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28" r:id="rId2"/>
    <p:sldMasterId id="2147484024" r:id="rId3"/>
    <p:sldMasterId id="2147484228" r:id="rId4"/>
    <p:sldMasterId id="2147484384" r:id="rId5"/>
    <p:sldMasterId id="2147484564" r:id="rId6"/>
    <p:sldMasterId id="2147484672" r:id="rId7"/>
    <p:sldMasterId id="2147484684" r:id="rId8"/>
    <p:sldMasterId id="2147484696" r:id="rId9"/>
  </p:sldMasterIdLst>
  <p:notesMasterIdLst>
    <p:notesMasterId r:id="rId61"/>
  </p:notesMasterIdLst>
  <p:sldIdLst>
    <p:sldId id="507" r:id="rId10"/>
    <p:sldId id="825" r:id="rId11"/>
    <p:sldId id="553" r:id="rId12"/>
    <p:sldId id="585" r:id="rId13"/>
    <p:sldId id="831" r:id="rId14"/>
    <p:sldId id="879" r:id="rId15"/>
    <p:sldId id="832" r:id="rId16"/>
    <p:sldId id="880" r:id="rId17"/>
    <p:sldId id="878" r:id="rId18"/>
    <p:sldId id="881" r:id="rId19"/>
    <p:sldId id="826" r:id="rId20"/>
    <p:sldId id="649" r:id="rId21"/>
    <p:sldId id="731" r:id="rId22"/>
    <p:sldId id="732" r:id="rId23"/>
    <p:sldId id="733" r:id="rId24"/>
    <p:sldId id="882" r:id="rId25"/>
    <p:sldId id="866" r:id="rId26"/>
    <p:sldId id="883" r:id="rId27"/>
    <p:sldId id="867" r:id="rId28"/>
    <p:sldId id="884" r:id="rId29"/>
    <p:sldId id="772" r:id="rId30"/>
    <p:sldId id="827" r:id="rId31"/>
    <p:sldId id="549" r:id="rId32"/>
    <p:sldId id="558" r:id="rId33"/>
    <p:sldId id="559" r:id="rId34"/>
    <p:sldId id="802" r:id="rId35"/>
    <p:sldId id="773" r:id="rId36"/>
    <p:sldId id="803" r:id="rId37"/>
    <p:sldId id="824" r:id="rId38"/>
    <p:sldId id="828" r:id="rId39"/>
    <p:sldId id="277" r:id="rId40"/>
    <p:sldId id="838" r:id="rId41"/>
    <p:sldId id="839" r:id="rId42"/>
    <p:sldId id="840" r:id="rId43"/>
    <p:sldId id="868" r:id="rId44"/>
    <p:sldId id="869" r:id="rId45"/>
    <p:sldId id="870" r:id="rId46"/>
    <p:sldId id="874" r:id="rId47"/>
    <p:sldId id="875" r:id="rId48"/>
    <p:sldId id="871" r:id="rId49"/>
    <p:sldId id="872" r:id="rId50"/>
    <p:sldId id="876" r:id="rId51"/>
    <p:sldId id="877" r:id="rId52"/>
    <p:sldId id="292" r:id="rId53"/>
    <p:sldId id="829" r:id="rId54"/>
    <p:sldId id="293" r:id="rId55"/>
    <p:sldId id="852" r:id="rId56"/>
    <p:sldId id="853" r:id="rId57"/>
    <p:sldId id="873" r:id="rId58"/>
    <p:sldId id="854" r:id="rId59"/>
    <p:sldId id="830" r:id="rId6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1D6"/>
    <a:srgbClr val="993300"/>
    <a:srgbClr val="000066"/>
    <a:srgbClr val="33007E"/>
    <a:srgbClr val="6600CC"/>
    <a:srgbClr val="6F0DFF"/>
    <a:srgbClr val="660066"/>
    <a:srgbClr val="4C216D"/>
    <a:srgbClr val="0000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varScale="1">
        <p:scale>
          <a:sx n="90" d="100"/>
          <a:sy n="90" d="100"/>
        </p:scale>
        <p:origin x="114" y="78"/>
      </p:cViewPr>
      <p:guideLst>
        <p:guide orient="horz" pos="1620"/>
        <p:guide pos="2880"/>
      </p:guideLst>
    </p:cSldViewPr>
  </p:slideViewPr>
  <p:outlineViewPr>
    <p:cViewPr>
      <p:scale>
        <a:sx n="33" d="100"/>
        <a:sy n="33" d="100"/>
      </p:scale>
      <p:origin x="0" y="64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5" Type="http://schemas.openxmlformats.org/officeDocument/2006/relationships/slideMaster" Target="slideMasters/slideMaster5.xml"/><Relationship Id="rId61" Type="http://schemas.openxmlformats.org/officeDocument/2006/relationships/notesMaster" Target="notesMasters/notesMaster1.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12/4/2024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6865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3927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9100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1170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4745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647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453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8447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0145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18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05771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175878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7844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954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87171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987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327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86492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90630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68915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90403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4171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3264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1005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63769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42776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006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35263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28698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82130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85442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16997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88574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62046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339286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4481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830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45885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8252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31058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79031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28515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64150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7729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69655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06553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8"/>
            <a:ext cx="7772400" cy="102155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527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25539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01863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86044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65960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6"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3044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53450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75733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1"/>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025027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12/4/2024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043320"/>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33ACE7-4E4E-45DC-ACC2-E4D9C78A23A2}"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509030"/>
      </p:ext>
    </p:extLst>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9905157"/>
      </p:ext>
    </p:extLst>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7368208"/>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F0BBB32-54BA-4194-BF0A-ED9313CE4595}"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9646787"/>
      </p:ext>
    </p:extLst>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85" r:id="rId1"/>
    <p:sldLayoutId id="2147484686" r:id="rId2"/>
    <p:sldLayoutId id="2147484687" r:id="rId3"/>
    <p:sldLayoutId id="2147484688" r:id="rId4"/>
    <p:sldLayoutId id="2147484689" r:id="rId5"/>
    <p:sldLayoutId id="2147484690" r:id="rId6"/>
    <p:sldLayoutId id="2147484691" r:id="rId7"/>
    <p:sldLayoutId id="2147484692" r:id="rId8"/>
    <p:sldLayoutId id="2147484693" r:id="rId9"/>
    <p:sldLayoutId id="2147484694" r:id="rId10"/>
    <p:sldLayoutId id="2147484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12/4/2024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97" r:id="rId1"/>
    <p:sldLayoutId id="2147484698" r:id="rId2"/>
    <p:sldLayoutId id="2147484699" r:id="rId3"/>
    <p:sldLayoutId id="2147484700" r:id="rId4"/>
    <p:sldLayoutId id="2147484701" r:id="rId5"/>
    <p:sldLayoutId id="2147484702" r:id="rId6"/>
    <p:sldLayoutId id="2147484703" r:id="rId7"/>
    <p:sldLayoutId id="2147484704" r:id="rId8"/>
    <p:sldLayoutId id="2147484705" r:id="rId9"/>
    <p:sldLayoutId id="2147484706" r:id="rId10"/>
    <p:sldLayoutId id="2147484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8.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p:spPr>
        <p:txBody>
          <a:bodyPr wrap="square" anchor="ctr" anchorCtr="0">
            <a:noAutofit/>
          </a:bodyPr>
          <a:lstStyle/>
          <a:p>
            <a:pPr algn="ctr">
              <a:lnSpc>
                <a:spcPct val="150000"/>
              </a:lnSpc>
            </a:pPr>
            <a:r>
              <a:rPr lang="en-US" sz="6000" dirty="0" smtClean="0">
                <a:solidFill>
                  <a:srgbClr val="FF0000"/>
                </a:solidFill>
                <a:ea typeface="+mj-ea"/>
                <a:cs typeface="+mj-cs"/>
              </a:rPr>
              <a:t>LỄ KÍNH</a:t>
            </a:r>
          </a:p>
          <a:p>
            <a:pPr algn="ctr">
              <a:lnSpc>
                <a:spcPct val="150000"/>
              </a:lnSpc>
            </a:pPr>
            <a:r>
              <a:rPr lang="en-US" sz="6000" dirty="0" smtClean="0">
                <a:solidFill>
                  <a:srgbClr val="FF0000"/>
                </a:solidFill>
                <a:ea typeface="+mj-ea"/>
                <a:cs typeface="+mj-cs"/>
              </a:rPr>
              <a:t>LÒNG THƯƠNG XÓT CHÚA</a:t>
            </a:r>
            <a:endParaRPr lang="vi-VN"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361950"/>
            <a:ext cx="5486876" cy="914479"/>
          </a:xfrm>
          <a:prstGeom prst="rect">
            <a:avLst/>
          </a:prstGeom>
        </p:spPr>
      </p:pic>
    </p:spTree>
    <p:extLst>
      <p:ext uri="{BB962C8B-B14F-4D97-AF65-F5344CB8AC3E}">
        <p14:creationId xmlns:p14="http://schemas.microsoft.com/office/powerpoint/2010/main" val="1186081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6000" u="sng" dirty="0" smtClean="0">
                <a:solidFill>
                  <a:srgbClr val="000066"/>
                </a:solidFill>
                <a:latin typeface="+mj-lt"/>
              </a:rPr>
              <a:t>Đ</a:t>
            </a:r>
            <a:r>
              <a:rPr lang="en-US" sz="6000" u="sng" dirty="0" smtClean="0">
                <a:solidFill>
                  <a:srgbClr val="000066"/>
                </a:solidFill>
                <a:latin typeface="+mj-lt"/>
              </a:rPr>
              <a:t>k</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Nguyện</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chí</a:t>
            </a:r>
            <a:r>
              <a:rPr lang="en-US" sz="6000" dirty="0" smtClean="0">
                <a:solidFill>
                  <a:srgbClr val="FF0000"/>
                </a:solidFill>
                <a:latin typeface="+mj-lt"/>
              </a:rPr>
              <a:t> </a:t>
            </a:r>
            <a:r>
              <a:rPr lang="en-US" sz="6000" dirty="0" err="1" smtClean="0">
                <a:solidFill>
                  <a:srgbClr val="FF0000"/>
                </a:solidFill>
                <a:latin typeface="+mj-lt"/>
              </a:rPr>
              <a:t>ái</a:t>
            </a:r>
            <a:r>
              <a:rPr lang="en-US" sz="6000" dirty="0" smtClean="0">
                <a:solidFill>
                  <a:srgbClr val="FF0000"/>
                </a:solidFill>
                <a:latin typeface="+mj-lt"/>
              </a:rPr>
              <a:t> </a:t>
            </a:r>
            <a:r>
              <a:rPr lang="en-US" sz="6000" dirty="0" err="1" smtClean="0">
                <a:solidFill>
                  <a:srgbClr val="FF0000"/>
                </a:solidFill>
                <a:latin typeface="+mj-lt"/>
              </a:rPr>
              <a:t>hãy</a:t>
            </a:r>
            <a:r>
              <a:rPr lang="en-US" sz="6000" dirty="0" smtClean="0">
                <a:solidFill>
                  <a:srgbClr val="FF0000"/>
                </a:solidFill>
                <a:latin typeface="+mj-lt"/>
              </a:rPr>
              <a:t> </a:t>
            </a:r>
            <a:r>
              <a:rPr lang="en-US" sz="6000" dirty="0" err="1" smtClean="0">
                <a:solidFill>
                  <a:srgbClr val="FF0000"/>
                </a:solidFill>
                <a:latin typeface="+mj-lt"/>
              </a:rPr>
              <a:t>lắng</a:t>
            </a:r>
            <a:r>
              <a:rPr lang="en-US" sz="6000" dirty="0" smtClean="0">
                <a:solidFill>
                  <a:srgbClr val="FF0000"/>
                </a:solidFill>
                <a:latin typeface="+mj-lt"/>
              </a:rPr>
              <a:t> </a:t>
            </a:r>
            <a:r>
              <a:rPr lang="en-US" sz="6000" dirty="0" err="1" smtClean="0">
                <a:solidFill>
                  <a:srgbClr val="FF0000"/>
                </a:solidFill>
                <a:latin typeface="+mj-lt"/>
              </a:rPr>
              <a:t>nghe</a:t>
            </a:r>
            <a:r>
              <a:rPr lang="en-US" sz="6000" dirty="0" smtClean="0">
                <a:solidFill>
                  <a:srgbClr val="FF0000"/>
                </a:solidFill>
                <a:latin typeface="+mj-lt"/>
              </a:rPr>
              <a:t> </a:t>
            </a:r>
            <a:r>
              <a:rPr lang="en-US" sz="6000" dirty="0" err="1" smtClean="0">
                <a:solidFill>
                  <a:srgbClr val="FF0000"/>
                </a:solidFill>
                <a:latin typeface="+mj-lt"/>
              </a:rPr>
              <a:t>lời</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Dủ</a:t>
            </a:r>
            <a:r>
              <a:rPr lang="en-US" sz="6000" dirty="0" smtClean="0">
                <a:solidFill>
                  <a:srgbClr val="FF0000"/>
                </a:solidFill>
                <a:latin typeface="+mj-lt"/>
              </a:rPr>
              <a:t> </a:t>
            </a:r>
            <a:r>
              <a:rPr lang="en-US" sz="6000" dirty="0" err="1" smtClean="0">
                <a:solidFill>
                  <a:srgbClr val="FF0000"/>
                </a:solidFill>
                <a:latin typeface="+mj-lt"/>
              </a:rPr>
              <a:t>tình</a:t>
            </a:r>
            <a:r>
              <a:rPr lang="en-US" sz="6000" dirty="0" smtClean="0">
                <a:solidFill>
                  <a:srgbClr val="FF0000"/>
                </a:solidFill>
                <a:latin typeface="+mj-lt"/>
              </a:rPr>
              <a:t> </a:t>
            </a:r>
            <a:r>
              <a:rPr lang="en-US" sz="6000" dirty="0" err="1" smtClean="0">
                <a:solidFill>
                  <a:srgbClr val="FF0000"/>
                </a:solidFill>
                <a:latin typeface="+mj-lt"/>
              </a:rPr>
              <a:t>thương</a:t>
            </a:r>
            <a:r>
              <a:rPr lang="en-US" sz="6000" dirty="0" smtClean="0">
                <a:solidFill>
                  <a:srgbClr val="FF0000"/>
                </a:solidFill>
                <a:latin typeface="+mj-lt"/>
              </a:rPr>
              <a:t> </a:t>
            </a:r>
            <a:r>
              <a:rPr lang="en-US" sz="6000" dirty="0" err="1" smtClean="0">
                <a:solidFill>
                  <a:srgbClr val="FF0000"/>
                </a:solidFill>
                <a:latin typeface="+mj-lt"/>
              </a:rPr>
              <a:t>xem</a:t>
            </a:r>
            <a:r>
              <a:rPr lang="en-US" sz="6000" dirty="0" smtClean="0">
                <a:solidFill>
                  <a:srgbClr val="FF0000"/>
                </a:solidFill>
                <a:latin typeface="+mj-lt"/>
              </a:rPr>
              <a:t> </a:t>
            </a:r>
            <a:r>
              <a:rPr lang="en-US" sz="6000" dirty="0" err="1" smtClean="0">
                <a:solidFill>
                  <a:srgbClr val="FF0000"/>
                </a:solidFill>
                <a:latin typeface="+mj-lt"/>
              </a:rPr>
              <a:t>vì</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phạm</a:t>
            </a:r>
            <a:r>
              <a:rPr lang="en-US" sz="6000" dirty="0" smtClean="0">
                <a:solidFill>
                  <a:srgbClr val="FF0000"/>
                </a:solidFill>
                <a:latin typeface="+mj-lt"/>
              </a:rPr>
              <a:t> </a:t>
            </a:r>
            <a:r>
              <a:rPr lang="en-US" sz="6000" dirty="0" err="1" smtClean="0">
                <a:solidFill>
                  <a:srgbClr val="FF0000"/>
                </a:solidFill>
                <a:latin typeface="+mj-lt"/>
              </a:rPr>
              <a:t>đến</a:t>
            </a:r>
            <a:r>
              <a:rPr lang="en-US" sz="6000" dirty="0" smtClean="0">
                <a:solidFill>
                  <a:srgbClr val="FF0000"/>
                </a:solidFill>
                <a:latin typeface="+mj-lt"/>
              </a:rPr>
              <a:t> </a:t>
            </a:r>
            <a:r>
              <a:rPr lang="en-US" sz="6000" dirty="0" err="1" smtClean="0">
                <a:solidFill>
                  <a:srgbClr val="FF0000"/>
                </a:solidFill>
                <a:latin typeface="+mj-lt"/>
              </a:rPr>
              <a:t>Người</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411390094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extBox 3"/>
          <p:cNvSpPr txBox="1"/>
          <p:nvPr/>
        </p:nvSpPr>
        <p:spPr>
          <a:xfrm>
            <a:off x="374904" y="285750"/>
            <a:ext cx="8305800" cy="1077218"/>
          </a:xfrm>
          <a:prstGeom prst="rect">
            <a:avLst/>
          </a:prstGeom>
          <a:noFill/>
        </p:spPr>
        <p:txBody>
          <a:bodyPr wrap="square" rtlCol="0">
            <a:spAutoFit/>
          </a:bodyPr>
          <a:lstStyle/>
          <a:p>
            <a:r>
              <a:rPr lang="vi-VN" sz="3200" b="1" dirty="0">
                <a:ln w="1905"/>
                <a:solidFill>
                  <a:srgbClr val="7030A0"/>
                </a:solidFill>
                <a:effectLst>
                  <a:innerShdw blurRad="69850" dist="43180" dir="5400000">
                    <a:srgbClr val="000000">
                      <a:alpha val="65000"/>
                    </a:srgbClr>
                  </a:innerShdw>
                </a:effectLst>
              </a:rPr>
              <a:t>Bài đọc </a:t>
            </a:r>
            <a:r>
              <a:rPr lang="en-US" sz="3200" b="1" dirty="0" smtClean="0">
                <a:ln w="1905"/>
                <a:solidFill>
                  <a:srgbClr val="7030A0"/>
                </a:solidFill>
                <a:effectLst>
                  <a:innerShdw blurRad="69850" dist="43180" dir="5400000">
                    <a:srgbClr val="000000">
                      <a:alpha val="65000"/>
                    </a:srgbClr>
                  </a:innerShdw>
                </a:effectLst>
              </a:rPr>
              <a:t>1</a:t>
            </a:r>
            <a:r>
              <a:rPr lang="vi-VN" sz="3200" b="1" dirty="0" smtClean="0">
                <a:ln w="1905"/>
                <a:solidFill>
                  <a:srgbClr val="7030A0"/>
                </a:solidFill>
                <a:effectLst>
                  <a:innerShdw blurRad="69850" dist="43180" dir="5400000">
                    <a:srgbClr val="000000">
                      <a:alpha val="65000"/>
                    </a:srgbClr>
                  </a:innerShdw>
                </a:effectLst>
              </a:rPr>
              <a:t>.</a:t>
            </a:r>
            <a:endParaRPr lang="en-US" sz="3200" b="1" dirty="0" smtClean="0">
              <a:ln w="1905"/>
              <a:solidFill>
                <a:srgbClr val="7030A0"/>
              </a:solidFill>
              <a:effectLst>
                <a:innerShdw blurRad="69850" dist="43180" dir="5400000">
                  <a:srgbClr val="000000">
                    <a:alpha val="65000"/>
                  </a:srgbClr>
                </a:innerShdw>
              </a:effectLst>
            </a:endParaRPr>
          </a:p>
          <a:p>
            <a:endParaRPr lang="en-US" sz="3200" b="1" dirty="0" smtClean="0">
              <a:ln w="1905"/>
              <a:solidFill>
                <a:srgbClr val="7030A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50100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067800" cy="4324349"/>
          </a:xfrm>
        </p:spPr>
        <p:txBody>
          <a:bodyPr>
            <a:noAutofit/>
          </a:bodyPr>
          <a:lstStyle/>
          <a:p>
            <a:pPr>
              <a:lnSpc>
                <a:spcPct val="110000"/>
              </a:lnSpc>
            </a:pPr>
            <a:r>
              <a:rPr lang="en-US" sz="6000" dirty="0" err="1" smtClean="0">
                <a:solidFill>
                  <a:srgbClr val="000066"/>
                </a:solidFill>
              </a:rPr>
              <a:t>Đáp</a:t>
            </a:r>
            <a:r>
              <a:rPr lang="en-US" sz="6000" dirty="0" smtClean="0">
                <a:solidFill>
                  <a:srgbClr val="000066"/>
                </a:solidFill>
              </a:rPr>
              <a:t> </a:t>
            </a:r>
            <a:r>
              <a:rPr lang="en-US" sz="6000" dirty="0" err="1" smtClean="0">
                <a:solidFill>
                  <a:srgbClr val="000066"/>
                </a:solidFill>
              </a:rPr>
              <a:t>Ca</a:t>
            </a:r>
            <a:r>
              <a:rPr lang="en-US" sz="6000" dirty="0" smtClean="0">
                <a:solidFill>
                  <a:srgbClr val="000066"/>
                </a:solidFill>
              </a:rPr>
              <a:t/>
            </a:r>
            <a:br>
              <a:rPr lang="en-US" sz="6000" dirty="0" smtClean="0">
                <a:solidFill>
                  <a:srgbClr val="000066"/>
                </a:solidFill>
              </a:rPr>
            </a:br>
            <a:r>
              <a:rPr lang="en-US" sz="8000" dirty="0" err="1" smtClean="0">
                <a:solidFill>
                  <a:srgbClr val="000066"/>
                </a:solidFill>
              </a:rPr>
              <a:t>Thánh</a:t>
            </a:r>
            <a:r>
              <a:rPr lang="en-US" sz="8000" dirty="0" smtClean="0">
                <a:solidFill>
                  <a:srgbClr val="000066"/>
                </a:solidFill>
              </a:rPr>
              <a:t> </a:t>
            </a:r>
            <a:r>
              <a:rPr lang="en-US" sz="8000" dirty="0" err="1" smtClean="0">
                <a:solidFill>
                  <a:srgbClr val="000066"/>
                </a:solidFill>
              </a:rPr>
              <a:t>Vịnh</a:t>
            </a:r>
            <a:r>
              <a:rPr lang="en-US" sz="8000" dirty="0" smtClean="0">
                <a:solidFill>
                  <a:srgbClr val="000066"/>
                </a:solidFill>
              </a:rPr>
              <a:t> 144</a:t>
            </a:r>
            <a:br>
              <a:rPr lang="en-US" sz="8000" dirty="0" smtClean="0">
                <a:solidFill>
                  <a:srgbClr val="000066"/>
                </a:solidFill>
              </a:rPr>
            </a:br>
            <a:r>
              <a:rPr lang="en-US" sz="6000" i="1" dirty="0" smtClean="0">
                <a:solidFill>
                  <a:srgbClr val="FF0000"/>
                </a:solidFill>
              </a:rPr>
              <a:t>Lm. Kim Long</a:t>
            </a:r>
            <a:br>
              <a:rPr lang="en-US" sz="6000" i="1" dirty="0" smtClean="0">
                <a:solidFill>
                  <a:srgbClr val="FF0000"/>
                </a:solidFill>
              </a:rPr>
            </a:br>
            <a:r>
              <a:rPr lang="en-US" sz="6000" i="1" dirty="0" smtClean="0">
                <a:solidFill>
                  <a:srgbClr val="FF0000"/>
                </a:solidFill>
              </a:rPr>
              <a:t>03 </a:t>
            </a:r>
            <a:r>
              <a:rPr lang="en-US" sz="6000" i="1" dirty="0" err="1" smtClean="0">
                <a:solidFill>
                  <a:srgbClr val="FF0000"/>
                </a:solidFill>
              </a:rPr>
              <a:t>câu</a:t>
            </a:r>
            <a:endParaRPr lang="en-US" sz="6000" i="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4095750"/>
            <a:ext cx="5105400" cy="889039"/>
          </a:xfrm>
          <a:prstGeom prst="rect">
            <a:avLst/>
          </a:prstGeom>
        </p:spPr>
      </p:pic>
    </p:spTree>
    <p:extLst>
      <p:ext uri="{BB962C8B-B14F-4D97-AF65-F5344CB8AC3E}">
        <p14:creationId xmlns:p14="http://schemas.microsoft.com/office/powerpoint/2010/main" val="3603338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a:t>
            </a:r>
            <a:r>
              <a:rPr lang="en-US" sz="6500" dirty="0" err="1" smtClean="0">
                <a:solidFill>
                  <a:srgbClr val="FF0000"/>
                </a:solidFill>
              </a:rPr>
              <a:t>khi</a:t>
            </a:r>
            <a:r>
              <a:rPr lang="en-US" sz="6500" dirty="0" smtClean="0">
                <a:solidFill>
                  <a:srgbClr val="FF0000"/>
                </a:solidFill>
              </a:rPr>
              <a:t> </a:t>
            </a:r>
            <a:r>
              <a:rPr lang="en-US" sz="6500" dirty="0" err="1" smtClean="0">
                <a:solidFill>
                  <a:srgbClr val="FF0000"/>
                </a:solidFill>
              </a:rPr>
              <a:t>Ngài</a:t>
            </a:r>
            <a:r>
              <a:rPr lang="en-US" sz="6500" dirty="0" smtClean="0">
                <a:solidFill>
                  <a:srgbClr val="FF0000"/>
                </a:solidFill>
              </a:rPr>
              <a:t> </a:t>
            </a:r>
            <a:r>
              <a:rPr lang="en-US" sz="6500" dirty="0" err="1" smtClean="0">
                <a:solidFill>
                  <a:srgbClr val="FF0000"/>
                </a:solidFill>
              </a:rPr>
              <a:t>rộng</a:t>
            </a:r>
            <a:r>
              <a:rPr lang="en-US" sz="6500" dirty="0" smtClean="0">
                <a:solidFill>
                  <a:srgbClr val="FF0000"/>
                </a:solidFill>
              </a:rPr>
              <a:t> </a:t>
            </a:r>
            <a:r>
              <a:rPr lang="en-US" sz="6500" dirty="0" err="1" smtClean="0">
                <a:solidFill>
                  <a:srgbClr val="FF0000"/>
                </a:solidFill>
              </a:rPr>
              <a:t>mở</a:t>
            </a:r>
            <a:r>
              <a:rPr lang="en-US" sz="6500" dirty="0" smtClean="0">
                <a:solidFill>
                  <a:srgbClr val="FF0000"/>
                </a:solidFill>
              </a:rPr>
              <a:t> </a:t>
            </a:r>
            <a:r>
              <a:rPr lang="en-US" sz="6500" dirty="0" err="1" smtClean="0">
                <a:solidFill>
                  <a:srgbClr val="FF0000"/>
                </a:solidFill>
              </a:rPr>
              <a:t>tay</a:t>
            </a:r>
            <a:r>
              <a:rPr lang="en-US" sz="6500" dirty="0" smtClean="0">
                <a:solidFill>
                  <a:srgbClr val="FF0000"/>
                </a:solidFill>
              </a:rPr>
              <a:t> ban, </a:t>
            </a:r>
            <a:r>
              <a:rPr lang="en-US" sz="6500" dirty="0" err="1" smtClean="0">
                <a:solidFill>
                  <a:srgbClr val="FF0000"/>
                </a:solidFill>
              </a:rPr>
              <a:t>là</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thỏa</a:t>
            </a:r>
            <a:r>
              <a:rPr lang="en-US" sz="6500" dirty="0" smtClean="0">
                <a:solidFill>
                  <a:srgbClr val="FF0000"/>
                </a:solidFill>
              </a:rPr>
              <a:t> </a:t>
            </a:r>
            <a:r>
              <a:rPr lang="en-US" sz="6500" dirty="0" err="1" smtClean="0">
                <a:solidFill>
                  <a:srgbClr val="FF0000"/>
                </a:solidFill>
              </a:rPr>
              <a:t>thuê</a:t>
            </a:r>
            <a:r>
              <a:rPr lang="en-US" sz="6500" dirty="0" smtClean="0">
                <a:solidFill>
                  <a:srgbClr val="FF0000"/>
                </a:solidFill>
              </a:rPr>
              <a:t> </a:t>
            </a:r>
            <a:r>
              <a:rPr lang="en-US" sz="6500" dirty="0" err="1" smtClean="0">
                <a:solidFill>
                  <a:srgbClr val="FF0000"/>
                </a:solidFill>
              </a:rPr>
              <a:t>muôn</a:t>
            </a:r>
            <a:r>
              <a:rPr lang="en-US" sz="6500" dirty="0" smtClean="0">
                <a:solidFill>
                  <a:srgbClr val="FF0000"/>
                </a:solidFill>
              </a:rPr>
              <a:t> </a:t>
            </a:r>
            <a:r>
              <a:rPr lang="en-US" sz="6500" dirty="0" err="1" smtClean="0">
                <a:solidFill>
                  <a:srgbClr val="FF0000"/>
                </a:solidFill>
              </a:rPr>
              <a:t>vàn</a:t>
            </a:r>
            <a:r>
              <a:rPr lang="en-US" sz="6500" dirty="0" smtClean="0">
                <a:solidFill>
                  <a:srgbClr val="FF0000"/>
                </a:solidFill>
              </a:rPr>
              <a:t>.</a:t>
            </a:r>
            <a:endParaRPr lang="vi-VN" sz="6500" dirty="0" smtClean="0">
              <a:solidFill>
                <a:srgbClr val="FF0000"/>
              </a:solidFill>
            </a:endParaRPr>
          </a:p>
        </p:txBody>
      </p:sp>
    </p:spTree>
    <p:extLst>
      <p:ext uri="{BB962C8B-B14F-4D97-AF65-F5344CB8AC3E}">
        <p14:creationId xmlns:p14="http://schemas.microsoft.com/office/powerpoint/2010/main" val="3830968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000" u="sng" dirty="0">
                <a:solidFill>
                  <a:srgbClr val="000066"/>
                </a:solidFill>
              </a:rPr>
              <a:t>T</a:t>
            </a:r>
            <a:r>
              <a:rPr lang="vi-VN" sz="5000" u="sng" dirty="0" smtClean="0">
                <a:solidFill>
                  <a:srgbClr val="000066"/>
                </a:solidFill>
              </a:rPr>
              <a:t>k1</a:t>
            </a:r>
            <a:r>
              <a:rPr lang="vi-VN" sz="5000" u="sng" dirty="0">
                <a:solidFill>
                  <a:srgbClr val="000066"/>
                </a:solidFill>
              </a:rPr>
              <a:t>:</a:t>
            </a:r>
            <a:r>
              <a:rPr lang="vi-VN" sz="5000" dirty="0">
                <a:solidFill>
                  <a:srgbClr val="FF0000"/>
                </a:solidFill>
              </a:rPr>
              <a:t> </a:t>
            </a:r>
            <a:r>
              <a:rPr lang="en-US" sz="5000" dirty="0" err="1" smtClean="0">
                <a:solidFill>
                  <a:srgbClr val="FF0000"/>
                </a:solidFill>
              </a:rPr>
              <a:t>Việc</a:t>
            </a:r>
            <a:r>
              <a:rPr lang="en-US" sz="5000" dirty="0" smtClean="0">
                <a:solidFill>
                  <a:srgbClr val="FF0000"/>
                </a:solidFill>
              </a:rPr>
              <a:t> </a:t>
            </a:r>
            <a:r>
              <a:rPr lang="en-US" sz="5000" dirty="0" err="1" smtClean="0">
                <a:solidFill>
                  <a:srgbClr val="FF0000"/>
                </a:solidFill>
              </a:rPr>
              <a:t>Chúa</a:t>
            </a:r>
            <a:r>
              <a:rPr lang="en-US" sz="5000" dirty="0" smtClean="0">
                <a:solidFill>
                  <a:srgbClr val="FF0000"/>
                </a:solidFill>
              </a:rPr>
              <a:t> </a:t>
            </a:r>
            <a:r>
              <a:rPr lang="en-US" sz="5000" dirty="0" err="1" smtClean="0">
                <a:solidFill>
                  <a:srgbClr val="FF0000"/>
                </a:solidFill>
              </a:rPr>
              <a:t>đã</a:t>
            </a:r>
            <a:r>
              <a:rPr lang="en-US" sz="5000" dirty="0" smtClean="0">
                <a:solidFill>
                  <a:srgbClr val="FF0000"/>
                </a:solidFill>
              </a:rPr>
              <a:t> </a:t>
            </a:r>
            <a:r>
              <a:rPr lang="en-US" sz="5000" dirty="0" err="1" smtClean="0">
                <a:solidFill>
                  <a:srgbClr val="FF0000"/>
                </a:solidFill>
              </a:rPr>
              <a:t>làm</a:t>
            </a:r>
            <a:r>
              <a:rPr lang="en-US" sz="5000" dirty="0" smtClean="0">
                <a:solidFill>
                  <a:srgbClr val="FF0000"/>
                </a:solidFill>
              </a:rPr>
              <a:t> </a:t>
            </a:r>
            <a:r>
              <a:rPr lang="en-US" sz="5000" dirty="0" err="1" smtClean="0">
                <a:solidFill>
                  <a:srgbClr val="FF0000"/>
                </a:solidFill>
              </a:rPr>
              <a:t>đều</a:t>
            </a:r>
            <a:r>
              <a:rPr lang="en-US" sz="5000" dirty="0" smtClean="0">
                <a:solidFill>
                  <a:srgbClr val="FF0000"/>
                </a:solidFill>
              </a:rPr>
              <a:t> </a:t>
            </a:r>
            <a:r>
              <a:rPr lang="en-US" sz="5000" dirty="0" err="1" smtClean="0">
                <a:solidFill>
                  <a:srgbClr val="FF0000"/>
                </a:solidFill>
              </a:rPr>
              <a:t>phải</a:t>
            </a:r>
            <a:r>
              <a:rPr lang="en-US" sz="5000" dirty="0" smtClean="0">
                <a:solidFill>
                  <a:srgbClr val="FF0000"/>
                </a:solidFill>
              </a:rPr>
              <a:t> </a:t>
            </a:r>
            <a:r>
              <a:rPr lang="en-US" sz="5000" dirty="0" err="1" smtClean="0">
                <a:solidFill>
                  <a:srgbClr val="FF0000"/>
                </a:solidFill>
              </a:rPr>
              <a:t>tán</a:t>
            </a:r>
            <a:r>
              <a:rPr lang="en-US" sz="5000" dirty="0" smtClean="0">
                <a:solidFill>
                  <a:srgbClr val="FF0000"/>
                </a:solidFill>
              </a:rPr>
              <a:t> </a:t>
            </a:r>
            <a:r>
              <a:rPr lang="en-US" sz="5000" dirty="0" err="1" smtClean="0">
                <a:solidFill>
                  <a:srgbClr val="FF0000"/>
                </a:solidFill>
              </a:rPr>
              <a:t>dương</a:t>
            </a:r>
            <a:r>
              <a:rPr lang="en-US" sz="5000" dirty="0" smtClean="0">
                <a:solidFill>
                  <a:srgbClr val="FF0000"/>
                </a:solidFill>
              </a:rPr>
              <a:t>. </a:t>
            </a:r>
            <a:r>
              <a:rPr lang="en-US" sz="5000" dirty="0" err="1" smtClean="0">
                <a:solidFill>
                  <a:srgbClr val="FF0000"/>
                </a:solidFill>
              </a:rPr>
              <a:t>Tôi</a:t>
            </a:r>
            <a:r>
              <a:rPr lang="en-US" sz="5000" dirty="0" smtClean="0">
                <a:solidFill>
                  <a:srgbClr val="FF0000"/>
                </a:solidFill>
              </a:rPr>
              <a:t> </a:t>
            </a:r>
            <a:r>
              <a:rPr lang="en-US" sz="5000" dirty="0" err="1" smtClean="0">
                <a:solidFill>
                  <a:srgbClr val="FF0000"/>
                </a:solidFill>
              </a:rPr>
              <a:t>trung</a:t>
            </a:r>
            <a:r>
              <a:rPr lang="en-US" sz="5000" dirty="0" smtClean="0">
                <a:solidFill>
                  <a:srgbClr val="FF0000"/>
                </a:solidFill>
              </a:rPr>
              <a:t> </a:t>
            </a:r>
            <a:r>
              <a:rPr lang="en-US" sz="5000" dirty="0" err="1" smtClean="0">
                <a:solidFill>
                  <a:srgbClr val="FF0000"/>
                </a:solidFill>
              </a:rPr>
              <a:t>phải</a:t>
            </a:r>
            <a:r>
              <a:rPr lang="en-US" sz="5000" dirty="0" smtClean="0">
                <a:solidFill>
                  <a:srgbClr val="FF0000"/>
                </a:solidFill>
              </a:rPr>
              <a:t> </a:t>
            </a:r>
            <a:r>
              <a:rPr lang="en-US" sz="5000" dirty="0" err="1" smtClean="0">
                <a:solidFill>
                  <a:srgbClr val="FF0000"/>
                </a:solidFill>
              </a:rPr>
              <a:t>lên</a:t>
            </a:r>
            <a:r>
              <a:rPr lang="en-US" sz="5000" dirty="0" smtClean="0">
                <a:solidFill>
                  <a:srgbClr val="FF0000"/>
                </a:solidFill>
              </a:rPr>
              <a:t> </a:t>
            </a:r>
            <a:r>
              <a:rPr lang="en-US" sz="5000" dirty="0" err="1" smtClean="0">
                <a:solidFill>
                  <a:srgbClr val="FF0000"/>
                </a:solidFill>
              </a:rPr>
              <a:t>tiếng</a:t>
            </a:r>
            <a:r>
              <a:rPr lang="en-US" sz="5000" dirty="0" smtClean="0">
                <a:solidFill>
                  <a:srgbClr val="FF0000"/>
                </a:solidFill>
              </a:rPr>
              <a:t> </a:t>
            </a:r>
            <a:r>
              <a:rPr lang="en-US" sz="5000" dirty="0" err="1" smtClean="0">
                <a:solidFill>
                  <a:srgbClr val="FF0000"/>
                </a:solidFill>
              </a:rPr>
              <a:t>ca</a:t>
            </a:r>
            <a:r>
              <a:rPr lang="en-US" sz="5000" dirty="0" smtClean="0">
                <a:solidFill>
                  <a:srgbClr val="FF0000"/>
                </a:solidFill>
              </a:rPr>
              <a:t> </a:t>
            </a:r>
            <a:r>
              <a:rPr lang="en-US" sz="5000" dirty="0" err="1" smtClean="0">
                <a:solidFill>
                  <a:srgbClr val="FF0000"/>
                </a:solidFill>
              </a:rPr>
              <a:t>tụng</a:t>
            </a:r>
            <a:r>
              <a:rPr lang="en-US" sz="5000" dirty="0" smtClean="0">
                <a:solidFill>
                  <a:srgbClr val="FF0000"/>
                </a:solidFill>
              </a:rPr>
              <a:t>, </a:t>
            </a:r>
            <a:r>
              <a:rPr lang="en-US" sz="5000" dirty="0" err="1" smtClean="0">
                <a:solidFill>
                  <a:srgbClr val="FF0000"/>
                </a:solidFill>
              </a:rPr>
              <a:t>nói</a:t>
            </a:r>
            <a:r>
              <a:rPr lang="en-US" sz="5000" dirty="0" smtClean="0">
                <a:solidFill>
                  <a:srgbClr val="FF0000"/>
                </a:solidFill>
              </a:rPr>
              <a:t> </a:t>
            </a:r>
            <a:r>
              <a:rPr lang="en-US" sz="5000" dirty="0" err="1" smtClean="0">
                <a:solidFill>
                  <a:srgbClr val="FF0000"/>
                </a:solidFill>
              </a:rPr>
              <a:t>lên</a:t>
            </a:r>
            <a:r>
              <a:rPr lang="en-US" sz="5000" dirty="0" smtClean="0">
                <a:solidFill>
                  <a:srgbClr val="FF0000"/>
                </a:solidFill>
              </a:rPr>
              <a:t> </a:t>
            </a:r>
            <a:r>
              <a:rPr lang="en-US" sz="5000" dirty="0" err="1" smtClean="0">
                <a:solidFill>
                  <a:srgbClr val="FF0000"/>
                </a:solidFill>
              </a:rPr>
              <a:t>rằng</a:t>
            </a:r>
            <a:r>
              <a:rPr lang="en-US" sz="5000" dirty="0" smtClean="0">
                <a:solidFill>
                  <a:srgbClr val="FF0000"/>
                </a:solidFill>
              </a:rPr>
              <a:t>: </a:t>
            </a:r>
            <a:r>
              <a:rPr lang="en-US" sz="5000" dirty="0" err="1" smtClean="0">
                <a:solidFill>
                  <a:srgbClr val="FF0000"/>
                </a:solidFill>
              </a:rPr>
              <a:t>Nước</a:t>
            </a:r>
            <a:r>
              <a:rPr lang="en-US" sz="5000" dirty="0" smtClean="0">
                <a:solidFill>
                  <a:srgbClr val="FF0000"/>
                </a:solidFill>
              </a:rPr>
              <a:t> </a:t>
            </a:r>
            <a:r>
              <a:rPr lang="en-US" sz="5000" dirty="0" err="1" smtClean="0">
                <a:solidFill>
                  <a:srgbClr val="FF0000"/>
                </a:solidFill>
              </a:rPr>
              <a:t>Chúa</a:t>
            </a:r>
            <a:r>
              <a:rPr lang="en-US" sz="5000" dirty="0" smtClean="0">
                <a:solidFill>
                  <a:srgbClr val="FF0000"/>
                </a:solidFill>
              </a:rPr>
              <a:t> </a:t>
            </a:r>
            <a:r>
              <a:rPr lang="en-US" sz="5000" dirty="0" err="1" smtClean="0">
                <a:solidFill>
                  <a:srgbClr val="FF0000"/>
                </a:solidFill>
              </a:rPr>
              <a:t>vinh</a:t>
            </a:r>
            <a:r>
              <a:rPr lang="en-US" sz="5000" dirty="0" smtClean="0">
                <a:solidFill>
                  <a:srgbClr val="FF0000"/>
                </a:solidFill>
              </a:rPr>
              <a:t> </a:t>
            </a:r>
            <a:r>
              <a:rPr lang="en-US" sz="5000" dirty="0" err="1" smtClean="0">
                <a:solidFill>
                  <a:srgbClr val="FF0000"/>
                </a:solidFill>
              </a:rPr>
              <a:t>hiển</a:t>
            </a:r>
            <a:r>
              <a:rPr lang="en-US" sz="5000" dirty="0" smtClean="0">
                <a:solidFill>
                  <a:srgbClr val="FF0000"/>
                </a:solidFill>
              </a:rPr>
              <a:t>. </a:t>
            </a:r>
            <a:r>
              <a:rPr lang="en-US" sz="5000" dirty="0" err="1" smtClean="0">
                <a:solidFill>
                  <a:srgbClr val="FF0000"/>
                </a:solidFill>
              </a:rPr>
              <a:t>Hãy</a:t>
            </a:r>
            <a:r>
              <a:rPr lang="en-US" sz="5000" dirty="0" smtClean="0">
                <a:solidFill>
                  <a:srgbClr val="FF0000"/>
                </a:solidFill>
              </a:rPr>
              <a:t> </a:t>
            </a:r>
            <a:r>
              <a:rPr lang="en-US" sz="5000" dirty="0" err="1" smtClean="0">
                <a:solidFill>
                  <a:srgbClr val="FF0000"/>
                </a:solidFill>
              </a:rPr>
              <a:t>cùng</a:t>
            </a:r>
            <a:r>
              <a:rPr lang="en-US" sz="5000" dirty="0" smtClean="0">
                <a:solidFill>
                  <a:srgbClr val="FF0000"/>
                </a:solidFill>
              </a:rPr>
              <a:t> </a:t>
            </a:r>
            <a:r>
              <a:rPr lang="en-US" sz="5000" dirty="0" err="1" smtClean="0">
                <a:solidFill>
                  <a:srgbClr val="FF0000"/>
                </a:solidFill>
              </a:rPr>
              <a:t>tuyên</a:t>
            </a:r>
            <a:r>
              <a:rPr lang="en-US" sz="5000" dirty="0" smtClean="0">
                <a:solidFill>
                  <a:srgbClr val="FF0000"/>
                </a:solidFill>
              </a:rPr>
              <a:t> </a:t>
            </a:r>
            <a:r>
              <a:rPr lang="en-US" sz="5000" dirty="0" err="1" smtClean="0">
                <a:solidFill>
                  <a:srgbClr val="FF0000"/>
                </a:solidFill>
              </a:rPr>
              <a:t>xưng</a:t>
            </a:r>
            <a:r>
              <a:rPr lang="en-US" sz="5000" dirty="0" smtClean="0">
                <a:solidFill>
                  <a:srgbClr val="FF0000"/>
                </a:solidFill>
              </a:rPr>
              <a:t>: </a:t>
            </a:r>
            <a:r>
              <a:rPr lang="en-US" sz="5000" dirty="0" err="1" smtClean="0">
                <a:solidFill>
                  <a:srgbClr val="FF0000"/>
                </a:solidFill>
              </a:rPr>
              <a:t>Chúa</a:t>
            </a:r>
            <a:r>
              <a:rPr lang="en-US" sz="5000" dirty="0" smtClean="0">
                <a:solidFill>
                  <a:srgbClr val="FF0000"/>
                </a:solidFill>
              </a:rPr>
              <a:t> ta </a:t>
            </a:r>
            <a:r>
              <a:rPr lang="en-US" sz="5000" dirty="0" err="1" smtClean="0">
                <a:solidFill>
                  <a:srgbClr val="FF0000"/>
                </a:solidFill>
              </a:rPr>
              <a:t>thờ</a:t>
            </a:r>
            <a:r>
              <a:rPr lang="en-US" sz="5000" dirty="0" smtClean="0">
                <a:solidFill>
                  <a:srgbClr val="FF0000"/>
                </a:solidFill>
              </a:rPr>
              <a:t> </a:t>
            </a:r>
            <a:r>
              <a:rPr lang="en-US" sz="5000" dirty="0" err="1" smtClean="0">
                <a:solidFill>
                  <a:srgbClr val="FF0000"/>
                </a:solidFill>
              </a:rPr>
              <a:t>thực</a:t>
            </a:r>
            <a:r>
              <a:rPr lang="en-US" sz="5000" dirty="0" smtClean="0">
                <a:solidFill>
                  <a:srgbClr val="FF0000"/>
                </a:solidFill>
              </a:rPr>
              <a:t> </a:t>
            </a:r>
            <a:r>
              <a:rPr lang="en-US" sz="5000" dirty="0" err="1" smtClean="0">
                <a:solidFill>
                  <a:srgbClr val="FF0000"/>
                </a:solidFill>
              </a:rPr>
              <a:t>rất</a:t>
            </a:r>
            <a:r>
              <a:rPr lang="en-US" sz="5000" dirty="0" smtClean="0">
                <a:solidFill>
                  <a:srgbClr val="FF0000"/>
                </a:solidFill>
              </a:rPr>
              <a:t> </a:t>
            </a:r>
            <a:r>
              <a:rPr lang="en-US" sz="5000" dirty="0" err="1" smtClean="0">
                <a:solidFill>
                  <a:srgbClr val="FF0000"/>
                </a:solidFill>
              </a:rPr>
              <a:t>quyền</a:t>
            </a:r>
            <a:r>
              <a:rPr lang="en-US" sz="5000" dirty="0" smtClean="0">
                <a:solidFill>
                  <a:srgbClr val="FF0000"/>
                </a:solidFill>
              </a:rPr>
              <a:t> </a:t>
            </a:r>
            <a:r>
              <a:rPr lang="en-US" sz="5000" dirty="0" err="1" smtClean="0">
                <a:solidFill>
                  <a:srgbClr val="FF0000"/>
                </a:solidFill>
              </a:rPr>
              <a:t>uy</a:t>
            </a:r>
            <a:r>
              <a:rPr lang="en-US" sz="5000" dirty="0" smtClean="0">
                <a:solidFill>
                  <a:srgbClr val="FF0000"/>
                </a:solidFill>
              </a:rPr>
              <a:t>.</a:t>
            </a:r>
            <a:endParaRPr lang="en-US" sz="5000" dirty="0">
              <a:solidFill>
                <a:srgbClr val="FF0000"/>
              </a:solidFill>
            </a:endParaRPr>
          </a:p>
        </p:txBody>
      </p:sp>
    </p:spTree>
    <p:extLst>
      <p:ext uri="{BB962C8B-B14F-4D97-AF65-F5344CB8AC3E}">
        <p14:creationId xmlns:p14="http://schemas.microsoft.com/office/powerpoint/2010/main" val="71472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a:t>
            </a:r>
            <a:r>
              <a:rPr lang="en-US" sz="6500" dirty="0" err="1" smtClean="0">
                <a:solidFill>
                  <a:srgbClr val="FF0000"/>
                </a:solidFill>
              </a:rPr>
              <a:t>khi</a:t>
            </a:r>
            <a:r>
              <a:rPr lang="en-US" sz="6500" dirty="0" smtClean="0">
                <a:solidFill>
                  <a:srgbClr val="FF0000"/>
                </a:solidFill>
              </a:rPr>
              <a:t> </a:t>
            </a:r>
            <a:r>
              <a:rPr lang="en-US" sz="6500" dirty="0" err="1" smtClean="0">
                <a:solidFill>
                  <a:srgbClr val="FF0000"/>
                </a:solidFill>
              </a:rPr>
              <a:t>Ngài</a:t>
            </a:r>
            <a:r>
              <a:rPr lang="en-US" sz="6500" dirty="0" smtClean="0">
                <a:solidFill>
                  <a:srgbClr val="FF0000"/>
                </a:solidFill>
              </a:rPr>
              <a:t> </a:t>
            </a:r>
            <a:r>
              <a:rPr lang="en-US" sz="6500" dirty="0" err="1" smtClean="0">
                <a:solidFill>
                  <a:srgbClr val="FF0000"/>
                </a:solidFill>
              </a:rPr>
              <a:t>rộng</a:t>
            </a:r>
            <a:r>
              <a:rPr lang="en-US" sz="6500" dirty="0" smtClean="0">
                <a:solidFill>
                  <a:srgbClr val="FF0000"/>
                </a:solidFill>
              </a:rPr>
              <a:t> </a:t>
            </a:r>
            <a:r>
              <a:rPr lang="en-US" sz="6500" dirty="0" err="1" smtClean="0">
                <a:solidFill>
                  <a:srgbClr val="FF0000"/>
                </a:solidFill>
              </a:rPr>
              <a:t>mở</a:t>
            </a:r>
            <a:r>
              <a:rPr lang="en-US" sz="6500" dirty="0" smtClean="0">
                <a:solidFill>
                  <a:srgbClr val="FF0000"/>
                </a:solidFill>
              </a:rPr>
              <a:t> </a:t>
            </a:r>
            <a:r>
              <a:rPr lang="en-US" sz="6500" dirty="0" err="1" smtClean="0">
                <a:solidFill>
                  <a:srgbClr val="FF0000"/>
                </a:solidFill>
              </a:rPr>
              <a:t>tay</a:t>
            </a:r>
            <a:r>
              <a:rPr lang="en-US" sz="6500" dirty="0" smtClean="0">
                <a:solidFill>
                  <a:srgbClr val="FF0000"/>
                </a:solidFill>
              </a:rPr>
              <a:t> ban, </a:t>
            </a:r>
            <a:r>
              <a:rPr lang="en-US" sz="6500" dirty="0" err="1" smtClean="0">
                <a:solidFill>
                  <a:srgbClr val="FF0000"/>
                </a:solidFill>
              </a:rPr>
              <a:t>là</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thỏa</a:t>
            </a:r>
            <a:r>
              <a:rPr lang="en-US" sz="6500" dirty="0" smtClean="0">
                <a:solidFill>
                  <a:srgbClr val="FF0000"/>
                </a:solidFill>
              </a:rPr>
              <a:t> </a:t>
            </a:r>
            <a:r>
              <a:rPr lang="en-US" sz="6500" dirty="0" err="1" smtClean="0">
                <a:solidFill>
                  <a:srgbClr val="FF0000"/>
                </a:solidFill>
              </a:rPr>
              <a:t>thuê</a:t>
            </a:r>
            <a:r>
              <a:rPr lang="en-US" sz="6500" dirty="0" smtClean="0">
                <a:solidFill>
                  <a:srgbClr val="FF0000"/>
                </a:solidFill>
              </a:rPr>
              <a:t> </a:t>
            </a:r>
            <a:r>
              <a:rPr lang="en-US" sz="6500" dirty="0" err="1" smtClean="0">
                <a:solidFill>
                  <a:srgbClr val="FF0000"/>
                </a:solidFill>
              </a:rPr>
              <a:t>muôn</a:t>
            </a:r>
            <a:r>
              <a:rPr lang="en-US" sz="6500" dirty="0" smtClean="0">
                <a:solidFill>
                  <a:srgbClr val="FF0000"/>
                </a:solidFill>
              </a:rPr>
              <a:t> </a:t>
            </a:r>
            <a:r>
              <a:rPr lang="en-US" sz="6500" dirty="0" err="1" smtClean="0">
                <a:solidFill>
                  <a:srgbClr val="FF0000"/>
                </a:solidFill>
              </a:rPr>
              <a:t>vàn</a:t>
            </a:r>
            <a:r>
              <a:rPr lang="en-US" sz="6500" dirty="0" smtClean="0">
                <a:solidFill>
                  <a:srgbClr val="FF0000"/>
                </a:solidFill>
              </a:rPr>
              <a:t>.</a:t>
            </a:r>
            <a:endParaRPr lang="vi-VN" sz="6500" dirty="0" smtClean="0">
              <a:solidFill>
                <a:srgbClr val="FF0000"/>
              </a:solidFill>
            </a:endParaRPr>
          </a:p>
        </p:txBody>
      </p:sp>
    </p:spTree>
    <p:extLst>
      <p:ext uri="{BB962C8B-B14F-4D97-AF65-F5344CB8AC3E}">
        <p14:creationId xmlns:p14="http://schemas.microsoft.com/office/powerpoint/2010/main" val="4091484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200" u="sng" dirty="0">
                <a:solidFill>
                  <a:srgbClr val="000066"/>
                </a:solidFill>
              </a:rPr>
              <a:t>T</a:t>
            </a:r>
            <a:r>
              <a:rPr lang="vi-VN" sz="5200" u="sng" dirty="0" smtClean="0">
                <a:solidFill>
                  <a:srgbClr val="000066"/>
                </a:solidFill>
              </a:rPr>
              <a:t>k</a:t>
            </a:r>
            <a:r>
              <a:rPr lang="en-US" sz="5200" u="sng" dirty="0" smtClean="0">
                <a:solidFill>
                  <a:srgbClr val="000066"/>
                </a:solidFill>
              </a:rPr>
              <a:t>2</a:t>
            </a:r>
            <a:r>
              <a:rPr lang="vi-VN" sz="5200" u="sng" dirty="0" smtClean="0">
                <a:solidFill>
                  <a:srgbClr val="000066"/>
                </a:solidFill>
              </a:rPr>
              <a:t>:</a:t>
            </a:r>
            <a:r>
              <a:rPr lang="vi-VN" sz="5200" dirty="0" smtClean="0">
                <a:solidFill>
                  <a:srgbClr val="FF0000"/>
                </a:solidFill>
              </a:rPr>
              <a:t> </a:t>
            </a:r>
            <a:r>
              <a:rPr lang="en-US" sz="5200" dirty="0" err="1" smtClean="0">
                <a:solidFill>
                  <a:srgbClr val="FF0000"/>
                </a:solidFill>
              </a:rPr>
              <a:t>Lạy</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a:t>
            </a:r>
            <a:r>
              <a:rPr lang="en-US" sz="5200" dirty="0" err="1" smtClean="0">
                <a:solidFill>
                  <a:srgbClr val="FF0000"/>
                </a:solidFill>
              </a:rPr>
              <a:t>muôn</a:t>
            </a:r>
            <a:r>
              <a:rPr lang="en-US" sz="5200" dirty="0" smtClean="0">
                <a:solidFill>
                  <a:srgbClr val="FF0000"/>
                </a:solidFill>
              </a:rPr>
              <a:t> </a:t>
            </a:r>
            <a:r>
              <a:rPr lang="en-US" sz="5200" dirty="0" err="1" smtClean="0">
                <a:solidFill>
                  <a:srgbClr val="FF0000"/>
                </a:solidFill>
              </a:rPr>
              <a:t>loài</a:t>
            </a:r>
            <a:r>
              <a:rPr lang="en-US" sz="5200" dirty="0" smtClean="0">
                <a:solidFill>
                  <a:srgbClr val="FF0000"/>
                </a:solidFill>
              </a:rPr>
              <a:t> </a:t>
            </a:r>
            <a:r>
              <a:rPr lang="en-US" sz="5200" dirty="0" err="1" smtClean="0">
                <a:solidFill>
                  <a:srgbClr val="FF0000"/>
                </a:solidFill>
              </a:rPr>
              <a:t>nhìn</a:t>
            </a:r>
            <a:r>
              <a:rPr lang="en-US" sz="5200" dirty="0" smtClean="0">
                <a:solidFill>
                  <a:srgbClr val="FF0000"/>
                </a:solidFill>
              </a:rPr>
              <a:t> </a:t>
            </a:r>
            <a:r>
              <a:rPr lang="en-US" sz="5200" dirty="0" err="1" smtClean="0">
                <a:solidFill>
                  <a:srgbClr val="FF0000"/>
                </a:solidFill>
              </a:rPr>
              <a:t>lên</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a:t>
            </a:r>
            <a:r>
              <a:rPr lang="en-US" sz="5200" dirty="0" err="1" smtClean="0">
                <a:solidFill>
                  <a:srgbClr val="FF0000"/>
                </a:solidFill>
              </a:rPr>
              <a:t>thương</a:t>
            </a:r>
            <a:r>
              <a:rPr lang="en-US" sz="5200" dirty="0" smtClean="0">
                <a:solidFill>
                  <a:srgbClr val="FF0000"/>
                </a:solidFill>
              </a:rPr>
              <a:t>, ban </a:t>
            </a:r>
            <a:r>
              <a:rPr lang="en-US" sz="5200" dirty="0" err="1" smtClean="0">
                <a:solidFill>
                  <a:srgbClr val="FF0000"/>
                </a:solidFill>
              </a:rPr>
              <a:t>lương</a:t>
            </a:r>
            <a:r>
              <a:rPr lang="en-US" sz="5200" dirty="0" smtClean="0">
                <a:solidFill>
                  <a:srgbClr val="FF0000"/>
                </a:solidFill>
              </a:rPr>
              <a:t> </a:t>
            </a:r>
            <a:r>
              <a:rPr lang="en-US" sz="5200" dirty="0" err="1" smtClean="0">
                <a:solidFill>
                  <a:srgbClr val="FF0000"/>
                </a:solidFill>
              </a:rPr>
              <a:t>thực</a:t>
            </a:r>
            <a:r>
              <a:rPr lang="en-US" sz="5200" dirty="0" smtClean="0">
                <a:solidFill>
                  <a:srgbClr val="FF0000"/>
                </a:solidFill>
              </a:rPr>
              <a:t> </a:t>
            </a:r>
            <a:r>
              <a:rPr lang="en-US" sz="5200" dirty="0" err="1" smtClean="0">
                <a:solidFill>
                  <a:srgbClr val="FF0000"/>
                </a:solidFill>
              </a:rPr>
              <a:t>cho</a:t>
            </a:r>
            <a:r>
              <a:rPr lang="en-US" sz="5200" dirty="0" smtClean="0">
                <a:solidFill>
                  <a:srgbClr val="FF0000"/>
                </a:solidFill>
              </a:rPr>
              <a:t> </a:t>
            </a:r>
            <a:r>
              <a:rPr lang="en-US" sz="5200" dirty="0" err="1" smtClean="0">
                <a:solidFill>
                  <a:srgbClr val="FF0000"/>
                </a:solidFill>
              </a:rPr>
              <a:t>chúng</a:t>
            </a:r>
            <a:r>
              <a:rPr lang="en-US" sz="5200" dirty="0" smtClean="0">
                <a:solidFill>
                  <a:srgbClr val="FF0000"/>
                </a:solidFill>
              </a:rPr>
              <a:t> </a:t>
            </a:r>
            <a:r>
              <a:rPr lang="en-US" sz="5200" dirty="0" err="1" smtClean="0">
                <a:solidFill>
                  <a:srgbClr val="FF0000"/>
                </a:solidFill>
              </a:rPr>
              <a:t>theo</a:t>
            </a:r>
            <a:r>
              <a:rPr lang="en-US" sz="5200" dirty="0" smtClean="0">
                <a:solidFill>
                  <a:srgbClr val="FF0000"/>
                </a:solidFill>
              </a:rPr>
              <a:t> </a:t>
            </a:r>
            <a:r>
              <a:rPr lang="en-US" sz="5200" dirty="0" err="1" smtClean="0">
                <a:solidFill>
                  <a:srgbClr val="FF0000"/>
                </a:solidFill>
              </a:rPr>
              <a:t>giờ</a:t>
            </a:r>
            <a:r>
              <a:rPr lang="en-US" sz="5200" dirty="0" smtClean="0">
                <a:solidFill>
                  <a:srgbClr val="FF0000"/>
                </a:solidFill>
              </a:rPr>
              <a:t>. </a:t>
            </a:r>
            <a:r>
              <a:rPr lang="en-US" sz="5200" dirty="0" err="1" smtClean="0">
                <a:solidFill>
                  <a:srgbClr val="FF0000"/>
                </a:solidFill>
              </a:rPr>
              <a:t>Lúc</a:t>
            </a:r>
            <a:r>
              <a:rPr lang="en-US" sz="5200" dirty="0" smtClean="0">
                <a:solidFill>
                  <a:srgbClr val="FF0000"/>
                </a:solidFill>
              </a:rPr>
              <a:t> </a:t>
            </a:r>
            <a:r>
              <a:rPr lang="en-US" sz="5200" dirty="0" err="1" smtClean="0">
                <a:solidFill>
                  <a:srgbClr val="FF0000"/>
                </a:solidFill>
              </a:rPr>
              <a:t>tay</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ái</a:t>
            </a:r>
            <a:r>
              <a:rPr lang="en-US" sz="5200" dirty="0" smtClean="0">
                <a:solidFill>
                  <a:srgbClr val="FF0000"/>
                </a:solidFill>
              </a:rPr>
              <a:t> </a:t>
            </a:r>
            <a:r>
              <a:rPr lang="en-US" sz="5200" dirty="0" err="1" smtClean="0">
                <a:solidFill>
                  <a:srgbClr val="FF0000"/>
                </a:solidFill>
              </a:rPr>
              <a:t>tuất</a:t>
            </a:r>
            <a:r>
              <a:rPr lang="en-US" sz="5200" dirty="0" smtClean="0">
                <a:solidFill>
                  <a:srgbClr val="FF0000"/>
                </a:solidFill>
              </a:rPr>
              <a:t> </a:t>
            </a:r>
            <a:r>
              <a:rPr lang="en-US" sz="5200" dirty="0" err="1" smtClean="0">
                <a:solidFill>
                  <a:srgbClr val="FF0000"/>
                </a:solidFill>
              </a:rPr>
              <a:t>mở</a:t>
            </a:r>
            <a:r>
              <a:rPr lang="en-US" sz="5200" dirty="0" smtClean="0">
                <a:solidFill>
                  <a:srgbClr val="FF0000"/>
                </a:solidFill>
              </a:rPr>
              <a:t> </a:t>
            </a:r>
            <a:r>
              <a:rPr lang="en-US" sz="5200" dirty="0" err="1" smtClean="0">
                <a:solidFill>
                  <a:srgbClr val="FF0000"/>
                </a:solidFill>
              </a:rPr>
              <a:t>rộng</a:t>
            </a:r>
            <a:r>
              <a:rPr lang="en-US" sz="5200" dirty="0" smtClean="0">
                <a:solidFill>
                  <a:srgbClr val="FF0000"/>
                </a:solidFill>
              </a:rPr>
              <a:t>, </a:t>
            </a:r>
            <a:r>
              <a:rPr lang="en-US" sz="5200" dirty="0" err="1" smtClean="0">
                <a:solidFill>
                  <a:srgbClr val="FF0000"/>
                </a:solidFill>
              </a:rPr>
              <a:t>lúc</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thi</a:t>
            </a:r>
            <a:r>
              <a:rPr lang="en-US" sz="5200" dirty="0" smtClean="0">
                <a:solidFill>
                  <a:srgbClr val="FF0000"/>
                </a:solidFill>
              </a:rPr>
              <a:t> </a:t>
            </a:r>
            <a:r>
              <a:rPr lang="en-US" sz="5200" dirty="0" err="1" smtClean="0">
                <a:solidFill>
                  <a:srgbClr val="FF0000"/>
                </a:solidFill>
              </a:rPr>
              <a:t>ân</a:t>
            </a:r>
            <a:r>
              <a:rPr lang="en-US" sz="5200" dirty="0" smtClean="0">
                <a:solidFill>
                  <a:srgbClr val="FF0000"/>
                </a:solidFill>
              </a:rPr>
              <a:t> </a:t>
            </a:r>
            <a:r>
              <a:rPr lang="en-US" sz="5200" dirty="0" err="1" smtClean="0">
                <a:solidFill>
                  <a:srgbClr val="FF0000"/>
                </a:solidFill>
              </a:rPr>
              <a:t>hết</a:t>
            </a:r>
            <a:r>
              <a:rPr lang="en-US" sz="5200" dirty="0" smtClean="0">
                <a:solidFill>
                  <a:srgbClr val="FF0000"/>
                </a:solidFill>
              </a:rPr>
              <a:t> </a:t>
            </a:r>
            <a:r>
              <a:rPr lang="en-US" sz="5200" dirty="0" err="1" smtClean="0">
                <a:solidFill>
                  <a:srgbClr val="FF0000"/>
                </a:solidFill>
              </a:rPr>
              <a:t>mọi</a:t>
            </a:r>
            <a:r>
              <a:rPr lang="en-US" sz="5200" dirty="0" smtClean="0">
                <a:solidFill>
                  <a:srgbClr val="FF0000"/>
                </a:solidFill>
              </a:rPr>
              <a:t> </a:t>
            </a:r>
            <a:r>
              <a:rPr lang="en-US" sz="5200" dirty="0" err="1" smtClean="0">
                <a:solidFill>
                  <a:srgbClr val="FF0000"/>
                </a:solidFill>
              </a:rPr>
              <a:t>loài</a:t>
            </a:r>
            <a:r>
              <a:rPr lang="en-US" sz="5200" dirty="0" smtClean="0">
                <a:solidFill>
                  <a:srgbClr val="FF0000"/>
                </a:solidFill>
              </a:rPr>
              <a:t> </a:t>
            </a:r>
            <a:r>
              <a:rPr lang="en-US" sz="5200" dirty="0" err="1" smtClean="0">
                <a:solidFill>
                  <a:srgbClr val="FF0000"/>
                </a:solidFill>
              </a:rPr>
              <a:t>đều</a:t>
            </a:r>
            <a:r>
              <a:rPr lang="en-US" sz="5200" dirty="0" smtClean="0">
                <a:solidFill>
                  <a:srgbClr val="FF0000"/>
                </a:solidFill>
              </a:rPr>
              <a:t> </a:t>
            </a:r>
            <a:r>
              <a:rPr lang="en-US" sz="5200" dirty="0" err="1" smtClean="0">
                <a:solidFill>
                  <a:srgbClr val="FF0000"/>
                </a:solidFill>
              </a:rPr>
              <a:t>sẽ</a:t>
            </a:r>
            <a:r>
              <a:rPr lang="en-US" sz="5200" dirty="0" smtClean="0">
                <a:solidFill>
                  <a:srgbClr val="FF0000"/>
                </a:solidFill>
              </a:rPr>
              <a:t> </a:t>
            </a:r>
            <a:r>
              <a:rPr lang="en-US" sz="5200" dirty="0" err="1" smtClean="0">
                <a:solidFill>
                  <a:srgbClr val="FF0000"/>
                </a:solidFill>
              </a:rPr>
              <a:t>thỏa</a:t>
            </a:r>
            <a:r>
              <a:rPr lang="en-US" sz="5200" dirty="0" smtClean="0">
                <a:solidFill>
                  <a:srgbClr val="FF0000"/>
                </a:solidFill>
              </a:rPr>
              <a:t> </a:t>
            </a:r>
            <a:r>
              <a:rPr lang="en-US" sz="5200" dirty="0" err="1" smtClean="0">
                <a:solidFill>
                  <a:srgbClr val="FF0000"/>
                </a:solidFill>
              </a:rPr>
              <a:t>thuê</a:t>
            </a:r>
            <a:r>
              <a:rPr lang="en-US" sz="5200" dirty="0" smtClean="0">
                <a:solidFill>
                  <a:srgbClr val="FF0000"/>
                </a:solidFill>
              </a:rPr>
              <a:t>.</a:t>
            </a:r>
            <a:endParaRPr lang="en-US" sz="5200" dirty="0">
              <a:solidFill>
                <a:srgbClr val="FF0000"/>
              </a:solidFill>
            </a:endParaRPr>
          </a:p>
        </p:txBody>
      </p:sp>
    </p:spTree>
    <p:extLst>
      <p:ext uri="{BB962C8B-B14F-4D97-AF65-F5344CB8AC3E}">
        <p14:creationId xmlns:p14="http://schemas.microsoft.com/office/powerpoint/2010/main" val="2342865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a:t>
            </a:r>
            <a:r>
              <a:rPr lang="en-US" sz="6500" dirty="0" err="1" smtClean="0">
                <a:solidFill>
                  <a:srgbClr val="FF0000"/>
                </a:solidFill>
              </a:rPr>
              <a:t>khi</a:t>
            </a:r>
            <a:r>
              <a:rPr lang="en-US" sz="6500" dirty="0" smtClean="0">
                <a:solidFill>
                  <a:srgbClr val="FF0000"/>
                </a:solidFill>
              </a:rPr>
              <a:t> </a:t>
            </a:r>
            <a:r>
              <a:rPr lang="en-US" sz="6500" dirty="0" err="1" smtClean="0">
                <a:solidFill>
                  <a:srgbClr val="FF0000"/>
                </a:solidFill>
              </a:rPr>
              <a:t>Ngài</a:t>
            </a:r>
            <a:r>
              <a:rPr lang="en-US" sz="6500" dirty="0" smtClean="0">
                <a:solidFill>
                  <a:srgbClr val="FF0000"/>
                </a:solidFill>
              </a:rPr>
              <a:t> </a:t>
            </a:r>
            <a:r>
              <a:rPr lang="en-US" sz="6500" dirty="0" err="1" smtClean="0">
                <a:solidFill>
                  <a:srgbClr val="FF0000"/>
                </a:solidFill>
              </a:rPr>
              <a:t>rộng</a:t>
            </a:r>
            <a:r>
              <a:rPr lang="en-US" sz="6500" dirty="0" smtClean="0">
                <a:solidFill>
                  <a:srgbClr val="FF0000"/>
                </a:solidFill>
              </a:rPr>
              <a:t> </a:t>
            </a:r>
            <a:r>
              <a:rPr lang="en-US" sz="6500" dirty="0" err="1" smtClean="0">
                <a:solidFill>
                  <a:srgbClr val="FF0000"/>
                </a:solidFill>
              </a:rPr>
              <a:t>mở</a:t>
            </a:r>
            <a:r>
              <a:rPr lang="en-US" sz="6500" dirty="0" smtClean="0">
                <a:solidFill>
                  <a:srgbClr val="FF0000"/>
                </a:solidFill>
              </a:rPr>
              <a:t> </a:t>
            </a:r>
            <a:r>
              <a:rPr lang="en-US" sz="6500" dirty="0" err="1" smtClean="0">
                <a:solidFill>
                  <a:srgbClr val="FF0000"/>
                </a:solidFill>
              </a:rPr>
              <a:t>tay</a:t>
            </a:r>
            <a:r>
              <a:rPr lang="en-US" sz="6500" dirty="0" smtClean="0">
                <a:solidFill>
                  <a:srgbClr val="FF0000"/>
                </a:solidFill>
              </a:rPr>
              <a:t> ban, </a:t>
            </a:r>
            <a:r>
              <a:rPr lang="en-US" sz="6500" dirty="0" err="1" smtClean="0">
                <a:solidFill>
                  <a:srgbClr val="FF0000"/>
                </a:solidFill>
              </a:rPr>
              <a:t>là</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thỏa</a:t>
            </a:r>
            <a:r>
              <a:rPr lang="en-US" sz="6500" dirty="0" smtClean="0">
                <a:solidFill>
                  <a:srgbClr val="FF0000"/>
                </a:solidFill>
              </a:rPr>
              <a:t> </a:t>
            </a:r>
            <a:r>
              <a:rPr lang="en-US" sz="6500" dirty="0" err="1" smtClean="0">
                <a:solidFill>
                  <a:srgbClr val="FF0000"/>
                </a:solidFill>
              </a:rPr>
              <a:t>thuê</a:t>
            </a:r>
            <a:r>
              <a:rPr lang="en-US" sz="6500" dirty="0" smtClean="0">
                <a:solidFill>
                  <a:srgbClr val="FF0000"/>
                </a:solidFill>
              </a:rPr>
              <a:t> </a:t>
            </a:r>
            <a:r>
              <a:rPr lang="en-US" sz="6500" dirty="0" err="1" smtClean="0">
                <a:solidFill>
                  <a:srgbClr val="FF0000"/>
                </a:solidFill>
              </a:rPr>
              <a:t>muôn</a:t>
            </a:r>
            <a:r>
              <a:rPr lang="en-US" sz="6500" dirty="0" smtClean="0">
                <a:solidFill>
                  <a:srgbClr val="FF0000"/>
                </a:solidFill>
              </a:rPr>
              <a:t> </a:t>
            </a:r>
            <a:r>
              <a:rPr lang="en-US" sz="6500" dirty="0" err="1" smtClean="0">
                <a:solidFill>
                  <a:srgbClr val="FF0000"/>
                </a:solidFill>
              </a:rPr>
              <a:t>vàn</a:t>
            </a:r>
            <a:r>
              <a:rPr lang="en-US" sz="6500" dirty="0" smtClean="0">
                <a:solidFill>
                  <a:srgbClr val="FF0000"/>
                </a:solidFill>
              </a:rPr>
              <a:t>.</a:t>
            </a:r>
            <a:endParaRPr lang="vi-VN" sz="6500" dirty="0" smtClean="0">
              <a:solidFill>
                <a:srgbClr val="FF0000"/>
              </a:solidFill>
            </a:endParaRPr>
          </a:p>
        </p:txBody>
      </p:sp>
    </p:spTree>
    <p:extLst>
      <p:ext uri="{BB962C8B-B14F-4D97-AF65-F5344CB8AC3E}">
        <p14:creationId xmlns:p14="http://schemas.microsoft.com/office/powerpoint/2010/main" val="32051841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200" u="sng" dirty="0">
                <a:solidFill>
                  <a:srgbClr val="000066"/>
                </a:solidFill>
              </a:rPr>
              <a:t>T</a:t>
            </a:r>
            <a:r>
              <a:rPr lang="vi-VN" sz="5200" u="sng" dirty="0" smtClean="0">
                <a:solidFill>
                  <a:srgbClr val="000066"/>
                </a:solidFill>
              </a:rPr>
              <a:t>k</a:t>
            </a:r>
            <a:r>
              <a:rPr lang="en-US" sz="5200" u="sng" dirty="0" smtClean="0">
                <a:solidFill>
                  <a:srgbClr val="000066"/>
                </a:solidFill>
              </a:rPr>
              <a:t>3</a:t>
            </a:r>
            <a:r>
              <a:rPr lang="vi-VN" sz="5200" u="sng" dirty="0" smtClean="0">
                <a:solidFill>
                  <a:srgbClr val="000066"/>
                </a:solidFill>
              </a:rPr>
              <a:t>:</a:t>
            </a:r>
            <a:r>
              <a:rPr lang="vi-VN" sz="5200" dirty="0" smtClean="0">
                <a:solidFill>
                  <a:srgbClr val="FF0000"/>
                </a:solidFill>
              </a:rPr>
              <a:t> </a:t>
            </a:r>
            <a:r>
              <a:rPr lang="en-US" sz="5200" dirty="0" err="1" smtClean="0">
                <a:solidFill>
                  <a:srgbClr val="FF0000"/>
                </a:solidFill>
              </a:rPr>
              <a:t>Đường</a:t>
            </a:r>
            <a:r>
              <a:rPr lang="en-US" sz="5200" dirty="0" smtClean="0">
                <a:solidFill>
                  <a:srgbClr val="FF0000"/>
                </a:solidFill>
              </a:rPr>
              <a:t> </a:t>
            </a:r>
            <a:r>
              <a:rPr lang="en-US" sz="5200" dirty="0" err="1" smtClean="0">
                <a:solidFill>
                  <a:srgbClr val="FF0000"/>
                </a:solidFill>
              </a:rPr>
              <a:t>lối</a:t>
            </a:r>
            <a:r>
              <a:rPr lang="en-US" sz="5200" dirty="0" smtClean="0">
                <a:solidFill>
                  <a:srgbClr val="FF0000"/>
                </a:solidFill>
              </a:rPr>
              <a:t> </a:t>
            </a:r>
            <a:r>
              <a:rPr lang="en-US" sz="5200" dirty="0" err="1" smtClean="0">
                <a:solidFill>
                  <a:srgbClr val="FF0000"/>
                </a:solidFill>
              </a:rPr>
              <a:t>của</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đều</a:t>
            </a:r>
            <a:r>
              <a:rPr lang="en-US" sz="5200" dirty="0" smtClean="0">
                <a:solidFill>
                  <a:srgbClr val="FF0000"/>
                </a:solidFill>
              </a:rPr>
              <a:t> </a:t>
            </a:r>
            <a:r>
              <a:rPr lang="en-US" sz="5200" dirty="0" err="1" smtClean="0">
                <a:solidFill>
                  <a:srgbClr val="FF0000"/>
                </a:solidFill>
              </a:rPr>
              <a:t>thật</a:t>
            </a:r>
            <a:r>
              <a:rPr lang="en-US" sz="5200" dirty="0" smtClean="0">
                <a:solidFill>
                  <a:srgbClr val="FF0000"/>
                </a:solidFill>
              </a:rPr>
              <a:t> </a:t>
            </a:r>
            <a:r>
              <a:rPr lang="en-US" sz="5200" dirty="0" err="1" smtClean="0">
                <a:solidFill>
                  <a:srgbClr val="FF0000"/>
                </a:solidFill>
              </a:rPr>
              <a:t>chí</a:t>
            </a:r>
            <a:r>
              <a:rPr lang="en-US" sz="5200" dirty="0" smtClean="0">
                <a:solidFill>
                  <a:srgbClr val="FF0000"/>
                </a:solidFill>
              </a:rPr>
              <a:t> </a:t>
            </a:r>
            <a:r>
              <a:rPr lang="en-US" sz="5200" dirty="0" err="1" smtClean="0">
                <a:solidFill>
                  <a:srgbClr val="FF0000"/>
                </a:solidFill>
              </a:rPr>
              <a:t>công</a:t>
            </a:r>
            <a:r>
              <a:rPr lang="en-US" sz="5200" dirty="0" smtClean="0">
                <a:solidFill>
                  <a:srgbClr val="FF0000"/>
                </a:solidFill>
              </a:rPr>
              <a:t>. </a:t>
            </a:r>
            <a:r>
              <a:rPr lang="en-US" sz="5200" dirty="0" err="1" smtClean="0">
                <a:solidFill>
                  <a:srgbClr val="FF0000"/>
                </a:solidFill>
              </a:rPr>
              <a:t>Bao</a:t>
            </a:r>
            <a:r>
              <a:rPr lang="en-US" sz="5200" dirty="0" smtClean="0">
                <a:solidFill>
                  <a:srgbClr val="FF0000"/>
                </a:solidFill>
              </a:rPr>
              <a:t> </a:t>
            </a:r>
            <a:r>
              <a:rPr lang="en-US" sz="5200" dirty="0" err="1" smtClean="0">
                <a:solidFill>
                  <a:srgbClr val="FF0000"/>
                </a:solidFill>
              </a:rPr>
              <a:t>công</a:t>
            </a:r>
            <a:r>
              <a:rPr lang="en-US" sz="5200" dirty="0" smtClean="0">
                <a:solidFill>
                  <a:srgbClr val="FF0000"/>
                </a:solidFill>
              </a:rPr>
              <a:t> </a:t>
            </a:r>
            <a:r>
              <a:rPr lang="en-US" sz="5200" dirty="0" err="1" smtClean="0">
                <a:solidFill>
                  <a:srgbClr val="FF0000"/>
                </a:solidFill>
              </a:rPr>
              <a:t>việc</a:t>
            </a:r>
            <a:r>
              <a:rPr lang="en-US" sz="5200" dirty="0" smtClean="0">
                <a:solidFill>
                  <a:srgbClr val="FF0000"/>
                </a:solidFill>
              </a:rPr>
              <a:t> </a:t>
            </a:r>
            <a:r>
              <a:rPr lang="en-US" sz="5200" dirty="0" err="1" smtClean="0">
                <a:solidFill>
                  <a:srgbClr val="FF0000"/>
                </a:solidFill>
              </a:rPr>
              <a:t>chan</a:t>
            </a:r>
            <a:r>
              <a:rPr lang="en-US" sz="5200" dirty="0" smtClean="0">
                <a:solidFill>
                  <a:srgbClr val="FF0000"/>
                </a:solidFill>
              </a:rPr>
              <a:t> </a:t>
            </a:r>
            <a:r>
              <a:rPr lang="en-US" sz="5200" dirty="0" err="1" smtClean="0">
                <a:solidFill>
                  <a:srgbClr val="FF0000"/>
                </a:solidFill>
              </a:rPr>
              <a:t>chứa</a:t>
            </a:r>
            <a:r>
              <a:rPr lang="en-US" sz="5200" dirty="0" smtClean="0">
                <a:solidFill>
                  <a:srgbClr val="FF0000"/>
                </a:solidFill>
              </a:rPr>
              <a:t> </a:t>
            </a:r>
            <a:r>
              <a:rPr lang="en-US" sz="5200" dirty="0" err="1" smtClean="0">
                <a:solidFill>
                  <a:srgbClr val="FF0000"/>
                </a:solidFill>
              </a:rPr>
              <a:t>ân</a:t>
            </a:r>
            <a:r>
              <a:rPr lang="en-US" sz="5200" dirty="0" smtClean="0">
                <a:solidFill>
                  <a:srgbClr val="FF0000"/>
                </a:solidFill>
              </a:rPr>
              <a:t> </a:t>
            </a:r>
            <a:r>
              <a:rPr lang="en-US" sz="5200" dirty="0" err="1" smtClean="0">
                <a:solidFill>
                  <a:srgbClr val="FF0000"/>
                </a:solidFill>
              </a:rPr>
              <a:t>tình</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ở </a:t>
            </a:r>
            <a:r>
              <a:rPr lang="en-US" sz="5200" dirty="0" err="1" smtClean="0">
                <a:solidFill>
                  <a:srgbClr val="FF0000"/>
                </a:solidFill>
              </a:rPr>
              <a:t>gần</a:t>
            </a:r>
            <a:r>
              <a:rPr lang="en-US" sz="5200" dirty="0" smtClean="0">
                <a:solidFill>
                  <a:srgbClr val="FF0000"/>
                </a:solidFill>
              </a:rPr>
              <a:t> </a:t>
            </a:r>
            <a:r>
              <a:rPr lang="en-US" sz="5200" dirty="0" err="1" smtClean="0">
                <a:solidFill>
                  <a:srgbClr val="FF0000"/>
                </a:solidFill>
              </a:rPr>
              <a:t>những</a:t>
            </a:r>
            <a:r>
              <a:rPr lang="en-US" sz="5200" dirty="0" smtClean="0">
                <a:solidFill>
                  <a:srgbClr val="FF0000"/>
                </a:solidFill>
              </a:rPr>
              <a:t> </a:t>
            </a:r>
            <a:r>
              <a:rPr lang="en-US" sz="5200" dirty="0" err="1" smtClean="0">
                <a:solidFill>
                  <a:srgbClr val="FF0000"/>
                </a:solidFill>
              </a:rPr>
              <a:t>kẻ</a:t>
            </a:r>
            <a:r>
              <a:rPr lang="en-US" sz="5200" dirty="0" smtClean="0">
                <a:solidFill>
                  <a:srgbClr val="FF0000"/>
                </a:solidFill>
              </a:rPr>
              <a:t> </a:t>
            </a:r>
            <a:r>
              <a:rPr lang="en-US" sz="5200" dirty="0" err="1" smtClean="0">
                <a:solidFill>
                  <a:srgbClr val="FF0000"/>
                </a:solidFill>
              </a:rPr>
              <a:t>kêu</a:t>
            </a:r>
            <a:r>
              <a:rPr lang="en-US" sz="5200" dirty="0" smtClean="0">
                <a:solidFill>
                  <a:srgbClr val="FF0000"/>
                </a:solidFill>
              </a:rPr>
              <a:t> </a:t>
            </a:r>
            <a:r>
              <a:rPr lang="en-US" sz="5200" dirty="0" err="1" smtClean="0">
                <a:solidFill>
                  <a:srgbClr val="FF0000"/>
                </a:solidFill>
              </a:rPr>
              <a:t>nài</a:t>
            </a:r>
            <a:r>
              <a:rPr lang="en-US" sz="5200" dirty="0" smtClean="0">
                <a:solidFill>
                  <a:srgbClr val="FF0000"/>
                </a:solidFill>
              </a:rPr>
              <a:t>, </a:t>
            </a:r>
            <a:r>
              <a:rPr lang="en-US" sz="5200" dirty="0" err="1" smtClean="0">
                <a:solidFill>
                  <a:srgbClr val="FF0000"/>
                </a:solidFill>
              </a:rPr>
              <a:t>những</a:t>
            </a:r>
            <a:r>
              <a:rPr lang="en-US" sz="5200" dirty="0" smtClean="0">
                <a:solidFill>
                  <a:srgbClr val="FF0000"/>
                </a:solidFill>
              </a:rPr>
              <a:t> </a:t>
            </a:r>
            <a:r>
              <a:rPr lang="en-US" sz="5200" dirty="0" err="1" smtClean="0">
                <a:solidFill>
                  <a:srgbClr val="FF0000"/>
                </a:solidFill>
              </a:rPr>
              <a:t>kẻ</a:t>
            </a:r>
            <a:r>
              <a:rPr lang="en-US" sz="5200" dirty="0" smtClean="0">
                <a:solidFill>
                  <a:srgbClr val="FF0000"/>
                </a:solidFill>
              </a:rPr>
              <a:t> </a:t>
            </a:r>
            <a:r>
              <a:rPr lang="en-US" sz="5200" dirty="0" err="1" smtClean="0">
                <a:solidFill>
                  <a:srgbClr val="FF0000"/>
                </a:solidFill>
              </a:rPr>
              <a:t>chuyên</a:t>
            </a:r>
            <a:r>
              <a:rPr lang="en-US" sz="5200" dirty="0" smtClean="0">
                <a:solidFill>
                  <a:srgbClr val="FF0000"/>
                </a:solidFill>
              </a:rPr>
              <a:t> </a:t>
            </a:r>
            <a:r>
              <a:rPr lang="en-US" sz="5200" dirty="0" err="1" smtClean="0">
                <a:solidFill>
                  <a:srgbClr val="FF0000"/>
                </a:solidFill>
              </a:rPr>
              <a:t>chăm</a:t>
            </a:r>
            <a:r>
              <a:rPr lang="en-US" sz="5200" dirty="0" smtClean="0">
                <a:solidFill>
                  <a:srgbClr val="FF0000"/>
                </a:solidFill>
              </a:rPr>
              <a:t> </a:t>
            </a:r>
            <a:r>
              <a:rPr lang="en-US" sz="5200" dirty="0" err="1" smtClean="0">
                <a:solidFill>
                  <a:srgbClr val="FF0000"/>
                </a:solidFill>
              </a:rPr>
              <a:t>biết</a:t>
            </a:r>
            <a:r>
              <a:rPr lang="en-US" sz="5200" dirty="0" smtClean="0">
                <a:solidFill>
                  <a:srgbClr val="FF0000"/>
                </a:solidFill>
              </a:rPr>
              <a:t> </a:t>
            </a:r>
            <a:r>
              <a:rPr lang="en-US" sz="5200" dirty="0" err="1" smtClean="0">
                <a:solidFill>
                  <a:srgbClr val="FF0000"/>
                </a:solidFill>
              </a:rPr>
              <a:t>tâm</a:t>
            </a:r>
            <a:r>
              <a:rPr lang="en-US" sz="5200" dirty="0" smtClean="0">
                <a:solidFill>
                  <a:srgbClr val="FF0000"/>
                </a:solidFill>
              </a:rPr>
              <a:t> </a:t>
            </a:r>
            <a:r>
              <a:rPr lang="en-US" sz="5200" dirty="0" err="1" smtClean="0">
                <a:solidFill>
                  <a:srgbClr val="FF0000"/>
                </a:solidFill>
              </a:rPr>
              <a:t>thành</a:t>
            </a:r>
            <a:r>
              <a:rPr lang="en-US" sz="5200" dirty="0" smtClean="0">
                <a:solidFill>
                  <a:srgbClr val="FF0000"/>
                </a:solidFill>
              </a:rPr>
              <a:t> </a:t>
            </a:r>
            <a:r>
              <a:rPr lang="en-US" sz="5200" dirty="0" err="1" smtClean="0">
                <a:solidFill>
                  <a:srgbClr val="FF0000"/>
                </a:solidFill>
              </a:rPr>
              <a:t>cầu</a:t>
            </a:r>
            <a:r>
              <a:rPr lang="en-US" sz="5200" dirty="0" smtClean="0">
                <a:solidFill>
                  <a:srgbClr val="FF0000"/>
                </a:solidFill>
              </a:rPr>
              <a:t> </a:t>
            </a:r>
            <a:r>
              <a:rPr lang="en-US" sz="5200" dirty="0" err="1" smtClean="0">
                <a:solidFill>
                  <a:srgbClr val="FF0000"/>
                </a:solidFill>
              </a:rPr>
              <a:t>khấn</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liên</a:t>
            </a:r>
            <a:r>
              <a:rPr lang="en-US" sz="5200" dirty="0" smtClean="0">
                <a:solidFill>
                  <a:srgbClr val="FF0000"/>
                </a:solidFill>
              </a:rPr>
              <a:t>.</a:t>
            </a:r>
            <a:endParaRPr lang="en-US" sz="5200" dirty="0">
              <a:solidFill>
                <a:srgbClr val="FF0000"/>
              </a:solidFill>
            </a:endParaRPr>
          </a:p>
        </p:txBody>
      </p:sp>
    </p:spTree>
    <p:extLst>
      <p:ext uri="{BB962C8B-B14F-4D97-AF65-F5344CB8AC3E}">
        <p14:creationId xmlns:p14="http://schemas.microsoft.com/office/powerpoint/2010/main" val="2724543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9946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a:t>
            </a:r>
            <a:r>
              <a:rPr lang="en-US" sz="6500" dirty="0" err="1" smtClean="0">
                <a:solidFill>
                  <a:srgbClr val="FF0000"/>
                </a:solidFill>
              </a:rPr>
              <a:t>khi</a:t>
            </a:r>
            <a:r>
              <a:rPr lang="en-US" sz="6500" dirty="0" smtClean="0">
                <a:solidFill>
                  <a:srgbClr val="FF0000"/>
                </a:solidFill>
              </a:rPr>
              <a:t> </a:t>
            </a:r>
            <a:r>
              <a:rPr lang="en-US" sz="6500" dirty="0" err="1" smtClean="0">
                <a:solidFill>
                  <a:srgbClr val="FF0000"/>
                </a:solidFill>
              </a:rPr>
              <a:t>Ngài</a:t>
            </a:r>
            <a:r>
              <a:rPr lang="en-US" sz="6500" dirty="0" smtClean="0">
                <a:solidFill>
                  <a:srgbClr val="FF0000"/>
                </a:solidFill>
              </a:rPr>
              <a:t> </a:t>
            </a:r>
            <a:r>
              <a:rPr lang="en-US" sz="6500" dirty="0" err="1" smtClean="0">
                <a:solidFill>
                  <a:srgbClr val="FF0000"/>
                </a:solidFill>
              </a:rPr>
              <a:t>rộng</a:t>
            </a:r>
            <a:r>
              <a:rPr lang="en-US" sz="6500" dirty="0" smtClean="0">
                <a:solidFill>
                  <a:srgbClr val="FF0000"/>
                </a:solidFill>
              </a:rPr>
              <a:t> </a:t>
            </a:r>
            <a:r>
              <a:rPr lang="en-US" sz="6500" dirty="0" err="1" smtClean="0">
                <a:solidFill>
                  <a:srgbClr val="FF0000"/>
                </a:solidFill>
              </a:rPr>
              <a:t>mở</a:t>
            </a:r>
            <a:r>
              <a:rPr lang="en-US" sz="6500" dirty="0" smtClean="0">
                <a:solidFill>
                  <a:srgbClr val="FF0000"/>
                </a:solidFill>
              </a:rPr>
              <a:t> </a:t>
            </a:r>
            <a:r>
              <a:rPr lang="en-US" sz="6500" dirty="0" err="1" smtClean="0">
                <a:solidFill>
                  <a:srgbClr val="FF0000"/>
                </a:solidFill>
              </a:rPr>
              <a:t>tay</a:t>
            </a:r>
            <a:r>
              <a:rPr lang="en-US" sz="6500" dirty="0" smtClean="0">
                <a:solidFill>
                  <a:srgbClr val="FF0000"/>
                </a:solidFill>
              </a:rPr>
              <a:t> ban, </a:t>
            </a:r>
            <a:r>
              <a:rPr lang="en-US" sz="6500" dirty="0" err="1" smtClean="0">
                <a:solidFill>
                  <a:srgbClr val="FF0000"/>
                </a:solidFill>
              </a:rPr>
              <a:t>là</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thỏa</a:t>
            </a:r>
            <a:r>
              <a:rPr lang="en-US" sz="6500" dirty="0" smtClean="0">
                <a:solidFill>
                  <a:srgbClr val="FF0000"/>
                </a:solidFill>
              </a:rPr>
              <a:t> </a:t>
            </a:r>
            <a:r>
              <a:rPr lang="en-US" sz="6500" dirty="0" err="1" smtClean="0">
                <a:solidFill>
                  <a:srgbClr val="FF0000"/>
                </a:solidFill>
              </a:rPr>
              <a:t>thuê</a:t>
            </a:r>
            <a:r>
              <a:rPr lang="en-US" sz="6500" dirty="0" smtClean="0">
                <a:solidFill>
                  <a:srgbClr val="FF0000"/>
                </a:solidFill>
              </a:rPr>
              <a:t> </a:t>
            </a:r>
            <a:r>
              <a:rPr lang="en-US" sz="6500" dirty="0" err="1" smtClean="0">
                <a:solidFill>
                  <a:srgbClr val="FF0000"/>
                </a:solidFill>
              </a:rPr>
              <a:t>muôn</a:t>
            </a:r>
            <a:r>
              <a:rPr lang="en-US" sz="6500" dirty="0" smtClean="0">
                <a:solidFill>
                  <a:srgbClr val="FF0000"/>
                </a:solidFill>
              </a:rPr>
              <a:t> </a:t>
            </a:r>
            <a:r>
              <a:rPr lang="en-US" sz="6500" dirty="0" err="1" smtClean="0">
                <a:solidFill>
                  <a:srgbClr val="FF0000"/>
                </a:solidFill>
              </a:rPr>
              <a:t>vàn</a:t>
            </a:r>
            <a:r>
              <a:rPr lang="en-US" sz="6500" dirty="0" smtClean="0">
                <a:solidFill>
                  <a:srgbClr val="FF0000"/>
                </a:solidFill>
              </a:rPr>
              <a:t>.</a:t>
            </a:r>
            <a:endParaRPr lang="vi-VN" sz="6500" dirty="0" smtClean="0">
              <a:solidFill>
                <a:srgbClr val="FF0000"/>
              </a:solidFill>
            </a:endParaRPr>
          </a:p>
        </p:txBody>
      </p:sp>
    </p:spTree>
    <p:extLst>
      <p:ext uri="{BB962C8B-B14F-4D97-AF65-F5344CB8AC3E}">
        <p14:creationId xmlns:p14="http://schemas.microsoft.com/office/powerpoint/2010/main" val="492281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46332"/>
            <a:ext cx="9144000" cy="3733800"/>
          </a:xfrm>
        </p:spPr>
        <p:txBody>
          <a:bodyPr>
            <a:noAutofit/>
          </a:bodyPr>
          <a:lstStyle/>
          <a:p>
            <a:pPr algn="just">
              <a:lnSpc>
                <a:spcPct val="120000"/>
              </a:lnSpc>
            </a:pPr>
            <a:r>
              <a:rPr lang="en-US" sz="5400" dirty="0" err="1" smtClean="0">
                <a:solidFill>
                  <a:srgbClr val="FF0000"/>
                </a:solidFill>
              </a:rPr>
              <a:t>Trời</a:t>
            </a:r>
            <a:r>
              <a:rPr lang="en-US" sz="5400" dirty="0" smtClean="0">
                <a:solidFill>
                  <a:srgbClr val="FF0000"/>
                </a:solidFill>
              </a:rPr>
              <a:t> </a:t>
            </a:r>
            <a:r>
              <a:rPr lang="en-US" sz="5400" dirty="0" err="1" smtClean="0">
                <a:solidFill>
                  <a:srgbClr val="FF0000"/>
                </a:solidFill>
              </a:rPr>
              <a:t>cao</a:t>
            </a:r>
            <a:r>
              <a:rPr lang="en-US" sz="5400" dirty="0" smtClean="0">
                <a:solidFill>
                  <a:srgbClr val="FF0000"/>
                </a:solidFill>
              </a:rPr>
              <a:t> </a:t>
            </a:r>
            <a:r>
              <a:rPr lang="en-US" sz="5400" dirty="0" err="1" smtClean="0">
                <a:solidFill>
                  <a:srgbClr val="FF0000"/>
                </a:solidFill>
              </a:rPr>
              <a:t>hỡi</a:t>
            </a:r>
            <a:r>
              <a:rPr lang="en-US" sz="5400" dirty="0" smtClean="0">
                <a:solidFill>
                  <a:srgbClr val="FF0000"/>
                </a:solidFill>
              </a:rPr>
              <a:t>, </a:t>
            </a:r>
            <a:r>
              <a:rPr lang="en-US" sz="5400" dirty="0" err="1" smtClean="0">
                <a:solidFill>
                  <a:srgbClr val="FF0000"/>
                </a:solidFill>
              </a:rPr>
              <a:t>nào</a:t>
            </a:r>
            <a:r>
              <a:rPr lang="en-US" sz="5400" dirty="0" smtClean="0">
                <a:solidFill>
                  <a:srgbClr val="FF0000"/>
                </a:solidFill>
              </a:rPr>
              <a:t> </a:t>
            </a:r>
            <a:r>
              <a:rPr lang="en-US" sz="5400" dirty="0" err="1" smtClean="0">
                <a:solidFill>
                  <a:srgbClr val="FF0000"/>
                </a:solidFill>
              </a:rPr>
              <a:t>hãy</a:t>
            </a:r>
            <a:r>
              <a:rPr lang="en-US" sz="5400" dirty="0" smtClean="0">
                <a:solidFill>
                  <a:srgbClr val="FF0000"/>
                </a:solidFill>
              </a:rPr>
              <a:t> </a:t>
            </a:r>
            <a:r>
              <a:rPr lang="en-US" sz="5400" dirty="0" err="1" smtClean="0">
                <a:solidFill>
                  <a:srgbClr val="FF0000"/>
                </a:solidFill>
              </a:rPr>
              <a:t>gieo</a:t>
            </a:r>
            <a:r>
              <a:rPr lang="en-US" sz="5400" dirty="0" smtClean="0">
                <a:solidFill>
                  <a:srgbClr val="FF0000"/>
                </a:solidFill>
              </a:rPr>
              <a:t> </a:t>
            </a:r>
            <a:r>
              <a:rPr lang="en-US" sz="5400" dirty="0" err="1" smtClean="0">
                <a:solidFill>
                  <a:srgbClr val="FF0000"/>
                </a:solidFill>
              </a:rPr>
              <a:t>sương</a:t>
            </a:r>
            <a:r>
              <a:rPr lang="en-US" sz="5400" dirty="0" smtClean="0">
                <a:solidFill>
                  <a:srgbClr val="FF0000"/>
                </a:solidFill>
              </a:rPr>
              <a:t> </a:t>
            </a:r>
            <a:r>
              <a:rPr lang="en-US" sz="5400" dirty="0" err="1" smtClean="0">
                <a:solidFill>
                  <a:srgbClr val="FF0000"/>
                </a:solidFill>
              </a:rPr>
              <a:t>mây</a:t>
            </a:r>
            <a:r>
              <a:rPr lang="en-US" sz="5400" dirty="0" smtClean="0">
                <a:solidFill>
                  <a:srgbClr val="FF0000"/>
                </a:solidFill>
              </a:rPr>
              <a:t> </a:t>
            </a:r>
            <a:r>
              <a:rPr lang="en-US" sz="5400" dirty="0" err="1" smtClean="0">
                <a:solidFill>
                  <a:srgbClr val="FF0000"/>
                </a:solidFill>
              </a:rPr>
              <a:t>hãy</a:t>
            </a:r>
            <a:r>
              <a:rPr lang="en-US" sz="5400" dirty="0" smtClean="0">
                <a:solidFill>
                  <a:srgbClr val="FF0000"/>
                </a:solidFill>
              </a:rPr>
              <a:t> </a:t>
            </a:r>
            <a:r>
              <a:rPr lang="en-US" sz="5400" dirty="0" err="1" smtClean="0">
                <a:solidFill>
                  <a:srgbClr val="FF0000"/>
                </a:solidFill>
              </a:rPr>
              <a:t>đổ</a:t>
            </a:r>
            <a:r>
              <a:rPr lang="en-US" sz="5400" dirty="0" smtClean="0">
                <a:solidFill>
                  <a:srgbClr val="FF0000"/>
                </a:solidFill>
              </a:rPr>
              <a:t> </a:t>
            </a:r>
            <a:r>
              <a:rPr lang="en-US" sz="5400" dirty="0" err="1" smtClean="0">
                <a:solidFill>
                  <a:srgbClr val="FF0000"/>
                </a:solidFill>
              </a:rPr>
              <a:t>mưa</a:t>
            </a:r>
            <a:r>
              <a:rPr lang="en-US" sz="5400" dirty="0" smtClean="0">
                <a:solidFill>
                  <a:srgbClr val="FF0000"/>
                </a:solidFill>
              </a:rPr>
              <a:t>, </a:t>
            </a:r>
            <a:r>
              <a:rPr lang="en-US" sz="5400" dirty="0" err="1" smtClean="0">
                <a:solidFill>
                  <a:srgbClr val="FF0000"/>
                </a:solidFill>
              </a:rPr>
              <a:t>mưa</a:t>
            </a:r>
            <a:r>
              <a:rPr lang="en-US" sz="5400" dirty="0" smtClean="0">
                <a:solidFill>
                  <a:srgbClr val="FF0000"/>
                </a:solidFill>
              </a:rPr>
              <a:t> </a:t>
            </a:r>
            <a:r>
              <a:rPr lang="en-US" sz="5400" dirty="0" err="1" smtClean="0">
                <a:solidFill>
                  <a:srgbClr val="FF0000"/>
                </a:solidFill>
              </a:rPr>
              <a:t>đức</a:t>
            </a:r>
            <a:r>
              <a:rPr lang="en-US" sz="5400" dirty="0" smtClean="0">
                <a:solidFill>
                  <a:srgbClr val="FF0000"/>
                </a:solidFill>
              </a:rPr>
              <a:t> </a:t>
            </a:r>
            <a:r>
              <a:rPr lang="en-US" sz="5400" dirty="0" err="1" smtClean="0">
                <a:solidFill>
                  <a:srgbClr val="FF0000"/>
                </a:solidFill>
              </a:rPr>
              <a:t>công</a:t>
            </a:r>
            <a:r>
              <a:rPr lang="en-US" sz="5400" dirty="0" smtClean="0">
                <a:solidFill>
                  <a:srgbClr val="FF0000"/>
                </a:solidFill>
              </a:rPr>
              <a:t> </a:t>
            </a:r>
            <a:r>
              <a:rPr lang="en-US" sz="5400" dirty="0" err="1" smtClean="0">
                <a:solidFill>
                  <a:srgbClr val="FF0000"/>
                </a:solidFill>
              </a:rPr>
              <a:t>chính</a:t>
            </a:r>
            <a:r>
              <a:rPr lang="en-US" sz="5400" dirty="0" smtClean="0">
                <a:solidFill>
                  <a:srgbClr val="FF0000"/>
                </a:solidFill>
              </a:rPr>
              <a:t> </a:t>
            </a:r>
            <a:r>
              <a:rPr lang="en-US" sz="5400" dirty="0" err="1" smtClean="0">
                <a:solidFill>
                  <a:srgbClr val="FF0000"/>
                </a:solidFill>
              </a:rPr>
              <a:t>đất</a:t>
            </a:r>
            <a:r>
              <a:rPr lang="en-US" sz="5400" dirty="0" smtClean="0">
                <a:solidFill>
                  <a:srgbClr val="FF0000"/>
                </a:solidFill>
              </a:rPr>
              <a:t> </a:t>
            </a:r>
            <a:r>
              <a:rPr lang="en-US" sz="5400" dirty="0" err="1" smtClean="0">
                <a:solidFill>
                  <a:srgbClr val="FF0000"/>
                </a:solidFill>
              </a:rPr>
              <a:t>mở</a:t>
            </a:r>
            <a:r>
              <a:rPr lang="en-US" sz="5400" dirty="0" smtClean="0">
                <a:solidFill>
                  <a:srgbClr val="FF0000"/>
                </a:solidFill>
              </a:rPr>
              <a:t> </a:t>
            </a:r>
            <a:r>
              <a:rPr lang="en-US" sz="5400" dirty="0" err="1" smtClean="0">
                <a:solidFill>
                  <a:srgbClr val="FF0000"/>
                </a:solidFill>
              </a:rPr>
              <a:t>ra</a:t>
            </a:r>
            <a:r>
              <a:rPr lang="en-US" sz="5400" dirty="0" smtClean="0">
                <a:solidFill>
                  <a:srgbClr val="FF0000"/>
                </a:solidFill>
              </a:rPr>
              <a:t> </a:t>
            </a:r>
            <a:r>
              <a:rPr lang="en-US" sz="5400" dirty="0" err="1" smtClean="0">
                <a:solidFill>
                  <a:srgbClr val="FF0000"/>
                </a:solidFill>
              </a:rPr>
              <a:t>đi</a:t>
            </a:r>
            <a:r>
              <a:rPr lang="en-US" sz="5400" dirty="0" smtClean="0">
                <a:solidFill>
                  <a:srgbClr val="FF0000"/>
                </a:solidFill>
              </a:rPr>
              <a:t>, </a:t>
            </a:r>
            <a:r>
              <a:rPr lang="en-US" sz="5400" dirty="0" err="1" smtClean="0">
                <a:solidFill>
                  <a:srgbClr val="FF0000"/>
                </a:solidFill>
              </a:rPr>
              <a:t>cho</a:t>
            </a:r>
            <a:r>
              <a:rPr lang="en-US" sz="5400" dirty="0" smtClean="0">
                <a:solidFill>
                  <a:srgbClr val="FF0000"/>
                </a:solidFill>
              </a:rPr>
              <a:t> </a:t>
            </a:r>
            <a:r>
              <a:rPr lang="en-US" sz="5400" dirty="0" err="1" smtClean="0">
                <a:solidFill>
                  <a:srgbClr val="FF0000"/>
                </a:solidFill>
              </a:rPr>
              <a:t>nẩy</a:t>
            </a:r>
            <a:r>
              <a:rPr lang="en-US" sz="5400" dirty="0" smtClean="0">
                <a:solidFill>
                  <a:srgbClr val="FF0000"/>
                </a:solidFill>
              </a:rPr>
              <a:t> </a:t>
            </a:r>
            <a:r>
              <a:rPr lang="en-US" sz="5400" dirty="0" err="1" smtClean="0">
                <a:solidFill>
                  <a:srgbClr val="FF0000"/>
                </a:solidFill>
              </a:rPr>
              <a:t>mầm</a:t>
            </a:r>
            <a:r>
              <a:rPr lang="en-US" sz="5400" dirty="0" smtClean="0">
                <a:solidFill>
                  <a:srgbClr val="FF0000"/>
                </a:solidFill>
              </a:rPr>
              <a:t> </a:t>
            </a:r>
            <a:r>
              <a:rPr lang="en-US" sz="5400" dirty="0" err="1" smtClean="0">
                <a:solidFill>
                  <a:srgbClr val="FF0000"/>
                </a:solidFill>
              </a:rPr>
              <a:t>Đấng</a:t>
            </a:r>
            <a:r>
              <a:rPr lang="en-US" sz="5400" dirty="0" smtClean="0">
                <a:solidFill>
                  <a:srgbClr val="FF0000"/>
                </a:solidFill>
              </a:rPr>
              <a:t> </a:t>
            </a:r>
            <a:r>
              <a:rPr lang="en-US" sz="5400" dirty="0" err="1" smtClean="0">
                <a:solidFill>
                  <a:srgbClr val="FF0000"/>
                </a:solidFill>
              </a:rPr>
              <a:t>cứu</a:t>
            </a:r>
            <a:r>
              <a:rPr lang="en-US" sz="5400" dirty="0" smtClean="0">
                <a:solidFill>
                  <a:srgbClr val="FF0000"/>
                </a:solidFill>
              </a:rPr>
              <a:t> </a:t>
            </a:r>
            <a:r>
              <a:rPr lang="en-US" sz="5400" dirty="0" err="1" smtClean="0">
                <a:solidFill>
                  <a:srgbClr val="FF0000"/>
                </a:solidFill>
              </a:rPr>
              <a:t>độ</a:t>
            </a:r>
            <a:r>
              <a:rPr lang="en-US" sz="5400" dirty="0" smtClean="0">
                <a:solidFill>
                  <a:srgbClr val="FF0000"/>
                </a:solidFill>
              </a:rPr>
              <a:t>.</a:t>
            </a:r>
            <a:endParaRPr lang="en-US" sz="6200" dirty="0">
              <a:solidFill>
                <a:srgbClr val="FF0000"/>
              </a:solidFill>
            </a:endParaRPr>
          </a:p>
        </p:txBody>
      </p:sp>
      <p:sp>
        <p:nvSpPr>
          <p:cNvPr id="3" name="TextBox 2"/>
          <p:cNvSpPr txBox="1"/>
          <p:nvPr/>
        </p:nvSpPr>
        <p:spPr>
          <a:xfrm>
            <a:off x="0" y="1"/>
            <a:ext cx="3886200" cy="646331"/>
          </a:xfrm>
          <a:prstGeom prst="rect">
            <a:avLst/>
          </a:prstGeom>
          <a:noFill/>
        </p:spPr>
        <p:txBody>
          <a:bodyPr wrap="square" rtlCol="0">
            <a:spAutoFit/>
          </a:bodyPr>
          <a:lstStyle/>
          <a:p>
            <a:r>
              <a:rPr lang="en-US" sz="3600" u="sng" dirty="0" smtClean="0">
                <a:solidFill>
                  <a:srgbClr val="000066"/>
                </a:solidFill>
              </a:rPr>
              <a:t>Alleluia-Alleluia</a:t>
            </a:r>
            <a:endParaRPr lang="en-US" sz="3600" u="sng" dirty="0">
              <a:solidFill>
                <a:srgbClr val="000066"/>
              </a:solidFill>
            </a:endParaRPr>
          </a:p>
        </p:txBody>
      </p:sp>
      <p:sp>
        <p:nvSpPr>
          <p:cNvPr id="4" name="Rectangle 3"/>
          <p:cNvSpPr/>
          <p:nvPr/>
        </p:nvSpPr>
        <p:spPr>
          <a:xfrm>
            <a:off x="6477000" y="4497169"/>
            <a:ext cx="184731" cy="646331"/>
          </a:xfrm>
          <a:prstGeom prst="rect">
            <a:avLst/>
          </a:prstGeom>
        </p:spPr>
        <p:txBody>
          <a:bodyPr wrap="none">
            <a:spAutoFit/>
          </a:bodyPr>
          <a:lstStyle/>
          <a:p>
            <a:endParaRPr lang="en-US" sz="3600" u="sng" dirty="0">
              <a:solidFill>
                <a:srgbClr val="FF0000"/>
              </a:solidFill>
            </a:endParaRPr>
          </a:p>
        </p:txBody>
      </p:sp>
      <p:sp>
        <p:nvSpPr>
          <p:cNvPr id="5" name="Rectangle 4"/>
          <p:cNvSpPr/>
          <p:nvPr/>
        </p:nvSpPr>
        <p:spPr>
          <a:xfrm>
            <a:off x="6400800" y="4471884"/>
            <a:ext cx="1725152" cy="584775"/>
          </a:xfrm>
          <a:prstGeom prst="rect">
            <a:avLst/>
          </a:prstGeom>
        </p:spPr>
        <p:txBody>
          <a:bodyPr wrap="none">
            <a:spAutoFit/>
          </a:bodyPr>
          <a:lstStyle/>
          <a:p>
            <a:r>
              <a:rPr lang="en-US" sz="3200" dirty="0" smtClean="0">
                <a:solidFill>
                  <a:srgbClr val="000066"/>
                </a:solidFill>
              </a:rPr>
              <a:t>Alleluia…</a:t>
            </a:r>
            <a:endParaRPr lang="en-US" sz="3200" dirty="0">
              <a:solidFill>
                <a:srgbClr val="000066"/>
              </a:solidFill>
            </a:endParaRPr>
          </a:p>
        </p:txBody>
      </p:sp>
    </p:spTree>
    <p:extLst>
      <p:ext uri="{BB962C8B-B14F-4D97-AF65-F5344CB8AC3E}">
        <p14:creationId xmlns:p14="http://schemas.microsoft.com/office/powerpoint/2010/main" val="451263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53633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Box 5"/>
          <p:cNvSpPr txBox="1"/>
          <p:nvPr/>
        </p:nvSpPr>
        <p:spPr>
          <a:xfrm>
            <a:off x="2819400" y="1504950"/>
            <a:ext cx="6705600" cy="2172903"/>
          </a:xfrm>
          <a:prstGeom prst="rect">
            <a:avLst/>
          </a:prstGeom>
          <a:noFill/>
        </p:spPr>
        <p:txBody>
          <a:bodyPr wrap="square" rtlCol="0">
            <a:spAutoFit/>
          </a:bodyPr>
          <a:lstStyle/>
          <a:p>
            <a:pPr algn="ctr">
              <a:lnSpc>
                <a:spcPct val="130000"/>
              </a:lnSpc>
            </a:pPr>
            <a:r>
              <a:rPr lang="en-US" sz="6000" dirty="0" err="1" smtClean="0">
                <a:solidFill>
                  <a:srgbClr val="000066"/>
                </a:solidFill>
              </a:rPr>
              <a:t>Xin</a:t>
            </a:r>
            <a:r>
              <a:rPr lang="en-US" sz="6000" dirty="0" smtClean="0">
                <a:solidFill>
                  <a:srgbClr val="000066"/>
                </a:solidFill>
              </a:rPr>
              <a:t> </a:t>
            </a:r>
            <a:r>
              <a:rPr lang="en-US" sz="6000" dirty="0" err="1" smtClean="0">
                <a:solidFill>
                  <a:srgbClr val="000066"/>
                </a:solidFill>
              </a:rPr>
              <a:t>Dâng</a:t>
            </a:r>
            <a:r>
              <a:rPr lang="en-US" sz="6000" dirty="0" smtClean="0">
                <a:solidFill>
                  <a:srgbClr val="000066"/>
                </a:solidFill>
              </a:rPr>
              <a:t> (2)</a:t>
            </a:r>
          </a:p>
          <a:p>
            <a:pPr algn="ctr">
              <a:lnSpc>
                <a:spcPct val="130000"/>
              </a:lnSpc>
            </a:pPr>
            <a:r>
              <a:rPr lang="en-US" sz="4400" i="1" dirty="0" smtClean="0">
                <a:solidFill>
                  <a:srgbClr val="FF0000"/>
                </a:solidFill>
              </a:rPr>
              <a:t>Lm. </a:t>
            </a:r>
            <a:r>
              <a:rPr lang="en-US" sz="4400" i="1" dirty="0" err="1" smtClean="0">
                <a:solidFill>
                  <a:srgbClr val="FF0000"/>
                </a:solidFill>
              </a:rPr>
              <a:t>Ân</a:t>
            </a:r>
            <a:r>
              <a:rPr lang="en-US" sz="4400" i="1" dirty="0" smtClean="0">
                <a:solidFill>
                  <a:srgbClr val="FF0000"/>
                </a:solidFill>
              </a:rPr>
              <a:t> </a:t>
            </a:r>
            <a:r>
              <a:rPr lang="en-US" sz="4400" i="1" dirty="0" err="1" smtClean="0">
                <a:solidFill>
                  <a:srgbClr val="FF0000"/>
                </a:solidFill>
              </a:rPr>
              <a:t>Đức</a:t>
            </a:r>
            <a:endParaRPr lang="en-US" sz="4400" i="1" dirty="0">
              <a:solidFill>
                <a:srgbClr val="FF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3562350"/>
            <a:ext cx="5486876" cy="914479"/>
          </a:xfrm>
          <a:prstGeom prst="rect">
            <a:avLst/>
          </a:prstGeom>
        </p:spPr>
      </p:pic>
    </p:spTree>
    <p:extLst>
      <p:ext uri="{BB962C8B-B14F-4D97-AF65-F5344CB8AC3E}">
        <p14:creationId xmlns:p14="http://schemas.microsoft.com/office/powerpoint/2010/main" val="1235855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400" u="sng" dirty="0">
                <a:solidFill>
                  <a:srgbClr val="000066"/>
                </a:solidFill>
              </a:rPr>
              <a:t>T</a:t>
            </a:r>
            <a:r>
              <a:rPr lang="vi-VN" sz="5400" u="sng" dirty="0" smtClean="0">
                <a:solidFill>
                  <a:srgbClr val="000066"/>
                </a:solidFill>
              </a:rPr>
              <a:t>k1:</a:t>
            </a:r>
            <a:r>
              <a:rPr lang="vi-VN" sz="5400" dirty="0" smtClean="0">
                <a:solidFill>
                  <a:srgbClr val="FF0000"/>
                </a:solidFill>
              </a:rPr>
              <a:t> </a:t>
            </a:r>
            <a:r>
              <a:rPr lang="vi-VN" sz="5400" dirty="0">
                <a:solidFill>
                  <a:srgbClr val="FF0000"/>
                </a:solidFill>
              </a:rPr>
              <a:t>Xin dâng cho lòng thương xót Chúa dĩ vãng đời con là biết bao lỗi lầm. Xin dâng cho tình Cha ưu ái tương lai đời con xin an bài đỡ </a:t>
            </a:r>
            <a:r>
              <a:rPr lang="vi-VN" sz="5400" dirty="0" smtClean="0">
                <a:solidFill>
                  <a:srgbClr val="FF0000"/>
                </a:solidFill>
              </a:rPr>
              <a:t>nâng</a:t>
            </a:r>
            <a:r>
              <a:rPr lang="en-US" sz="5400" dirty="0" smtClean="0">
                <a:solidFill>
                  <a:srgbClr val="33007E"/>
                </a:solidFill>
              </a:rPr>
              <a:t> </a:t>
            </a:r>
            <a:r>
              <a:rPr lang="en-US" sz="5400" dirty="0" smtClean="0">
                <a:solidFill>
                  <a:srgbClr val="000066"/>
                </a:solidFill>
              </a:rPr>
              <a:t>…</a:t>
            </a:r>
            <a:endParaRPr lang="en-US" sz="5400" b="0" dirty="0">
              <a:solidFill>
                <a:srgbClr val="000066"/>
              </a:solidFill>
              <a:effectLst/>
            </a:endParaRPr>
          </a:p>
        </p:txBody>
      </p:sp>
    </p:spTree>
    <p:extLst>
      <p:ext uri="{BB962C8B-B14F-4D97-AF65-F5344CB8AC3E}">
        <p14:creationId xmlns:p14="http://schemas.microsoft.com/office/powerpoint/2010/main" val="3759399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400" dirty="0">
                <a:solidFill>
                  <a:srgbClr val="000066"/>
                </a:solidFill>
              </a:rPr>
              <a:t>… </a:t>
            </a:r>
            <a:r>
              <a:rPr lang="vi-VN" sz="5400" dirty="0" smtClean="0">
                <a:solidFill>
                  <a:srgbClr val="FF0000"/>
                </a:solidFill>
              </a:rPr>
              <a:t>Xin </a:t>
            </a:r>
            <a:r>
              <a:rPr lang="vi-VN" sz="5400" dirty="0">
                <a:solidFill>
                  <a:srgbClr val="FF0000"/>
                </a:solidFill>
              </a:rPr>
              <a:t>dâng lên Cha giây phút này một niềm yêu mến là yêu mến mà thôi. Xin dâng lên Cha trót cuộc đời để nên của lễ và nên khúc ngợi </a:t>
            </a:r>
            <a:r>
              <a:rPr lang="vi-VN" sz="5400" dirty="0" smtClean="0">
                <a:solidFill>
                  <a:srgbClr val="FF0000"/>
                </a:solidFill>
              </a:rPr>
              <a:t>ca. </a:t>
            </a:r>
            <a:endParaRPr lang="en-US" sz="5400" b="0" dirty="0">
              <a:solidFill>
                <a:srgbClr val="FF0000"/>
              </a:solidFill>
              <a:effectLst/>
            </a:endParaRPr>
          </a:p>
        </p:txBody>
      </p:sp>
    </p:spTree>
    <p:extLst>
      <p:ext uri="{BB962C8B-B14F-4D97-AF65-F5344CB8AC3E}">
        <p14:creationId xmlns:p14="http://schemas.microsoft.com/office/powerpoint/2010/main" val="1040361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000" u="sng" dirty="0">
                <a:solidFill>
                  <a:srgbClr val="000066"/>
                </a:solidFill>
              </a:rPr>
              <a:t>T</a:t>
            </a:r>
            <a:r>
              <a:rPr lang="vi-VN" sz="5000" u="sng" dirty="0" smtClean="0">
                <a:solidFill>
                  <a:srgbClr val="000066"/>
                </a:solidFill>
              </a:rPr>
              <a:t>k2:</a:t>
            </a:r>
            <a:r>
              <a:rPr lang="vi-VN" sz="5000" dirty="0" smtClean="0">
                <a:solidFill>
                  <a:srgbClr val="FF0000"/>
                </a:solidFill>
              </a:rPr>
              <a:t> </a:t>
            </a:r>
            <a:r>
              <a:rPr lang="vi-VN" sz="5000" dirty="0">
                <a:solidFill>
                  <a:srgbClr val="FF0000"/>
                </a:solidFill>
              </a:rPr>
              <a:t>Xin dâng bao niềm vui nỗi khó cuộc sống trần gian là chết đi mỗi ngày. Xin dâng muôn khổ đau Thánh Giá trong con nguyện thánh hiến </a:t>
            </a:r>
            <a:r>
              <a:rPr lang="en-US" sz="5000" dirty="0" err="1" smtClean="0">
                <a:solidFill>
                  <a:srgbClr val="FF0000"/>
                </a:solidFill>
              </a:rPr>
              <a:t>nên</a:t>
            </a:r>
            <a:r>
              <a:rPr lang="en-US" sz="5000" dirty="0" smtClean="0">
                <a:solidFill>
                  <a:srgbClr val="FF0000"/>
                </a:solidFill>
              </a:rPr>
              <a:t> </a:t>
            </a:r>
            <a:r>
              <a:rPr lang="vi-VN" sz="5000" dirty="0" smtClean="0">
                <a:solidFill>
                  <a:srgbClr val="FF0000"/>
                </a:solidFill>
              </a:rPr>
              <a:t>lễ </a:t>
            </a:r>
            <a:r>
              <a:rPr lang="vi-VN" sz="5000" dirty="0">
                <a:solidFill>
                  <a:srgbClr val="FF0000"/>
                </a:solidFill>
              </a:rPr>
              <a:t>tình </a:t>
            </a:r>
            <a:r>
              <a:rPr lang="vi-VN" sz="5000" dirty="0" smtClean="0">
                <a:solidFill>
                  <a:srgbClr val="FF0000"/>
                </a:solidFill>
              </a:rPr>
              <a:t>yêu</a:t>
            </a:r>
            <a:r>
              <a:rPr lang="en-US" sz="5000" dirty="0" smtClean="0">
                <a:solidFill>
                  <a:srgbClr val="FF0000"/>
                </a:solidFill>
              </a:rPr>
              <a:t> </a:t>
            </a:r>
            <a:r>
              <a:rPr lang="en-US" sz="4800" dirty="0">
                <a:solidFill>
                  <a:srgbClr val="000066"/>
                </a:solidFill>
              </a:rPr>
              <a:t>…</a:t>
            </a:r>
            <a:endParaRPr lang="en-US" sz="5000" b="0" dirty="0">
              <a:solidFill>
                <a:srgbClr val="FF0000"/>
              </a:solidFill>
              <a:effectLst/>
            </a:endParaRPr>
          </a:p>
        </p:txBody>
      </p:sp>
    </p:spTree>
    <p:extLst>
      <p:ext uri="{BB962C8B-B14F-4D97-AF65-F5344CB8AC3E}">
        <p14:creationId xmlns:p14="http://schemas.microsoft.com/office/powerpoint/2010/main" val="2439583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4800" dirty="0">
                <a:solidFill>
                  <a:srgbClr val="000066"/>
                </a:solidFill>
              </a:rPr>
              <a:t>… </a:t>
            </a:r>
            <a:r>
              <a:rPr lang="vi-VN" sz="5200" dirty="0" smtClean="0">
                <a:solidFill>
                  <a:srgbClr val="FF0000"/>
                </a:solidFill>
              </a:rPr>
              <a:t>Xin </a:t>
            </a:r>
            <a:r>
              <a:rPr lang="vi-VN" sz="5200" dirty="0">
                <a:solidFill>
                  <a:srgbClr val="FF0000"/>
                </a:solidFill>
              </a:rPr>
              <a:t>dâng lên Cha của lễ này là hoa thơm trái lành chan chứa hồng ân. Xin dâng lên Cha mỗi cuộc đời hiệp thông trong mối tình duy nhất của Cha.</a:t>
            </a:r>
            <a:endParaRPr lang="en-US" sz="5200" b="0" dirty="0">
              <a:solidFill>
                <a:srgbClr val="FF0000"/>
              </a:solidFill>
              <a:effectLst/>
            </a:endParaRPr>
          </a:p>
        </p:txBody>
      </p:sp>
    </p:spTree>
    <p:extLst>
      <p:ext uri="{BB962C8B-B14F-4D97-AF65-F5344CB8AC3E}">
        <p14:creationId xmlns:p14="http://schemas.microsoft.com/office/powerpoint/2010/main" val="1308247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531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324349"/>
          </a:xfrm>
        </p:spPr>
        <p:txBody>
          <a:bodyPr>
            <a:normAutofit/>
          </a:bodyPr>
          <a:lstStyle/>
          <a:p>
            <a:pPr>
              <a:lnSpc>
                <a:spcPct val="130000"/>
              </a:lnSpc>
            </a:pPr>
            <a:r>
              <a:rPr lang="en-US" sz="6000" b="0" u="sng" dirty="0" err="1" smtClean="0">
                <a:solidFill>
                  <a:srgbClr val="000066"/>
                </a:solidFill>
                <a:effectLst/>
              </a:rPr>
              <a:t>Ca</a:t>
            </a:r>
            <a:r>
              <a:rPr lang="en-US" sz="6000" b="0" u="sng" dirty="0" smtClean="0">
                <a:solidFill>
                  <a:srgbClr val="000066"/>
                </a:solidFill>
                <a:effectLst/>
              </a:rPr>
              <a:t> </a:t>
            </a:r>
            <a:r>
              <a:rPr lang="en-US" sz="6000" b="0" u="sng" dirty="0" err="1">
                <a:solidFill>
                  <a:srgbClr val="000066"/>
                </a:solidFill>
                <a:effectLst/>
              </a:rPr>
              <a:t>Nhập</a:t>
            </a:r>
            <a:r>
              <a:rPr lang="en-US" sz="6000" b="0" u="sng" dirty="0">
                <a:solidFill>
                  <a:srgbClr val="000066"/>
                </a:solidFill>
                <a:effectLst/>
              </a:rPr>
              <a:t> </a:t>
            </a:r>
            <a:r>
              <a:rPr lang="en-US" sz="6000" b="0" u="sng" dirty="0" err="1">
                <a:solidFill>
                  <a:srgbClr val="000066"/>
                </a:solidFill>
                <a:effectLst/>
              </a:rPr>
              <a:t>Lễ</a:t>
            </a:r>
            <a:r>
              <a:rPr lang="en-US" sz="6000" b="0" dirty="0">
                <a:solidFill>
                  <a:srgbClr val="000066"/>
                </a:solidFill>
                <a:effectLst/>
              </a:rPr>
              <a:t/>
            </a:r>
            <a:br>
              <a:rPr lang="en-US" sz="6000" b="0" dirty="0">
                <a:solidFill>
                  <a:srgbClr val="000066"/>
                </a:solidFill>
                <a:effectLst/>
              </a:rPr>
            </a:br>
            <a:r>
              <a:rPr lang="en-US" sz="8000" dirty="0" err="1" smtClean="0">
                <a:solidFill>
                  <a:srgbClr val="000066"/>
                </a:solidFill>
              </a:rPr>
              <a:t>Nguyện</a:t>
            </a:r>
            <a:r>
              <a:rPr lang="en-US" sz="8000" dirty="0" smtClean="0">
                <a:solidFill>
                  <a:srgbClr val="000066"/>
                </a:solidFill>
              </a:rPr>
              <a:t> </a:t>
            </a:r>
            <a:r>
              <a:rPr lang="en-US" sz="8000" dirty="0" err="1" smtClean="0">
                <a:solidFill>
                  <a:srgbClr val="000066"/>
                </a:solidFill>
              </a:rPr>
              <a:t>Chúa</a:t>
            </a:r>
            <a:r>
              <a:rPr lang="en-US" sz="8000" dirty="0" smtClean="0">
                <a:solidFill>
                  <a:srgbClr val="000066"/>
                </a:solidFill>
              </a:rPr>
              <a:t> </a:t>
            </a:r>
            <a:r>
              <a:rPr lang="en-US" sz="8000" dirty="0" err="1" smtClean="0">
                <a:solidFill>
                  <a:srgbClr val="000066"/>
                </a:solidFill>
              </a:rPr>
              <a:t>Chí</a:t>
            </a:r>
            <a:r>
              <a:rPr lang="en-US" sz="8000" dirty="0" smtClean="0">
                <a:solidFill>
                  <a:srgbClr val="000066"/>
                </a:solidFill>
              </a:rPr>
              <a:t> </a:t>
            </a:r>
            <a:r>
              <a:rPr lang="en-US" sz="8000" dirty="0" err="1" smtClean="0">
                <a:solidFill>
                  <a:srgbClr val="000066"/>
                </a:solidFill>
              </a:rPr>
              <a:t>Ái</a:t>
            </a:r>
            <a:r>
              <a:rPr lang="en-US" sz="8000" dirty="0" smtClean="0">
                <a:solidFill>
                  <a:srgbClr val="000066"/>
                </a:solidFill>
              </a:rPr>
              <a:t/>
            </a:r>
            <a:br>
              <a:rPr lang="en-US" sz="8000" dirty="0" smtClean="0">
                <a:solidFill>
                  <a:srgbClr val="000066"/>
                </a:solidFill>
              </a:rPr>
            </a:br>
            <a:r>
              <a:rPr lang="en-US" sz="6000" b="0" i="1" dirty="0" smtClean="0">
                <a:solidFill>
                  <a:srgbClr val="FF0000"/>
                </a:solidFill>
                <a:effectLst/>
                <a:latin typeface="+mj-lt"/>
              </a:rPr>
              <a:t>Kim Long</a:t>
            </a:r>
            <a:endParaRPr lang="en-US" sz="6000" b="0" i="1" dirty="0">
              <a:solidFill>
                <a:srgbClr val="FF0000"/>
              </a:solidFill>
              <a:effectLst/>
              <a:latin typeface="+mj-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4095750"/>
            <a:ext cx="5371042" cy="1847248"/>
          </a:xfrm>
          <a:prstGeom prst="rect">
            <a:avLst/>
          </a:prstGeom>
        </p:spPr>
      </p:pic>
    </p:spTree>
    <p:extLst>
      <p:ext uri="{BB962C8B-B14F-4D97-AF65-F5344CB8AC3E}">
        <p14:creationId xmlns:p14="http://schemas.microsoft.com/office/powerpoint/2010/main" val="11484157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4248149"/>
          </a:xfrm>
        </p:spPr>
        <p:txBody>
          <a:bodyPr>
            <a:noAutofit/>
          </a:bodyPr>
          <a:lstStyle/>
          <a:p>
            <a:pPr>
              <a:lnSpc>
                <a:spcPct val="130000"/>
              </a:lnSpc>
            </a:pPr>
            <a:r>
              <a:rPr lang="en-US" sz="5500" b="0" u="sng" dirty="0">
                <a:solidFill>
                  <a:srgbClr val="000066"/>
                </a:solidFill>
                <a:effectLst/>
                <a:latin typeface="+mj-lt"/>
              </a:rPr>
              <a:t>Ca </a:t>
            </a:r>
            <a:r>
              <a:rPr lang="en-US" sz="5500" b="0" u="sng" dirty="0" err="1">
                <a:solidFill>
                  <a:srgbClr val="000066"/>
                </a:solidFill>
                <a:effectLst/>
                <a:latin typeface="+mj-lt"/>
              </a:rPr>
              <a:t>Nguyện</a:t>
            </a:r>
            <a:r>
              <a:rPr lang="en-US" sz="5500" b="0" u="sng" dirty="0">
                <a:solidFill>
                  <a:srgbClr val="000066"/>
                </a:solidFill>
                <a:effectLst/>
                <a:latin typeface="+mj-lt"/>
              </a:rPr>
              <a:t> </a:t>
            </a:r>
            <a:r>
              <a:rPr lang="en-US" sz="5500" b="0" u="sng" dirty="0" err="1">
                <a:solidFill>
                  <a:srgbClr val="000066"/>
                </a:solidFill>
                <a:effectLst/>
                <a:latin typeface="+mj-lt"/>
              </a:rPr>
              <a:t>Hiệp</a:t>
            </a:r>
            <a:r>
              <a:rPr lang="en-US" sz="5500" b="0" u="sng" dirty="0">
                <a:solidFill>
                  <a:srgbClr val="000066"/>
                </a:solidFill>
                <a:effectLst/>
                <a:latin typeface="+mj-lt"/>
              </a:rPr>
              <a:t> </a:t>
            </a:r>
            <a:r>
              <a:rPr lang="en-US" sz="5500" b="0" u="sng" dirty="0" err="1">
                <a:solidFill>
                  <a:srgbClr val="000066"/>
                </a:solidFill>
                <a:effectLst/>
                <a:latin typeface="+mj-lt"/>
              </a:rPr>
              <a:t>Lễ</a:t>
            </a:r>
            <a:r>
              <a:rPr lang="en-US" sz="6600" b="0" dirty="0">
                <a:solidFill>
                  <a:srgbClr val="000066"/>
                </a:solidFill>
                <a:effectLst/>
                <a:latin typeface="+mj-lt"/>
              </a:rPr>
              <a:t/>
            </a:r>
            <a:br>
              <a:rPr lang="en-US" sz="6600" b="0" dirty="0">
                <a:solidFill>
                  <a:srgbClr val="000066"/>
                </a:solidFill>
                <a:effectLst/>
                <a:latin typeface="+mj-lt"/>
              </a:rPr>
            </a:br>
            <a:r>
              <a:rPr lang="en-US" sz="6200" dirty="0" err="1" smtClean="0">
                <a:solidFill>
                  <a:srgbClr val="000066"/>
                </a:solidFill>
              </a:rPr>
              <a:t>Lòng</a:t>
            </a:r>
            <a:r>
              <a:rPr lang="en-US" sz="6200" dirty="0" smtClean="0">
                <a:solidFill>
                  <a:srgbClr val="000066"/>
                </a:solidFill>
              </a:rPr>
              <a:t> </a:t>
            </a:r>
            <a:r>
              <a:rPr lang="en-US" sz="6200" dirty="0" err="1" smtClean="0">
                <a:solidFill>
                  <a:srgbClr val="000066"/>
                </a:solidFill>
              </a:rPr>
              <a:t>Thương</a:t>
            </a:r>
            <a:r>
              <a:rPr lang="en-US" sz="6200" dirty="0" smtClean="0">
                <a:solidFill>
                  <a:srgbClr val="000066"/>
                </a:solidFill>
              </a:rPr>
              <a:t> </a:t>
            </a:r>
            <a:r>
              <a:rPr lang="en-US" sz="6200" dirty="0" err="1" smtClean="0">
                <a:solidFill>
                  <a:srgbClr val="000066"/>
                </a:solidFill>
              </a:rPr>
              <a:t>Xót</a:t>
            </a:r>
            <a:r>
              <a:rPr lang="en-US" sz="6200" dirty="0" smtClean="0">
                <a:solidFill>
                  <a:srgbClr val="000066"/>
                </a:solidFill>
              </a:rPr>
              <a:t> </a:t>
            </a:r>
            <a:r>
              <a:rPr lang="en-US" sz="6200" dirty="0" err="1" smtClean="0">
                <a:solidFill>
                  <a:srgbClr val="000066"/>
                </a:solidFill>
              </a:rPr>
              <a:t>Chúa</a:t>
            </a:r>
            <a:r>
              <a:rPr lang="en-US" sz="6200" dirty="0" smtClean="0">
                <a:solidFill>
                  <a:srgbClr val="000066"/>
                </a:solidFill>
              </a:rPr>
              <a:t> (3)</a:t>
            </a:r>
            <a:r>
              <a:rPr lang="en-US" sz="6200" b="0" dirty="0" smtClean="0">
                <a:solidFill>
                  <a:srgbClr val="000066"/>
                </a:solidFill>
                <a:effectLst/>
              </a:rPr>
              <a:t/>
            </a:r>
            <a:br>
              <a:rPr lang="en-US" sz="6200" b="0" dirty="0" smtClean="0">
                <a:solidFill>
                  <a:srgbClr val="000066"/>
                </a:solidFill>
                <a:effectLst/>
              </a:rPr>
            </a:br>
            <a:r>
              <a:rPr lang="en-US" sz="5500" i="1" dirty="0" err="1" smtClean="0">
                <a:solidFill>
                  <a:srgbClr val="FF0000"/>
                </a:solidFill>
              </a:rPr>
              <a:t>Nguyễn</a:t>
            </a:r>
            <a:r>
              <a:rPr lang="en-US" sz="5500" i="1" dirty="0" smtClean="0">
                <a:solidFill>
                  <a:srgbClr val="FF0000"/>
                </a:solidFill>
              </a:rPr>
              <a:t> </a:t>
            </a:r>
            <a:r>
              <a:rPr lang="en-US" sz="5500" i="1" dirty="0" err="1" smtClean="0">
                <a:solidFill>
                  <a:srgbClr val="FF0000"/>
                </a:solidFill>
              </a:rPr>
              <a:t>Chánh</a:t>
            </a:r>
            <a:endParaRPr lang="en-US" sz="5500" b="0" i="1" dirty="0">
              <a:solidFill>
                <a:srgbClr val="FF0000"/>
              </a:solidFill>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4019550"/>
            <a:ext cx="5486876" cy="914479"/>
          </a:xfrm>
          <a:prstGeom prst="rect">
            <a:avLst/>
          </a:prstGeom>
        </p:spPr>
      </p:pic>
    </p:spTree>
    <p:extLst>
      <p:ext uri="{BB962C8B-B14F-4D97-AF65-F5344CB8AC3E}">
        <p14:creationId xmlns:p14="http://schemas.microsoft.com/office/powerpoint/2010/main" val="35387842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u="sng" dirty="0">
                <a:solidFill>
                  <a:srgbClr val="000066"/>
                </a:solidFill>
                <a:latin typeface="+mj-lt"/>
                <a:ea typeface="Tahoma" pitchFamily="34" charset="0"/>
                <a:cs typeface="Times New Roman" pitchFamily="18" charset="0"/>
              </a:rPr>
              <a:t>Tk1:</a:t>
            </a:r>
            <a:r>
              <a:rPr lang="en-US" sz="6000" dirty="0">
                <a:solidFill>
                  <a:srgbClr val="000066"/>
                </a:solidFill>
                <a:latin typeface="+mj-lt"/>
                <a:ea typeface="Tahoma" pitchFamily="34" charset="0"/>
                <a:cs typeface="Times New Roman" pitchFamily="18" charset="0"/>
              </a:rPr>
              <a:t> </a:t>
            </a:r>
            <a:r>
              <a:rPr lang="en-US" sz="6000" dirty="0" err="1" smtClean="0">
                <a:solidFill>
                  <a:srgbClr val="FF0000"/>
                </a:solidFill>
                <a:latin typeface="+mj-lt"/>
                <a:cs typeface="Times New Roman" panose="02020603050405020304" pitchFamily="18" charset="0"/>
              </a:rPr>
              <a:t>Khi</a:t>
            </a:r>
            <a:r>
              <a:rPr lang="en-US" sz="6000" dirty="0" smtClean="0">
                <a:solidFill>
                  <a:srgbClr val="FF0000"/>
                </a:solidFill>
                <a:latin typeface="+mj-lt"/>
                <a:cs typeface="Times New Roman" panose="02020603050405020304" pitchFamily="18" charset="0"/>
              </a:rPr>
              <a:t> con </a:t>
            </a:r>
            <a:r>
              <a:rPr lang="en-US" sz="6000" dirty="0" err="1" smtClean="0">
                <a:solidFill>
                  <a:srgbClr val="FF0000"/>
                </a:solidFill>
                <a:latin typeface="+mj-lt"/>
                <a:cs typeface="Times New Roman" panose="02020603050405020304" pitchFamily="18" charset="0"/>
              </a:rPr>
              <a:t>khẩu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cầu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của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ơi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Khi</a:t>
            </a:r>
            <a:r>
              <a:rPr lang="en-US" sz="6000" dirty="0" smtClean="0">
                <a:solidFill>
                  <a:srgbClr val="FF0000"/>
                </a:solidFill>
                <a:latin typeface="+mj-lt"/>
                <a:cs typeface="Times New Roman" panose="02020603050405020304" pitchFamily="18" charset="0"/>
              </a:rPr>
              <a:t> con </a:t>
            </a:r>
            <a:r>
              <a:rPr lang="en-US" sz="6000" dirty="0" err="1" smtClean="0">
                <a:solidFill>
                  <a:srgbClr val="FF0000"/>
                </a:solidFill>
                <a:latin typeface="+mj-lt"/>
                <a:cs typeface="Times New Roman" panose="02020603050405020304" pitchFamily="18" charset="0"/>
              </a:rPr>
              <a:t>nhìn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về</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quá</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khứ</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hiện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tại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cuộc</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sống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của</a:t>
            </a:r>
            <a:r>
              <a:rPr lang="en-US" sz="6000" dirty="0" smtClean="0">
                <a:solidFill>
                  <a:srgbClr val="FF0000"/>
                </a:solidFill>
                <a:latin typeface="+mj-lt"/>
                <a:cs typeface="Times New Roman" panose="02020603050405020304" pitchFamily="18" charset="0"/>
              </a:rPr>
              <a:t> con </a:t>
            </a:r>
            <a:r>
              <a:rPr lang="en-US" sz="6000" dirty="0">
                <a:solidFill>
                  <a:srgbClr val="000066"/>
                </a:solidFill>
              </a:rPr>
              <a:t>…</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6180582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dirty="0">
                <a:solidFill>
                  <a:srgbClr val="000066"/>
                </a:solidFill>
              </a:rPr>
              <a:t>…</a:t>
            </a:r>
            <a:r>
              <a:rPr lang="en-US" sz="60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dirty="0" smtClean="0">
                <a:solidFill>
                  <a:srgbClr val="FF0000"/>
                </a:solidFill>
                <a:latin typeface="+mj-lt"/>
                <a:cs typeface="Times New Roman" panose="02020603050405020304" pitchFamily="18" charset="0"/>
              </a:rPr>
              <a:t>Con </a:t>
            </a:r>
            <a:r>
              <a:rPr lang="en-US" sz="6000" dirty="0" err="1" smtClean="0">
                <a:solidFill>
                  <a:srgbClr val="FF0000"/>
                </a:solidFill>
                <a:latin typeface="+mj-lt"/>
                <a:cs typeface="Times New Roman" panose="02020603050405020304" pitchFamily="18" charset="0"/>
              </a:rPr>
              <a:t>đây</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ngỡ</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ngàng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vì</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ánh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sáng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a:t>
            </a:r>
            <a:r>
              <a:rPr lang="en-US" sz="6000" dirty="0" err="1" smtClean="0">
                <a:solidFill>
                  <a:srgbClr val="FF0000"/>
                </a:solidFill>
                <a:latin typeface="+mj-lt"/>
                <a:cs typeface="Times New Roman" panose="02020603050405020304" pitchFamily="18" charset="0"/>
              </a:rPr>
              <a:t>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Đã</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dìu</a:t>
            </a:r>
            <a:r>
              <a:rPr lang="en-US" sz="6000" dirty="0" smtClean="0">
                <a:solidFill>
                  <a:srgbClr val="FF0000"/>
                </a:solidFill>
                <a:latin typeface="+mj-lt"/>
                <a:cs typeface="Times New Roman" panose="02020603050405020304" pitchFamily="18" charset="0"/>
              </a:rPr>
              <a:t> con </a:t>
            </a:r>
            <a:r>
              <a:rPr lang="en-US" sz="6000" dirty="0" err="1" smtClean="0">
                <a:solidFill>
                  <a:srgbClr val="FF0000"/>
                </a:solidFill>
                <a:latin typeface="+mj-lt"/>
                <a:cs typeface="Times New Roman" panose="02020603050405020304" pitchFamily="18" charset="0"/>
              </a:rPr>
              <a:t>bước</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dù</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trong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khó</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nguy</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vì</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vẫn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con.</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2038839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u="sng" dirty="0" err="1" smtClean="0">
                <a:solidFill>
                  <a:srgbClr val="000066"/>
                </a:solidFill>
                <a:ea typeface="Tahoma" pitchFamily="34" charset="0"/>
                <a:cs typeface="Times New Roman" pitchFamily="18" charset="0"/>
              </a:rPr>
              <a:t>Đk</a:t>
            </a:r>
            <a:r>
              <a:rPr lang="en-US" sz="5200" u="sng" dirty="0" smtClean="0">
                <a:solidFill>
                  <a:srgbClr val="000066"/>
                </a:solidFill>
                <a:ea typeface="Tahoma" pitchFamily="34" charset="0"/>
                <a:cs typeface="Times New Roman" pitchFamily="18" charset="0"/>
              </a:rPr>
              <a:t>:</a:t>
            </a:r>
            <a:r>
              <a:rPr lang="en-US" sz="5200" dirty="0" smtClean="0">
                <a:solidFill>
                  <a:srgbClr val="000066"/>
                </a:solidFill>
                <a:ea typeface="Tahoma" pitchFamily="34" charset="0"/>
                <a:cs typeface="Times New Roman"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bao</a:t>
            </a:r>
            <a:r>
              <a:rPr lang="en-US" sz="5200" dirty="0" smtClean="0">
                <a:solidFill>
                  <a:srgbClr val="FF0000"/>
                </a:solidFill>
                <a:cs typeface="Times New Roman" panose="02020603050405020304" pitchFamily="18" charset="0"/>
              </a:rPr>
              <a:t> la </a:t>
            </a:r>
            <a:r>
              <a:rPr lang="en-US" sz="5200" dirty="0" err="1" smtClean="0">
                <a:solidFill>
                  <a:srgbClr val="FF0000"/>
                </a:solidFill>
                <a:cs typeface="Times New Roman" panose="02020603050405020304" pitchFamily="18" charset="0"/>
              </a:rPr>
              <a:t>biển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rộng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suối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nguồn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hạnh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phúc</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đến</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với</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smtClean="0">
                <a:solidFill>
                  <a:srgbClr val="FF0000"/>
                </a:solidFill>
                <a:cs typeface="Times New Roman" panose="02020603050405020304" pitchFamily="18" charset="0"/>
              </a:rPr>
              <a:t>con </a:t>
            </a:r>
            <a:r>
              <a:rPr lang="en-US" sz="5200" dirty="0" err="1" smtClean="0">
                <a:solidFill>
                  <a:srgbClr val="FF0000"/>
                </a:solidFill>
                <a:cs typeface="Times New Roman" panose="02020603050405020304" pitchFamily="18" charset="0"/>
              </a:rPr>
              <a:t>không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sợ</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bão</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tố</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trần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gian</a:t>
            </a:r>
            <a:r>
              <a:rPr lang="en-US" sz="5200" dirty="0" smtClean="0">
                <a:solidFill>
                  <a:srgbClr val="FF0000"/>
                </a:solidFill>
                <a:cs typeface="Times New Roman" panose="02020603050405020304" pitchFamily="18" charset="0"/>
              </a:rPr>
              <a:t> </a:t>
            </a:r>
            <a:r>
              <a:rPr lang="en-US" sz="5200" dirty="0" smtClean="0">
                <a:solidFill>
                  <a:srgbClr val="000066"/>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9814633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dirty="0">
                <a:solidFill>
                  <a:srgbClr val="000066"/>
                </a:solidFill>
                <a:cs typeface="Times New Roman" panose="02020603050405020304"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diệu</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kỳ</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chở</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che</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đời</a:t>
            </a:r>
            <a:r>
              <a:rPr lang="en-US" sz="5200" dirty="0" smtClean="0">
                <a:solidFill>
                  <a:srgbClr val="FF0000"/>
                </a:solidFill>
                <a:cs typeface="Times New Roman" panose="02020603050405020304" pitchFamily="18" charset="0"/>
              </a:rPr>
              <a:t> con.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tín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thác</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vào</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sẽ</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đưa</a:t>
            </a:r>
            <a:r>
              <a:rPr lang="en-US" sz="5200" dirty="0" smtClean="0">
                <a:solidFill>
                  <a:srgbClr val="FF0000"/>
                </a:solidFill>
                <a:cs typeface="Times New Roman" panose="02020603050405020304" pitchFamily="18" charset="0"/>
              </a:rPr>
              <a:t> con </a:t>
            </a:r>
            <a:r>
              <a:rPr lang="en-US" sz="5200" dirty="0" err="1" smtClean="0">
                <a:solidFill>
                  <a:srgbClr val="FF0000"/>
                </a:solidFill>
                <a:cs typeface="Times New Roman" panose="02020603050405020304" pitchFamily="18" charset="0"/>
              </a:rPr>
              <a:t>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trong</a:t>
            </a:r>
            <a:r>
              <a:rPr lang="en-US" sz="5200" dirty="0" smtClean="0">
                <a:solidFill>
                  <a:srgbClr val="FF0000"/>
                </a:solidFill>
                <a:cs typeface="Times New Roman" panose="02020603050405020304" pitchFamily="18" charset="0"/>
              </a:rPr>
              <a:t> an </a:t>
            </a:r>
            <a:r>
              <a:rPr lang="en-US" sz="5200" dirty="0" err="1" smtClean="0">
                <a:solidFill>
                  <a:srgbClr val="FF0000"/>
                </a:solidFill>
                <a:cs typeface="Times New Roman" panose="02020603050405020304" pitchFamily="18" charset="0"/>
              </a:rPr>
              <a:t>bình</a:t>
            </a:r>
            <a:r>
              <a:rPr lang="en-US" sz="5200" dirty="0" smtClean="0">
                <a:solidFill>
                  <a:srgbClr val="FF0000"/>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767422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u="sng" dirty="0" smtClean="0">
                <a:solidFill>
                  <a:srgbClr val="000066"/>
                </a:solidFill>
                <a:latin typeface="+mj-lt"/>
                <a:ea typeface="Tahoma" pitchFamily="34" charset="0"/>
                <a:cs typeface="Times New Roman" pitchFamily="18" charset="0"/>
              </a:rPr>
              <a:t>Tk2:</a:t>
            </a:r>
            <a:r>
              <a:rPr lang="en-US" sz="6000" dirty="0" smtClean="0">
                <a:solidFill>
                  <a:srgbClr val="000066"/>
                </a:solidFill>
                <a:latin typeface="+mj-lt"/>
                <a:ea typeface="Tahoma" pitchFamily="34" charset="0"/>
                <a:cs typeface="Times New Roman" pitchFamily="18" charset="0"/>
              </a:rPr>
              <a:t> </a:t>
            </a:r>
            <a:r>
              <a:rPr lang="en-US" sz="6000" dirty="0" err="1" smtClean="0">
                <a:solidFill>
                  <a:srgbClr val="FF0000"/>
                </a:solidFill>
                <a:latin typeface="+mj-lt"/>
                <a:cs typeface="Times New Roman" panose="02020603050405020304" pitchFamily="18" charset="0"/>
              </a:rPr>
              <a:t>Bao</a:t>
            </a:r>
            <a:r>
              <a:rPr lang="en-US" sz="6000" dirty="0" smtClean="0">
                <a:solidFill>
                  <a:srgbClr val="FF0000"/>
                </a:solidFill>
                <a:latin typeface="+mj-lt"/>
                <a:cs typeface="Times New Roman" panose="02020603050405020304" pitchFamily="18" charset="0"/>
              </a:rPr>
              <a:t> la </a:t>
            </a:r>
            <a:r>
              <a:rPr lang="en-US" sz="6000" dirty="0" err="1" smtClean="0">
                <a:solidFill>
                  <a:srgbClr val="FF0000"/>
                </a:solidFill>
                <a:latin typeface="+mj-lt"/>
                <a:cs typeface="Times New Roman" panose="02020603050405020304" pitchFamily="18" charset="0"/>
              </a:rPr>
              <a:t>vô</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bờ</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tựa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như</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biển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khơi</a:t>
            </a:r>
            <a:r>
              <a:rPr lang="en-US" sz="6000" dirty="0" smtClean="0">
                <a:solidFill>
                  <a:srgbClr val="FF0000"/>
                </a:solidFill>
                <a:latin typeface="+mj-lt"/>
                <a:cs typeface="Times New Roman" panose="02020603050405020304" pitchFamily="18" charset="0"/>
              </a:rPr>
              <a:t>. Con </a:t>
            </a:r>
            <a:r>
              <a:rPr lang="en-US" sz="6000" dirty="0" err="1" smtClean="0">
                <a:solidFill>
                  <a:srgbClr val="FF0000"/>
                </a:solidFill>
                <a:latin typeface="+mj-lt"/>
                <a:cs typeface="Times New Roman" panose="02020603050405020304" pitchFamily="18" charset="0"/>
              </a:rPr>
              <a:t>xin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khẩn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cầu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ánh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sáng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của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Người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dọi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chiếu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trong</a:t>
            </a:r>
            <a:r>
              <a:rPr lang="en-US" sz="6000" dirty="0" smtClean="0">
                <a:solidFill>
                  <a:srgbClr val="FF0000"/>
                </a:solidFill>
                <a:latin typeface="+mj-lt"/>
                <a:cs typeface="Times New Roman" panose="02020603050405020304" pitchFamily="18" charset="0"/>
              </a:rPr>
              <a:t> con </a:t>
            </a:r>
            <a:r>
              <a:rPr lang="en-US" sz="6000" dirty="0" smtClean="0">
                <a:solidFill>
                  <a:srgbClr val="000066"/>
                </a:solidFill>
              </a:rPr>
              <a:t>…</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874187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dirty="0">
                <a:solidFill>
                  <a:srgbClr val="000066"/>
                </a:solidFill>
              </a:rPr>
              <a:t>…</a:t>
            </a:r>
            <a:r>
              <a:rPr lang="en-US" sz="60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dirty="0" smtClean="0">
                <a:solidFill>
                  <a:srgbClr val="FF0000"/>
                </a:solidFill>
                <a:latin typeface="+mj-lt"/>
                <a:cs typeface="Times New Roman" panose="02020603050405020304" pitchFamily="18" charset="0"/>
              </a:rPr>
              <a:t>Con </a:t>
            </a:r>
            <a:r>
              <a:rPr lang="en-US" sz="6000" dirty="0" err="1" smtClean="0">
                <a:solidFill>
                  <a:srgbClr val="FF0000"/>
                </a:solidFill>
                <a:latin typeface="+mj-lt"/>
                <a:cs typeface="Times New Roman" panose="02020603050405020304" pitchFamily="18" charset="0"/>
              </a:rPr>
              <a:t>xin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kết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hiệp</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cùng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ánh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sáng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Để</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truyền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rao</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khắp</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nơi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bền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vững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đến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muôn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đời</a:t>
            </a:r>
            <a:r>
              <a:rPr lang="en-US" sz="6000" dirty="0" smtClean="0">
                <a:solidFill>
                  <a:srgbClr val="FF0000"/>
                </a:solidFill>
                <a:latin typeface="+mj-lt"/>
                <a:cs typeface="Times New Roman" panose="02020603050405020304" pitchFamily="18" charset="0"/>
              </a:rPr>
              <a:t>.</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370826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u="sng" dirty="0" err="1" smtClean="0">
                <a:solidFill>
                  <a:srgbClr val="000066"/>
                </a:solidFill>
                <a:ea typeface="Tahoma" pitchFamily="34" charset="0"/>
                <a:cs typeface="Times New Roman" pitchFamily="18" charset="0"/>
              </a:rPr>
              <a:t>Đk</a:t>
            </a:r>
            <a:r>
              <a:rPr lang="en-US" sz="5200" u="sng" dirty="0" smtClean="0">
                <a:solidFill>
                  <a:srgbClr val="000066"/>
                </a:solidFill>
                <a:ea typeface="Tahoma" pitchFamily="34" charset="0"/>
                <a:cs typeface="Times New Roman" pitchFamily="18" charset="0"/>
              </a:rPr>
              <a:t>:</a:t>
            </a:r>
            <a:r>
              <a:rPr lang="en-US" sz="5200" dirty="0" smtClean="0">
                <a:solidFill>
                  <a:srgbClr val="000066"/>
                </a:solidFill>
                <a:ea typeface="Tahoma" pitchFamily="34" charset="0"/>
                <a:cs typeface="Times New Roman"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bao</a:t>
            </a:r>
            <a:r>
              <a:rPr lang="en-US" sz="5200" dirty="0" smtClean="0">
                <a:solidFill>
                  <a:srgbClr val="FF0000"/>
                </a:solidFill>
                <a:cs typeface="Times New Roman" panose="02020603050405020304" pitchFamily="18" charset="0"/>
              </a:rPr>
              <a:t> la </a:t>
            </a:r>
            <a:r>
              <a:rPr lang="en-US" sz="5200" dirty="0" err="1" smtClean="0">
                <a:solidFill>
                  <a:srgbClr val="FF0000"/>
                </a:solidFill>
                <a:cs typeface="Times New Roman" panose="02020603050405020304" pitchFamily="18" charset="0"/>
              </a:rPr>
              <a:t>biển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rộng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suối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nguồn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hạnh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phúc</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đến</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với</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smtClean="0">
                <a:solidFill>
                  <a:srgbClr val="FF0000"/>
                </a:solidFill>
                <a:cs typeface="Times New Roman" panose="02020603050405020304" pitchFamily="18" charset="0"/>
              </a:rPr>
              <a:t>con </a:t>
            </a:r>
            <a:r>
              <a:rPr lang="en-US" sz="5200" dirty="0" err="1" smtClean="0">
                <a:solidFill>
                  <a:srgbClr val="FF0000"/>
                </a:solidFill>
                <a:cs typeface="Times New Roman" panose="02020603050405020304" pitchFamily="18" charset="0"/>
              </a:rPr>
              <a:t>không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sợ</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bão</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tố</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trần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gian</a:t>
            </a:r>
            <a:r>
              <a:rPr lang="en-US" sz="5200" dirty="0" smtClean="0">
                <a:solidFill>
                  <a:srgbClr val="FF0000"/>
                </a:solidFill>
                <a:cs typeface="Times New Roman" panose="02020603050405020304" pitchFamily="18" charset="0"/>
              </a:rPr>
              <a:t> </a:t>
            </a:r>
            <a:r>
              <a:rPr lang="en-US" sz="5200" dirty="0" smtClean="0">
                <a:solidFill>
                  <a:srgbClr val="000066"/>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21766639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dirty="0">
                <a:solidFill>
                  <a:srgbClr val="000066"/>
                </a:solidFill>
                <a:cs typeface="Times New Roman" panose="02020603050405020304"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diệu</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kỳ</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chở</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che</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đời</a:t>
            </a:r>
            <a:r>
              <a:rPr lang="en-US" sz="5200" dirty="0" smtClean="0">
                <a:solidFill>
                  <a:srgbClr val="FF0000"/>
                </a:solidFill>
                <a:cs typeface="Times New Roman" panose="02020603050405020304" pitchFamily="18" charset="0"/>
              </a:rPr>
              <a:t> con.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tín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thác</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vào</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sẽ</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đưa</a:t>
            </a:r>
            <a:r>
              <a:rPr lang="en-US" sz="5200" dirty="0" smtClean="0">
                <a:solidFill>
                  <a:srgbClr val="FF0000"/>
                </a:solidFill>
                <a:cs typeface="Times New Roman" panose="02020603050405020304" pitchFamily="18" charset="0"/>
              </a:rPr>
              <a:t> con </a:t>
            </a:r>
            <a:r>
              <a:rPr lang="en-US" sz="5200" dirty="0" err="1" smtClean="0">
                <a:solidFill>
                  <a:srgbClr val="FF0000"/>
                </a:solidFill>
                <a:cs typeface="Times New Roman" panose="02020603050405020304" pitchFamily="18" charset="0"/>
              </a:rPr>
              <a:t>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trong</a:t>
            </a:r>
            <a:r>
              <a:rPr lang="en-US" sz="5200" dirty="0" smtClean="0">
                <a:solidFill>
                  <a:srgbClr val="FF0000"/>
                </a:solidFill>
                <a:cs typeface="Times New Roman" panose="02020603050405020304" pitchFamily="18" charset="0"/>
              </a:rPr>
              <a:t> an </a:t>
            </a:r>
            <a:r>
              <a:rPr lang="en-US" sz="5200" dirty="0" err="1" smtClean="0">
                <a:solidFill>
                  <a:srgbClr val="FF0000"/>
                </a:solidFill>
                <a:cs typeface="Times New Roman" panose="02020603050405020304" pitchFamily="18" charset="0"/>
              </a:rPr>
              <a:t>bình</a:t>
            </a:r>
            <a:r>
              <a:rPr lang="en-US" sz="5200" dirty="0" smtClean="0">
                <a:solidFill>
                  <a:srgbClr val="FF0000"/>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667140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6000" u="sng" dirty="0" smtClean="0">
                <a:solidFill>
                  <a:srgbClr val="000066"/>
                </a:solidFill>
                <a:latin typeface="+mj-lt"/>
              </a:rPr>
              <a:t>Đ</a:t>
            </a:r>
            <a:r>
              <a:rPr lang="en-US" sz="6000" u="sng" dirty="0" smtClean="0">
                <a:solidFill>
                  <a:srgbClr val="000066"/>
                </a:solidFill>
                <a:latin typeface="+mj-lt"/>
              </a:rPr>
              <a:t>k</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Nguyện</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chí</a:t>
            </a:r>
            <a:r>
              <a:rPr lang="en-US" sz="6000" dirty="0" smtClean="0">
                <a:solidFill>
                  <a:srgbClr val="FF0000"/>
                </a:solidFill>
                <a:latin typeface="+mj-lt"/>
              </a:rPr>
              <a:t> </a:t>
            </a:r>
            <a:r>
              <a:rPr lang="en-US" sz="6000" dirty="0" err="1" smtClean="0">
                <a:solidFill>
                  <a:srgbClr val="FF0000"/>
                </a:solidFill>
                <a:latin typeface="+mj-lt"/>
              </a:rPr>
              <a:t>ái</a:t>
            </a:r>
            <a:r>
              <a:rPr lang="en-US" sz="6000" dirty="0" smtClean="0">
                <a:solidFill>
                  <a:srgbClr val="FF0000"/>
                </a:solidFill>
                <a:latin typeface="+mj-lt"/>
              </a:rPr>
              <a:t> </a:t>
            </a:r>
            <a:r>
              <a:rPr lang="en-US" sz="6000" dirty="0" err="1" smtClean="0">
                <a:solidFill>
                  <a:srgbClr val="FF0000"/>
                </a:solidFill>
                <a:latin typeface="+mj-lt"/>
              </a:rPr>
              <a:t>hãy</a:t>
            </a:r>
            <a:r>
              <a:rPr lang="en-US" sz="6000" dirty="0" smtClean="0">
                <a:solidFill>
                  <a:srgbClr val="FF0000"/>
                </a:solidFill>
                <a:latin typeface="+mj-lt"/>
              </a:rPr>
              <a:t> </a:t>
            </a:r>
            <a:r>
              <a:rPr lang="en-US" sz="6000" dirty="0" err="1" smtClean="0">
                <a:solidFill>
                  <a:srgbClr val="FF0000"/>
                </a:solidFill>
                <a:latin typeface="+mj-lt"/>
              </a:rPr>
              <a:t>lắng</a:t>
            </a:r>
            <a:r>
              <a:rPr lang="en-US" sz="6000" dirty="0" smtClean="0">
                <a:solidFill>
                  <a:srgbClr val="FF0000"/>
                </a:solidFill>
                <a:latin typeface="+mj-lt"/>
              </a:rPr>
              <a:t> </a:t>
            </a:r>
            <a:r>
              <a:rPr lang="en-US" sz="6000" dirty="0" err="1" smtClean="0">
                <a:solidFill>
                  <a:srgbClr val="FF0000"/>
                </a:solidFill>
                <a:latin typeface="+mj-lt"/>
              </a:rPr>
              <a:t>nghe</a:t>
            </a:r>
            <a:r>
              <a:rPr lang="en-US" sz="6000" dirty="0" smtClean="0">
                <a:solidFill>
                  <a:srgbClr val="FF0000"/>
                </a:solidFill>
                <a:latin typeface="+mj-lt"/>
              </a:rPr>
              <a:t> </a:t>
            </a:r>
            <a:r>
              <a:rPr lang="en-US" sz="6000" dirty="0" err="1" smtClean="0">
                <a:solidFill>
                  <a:srgbClr val="FF0000"/>
                </a:solidFill>
                <a:latin typeface="+mj-lt"/>
              </a:rPr>
              <a:t>lời</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Dủ</a:t>
            </a:r>
            <a:r>
              <a:rPr lang="en-US" sz="6000" dirty="0" smtClean="0">
                <a:solidFill>
                  <a:srgbClr val="FF0000"/>
                </a:solidFill>
                <a:latin typeface="+mj-lt"/>
              </a:rPr>
              <a:t> </a:t>
            </a:r>
            <a:r>
              <a:rPr lang="en-US" sz="6000" dirty="0" err="1" smtClean="0">
                <a:solidFill>
                  <a:srgbClr val="FF0000"/>
                </a:solidFill>
                <a:latin typeface="+mj-lt"/>
              </a:rPr>
              <a:t>tình</a:t>
            </a:r>
            <a:r>
              <a:rPr lang="en-US" sz="6000" dirty="0" smtClean="0">
                <a:solidFill>
                  <a:srgbClr val="FF0000"/>
                </a:solidFill>
                <a:latin typeface="+mj-lt"/>
              </a:rPr>
              <a:t> </a:t>
            </a:r>
            <a:r>
              <a:rPr lang="en-US" sz="6000" dirty="0" err="1" smtClean="0">
                <a:solidFill>
                  <a:srgbClr val="FF0000"/>
                </a:solidFill>
                <a:latin typeface="+mj-lt"/>
              </a:rPr>
              <a:t>thương</a:t>
            </a:r>
            <a:r>
              <a:rPr lang="en-US" sz="6000" dirty="0" smtClean="0">
                <a:solidFill>
                  <a:srgbClr val="FF0000"/>
                </a:solidFill>
                <a:latin typeface="+mj-lt"/>
              </a:rPr>
              <a:t> </a:t>
            </a:r>
            <a:r>
              <a:rPr lang="en-US" sz="6000" dirty="0" err="1" smtClean="0">
                <a:solidFill>
                  <a:srgbClr val="FF0000"/>
                </a:solidFill>
                <a:latin typeface="+mj-lt"/>
              </a:rPr>
              <a:t>xem</a:t>
            </a:r>
            <a:r>
              <a:rPr lang="en-US" sz="6000" dirty="0" smtClean="0">
                <a:solidFill>
                  <a:srgbClr val="FF0000"/>
                </a:solidFill>
                <a:latin typeface="+mj-lt"/>
              </a:rPr>
              <a:t> </a:t>
            </a:r>
            <a:r>
              <a:rPr lang="en-US" sz="6000" dirty="0" err="1" smtClean="0">
                <a:solidFill>
                  <a:srgbClr val="FF0000"/>
                </a:solidFill>
                <a:latin typeface="+mj-lt"/>
              </a:rPr>
              <a:t>vì</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phạm</a:t>
            </a:r>
            <a:r>
              <a:rPr lang="en-US" sz="6000" dirty="0" smtClean="0">
                <a:solidFill>
                  <a:srgbClr val="FF0000"/>
                </a:solidFill>
                <a:latin typeface="+mj-lt"/>
              </a:rPr>
              <a:t> </a:t>
            </a:r>
            <a:r>
              <a:rPr lang="en-US" sz="6000" dirty="0" err="1" smtClean="0">
                <a:solidFill>
                  <a:srgbClr val="FF0000"/>
                </a:solidFill>
                <a:latin typeface="+mj-lt"/>
              </a:rPr>
              <a:t>đến</a:t>
            </a:r>
            <a:r>
              <a:rPr lang="en-US" sz="6000" dirty="0" smtClean="0">
                <a:solidFill>
                  <a:srgbClr val="FF0000"/>
                </a:solidFill>
                <a:latin typeface="+mj-lt"/>
              </a:rPr>
              <a:t> </a:t>
            </a:r>
            <a:r>
              <a:rPr lang="en-US" sz="6000" dirty="0" err="1" smtClean="0">
                <a:solidFill>
                  <a:srgbClr val="FF0000"/>
                </a:solidFill>
                <a:latin typeface="+mj-lt"/>
              </a:rPr>
              <a:t>Người</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151990617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u="sng" dirty="0" smtClean="0">
                <a:solidFill>
                  <a:srgbClr val="000066"/>
                </a:solidFill>
                <a:latin typeface="+mj-lt"/>
                <a:ea typeface="Tahoma" pitchFamily="34" charset="0"/>
                <a:cs typeface="Times New Roman" pitchFamily="18" charset="0"/>
              </a:rPr>
              <a:t>Tk3:</a:t>
            </a:r>
            <a:r>
              <a:rPr lang="en-US" sz="6000" dirty="0" smtClean="0">
                <a:solidFill>
                  <a:srgbClr val="000066"/>
                </a:solidFill>
                <a:latin typeface="+mj-lt"/>
                <a:ea typeface="Tahoma" pitchFamily="34" charset="0"/>
                <a:cs typeface="Times New Roman" pitchFamily="18" charset="0"/>
              </a:rPr>
              <a:t> </a:t>
            </a:r>
            <a:r>
              <a:rPr lang="en-US" sz="6000" dirty="0" err="1" smtClean="0">
                <a:solidFill>
                  <a:srgbClr val="FF0000"/>
                </a:solidFill>
                <a:latin typeface="+mj-lt"/>
                <a:cs typeface="Times New Roman" panose="02020603050405020304" pitchFamily="18" charset="0"/>
              </a:rPr>
              <a:t>Xin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cho</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mọi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người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được</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nối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kết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tình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Hoa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thơm</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người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bác</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ái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trọn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vẹn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vì</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smtClean="0">
                <a:solidFill>
                  <a:srgbClr val="000066"/>
                </a:solidFill>
              </a:rPr>
              <a:t>…</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5650988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6000" dirty="0">
                <a:solidFill>
                  <a:srgbClr val="000066"/>
                </a:solidFill>
              </a:rPr>
              <a:t>…</a:t>
            </a:r>
            <a:r>
              <a:rPr lang="en-US" sz="60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6000" dirty="0" err="1" smtClean="0">
                <a:solidFill>
                  <a:srgbClr val="FF0000"/>
                </a:solidFill>
                <a:latin typeface="+mj-lt"/>
                <a:cs typeface="Times New Roman" panose="02020603050405020304" pitchFamily="18" charset="0"/>
              </a:rPr>
              <a:t>Muôn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dân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trở</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về</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cùng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ánh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sáng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lòng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thương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xót</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Chỉ</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một</a:t>
            </a:r>
            <a:r>
              <a:rPr lang="en-US" sz="6000" dirty="0" smtClean="0">
                <a:solidFill>
                  <a:srgbClr val="FF0000"/>
                </a:solidFill>
                <a:latin typeface="+mj-lt"/>
                <a:cs typeface="Times New Roman" panose="02020603050405020304" pitchFamily="18" charset="0"/>
              </a:rPr>
              <a:t> Cha </a:t>
            </a:r>
            <a:r>
              <a:rPr lang="en-US" sz="6000" dirty="0" err="1" smtClean="0">
                <a:solidFill>
                  <a:srgbClr val="FF0000"/>
                </a:solidFill>
                <a:latin typeface="+mj-lt"/>
                <a:cs typeface="Times New Roman" panose="02020603050405020304" pitchFamily="18" charset="0"/>
              </a:rPr>
              <a:t>chí</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nhân</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và</a:t>
            </a:r>
            <a:r>
              <a:rPr lang="en-US" sz="6000" dirty="0" smtClean="0">
                <a:solidFill>
                  <a:srgbClr val="FF0000"/>
                </a:solidFill>
                <a:latin typeface="+mj-lt"/>
                <a:cs typeface="Times New Roman" panose="02020603050405020304" pitchFamily="18" charset="0"/>
              </a:rPr>
              <a:t> Con </a:t>
            </a:r>
            <a:r>
              <a:rPr lang="en-US" sz="6000" dirty="0" err="1" smtClean="0">
                <a:solidFill>
                  <a:srgbClr val="FF0000"/>
                </a:solidFill>
                <a:latin typeface="+mj-lt"/>
                <a:cs typeface="Times New Roman" panose="02020603050405020304" pitchFamily="18" charset="0"/>
              </a:rPr>
              <a:t>dấu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yêu</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cùng</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với</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Chúa</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Thánh</a:t>
            </a:r>
            <a:r>
              <a:rPr lang="en-US" sz="6000" dirty="0" smtClean="0">
                <a:solidFill>
                  <a:srgbClr val="FF0000"/>
                </a:solidFill>
                <a:latin typeface="+mj-lt"/>
                <a:cs typeface="Times New Roman" panose="02020603050405020304" pitchFamily="18" charset="0"/>
              </a:rPr>
              <a:t> </a:t>
            </a:r>
            <a:r>
              <a:rPr lang="en-US" sz="6000" dirty="0" err="1" smtClean="0">
                <a:solidFill>
                  <a:srgbClr val="FF0000"/>
                </a:solidFill>
                <a:latin typeface="+mj-lt"/>
                <a:cs typeface="Times New Roman" panose="02020603050405020304" pitchFamily="18" charset="0"/>
              </a:rPr>
              <a:t>Thần</a:t>
            </a:r>
            <a:r>
              <a:rPr lang="en-US" sz="6000" dirty="0" smtClean="0">
                <a:solidFill>
                  <a:srgbClr val="FF0000"/>
                </a:solidFill>
                <a:latin typeface="+mj-lt"/>
                <a:cs typeface="Times New Roman" panose="02020603050405020304" pitchFamily="18" charset="0"/>
              </a:rPr>
              <a:t>.</a:t>
            </a:r>
            <a:endParaRPr lang="en-US" sz="60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0388106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u="sng" dirty="0" err="1" smtClean="0">
                <a:solidFill>
                  <a:srgbClr val="000066"/>
                </a:solidFill>
                <a:ea typeface="Tahoma" pitchFamily="34" charset="0"/>
                <a:cs typeface="Times New Roman" pitchFamily="18" charset="0"/>
              </a:rPr>
              <a:t>Đk</a:t>
            </a:r>
            <a:r>
              <a:rPr lang="en-US" sz="5200" u="sng" dirty="0" smtClean="0">
                <a:solidFill>
                  <a:srgbClr val="000066"/>
                </a:solidFill>
                <a:ea typeface="Tahoma" pitchFamily="34" charset="0"/>
                <a:cs typeface="Times New Roman" pitchFamily="18" charset="0"/>
              </a:rPr>
              <a:t>:</a:t>
            </a:r>
            <a:r>
              <a:rPr lang="en-US" sz="5200" dirty="0" smtClean="0">
                <a:solidFill>
                  <a:srgbClr val="000066"/>
                </a:solidFill>
                <a:ea typeface="Tahoma" pitchFamily="34" charset="0"/>
                <a:cs typeface="Times New Roman"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bao</a:t>
            </a:r>
            <a:r>
              <a:rPr lang="en-US" sz="5200" dirty="0" smtClean="0">
                <a:solidFill>
                  <a:srgbClr val="FF0000"/>
                </a:solidFill>
                <a:cs typeface="Times New Roman" panose="02020603050405020304" pitchFamily="18" charset="0"/>
              </a:rPr>
              <a:t> la </a:t>
            </a:r>
            <a:r>
              <a:rPr lang="en-US" sz="5200" dirty="0" err="1" smtClean="0">
                <a:solidFill>
                  <a:srgbClr val="FF0000"/>
                </a:solidFill>
                <a:cs typeface="Times New Roman" panose="02020603050405020304" pitchFamily="18" charset="0"/>
              </a:rPr>
              <a:t>biển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rộng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suối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nguồn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hạnh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phúc</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đến</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với</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smtClean="0">
                <a:solidFill>
                  <a:srgbClr val="FF0000"/>
                </a:solidFill>
                <a:cs typeface="Times New Roman" panose="02020603050405020304" pitchFamily="18" charset="0"/>
              </a:rPr>
              <a:t>con </a:t>
            </a:r>
            <a:r>
              <a:rPr lang="en-US" sz="5200" dirty="0" err="1" smtClean="0">
                <a:solidFill>
                  <a:srgbClr val="FF0000"/>
                </a:solidFill>
                <a:cs typeface="Times New Roman" panose="02020603050405020304" pitchFamily="18" charset="0"/>
              </a:rPr>
              <a:t>không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sợ</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bão</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tố</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trần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gian</a:t>
            </a:r>
            <a:r>
              <a:rPr lang="en-US" sz="5200" dirty="0" smtClean="0">
                <a:solidFill>
                  <a:srgbClr val="FF0000"/>
                </a:solidFill>
                <a:cs typeface="Times New Roman" panose="02020603050405020304" pitchFamily="18" charset="0"/>
              </a:rPr>
              <a:t> </a:t>
            </a:r>
            <a:r>
              <a:rPr lang="en-US" sz="5200" dirty="0" smtClean="0">
                <a:solidFill>
                  <a:srgbClr val="000066"/>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1286691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10000"/>
              </a:lnSpc>
              <a:buNone/>
            </a:pPr>
            <a:r>
              <a:rPr lang="en-US" sz="5200" dirty="0">
                <a:solidFill>
                  <a:srgbClr val="000066"/>
                </a:solidFill>
                <a:cs typeface="Times New Roman" panose="02020603050405020304" pitchFamily="18" charset="0"/>
              </a:rPr>
              <a:t>… </a:t>
            </a:r>
            <a:r>
              <a:rPr lang="en-US" sz="5200" dirty="0" err="1" smtClean="0">
                <a:solidFill>
                  <a:srgbClr val="FF0000"/>
                </a:solidFill>
                <a:cs typeface="Times New Roman" panose="02020603050405020304" pitchFamily="18" charset="0"/>
              </a:rPr>
              <a:t>Hãy</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đến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với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lòng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thương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xót</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ánh</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sáng</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diệu</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kỳ</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chở</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che</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đời</a:t>
            </a:r>
            <a:r>
              <a:rPr lang="en-US" sz="5200" dirty="0" smtClean="0">
                <a:solidFill>
                  <a:srgbClr val="FF0000"/>
                </a:solidFill>
                <a:cs typeface="Times New Roman" panose="02020603050405020304" pitchFamily="18" charset="0"/>
              </a:rPr>
              <a:t> con. </a:t>
            </a:r>
            <a:r>
              <a:rPr lang="en-US" sz="5200" dirty="0" err="1">
                <a:solidFill>
                  <a:srgbClr val="FF0000"/>
                </a:solidFill>
                <a:cs typeface="Times New Roman" panose="02020603050405020304" pitchFamily="18" charset="0"/>
              </a:rPr>
              <a:t>Hãy</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tín</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thác</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vào</a:t>
            </a:r>
            <a:r>
              <a:rPr lang="en-US" sz="5200" dirty="0" smtClean="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lòng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thương</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xót</a:t>
            </a:r>
            <a:r>
              <a:rPr lang="en-US" sz="5200" dirty="0">
                <a:solidFill>
                  <a:srgbClr val="FF0000"/>
                </a:solidFill>
                <a:cs typeface="Times New Roman" panose="02020603050405020304" pitchFamily="18" charset="0"/>
              </a:rPr>
              <a:t> </a:t>
            </a:r>
            <a:r>
              <a:rPr lang="en-US" sz="5200" dirty="0" err="1">
                <a:solidFill>
                  <a:srgbClr val="FF0000"/>
                </a:solidFill>
                <a:cs typeface="Times New Roman" panose="02020603050405020304" pitchFamily="18" charset="0"/>
              </a:rPr>
              <a:t>Chúa</a:t>
            </a:r>
            <a:r>
              <a:rPr lang="en-US" sz="5200" dirty="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Chúa</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sẽ</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đưa</a:t>
            </a:r>
            <a:r>
              <a:rPr lang="en-US" sz="5200" dirty="0" smtClean="0">
                <a:solidFill>
                  <a:srgbClr val="FF0000"/>
                </a:solidFill>
                <a:cs typeface="Times New Roman" panose="02020603050405020304" pitchFamily="18" charset="0"/>
              </a:rPr>
              <a:t> con </a:t>
            </a:r>
            <a:r>
              <a:rPr lang="en-US" sz="5200" dirty="0" err="1" smtClean="0">
                <a:solidFill>
                  <a:srgbClr val="FF0000"/>
                </a:solidFill>
                <a:cs typeface="Times New Roman" panose="02020603050405020304" pitchFamily="18" charset="0"/>
              </a:rPr>
              <a:t>đi</a:t>
            </a:r>
            <a:r>
              <a:rPr lang="en-US" sz="5200" dirty="0" smtClean="0">
                <a:solidFill>
                  <a:srgbClr val="FF0000"/>
                </a:solidFill>
                <a:cs typeface="Times New Roman" panose="02020603050405020304" pitchFamily="18" charset="0"/>
              </a:rPr>
              <a:t> </a:t>
            </a:r>
            <a:r>
              <a:rPr lang="en-US" sz="5200" dirty="0" err="1" smtClean="0">
                <a:solidFill>
                  <a:srgbClr val="FF0000"/>
                </a:solidFill>
                <a:cs typeface="Times New Roman" panose="02020603050405020304" pitchFamily="18" charset="0"/>
              </a:rPr>
              <a:t>trong</a:t>
            </a:r>
            <a:r>
              <a:rPr lang="en-US" sz="5200" dirty="0" smtClean="0">
                <a:solidFill>
                  <a:srgbClr val="FF0000"/>
                </a:solidFill>
                <a:cs typeface="Times New Roman" panose="02020603050405020304" pitchFamily="18" charset="0"/>
              </a:rPr>
              <a:t> an </a:t>
            </a:r>
            <a:r>
              <a:rPr lang="en-US" sz="5200" dirty="0" err="1" smtClean="0">
                <a:solidFill>
                  <a:srgbClr val="FF0000"/>
                </a:solidFill>
                <a:cs typeface="Times New Roman" panose="02020603050405020304" pitchFamily="18" charset="0"/>
              </a:rPr>
              <a:t>bình</a:t>
            </a:r>
            <a:r>
              <a:rPr lang="en-US" sz="5200" dirty="0" smtClean="0">
                <a:solidFill>
                  <a:srgbClr val="FF0000"/>
                </a:solidFill>
                <a:cs typeface="Times New Roman" panose="02020603050405020304" pitchFamily="18" charset="0"/>
              </a:rPr>
              <a:t>.</a:t>
            </a:r>
            <a:endParaRPr lang="en-US" sz="5200" u="sng" dirty="0">
              <a:solidFill>
                <a:srgbClr val="000066"/>
              </a:solidFill>
              <a:effectLst>
                <a:outerShdw blurRad="38100" dist="38100" dir="2700000" algn="tl">
                  <a:srgbClr val="000000">
                    <a:alpha val="43137"/>
                  </a:srgbClr>
                </a:outerShdw>
              </a:effectLst>
              <a:ea typeface="Tahoma" pitchFamily="34" charset="0"/>
              <a:cs typeface="Times New Roman" pitchFamily="18" charset="0"/>
            </a:endParaRPr>
          </a:p>
        </p:txBody>
      </p:sp>
    </p:spTree>
    <p:extLst>
      <p:ext uri="{BB962C8B-B14F-4D97-AF65-F5344CB8AC3E}">
        <p14:creationId xmlns:p14="http://schemas.microsoft.com/office/powerpoint/2010/main" val="3032879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62661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400550"/>
          </a:xfrm>
        </p:spPr>
        <p:txBody>
          <a:bodyPr>
            <a:normAutofit/>
          </a:bodyPr>
          <a:lstStyle/>
          <a:p>
            <a:pPr>
              <a:lnSpc>
                <a:spcPct val="130000"/>
              </a:lnSpc>
            </a:pPr>
            <a:r>
              <a:rPr lang="en-US" sz="6000" b="0" u="sng" dirty="0">
                <a:solidFill>
                  <a:srgbClr val="000066"/>
                </a:solidFill>
                <a:effectLst/>
              </a:rPr>
              <a:t>Ca </a:t>
            </a:r>
            <a:r>
              <a:rPr lang="en-US" sz="6000" b="0" u="sng" dirty="0" err="1">
                <a:solidFill>
                  <a:srgbClr val="000066"/>
                </a:solidFill>
                <a:effectLst/>
              </a:rPr>
              <a:t>Kết</a:t>
            </a:r>
            <a:r>
              <a:rPr lang="en-US" sz="6000" b="0" u="sng" dirty="0">
                <a:solidFill>
                  <a:srgbClr val="000066"/>
                </a:solidFill>
                <a:effectLst/>
              </a:rPr>
              <a:t> </a:t>
            </a:r>
            <a:r>
              <a:rPr lang="en-US" sz="6000" b="0" u="sng" dirty="0" err="1">
                <a:solidFill>
                  <a:srgbClr val="000066"/>
                </a:solidFill>
                <a:effectLst/>
              </a:rPr>
              <a:t>Lễ</a:t>
            </a:r>
            <a:r>
              <a:rPr lang="en-US" sz="6000" b="0" dirty="0">
                <a:solidFill>
                  <a:srgbClr val="000066"/>
                </a:solidFill>
                <a:effectLst/>
              </a:rPr>
              <a:t/>
            </a:r>
            <a:br>
              <a:rPr lang="en-US" sz="6000" b="0" dirty="0">
                <a:solidFill>
                  <a:srgbClr val="000066"/>
                </a:solidFill>
                <a:effectLst/>
              </a:rPr>
            </a:br>
            <a:r>
              <a:rPr lang="en-US" sz="8000" dirty="0" err="1" smtClean="0">
                <a:solidFill>
                  <a:srgbClr val="000066"/>
                </a:solidFill>
              </a:rPr>
              <a:t>Tạ</a:t>
            </a:r>
            <a:r>
              <a:rPr lang="en-US" sz="8000" dirty="0" smtClean="0">
                <a:solidFill>
                  <a:srgbClr val="000066"/>
                </a:solidFill>
              </a:rPr>
              <a:t> </a:t>
            </a:r>
            <a:r>
              <a:rPr lang="en-US" sz="8000" dirty="0" err="1" smtClean="0">
                <a:solidFill>
                  <a:srgbClr val="000066"/>
                </a:solidFill>
              </a:rPr>
              <a:t>Ơn</a:t>
            </a:r>
            <a:r>
              <a:rPr lang="en-US" sz="8000" dirty="0" smtClean="0">
                <a:solidFill>
                  <a:srgbClr val="000066"/>
                </a:solidFill>
              </a:rPr>
              <a:t> </a:t>
            </a:r>
            <a:r>
              <a:rPr lang="en-US" sz="8000" dirty="0" err="1" smtClean="0">
                <a:solidFill>
                  <a:srgbClr val="000066"/>
                </a:solidFill>
              </a:rPr>
              <a:t>Chúa</a:t>
            </a:r>
            <a:r>
              <a:rPr lang="en-US" sz="8000" dirty="0" smtClean="0">
                <a:solidFill>
                  <a:srgbClr val="000066"/>
                </a:solidFill>
              </a:rPr>
              <a:t> </a:t>
            </a:r>
            <a:r>
              <a:rPr lang="en-US" sz="8000" dirty="0" err="1" smtClean="0">
                <a:solidFill>
                  <a:srgbClr val="000066"/>
                </a:solidFill>
              </a:rPr>
              <a:t>Với</a:t>
            </a:r>
            <a:r>
              <a:rPr lang="en-US" sz="8000" dirty="0" smtClean="0">
                <a:solidFill>
                  <a:srgbClr val="000066"/>
                </a:solidFill>
              </a:rPr>
              <a:t> </a:t>
            </a:r>
            <a:r>
              <a:rPr lang="en-US" sz="8000" dirty="0" err="1" smtClean="0">
                <a:solidFill>
                  <a:srgbClr val="000066"/>
                </a:solidFill>
              </a:rPr>
              <a:t>Mẹ</a:t>
            </a:r>
            <a:r>
              <a:rPr lang="en-US" sz="8000" b="0" dirty="0" smtClean="0">
                <a:solidFill>
                  <a:srgbClr val="000066"/>
                </a:solidFill>
                <a:effectLst/>
              </a:rPr>
              <a:t/>
            </a:r>
            <a:br>
              <a:rPr lang="en-US" sz="8000" b="0" dirty="0" smtClean="0">
                <a:solidFill>
                  <a:srgbClr val="000066"/>
                </a:solidFill>
                <a:effectLst/>
              </a:rPr>
            </a:br>
            <a:r>
              <a:rPr lang="en-US" sz="6000" i="1" dirty="0" smtClean="0">
                <a:solidFill>
                  <a:srgbClr val="FF0000"/>
                </a:solidFill>
              </a:rPr>
              <a:t>Thy </a:t>
            </a:r>
            <a:r>
              <a:rPr lang="en-US" sz="6000" i="1" dirty="0" err="1" smtClean="0">
                <a:solidFill>
                  <a:srgbClr val="FF0000"/>
                </a:solidFill>
              </a:rPr>
              <a:t>Yên</a:t>
            </a:r>
            <a:endParaRPr lang="en-US" sz="6000" b="0" i="1" dirty="0">
              <a:solidFill>
                <a:srgbClr val="FF0000"/>
              </a:solidFill>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4095750"/>
            <a:ext cx="5486876" cy="914479"/>
          </a:xfrm>
          <a:prstGeom prst="rect">
            <a:avLst/>
          </a:prstGeom>
        </p:spPr>
      </p:pic>
    </p:spTree>
    <p:extLst>
      <p:ext uri="{BB962C8B-B14F-4D97-AF65-F5344CB8AC3E}">
        <p14:creationId xmlns:p14="http://schemas.microsoft.com/office/powerpoint/2010/main" val="35085029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lnSpc>
                <a:spcPct val="110000"/>
              </a:lnSpc>
            </a:pPr>
            <a:r>
              <a:rPr lang="en-US" sz="5500" b="0" u="sng" dirty="0" err="1">
                <a:solidFill>
                  <a:srgbClr val="000066"/>
                </a:solidFill>
                <a:effectLst/>
              </a:rPr>
              <a:t>Đk</a:t>
            </a:r>
            <a:r>
              <a:rPr lang="en-US" sz="5500" b="0" u="sng" dirty="0">
                <a:solidFill>
                  <a:srgbClr val="000066"/>
                </a:solidFill>
                <a:effectLst/>
              </a:rPr>
              <a:t>:</a:t>
            </a:r>
            <a:r>
              <a:rPr lang="en-US" sz="5500" b="0" dirty="0">
                <a:solidFill>
                  <a:srgbClr val="000066"/>
                </a:solidFill>
                <a:effectLst/>
              </a:rPr>
              <a:t> </a:t>
            </a:r>
            <a:r>
              <a:rPr lang="vi-VN" sz="5500" b="0" dirty="0">
                <a:solidFill>
                  <a:srgbClr val="FF0000"/>
                </a:solidFill>
                <a:effectLst/>
              </a:rPr>
              <a:t> </a:t>
            </a:r>
            <a:r>
              <a:rPr lang="en-US" sz="5500" dirty="0" err="1" smtClean="0">
                <a:solidFill>
                  <a:srgbClr val="FF0000"/>
                </a:solidFill>
              </a:rPr>
              <a:t>Chúng</a:t>
            </a:r>
            <a:r>
              <a:rPr lang="en-US" sz="5500" dirty="0" smtClean="0">
                <a:solidFill>
                  <a:srgbClr val="FF0000"/>
                </a:solidFill>
              </a:rPr>
              <a:t> con </a:t>
            </a:r>
            <a:r>
              <a:rPr lang="en-US" sz="5500" dirty="0" err="1" smtClean="0">
                <a:solidFill>
                  <a:srgbClr val="FF0000"/>
                </a:solidFill>
              </a:rPr>
              <a:t>xin</a:t>
            </a:r>
            <a:r>
              <a:rPr lang="en-US" sz="5500" dirty="0" smtClean="0">
                <a:solidFill>
                  <a:srgbClr val="FF0000"/>
                </a:solidFill>
              </a:rPr>
              <a:t> </a:t>
            </a:r>
            <a:r>
              <a:rPr lang="en-US" sz="5500" dirty="0" err="1" smtClean="0">
                <a:solidFill>
                  <a:srgbClr val="FF0000"/>
                </a:solidFill>
              </a:rPr>
              <a:t>tạ</a:t>
            </a:r>
            <a:r>
              <a:rPr lang="en-US" sz="5500" dirty="0" smtClean="0">
                <a:solidFill>
                  <a:srgbClr val="FF0000"/>
                </a:solidFill>
              </a:rPr>
              <a:t> </a:t>
            </a:r>
            <a:r>
              <a:rPr lang="en-US" sz="5500" dirty="0" err="1" smtClean="0">
                <a:solidFill>
                  <a:srgbClr val="FF0000"/>
                </a:solidFill>
              </a:rPr>
              <a:t>ơn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uy</a:t>
            </a:r>
            <a:r>
              <a:rPr lang="en-US" sz="5500" dirty="0" smtClean="0">
                <a:solidFill>
                  <a:srgbClr val="FF0000"/>
                </a:solidFill>
              </a:rPr>
              <a:t> </a:t>
            </a:r>
            <a:r>
              <a:rPr lang="en-US" sz="5500" dirty="0" err="1" smtClean="0">
                <a:solidFill>
                  <a:srgbClr val="FF0000"/>
                </a:solidFill>
              </a:rPr>
              <a:t>quyền</a:t>
            </a:r>
            <a:r>
              <a:rPr lang="en-US" sz="5500" dirty="0" smtClean="0">
                <a:solidFill>
                  <a:srgbClr val="FF0000"/>
                </a:solidFill>
              </a:rPr>
              <a:t> </a:t>
            </a:r>
            <a:r>
              <a:rPr lang="en-US" sz="5500" dirty="0" err="1" smtClean="0">
                <a:solidFill>
                  <a:srgbClr val="FF0000"/>
                </a:solidFill>
              </a:rPr>
              <a:t>toàn</a:t>
            </a:r>
            <a:r>
              <a:rPr lang="en-US" sz="5500" dirty="0" smtClean="0">
                <a:solidFill>
                  <a:srgbClr val="FF0000"/>
                </a:solidFill>
              </a:rPr>
              <a:t> </a:t>
            </a:r>
            <a:r>
              <a:rPr lang="en-US" sz="5500" dirty="0" err="1" smtClean="0">
                <a:solidFill>
                  <a:srgbClr val="FF0000"/>
                </a:solidFill>
              </a:rPr>
              <a:t>năng</a:t>
            </a:r>
            <a:r>
              <a:rPr lang="en-US" sz="5500" dirty="0" smtClean="0">
                <a:solidFill>
                  <a:srgbClr val="FF0000"/>
                </a:solidFill>
              </a:rPr>
              <a:t>. </a:t>
            </a:r>
            <a:r>
              <a:rPr lang="en-US" sz="5500" dirty="0" err="1" smtClean="0">
                <a:solidFill>
                  <a:srgbClr val="FF0000"/>
                </a:solidFill>
              </a:rPr>
              <a:t>Tình</a:t>
            </a:r>
            <a:r>
              <a:rPr lang="en-US" sz="5500" dirty="0" smtClean="0">
                <a:solidFill>
                  <a:srgbClr val="FF0000"/>
                </a:solidFill>
              </a:rPr>
              <a:t> </a:t>
            </a:r>
            <a:r>
              <a:rPr lang="en-US" sz="5500" dirty="0" err="1" smtClean="0">
                <a:solidFill>
                  <a:srgbClr val="FF0000"/>
                </a:solidFill>
              </a:rPr>
              <a:t>yêu</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nào</a:t>
            </a:r>
            <a:r>
              <a:rPr lang="en-US" sz="5500" dirty="0" smtClean="0">
                <a:solidFill>
                  <a:srgbClr val="FF0000"/>
                </a:solidFill>
              </a:rPr>
              <a:t> </a:t>
            </a:r>
            <a:r>
              <a:rPr lang="en-US" sz="5500" dirty="0" err="1" smtClean="0">
                <a:solidFill>
                  <a:srgbClr val="FF0000"/>
                </a:solidFill>
              </a:rPr>
              <a:t>biết</a:t>
            </a:r>
            <a:r>
              <a:rPr lang="en-US" sz="5500" dirty="0" smtClean="0">
                <a:solidFill>
                  <a:srgbClr val="FF0000"/>
                </a:solidFill>
              </a:rPr>
              <a:t> chi </a:t>
            </a:r>
            <a:r>
              <a:rPr lang="en-US" sz="5500" dirty="0" err="1" smtClean="0">
                <a:solidFill>
                  <a:srgbClr val="FF0000"/>
                </a:solidFill>
              </a:rPr>
              <a:t>báo</a:t>
            </a:r>
            <a:r>
              <a:rPr lang="en-US" sz="5500" dirty="0" smtClean="0">
                <a:solidFill>
                  <a:srgbClr val="FF0000"/>
                </a:solidFill>
              </a:rPr>
              <a:t> </a:t>
            </a:r>
            <a:r>
              <a:rPr lang="en-US" sz="5500" dirty="0" err="1" smtClean="0">
                <a:solidFill>
                  <a:srgbClr val="FF0000"/>
                </a:solidFill>
              </a:rPr>
              <a:t>đền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muôn</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là</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khắp</a:t>
            </a:r>
            <a:r>
              <a:rPr lang="en-US" sz="5500" dirty="0" smtClean="0">
                <a:solidFill>
                  <a:srgbClr val="FF0000"/>
                </a:solidFill>
              </a:rPr>
              <a:t> </a:t>
            </a:r>
            <a:r>
              <a:rPr lang="en-US" sz="5500" dirty="0" err="1" smtClean="0">
                <a:solidFill>
                  <a:srgbClr val="FF0000"/>
                </a:solidFill>
              </a:rPr>
              <a:t>vũ</a:t>
            </a:r>
            <a:r>
              <a:rPr lang="en-US" sz="5500" dirty="0" smtClean="0">
                <a:solidFill>
                  <a:srgbClr val="FF0000"/>
                </a:solidFill>
              </a:rPr>
              <a:t> </a:t>
            </a:r>
            <a:r>
              <a:rPr lang="en-US" sz="5500" dirty="0" err="1" smtClean="0">
                <a:solidFill>
                  <a:srgbClr val="FF0000"/>
                </a:solidFill>
              </a:rPr>
              <a:t>trụ</a:t>
            </a:r>
            <a:r>
              <a:rPr lang="en-US" sz="5500" dirty="0" smtClean="0">
                <a:solidFill>
                  <a:srgbClr val="FF0000"/>
                </a:solidFill>
              </a:rPr>
              <a:t> </a:t>
            </a:r>
            <a:r>
              <a:rPr lang="en-US" sz="5500" dirty="0" err="1" smtClean="0">
                <a:solidFill>
                  <a:srgbClr val="FF0000"/>
                </a:solidFill>
              </a:rPr>
              <a:t>trời</a:t>
            </a:r>
            <a:r>
              <a:rPr lang="en-US" sz="5500" dirty="0" smtClean="0">
                <a:solidFill>
                  <a:srgbClr val="FF0000"/>
                </a:solidFill>
              </a:rPr>
              <a:t> </a:t>
            </a:r>
            <a:r>
              <a:rPr lang="en-US" sz="5500" dirty="0" err="1" smtClean="0">
                <a:solidFill>
                  <a:srgbClr val="FF0000"/>
                </a:solidFill>
              </a:rPr>
              <a:t>đất</a:t>
            </a:r>
            <a:r>
              <a:rPr lang="en-US" sz="5500" dirty="0" smtClean="0">
                <a:solidFill>
                  <a:srgbClr val="FF0000"/>
                </a:solidFill>
              </a:rPr>
              <a:t> </a:t>
            </a:r>
            <a:r>
              <a:rPr lang="en-US" sz="5500" dirty="0" err="1" smtClean="0">
                <a:solidFill>
                  <a:srgbClr val="FF0000"/>
                </a:solidFill>
              </a:rPr>
              <a:t>ngàn</a:t>
            </a:r>
            <a:r>
              <a:rPr lang="en-US" sz="5500" dirty="0" smtClean="0">
                <a:solidFill>
                  <a:srgbClr val="FF0000"/>
                </a:solidFill>
              </a:rPr>
              <a:t> </a:t>
            </a:r>
            <a:r>
              <a:rPr lang="en-US" sz="5500" dirty="0" err="1" smtClean="0">
                <a:solidFill>
                  <a:srgbClr val="FF0000"/>
                </a:solidFill>
              </a:rPr>
              <a:t>vinh</a:t>
            </a:r>
            <a:r>
              <a:rPr lang="en-US" sz="5500" dirty="0" smtClean="0">
                <a:solidFill>
                  <a:srgbClr val="FF0000"/>
                </a:solidFill>
              </a:rPr>
              <a:t> </a:t>
            </a:r>
            <a:r>
              <a:rPr lang="en-US" sz="5500" dirty="0" err="1" smtClean="0">
                <a:solidFill>
                  <a:srgbClr val="FF0000"/>
                </a:solidFill>
              </a:rPr>
              <a:t>quang</a:t>
            </a:r>
            <a:r>
              <a:rPr lang="en-US" sz="5500" dirty="0" smtClean="0">
                <a:solidFill>
                  <a:srgbClr val="FF0000"/>
                </a:solidFill>
              </a:rPr>
              <a:t> </a:t>
            </a:r>
            <a:r>
              <a:rPr lang="en-US" sz="5500" dirty="0" err="1" smtClean="0">
                <a:solidFill>
                  <a:srgbClr val="FF0000"/>
                </a:solidFill>
              </a:rPr>
              <a:t>cao</a:t>
            </a:r>
            <a:r>
              <a:rPr lang="en-US" sz="5500" dirty="0" smtClean="0">
                <a:solidFill>
                  <a:srgbClr val="FF0000"/>
                </a:solidFill>
              </a:rPr>
              <a:t> </a:t>
            </a:r>
            <a:r>
              <a:rPr lang="en-US" sz="5500" dirty="0" err="1" smtClean="0">
                <a:solidFill>
                  <a:srgbClr val="FF0000"/>
                </a:solidFill>
              </a:rPr>
              <a:t>chiếu</a:t>
            </a:r>
            <a:r>
              <a:rPr lang="en-US" sz="5500" dirty="0" smtClean="0">
                <a:solidFill>
                  <a:srgbClr val="FF0000"/>
                </a:solidFill>
              </a:rPr>
              <a:t> </a:t>
            </a:r>
            <a:r>
              <a:rPr lang="en-US" sz="5500" dirty="0" err="1" smtClean="0">
                <a:solidFill>
                  <a:srgbClr val="FF0000"/>
                </a:solidFill>
              </a:rPr>
              <a:t>hiển</a:t>
            </a:r>
            <a:r>
              <a:rPr lang="en-US" sz="5500" dirty="0" smtClean="0">
                <a:solidFill>
                  <a:srgbClr val="FF0000"/>
                </a:solidFill>
              </a:rPr>
              <a:t> </a:t>
            </a:r>
            <a:r>
              <a:rPr lang="en-US" sz="5500" dirty="0" err="1" smtClean="0">
                <a:solidFill>
                  <a:srgbClr val="FF0000"/>
                </a:solidFill>
              </a:rPr>
              <a:t>trị</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a:t>
            </a:r>
            <a:endParaRPr lang="vi-VN" sz="5500" b="0" dirty="0">
              <a:solidFill>
                <a:srgbClr val="FF0000"/>
              </a:solidFill>
              <a:effectLst/>
            </a:endParaRPr>
          </a:p>
        </p:txBody>
      </p:sp>
    </p:spTree>
    <p:extLst>
      <p:ext uri="{BB962C8B-B14F-4D97-AF65-F5344CB8AC3E}">
        <p14:creationId xmlns:p14="http://schemas.microsoft.com/office/powerpoint/2010/main" val="23722941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6000" b="0" u="sng" dirty="0" err="1" smtClean="0">
                <a:solidFill>
                  <a:srgbClr val="000066"/>
                </a:solidFill>
                <a:effectLst/>
              </a:rPr>
              <a:t>Tk</a:t>
            </a:r>
            <a:r>
              <a:rPr lang="en-US" sz="6000" b="0" u="sng" dirty="0" smtClean="0">
                <a:solidFill>
                  <a:srgbClr val="000066"/>
                </a:solidFill>
                <a:effectLst/>
              </a:rPr>
              <a:t>:</a:t>
            </a:r>
            <a:r>
              <a:rPr lang="en-US" sz="6000" b="0" dirty="0" smtClean="0">
                <a:solidFill>
                  <a:schemeClr val="bg1"/>
                </a:solidFill>
                <a:effectLst/>
              </a:rPr>
              <a:t> </a:t>
            </a:r>
            <a:r>
              <a:rPr lang="en-US" sz="6000" dirty="0" err="1" smtClean="0">
                <a:solidFill>
                  <a:srgbClr val="FF0000"/>
                </a:solidFill>
              </a:rPr>
              <a:t>Vì</a:t>
            </a:r>
            <a:r>
              <a:rPr lang="en-US" sz="6000" dirty="0" smtClean="0">
                <a:solidFill>
                  <a:srgbClr val="FF0000"/>
                </a:solidFill>
              </a:rPr>
              <a:t> </a:t>
            </a:r>
            <a:r>
              <a:rPr lang="en-US" sz="6000" dirty="0" err="1" smtClean="0">
                <a:solidFill>
                  <a:srgbClr val="FF0000"/>
                </a:solidFill>
              </a:rPr>
              <a:t>tình</a:t>
            </a:r>
            <a:r>
              <a:rPr lang="en-US" sz="6000" dirty="0" smtClean="0">
                <a:solidFill>
                  <a:srgbClr val="FF0000"/>
                </a:solidFill>
              </a:rPr>
              <a:t> </a:t>
            </a:r>
            <a:r>
              <a:rPr lang="en-US" sz="6000" dirty="0" err="1" smtClean="0">
                <a:solidFill>
                  <a:srgbClr val="FF0000"/>
                </a:solidFill>
              </a:rPr>
              <a:t>Chúa</a:t>
            </a:r>
            <a:r>
              <a:rPr lang="en-US" sz="6000" dirty="0" smtClean="0">
                <a:solidFill>
                  <a:srgbClr val="FF0000"/>
                </a:solidFill>
              </a:rPr>
              <a:t> </a:t>
            </a:r>
            <a:r>
              <a:rPr lang="en-US" sz="6000" dirty="0" err="1" smtClean="0">
                <a:solidFill>
                  <a:srgbClr val="FF0000"/>
                </a:solidFill>
              </a:rPr>
              <a:t>đã</a:t>
            </a:r>
            <a:r>
              <a:rPr lang="en-US" sz="6000" dirty="0" smtClean="0">
                <a:solidFill>
                  <a:srgbClr val="FF0000"/>
                </a:solidFill>
              </a:rPr>
              <a:t> </a:t>
            </a:r>
            <a:r>
              <a:rPr lang="en-US" sz="6000" dirty="0" err="1" smtClean="0">
                <a:solidFill>
                  <a:srgbClr val="FF0000"/>
                </a:solidFill>
              </a:rPr>
              <a:t>chất</a:t>
            </a:r>
            <a:r>
              <a:rPr lang="en-US" sz="6000" dirty="0" smtClean="0">
                <a:solidFill>
                  <a:srgbClr val="FF0000"/>
                </a:solidFill>
              </a:rPr>
              <a:t> </a:t>
            </a:r>
            <a:r>
              <a:rPr lang="en-US" sz="6000" dirty="0" err="1" smtClean="0">
                <a:solidFill>
                  <a:srgbClr val="FF0000"/>
                </a:solidFill>
              </a:rPr>
              <a:t>chứa</a:t>
            </a:r>
            <a:r>
              <a:rPr lang="en-US" sz="6000" dirty="0" smtClean="0">
                <a:solidFill>
                  <a:srgbClr val="FF0000"/>
                </a:solidFill>
              </a:rPr>
              <a:t> </a:t>
            </a:r>
            <a:r>
              <a:rPr lang="en-US" sz="6000" dirty="0" err="1" smtClean="0">
                <a:solidFill>
                  <a:srgbClr val="FF0000"/>
                </a:solidFill>
              </a:rPr>
              <a:t>trong</a:t>
            </a:r>
            <a:r>
              <a:rPr lang="en-US" sz="6000" dirty="0" smtClean="0">
                <a:solidFill>
                  <a:srgbClr val="FF0000"/>
                </a:solidFill>
              </a:rPr>
              <a:t> </a:t>
            </a:r>
            <a:r>
              <a:rPr lang="en-US" sz="6000" dirty="0" err="1" smtClean="0">
                <a:solidFill>
                  <a:srgbClr val="FF0000"/>
                </a:solidFill>
              </a:rPr>
              <a:t>trái</a:t>
            </a:r>
            <a:r>
              <a:rPr lang="en-US" sz="6000" dirty="0" smtClean="0">
                <a:solidFill>
                  <a:srgbClr val="FF0000"/>
                </a:solidFill>
              </a:rPr>
              <a:t> </a:t>
            </a:r>
            <a:r>
              <a:rPr lang="en-US" sz="6000" dirty="0" err="1" smtClean="0">
                <a:solidFill>
                  <a:srgbClr val="FF0000"/>
                </a:solidFill>
              </a:rPr>
              <a:t>tim</a:t>
            </a:r>
            <a:r>
              <a:rPr lang="en-US" sz="6000" dirty="0" smtClean="0">
                <a:solidFill>
                  <a:srgbClr val="FF0000"/>
                </a:solidFill>
              </a:rPr>
              <a:t> </a:t>
            </a:r>
            <a:r>
              <a:rPr lang="en-US" sz="6000" dirty="0" err="1" smtClean="0">
                <a:solidFill>
                  <a:srgbClr val="FF0000"/>
                </a:solidFill>
              </a:rPr>
              <a:t>Mẹ</a:t>
            </a:r>
            <a:r>
              <a:rPr lang="en-US" sz="6000" dirty="0" smtClean="0">
                <a:solidFill>
                  <a:srgbClr val="FF0000"/>
                </a:solidFill>
              </a:rPr>
              <a:t> </a:t>
            </a:r>
            <a:r>
              <a:rPr lang="en-US" sz="6000" dirty="0" err="1" smtClean="0">
                <a:solidFill>
                  <a:srgbClr val="FF0000"/>
                </a:solidFill>
              </a:rPr>
              <a:t>hiền</a:t>
            </a:r>
            <a:r>
              <a:rPr lang="en-US" sz="6000" dirty="0" smtClean="0">
                <a:solidFill>
                  <a:srgbClr val="FF0000"/>
                </a:solidFill>
              </a:rPr>
              <a:t>, </a:t>
            </a:r>
            <a:r>
              <a:rPr lang="en-US" sz="6000" dirty="0" err="1" smtClean="0">
                <a:solidFill>
                  <a:srgbClr val="FF0000"/>
                </a:solidFill>
              </a:rPr>
              <a:t>luôn</a:t>
            </a:r>
            <a:r>
              <a:rPr lang="en-US" sz="6000" dirty="0" smtClean="0">
                <a:solidFill>
                  <a:srgbClr val="FF0000"/>
                </a:solidFill>
              </a:rPr>
              <a:t> </a:t>
            </a:r>
            <a:r>
              <a:rPr lang="en-US" sz="6000" dirty="0" err="1" smtClean="0">
                <a:solidFill>
                  <a:srgbClr val="FF0000"/>
                </a:solidFill>
              </a:rPr>
              <a:t>trìu</a:t>
            </a:r>
            <a:r>
              <a:rPr lang="en-US" sz="6000" dirty="0" smtClean="0">
                <a:solidFill>
                  <a:srgbClr val="FF0000"/>
                </a:solidFill>
              </a:rPr>
              <a:t> </a:t>
            </a:r>
            <a:r>
              <a:rPr lang="en-US" sz="6000" dirty="0" err="1" smtClean="0">
                <a:solidFill>
                  <a:srgbClr val="FF0000"/>
                </a:solidFill>
              </a:rPr>
              <a:t>mến</a:t>
            </a:r>
            <a:r>
              <a:rPr lang="en-US" sz="6000" dirty="0" smtClean="0">
                <a:solidFill>
                  <a:srgbClr val="FF0000"/>
                </a:solidFill>
              </a:rPr>
              <a:t> </a:t>
            </a:r>
            <a:r>
              <a:rPr lang="en-US" sz="6000" dirty="0" err="1" smtClean="0">
                <a:solidFill>
                  <a:srgbClr val="FF0000"/>
                </a:solidFill>
              </a:rPr>
              <a:t>mãi</a:t>
            </a:r>
            <a:r>
              <a:rPr lang="en-US" sz="6000" dirty="0" smtClean="0">
                <a:solidFill>
                  <a:srgbClr val="FF0000"/>
                </a:solidFill>
              </a:rPr>
              <a:t> </a:t>
            </a:r>
            <a:r>
              <a:rPr lang="en-US" sz="6000" dirty="0" err="1" smtClean="0">
                <a:solidFill>
                  <a:srgbClr val="FF0000"/>
                </a:solidFill>
              </a:rPr>
              <a:t>cứu</a:t>
            </a:r>
            <a:r>
              <a:rPr lang="en-US" sz="6000" dirty="0" smtClean="0">
                <a:solidFill>
                  <a:srgbClr val="FF0000"/>
                </a:solidFill>
              </a:rPr>
              <a:t> </a:t>
            </a:r>
            <a:r>
              <a:rPr lang="en-US" sz="6000" dirty="0" err="1" smtClean="0">
                <a:solidFill>
                  <a:srgbClr val="FF0000"/>
                </a:solidFill>
              </a:rPr>
              <a:t>giúp</a:t>
            </a:r>
            <a:r>
              <a:rPr lang="en-US" sz="6000" dirty="0" smtClean="0">
                <a:solidFill>
                  <a:srgbClr val="FF0000"/>
                </a:solidFill>
              </a:rPr>
              <a:t> </a:t>
            </a:r>
            <a:r>
              <a:rPr lang="en-US" sz="6000" dirty="0" err="1" smtClean="0">
                <a:solidFill>
                  <a:srgbClr val="FF0000"/>
                </a:solidFill>
              </a:rPr>
              <a:t>chở</a:t>
            </a:r>
            <a:r>
              <a:rPr lang="en-US" sz="6000" dirty="0" smtClean="0">
                <a:solidFill>
                  <a:srgbClr val="FF0000"/>
                </a:solidFill>
              </a:rPr>
              <a:t> </a:t>
            </a:r>
            <a:r>
              <a:rPr lang="en-US" sz="6000" dirty="0" err="1" smtClean="0">
                <a:solidFill>
                  <a:srgbClr val="FF0000"/>
                </a:solidFill>
              </a:rPr>
              <a:t>che</a:t>
            </a:r>
            <a:r>
              <a:rPr lang="en-US" sz="6000" dirty="0" smtClean="0">
                <a:solidFill>
                  <a:srgbClr val="FF0000"/>
                </a:solidFill>
              </a:rPr>
              <a:t> </a:t>
            </a:r>
            <a:r>
              <a:rPr lang="en-US" sz="6000" dirty="0" err="1" smtClean="0">
                <a:solidFill>
                  <a:srgbClr val="FF0000"/>
                </a:solidFill>
              </a:rPr>
              <a:t>nguyện</a:t>
            </a:r>
            <a:r>
              <a:rPr lang="en-US" sz="6000" dirty="0" smtClean="0">
                <a:solidFill>
                  <a:srgbClr val="FF0000"/>
                </a:solidFill>
              </a:rPr>
              <a:t> </a:t>
            </a:r>
            <a:r>
              <a:rPr lang="en-US" sz="6000" dirty="0" err="1" smtClean="0">
                <a:solidFill>
                  <a:srgbClr val="FF0000"/>
                </a:solidFill>
              </a:rPr>
              <a:t>cầu</a:t>
            </a:r>
            <a:r>
              <a:rPr lang="en-US" sz="6000" dirty="0" smtClean="0">
                <a:solidFill>
                  <a:srgbClr val="FF0000"/>
                </a:solidFill>
              </a:rPr>
              <a:t> </a:t>
            </a:r>
            <a:r>
              <a:rPr lang="en-US" sz="6000" dirty="0" smtClean="0">
                <a:solidFill>
                  <a:srgbClr val="000066"/>
                </a:solidFill>
              </a:rPr>
              <a:t>…</a:t>
            </a:r>
            <a:endParaRPr lang="vi-VN" sz="6000" b="0" dirty="0">
              <a:solidFill>
                <a:srgbClr val="000066"/>
              </a:solidFill>
              <a:effectLst/>
            </a:endParaRPr>
          </a:p>
        </p:txBody>
      </p:sp>
    </p:spTree>
    <p:extLst>
      <p:ext uri="{BB962C8B-B14F-4D97-AF65-F5344CB8AC3E}">
        <p14:creationId xmlns:p14="http://schemas.microsoft.com/office/powerpoint/2010/main" val="31732763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6000" dirty="0">
                <a:solidFill>
                  <a:srgbClr val="000066"/>
                </a:solidFill>
              </a:rPr>
              <a:t>… </a:t>
            </a:r>
            <a:r>
              <a:rPr lang="en-US" sz="6000" dirty="0" err="1" smtClean="0">
                <a:solidFill>
                  <a:srgbClr val="FF0000"/>
                </a:solidFill>
              </a:rPr>
              <a:t>Ngàn</a:t>
            </a:r>
            <a:r>
              <a:rPr lang="en-US" sz="6000" dirty="0" smtClean="0">
                <a:solidFill>
                  <a:srgbClr val="FF0000"/>
                </a:solidFill>
              </a:rPr>
              <a:t> </a:t>
            </a:r>
            <a:r>
              <a:rPr lang="en-US" sz="6000" dirty="0" err="1" smtClean="0">
                <a:solidFill>
                  <a:srgbClr val="FF0000"/>
                </a:solidFill>
              </a:rPr>
              <a:t>phúc</a:t>
            </a:r>
            <a:r>
              <a:rPr lang="en-US" sz="6000" dirty="0" smtClean="0">
                <a:solidFill>
                  <a:srgbClr val="FF0000"/>
                </a:solidFill>
              </a:rPr>
              <a:t> </a:t>
            </a:r>
            <a:r>
              <a:rPr lang="en-US" sz="6000" dirty="0" err="1" smtClean="0">
                <a:solidFill>
                  <a:srgbClr val="FF0000"/>
                </a:solidFill>
              </a:rPr>
              <a:t>ân</a:t>
            </a:r>
            <a:r>
              <a:rPr lang="en-US" sz="6000" dirty="0" smtClean="0">
                <a:solidFill>
                  <a:srgbClr val="FF0000"/>
                </a:solidFill>
              </a:rPr>
              <a:t> </a:t>
            </a:r>
            <a:r>
              <a:rPr lang="en-US" sz="6000" dirty="0" err="1" smtClean="0">
                <a:solidFill>
                  <a:srgbClr val="FF0000"/>
                </a:solidFill>
              </a:rPr>
              <a:t>vẫn</a:t>
            </a:r>
            <a:r>
              <a:rPr lang="en-US" sz="6000" dirty="0" smtClean="0">
                <a:solidFill>
                  <a:srgbClr val="FF0000"/>
                </a:solidFill>
              </a:rPr>
              <a:t> </a:t>
            </a:r>
            <a:r>
              <a:rPr lang="en-US" sz="6000" dirty="0" err="1" smtClean="0">
                <a:solidFill>
                  <a:srgbClr val="FF0000"/>
                </a:solidFill>
              </a:rPr>
              <a:t>nhờ</a:t>
            </a:r>
            <a:r>
              <a:rPr lang="en-US" sz="6000" dirty="0" smtClean="0">
                <a:solidFill>
                  <a:srgbClr val="FF0000"/>
                </a:solidFill>
              </a:rPr>
              <a:t> </a:t>
            </a:r>
            <a:r>
              <a:rPr lang="en-US" sz="6000" dirty="0" err="1" smtClean="0">
                <a:solidFill>
                  <a:srgbClr val="FF0000"/>
                </a:solidFill>
              </a:rPr>
              <a:t>Mẹ</a:t>
            </a:r>
            <a:r>
              <a:rPr lang="en-US" sz="6000" dirty="0" smtClean="0">
                <a:solidFill>
                  <a:srgbClr val="FF0000"/>
                </a:solidFill>
              </a:rPr>
              <a:t>, </a:t>
            </a:r>
            <a:r>
              <a:rPr lang="en-US" sz="6000" dirty="0" err="1" smtClean="0">
                <a:solidFill>
                  <a:srgbClr val="FF0000"/>
                </a:solidFill>
              </a:rPr>
              <a:t>ngàn</a:t>
            </a:r>
            <a:r>
              <a:rPr lang="en-US" sz="6000" dirty="0" smtClean="0">
                <a:solidFill>
                  <a:srgbClr val="FF0000"/>
                </a:solidFill>
              </a:rPr>
              <a:t> </a:t>
            </a:r>
            <a:r>
              <a:rPr lang="en-US" sz="6000" dirty="0" err="1" smtClean="0">
                <a:solidFill>
                  <a:srgbClr val="FF0000"/>
                </a:solidFill>
              </a:rPr>
              <a:t>khổ</a:t>
            </a:r>
            <a:r>
              <a:rPr lang="en-US" sz="6000" dirty="0" smtClean="0">
                <a:solidFill>
                  <a:srgbClr val="FF0000"/>
                </a:solidFill>
              </a:rPr>
              <a:t> </a:t>
            </a:r>
            <a:r>
              <a:rPr lang="en-US" sz="6000" dirty="0" err="1" smtClean="0">
                <a:solidFill>
                  <a:srgbClr val="FF0000"/>
                </a:solidFill>
              </a:rPr>
              <a:t>đau</a:t>
            </a:r>
            <a:r>
              <a:rPr lang="en-US" sz="6000" dirty="0" smtClean="0">
                <a:solidFill>
                  <a:srgbClr val="FF0000"/>
                </a:solidFill>
              </a:rPr>
              <a:t> </a:t>
            </a:r>
            <a:r>
              <a:rPr lang="en-US" sz="6000" dirty="0" err="1" smtClean="0">
                <a:solidFill>
                  <a:srgbClr val="FF0000"/>
                </a:solidFill>
              </a:rPr>
              <a:t>cũng</a:t>
            </a:r>
            <a:r>
              <a:rPr lang="en-US" sz="6000" dirty="0" smtClean="0">
                <a:solidFill>
                  <a:srgbClr val="FF0000"/>
                </a:solidFill>
              </a:rPr>
              <a:t> </a:t>
            </a:r>
            <a:r>
              <a:rPr lang="en-US" sz="6000" dirty="0" err="1" smtClean="0">
                <a:solidFill>
                  <a:srgbClr val="FF0000"/>
                </a:solidFill>
              </a:rPr>
              <a:t>nhờ</a:t>
            </a:r>
            <a:r>
              <a:rPr lang="en-US" sz="6000" dirty="0" smtClean="0">
                <a:solidFill>
                  <a:srgbClr val="FF0000"/>
                </a:solidFill>
              </a:rPr>
              <a:t> </a:t>
            </a:r>
            <a:r>
              <a:rPr lang="en-US" sz="6000" dirty="0" err="1" smtClean="0">
                <a:solidFill>
                  <a:srgbClr val="FF0000"/>
                </a:solidFill>
              </a:rPr>
              <a:t>Mẹ</a:t>
            </a:r>
            <a:r>
              <a:rPr lang="en-US" sz="6000" dirty="0" smtClean="0">
                <a:solidFill>
                  <a:srgbClr val="FF0000"/>
                </a:solidFill>
              </a:rPr>
              <a:t>. </a:t>
            </a:r>
            <a:r>
              <a:rPr lang="en-US" sz="6000" dirty="0" err="1" smtClean="0">
                <a:solidFill>
                  <a:srgbClr val="FF0000"/>
                </a:solidFill>
              </a:rPr>
              <a:t>Nhờ</a:t>
            </a:r>
            <a:r>
              <a:rPr lang="en-US" sz="6000" dirty="0" smtClean="0">
                <a:solidFill>
                  <a:srgbClr val="FF0000"/>
                </a:solidFill>
              </a:rPr>
              <a:t> </a:t>
            </a:r>
            <a:r>
              <a:rPr lang="en-US" sz="6000" dirty="0" err="1" smtClean="0">
                <a:solidFill>
                  <a:srgbClr val="FF0000"/>
                </a:solidFill>
              </a:rPr>
              <a:t>Mẹ</a:t>
            </a:r>
            <a:r>
              <a:rPr lang="en-US" sz="6000" dirty="0" smtClean="0">
                <a:solidFill>
                  <a:srgbClr val="FF0000"/>
                </a:solidFill>
              </a:rPr>
              <a:t> </a:t>
            </a:r>
            <a:r>
              <a:rPr lang="en-US" sz="6000" dirty="0" err="1" smtClean="0">
                <a:solidFill>
                  <a:srgbClr val="FF0000"/>
                </a:solidFill>
              </a:rPr>
              <a:t>thương</a:t>
            </a:r>
            <a:r>
              <a:rPr lang="en-US" sz="6000" dirty="0" smtClean="0">
                <a:solidFill>
                  <a:srgbClr val="FF0000"/>
                </a:solidFill>
              </a:rPr>
              <a:t> </a:t>
            </a:r>
            <a:r>
              <a:rPr lang="en-US" sz="6000" dirty="0" err="1" smtClean="0">
                <a:solidFill>
                  <a:srgbClr val="FF0000"/>
                </a:solidFill>
              </a:rPr>
              <a:t>dâng</a:t>
            </a:r>
            <a:r>
              <a:rPr lang="en-US" sz="6000" dirty="0" smtClean="0">
                <a:solidFill>
                  <a:srgbClr val="FF0000"/>
                </a:solidFill>
              </a:rPr>
              <a:t> </a:t>
            </a:r>
            <a:r>
              <a:rPr lang="en-US" sz="6000" dirty="0" err="1" smtClean="0">
                <a:solidFill>
                  <a:srgbClr val="FF0000"/>
                </a:solidFill>
              </a:rPr>
              <a:t>Chúa</a:t>
            </a:r>
            <a:r>
              <a:rPr lang="en-US" sz="6000" dirty="0" smtClean="0">
                <a:solidFill>
                  <a:srgbClr val="FF0000"/>
                </a:solidFill>
              </a:rPr>
              <a:t> </a:t>
            </a:r>
            <a:r>
              <a:rPr lang="en-US" sz="6000" dirty="0" err="1" smtClean="0">
                <a:solidFill>
                  <a:srgbClr val="FF0000"/>
                </a:solidFill>
              </a:rPr>
              <a:t>trót</a:t>
            </a:r>
            <a:r>
              <a:rPr lang="en-US" sz="6000" dirty="0" smtClean="0">
                <a:solidFill>
                  <a:srgbClr val="FF0000"/>
                </a:solidFill>
              </a:rPr>
              <a:t> </a:t>
            </a:r>
            <a:r>
              <a:rPr lang="en-US" sz="6000" dirty="0" err="1" smtClean="0">
                <a:solidFill>
                  <a:srgbClr val="FF0000"/>
                </a:solidFill>
              </a:rPr>
              <a:t>đời</a:t>
            </a:r>
            <a:r>
              <a:rPr lang="en-US" sz="6000" dirty="0" smtClean="0">
                <a:solidFill>
                  <a:srgbClr val="FF0000"/>
                </a:solidFill>
              </a:rPr>
              <a:t> </a:t>
            </a:r>
            <a:r>
              <a:rPr lang="en-US" sz="6000" dirty="0" err="1" smtClean="0">
                <a:solidFill>
                  <a:srgbClr val="FF0000"/>
                </a:solidFill>
              </a:rPr>
              <a:t>tạ</a:t>
            </a:r>
            <a:r>
              <a:rPr lang="en-US" sz="6000" dirty="0" smtClean="0">
                <a:solidFill>
                  <a:srgbClr val="FF0000"/>
                </a:solidFill>
              </a:rPr>
              <a:t> </a:t>
            </a:r>
            <a:r>
              <a:rPr lang="en-US" sz="6000" dirty="0" err="1" smtClean="0">
                <a:solidFill>
                  <a:srgbClr val="FF0000"/>
                </a:solidFill>
              </a:rPr>
              <a:t>ơn</a:t>
            </a:r>
            <a:r>
              <a:rPr lang="en-US" sz="6000" dirty="0" smtClean="0">
                <a:solidFill>
                  <a:srgbClr val="FF0000"/>
                </a:solidFill>
              </a:rPr>
              <a:t>.</a:t>
            </a:r>
            <a:endParaRPr lang="vi-VN" sz="6000" b="0" dirty="0">
              <a:solidFill>
                <a:srgbClr val="FF0000"/>
              </a:solidFill>
              <a:effectLst/>
            </a:endParaRPr>
          </a:p>
        </p:txBody>
      </p:sp>
    </p:spTree>
    <p:extLst>
      <p:ext uri="{BB962C8B-B14F-4D97-AF65-F5344CB8AC3E}">
        <p14:creationId xmlns:p14="http://schemas.microsoft.com/office/powerpoint/2010/main" val="204757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10000"/>
              </a:lnSpc>
              <a:spcBef>
                <a:spcPts val="0"/>
              </a:spcBef>
            </a:pPr>
            <a:r>
              <a:rPr lang="en-US" sz="5800" u="sng" dirty="0" smtClean="0">
                <a:solidFill>
                  <a:srgbClr val="000066"/>
                </a:solidFill>
                <a:latin typeface="+mj-lt"/>
              </a:rPr>
              <a:t>Tk1</a:t>
            </a:r>
            <a:r>
              <a:rPr lang="vi-VN" sz="5800" u="sng" dirty="0" smtClean="0">
                <a:solidFill>
                  <a:srgbClr val="000066"/>
                </a:solidFill>
                <a:latin typeface="+mj-lt"/>
              </a:rPr>
              <a:t>:</a:t>
            </a:r>
            <a:r>
              <a:rPr lang="vi-VN" sz="5800" dirty="0" smtClean="0">
                <a:solidFill>
                  <a:srgbClr val="FF0000"/>
                </a:solidFill>
                <a:latin typeface="+mj-lt"/>
              </a:rPr>
              <a:t> </a:t>
            </a:r>
            <a:r>
              <a:rPr lang="en-US" sz="5800" dirty="0" err="1" smtClean="0">
                <a:solidFill>
                  <a:srgbClr val="FF0000"/>
                </a:solidFill>
                <a:latin typeface="+mj-lt"/>
              </a:rPr>
              <a:t>Dòng</a:t>
            </a:r>
            <a:r>
              <a:rPr lang="en-US" sz="5800" dirty="0" smtClean="0">
                <a:solidFill>
                  <a:srgbClr val="FF0000"/>
                </a:solidFill>
                <a:latin typeface="+mj-lt"/>
              </a:rPr>
              <a:t> </a:t>
            </a:r>
            <a:r>
              <a:rPr lang="en-US" sz="5800" dirty="0" err="1" smtClean="0">
                <a:solidFill>
                  <a:srgbClr val="FF0000"/>
                </a:solidFill>
                <a:latin typeface="+mj-lt"/>
              </a:rPr>
              <a:t>suối</a:t>
            </a:r>
            <a:r>
              <a:rPr lang="en-US" sz="5800" dirty="0" smtClean="0">
                <a:solidFill>
                  <a:srgbClr val="FF0000"/>
                </a:solidFill>
                <a:latin typeface="+mj-lt"/>
              </a:rPr>
              <a:t> </a:t>
            </a:r>
            <a:r>
              <a:rPr lang="en-US" sz="5800" dirty="0" err="1" smtClean="0">
                <a:solidFill>
                  <a:srgbClr val="FF0000"/>
                </a:solidFill>
                <a:latin typeface="+mj-lt"/>
              </a:rPr>
              <a:t>lệ</a:t>
            </a:r>
            <a:r>
              <a:rPr lang="en-US" sz="5800" dirty="0" smtClean="0">
                <a:solidFill>
                  <a:srgbClr val="FF0000"/>
                </a:solidFill>
                <a:latin typeface="+mj-lt"/>
              </a:rPr>
              <a:t> </a:t>
            </a:r>
            <a:r>
              <a:rPr lang="en-US" sz="5800" dirty="0" err="1" smtClean="0">
                <a:solidFill>
                  <a:srgbClr val="FF0000"/>
                </a:solidFill>
                <a:latin typeface="+mj-lt"/>
              </a:rPr>
              <a:t>tuôn</a:t>
            </a:r>
            <a:r>
              <a:rPr lang="en-US" sz="5800" dirty="0" smtClean="0">
                <a:solidFill>
                  <a:srgbClr val="FF0000"/>
                </a:solidFill>
                <a:latin typeface="+mj-lt"/>
              </a:rPr>
              <a:t> </a:t>
            </a:r>
            <a:r>
              <a:rPr lang="en-US" sz="5800" dirty="0" err="1" smtClean="0">
                <a:solidFill>
                  <a:srgbClr val="FF0000"/>
                </a:solidFill>
                <a:latin typeface="+mj-lt"/>
              </a:rPr>
              <a:t>mãi</a:t>
            </a:r>
            <a:r>
              <a:rPr lang="en-US" sz="5800" dirty="0" smtClean="0">
                <a:solidFill>
                  <a:srgbClr val="FF0000"/>
                </a:solidFill>
                <a:latin typeface="+mj-lt"/>
              </a:rPr>
              <a:t>, </a:t>
            </a:r>
            <a:r>
              <a:rPr lang="en-US" sz="5800" dirty="0" err="1" smtClean="0">
                <a:solidFill>
                  <a:srgbClr val="FF0000"/>
                </a:solidFill>
                <a:latin typeface="+mj-lt"/>
              </a:rPr>
              <a:t>đoàn</a:t>
            </a:r>
            <a:r>
              <a:rPr lang="en-US" sz="5800" dirty="0" smtClean="0">
                <a:solidFill>
                  <a:srgbClr val="FF0000"/>
                </a:solidFill>
                <a:latin typeface="+mj-lt"/>
              </a:rPr>
              <a:t> </a:t>
            </a:r>
            <a:r>
              <a:rPr lang="en-US" sz="5800" dirty="0" err="1" smtClean="0">
                <a:solidFill>
                  <a:srgbClr val="FF0000"/>
                </a:solidFill>
                <a:latin typeface="+mj-lt"/>
              </a:rPr>
              <a:t>chúng</a:t>
            </a:r>
            <a:r>
              <a:rPr lang="en-US" sz="5800" dirty="0" smtClean="0">
                <a:solidFill>
                  <a:srgbClr val="FF0000"/>
                </a:solidFill>
                <a:latin typeface="+mj-lt"/>
              </a:rPr>
              <a:t> con </a:t>
            </a:r>
            <a:r>
              <a:rPr lang="en-US" sz="5800" dirty="0" err="1" smtClean="0">
                <a:solidFill>
                  <a:srgbClr val="FF0000"/>
                </a:solidFill>
                <a:latin typeface="+mj-lt"/>
              </a:rPr>
              <a:t>hướng</a:t>
            </a:r>
            <a:r>
              <a:rPr lang="en-US" sz="5800" dirty="0" smtClean="0">
                <a:solidFill>
                  <a:srgbClr val="FF0000"/>
                </a:solidFill>
                <a:latin typeface="+mj-lt"/>
              </a:rPr>
              <a:t> </a:t>
            </a:r>
            <a:r>
              <a:rPr lang="en-US" sz="5800" dirty="0" err="1" smtClean="0">
                <a:solidFill>
                  <a:srgbClr val="FF0000"/>
                </a:solidFill>
                <a:latin typeface="+mj-lt"/>
              </a:rPr>
              <a:t>lên</a:t>
            </a:r>
            <a:r>
              <a:rPr lang="en-US" sz="5800" dirty="0" smtClean="0">
                <a:solidFill>
                  <a:srgbClr val="FF0000"/>
                </a:solidFill>
                <a:latin typeface="+mj-lt"/>
              </a:rPr>
              <a:t> </a:t>
            </a:r>
            <a:r>
              <a:rPr lang="en-US" sz="5800" dirty="0" err="1" smtClean="0">
                <a:solidFill>
                  <a:srgbClr val="FF0000"/>
                </a:solidFill>
                <a:latin typeface="+mj-lt"/>
              </a:rPr>
              <a:t>Người</a:t>
            </a:r>
            <a:r>
              <a:rPr lang="en-US" sz="5800" dirty="0" smtClean="0">
                <a:solidFill>
                  <a:srgbClr val="FF0000"/>
                </a:solidFill>
                <a:latin typeface="+mj-lt"/>
              </a:rPr>
              <a:t>. </a:t>
            </a:r>
            <a:r>
              <a:rPr lang="en-US" sz="5800" dirty="0" err="1" smtClean="0">
                <a:solidFill>
                  <a:srgbClr val="FF0000"/>
                </a:solidFill>
                <a:latin typeface="+mj-lt"/>
              </a:rPr>
              <a:t>Lạy</a:t>
            </a:r>
            <a:r>
              <a:rPr lang="en-US" sz="5800" dirty="0" smtClean="0">
                <a:solidFill>
                  <a:srgbClr val="FF0000"/>
                </a:solidFill>
                <a:latin typeface="+mj-lt"/>
              </a:rPr>
              <a:t> </a:t>
            </a:r>
            <a:r>
              <a:rPr lang="en-US" sz="5800" dirty="0" err="1" smtClean="0">
                <a:solidFill>
                  <a:srgbClr val="FF0000"/>
                </a:solidFill>
                <a:latin typeface="+mj-lt"/>
              </a:rPr>
              <a:t>Chúa</a:t>
            </a:r>
            <a:r>
              <a:rPr lang="en-US" sz="5800" dirty="0" smtClean="0">
                <a:solidFill>
                  <a:srgbClr val="FF0000"/>
                </a:solidFill>
                <a:latin typeface="+mj-lt"/>
              </a:rPr>
              <a:t> </a:t>
            </a:r>
            <a:r>
              <a:rPr lang="en-US" sz="5800" dirty="0" err="1" smtClean="0">
                <a:solidFill>
                  <a:srgbClr val="FF0000"/>
                </a:solidFill>
                <a:latin typeface="+mj-lt"/>
              </a:rPr>
              <a:t>Trời</a:t>
            </a:r>
            <a:r>
              <a:rPr lang="en-US" sz="5800" dirty="0" smtClean="0">
                <a:solidFill>
                  <a:srgbClr val="FF0000"/>
                </a:solidFill>
                <a:latin typeface="+mj-lt"/>
              </a:rPr>
              <a:t> </a:t>
            </a:r>
            <a:r>
              <a:rPr lang="en-US" sz="5800" dirty="0" err="1" smtClean="0">
                <a:solidFill>
                  <a:srgbClr val="FF0000"/>
                </a:solidFill>
                <a:latin typeface="+mj-lt"/>
              </a:rPr>
              <a:t>vinh</a:t>
            </a:r>
            <a:r>
              <a:rPr lang="en-US" sz="5800" dirty="0" smtClean="0">
                <a:solidFill>
                  <a:srgbClr val="FF0000"/>
                </a:solidFill>
                <a:latin typeface="+mj-lt"/>
              </a:rPr>
              <a:t> </a:t>
            </a:r>
            <a:r>
              <a:rPr lang="en-US" sz="5800" dirty="0" err="1" smtClean="0">
                <a:solidFill>
                  <a:srgbClr val="FF0000"/>
                </a:solidFill>
                <a:latin typeface="+mj-lt"/>
              </a:rPr>
              <a:t>quang</a:t>
            </a:r>
            <a:r>
              <a:rPr lang="en-US" sz="5800" dirty="0" smtClean="0">
                <a:solidFill>
                  <a:srgbClr val="FF0000"/>
                </a:solidFill>
                <a:latin typeface="+mj-lt"/>
              </a:rPr>
              <a:t> </a:t>
            </a:r>
            <a:r>
              <a:rPr lang="en-US" sz="5800" dirty="0" err="1" smtClean="0">
                <a:solidFill>
                  <a:srgbClr val="FF0000"/>
                </a:solidFill>
                <a:latin typeface="+mj-lt"/>
              </a:rPr>
              <a:t>nguyện</a:t>
            </a:r>
            <a:r>
              <a:rPr lang="en-US" sz="5800" dirty="0" smtClean="0">
                <a:solidFill>
                  <a:srgbClr val="FF0000"/>
                </a:solidFill>
                <a:latin typeface="+mj-lt"/>
              </a:rPr>
              <a:t> </a:t>
            </a:r>
            <a:r>
              <a:rPr lang="en-US" sz="5800" dirty="0" err="1" smtClean="0">
                <a:solidFill>
                  <a:srgbClr val="FF0000"/>
                </a:solidFill>
                <a:latin typeface="+mj-lt"/>
              </a:rPr>
              <a:t>thương</a:t>
            </a:r>
            <a:r>
              <a:rPr lang="en-US" sz="5800" dirty="0" smtClean="0">
                <a:solidFill>
                  <a:srgbClr val="FF0000"/>
                </a:solidFill>
                <a:latin typeface="+mj-lt"/>
              </a:rPr>
              <a:t> </a:t>
            </a:r>
            <a:r>
              <a:rPr lang="en-US" sz="5800" dirty="0" err="1" smtClean="0">
                <a:solidFill>
                  <a:srgbClr val="FF0000"/>
                </a:solidFill>
                <a:latin typeface="+mj-lt"/>
              </a:rPr>
              <a:t>đến</a:t>
            </a:r>
            <a:r>
              <a:rPr lang="en-US" sz="5800" dirty="0" smtClean="0">
                <a:solidFill>
                  <a:srgbClr val="FF0000"/>
                </a:solidFill>
                <a:latin typeface="+mj-lt"/>
              </a:rPr>
              <a:t> </a:t>
            </a:r>
            <a:r>
              <a:rPr lang="en-US" sz="5800" dirty="0" err="1" smtClean="0">
                <a:solidFill>
                  <a:srgbClr val="FF0000"/>
                </a:solidFill>
                <a:latin typeface="+mj-lt"/>
              </a:rPr>
              <a:t>lời</a:t>
            </a:r>
            <a:r>
              <a:rPr lang="en-US" sz="5800" dirty="0" smtClean="0">
                <a:solidFill>
                  <a:srgbClr val="FF0000"/>
                </a:solidFill>
                <a:latin typeface="+mj-lt"/>
              </a:rPr>
              <a:t> van </a:t>
            </a:r>
            <a:r>
              <a:rPr lang="en-US" sz="5800" dirty="0" err="1" smtClean="0">
                <a:solidFill>
                  <a:srgbClr val="FF0000"/>
                </a:solidFill>
                <a:latin typeface="+mj-lt"/>
              </a:rPr>
              <a:t>nài</a:t>
            </a:r>
            <a:r>
              <a:rPr lang="en-US" sz="5800" dirty="0" smtClean="0">
                <a:solidFill>
                  <a:srgbClr val="FF0000"/>
                </a:solidFill>
                <a:latin typeface="+mj-lt"/>
              </a:rPr>
              <a:t>.</a:t>
            </a:r>
            <a:endParaRPr lang="vi-VN" sz="5800" dirty="0">
              <a:solidFill>
                <a:srgbClr val="FF0000"/>
              </a:solidFill>
              <a:latin typeface="+mj-lt"/>
            </a:endParaRPr>
          </a:p>
        </p:txBody>
      </p:sp>
    </p:spTree>
    <p:extLst>
      <p:ext uri="{BB962C8B-B14F-4D97-AF65-F5344CB8AC3E}">
        <p14:creationId xmlns:p14="http://schemas.microsoft.com/office/powerpoint/2010/main" val="346719157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lnSpc>
                <a:spcPct val="110000"/>
              </a:lnSpc>
            </a:pPr>
            <a:r>
              <a:rPr lang="en-US" sz="5500" b="0" u="sng" dirty="0" err="1">
                <a:solidFill>
                  <a:srgbClr val="000066"/>
                </a:solidFill>
                <a:effectLst/>
              </a:rPr>
              <a:t>Đk</a:t>
            </a:r>
            <a:r>
              <a:rPr lang="en-US" sz="5500" b="0" u="sng" dirty="0">
                <a:solidFill>
                  <a:srgbClr val="000066"/>
                </a:solidFill>
                <a:effectLst/>
              </a:rPr>
              <a:t>:</a:t>
            </a:r>
            <a:r>
              <a:rPr lang="en-US" sz="5500" b="0" dirty="0">
                <a:solidFill>
                  <a:srgbClr val="000066"/>
                </a:solidFill>
                <a:effectLst/>
              </a:rPr>
              <a:t> </a:t>
            </a:r>
            <a:r>
              <a:rPr lang="vi-VN" sz="5500" b="0" dirty="0">
                <a:solidFill>
                  <a:srgbClr val="FF0000"/>
                </a:solidFill>
                <a:effectLst/>
              </a:rPr>
              <a:t> </a:t>
            </a:r>
            <a:r>
              <a:rPr lang="en-US" sz="5500" dirty="0" err="1" smtClean="0">
                <a:solidFill>
                  <a:srgbClr val="FF0000"/>
                </a:solidFill>
              </a:rPr>
              <a:t>Chúng</a:t>
            </a:r>
            <a:r>
              <a:rPr lang="en-US" sz="5500" dirty="0" smtClean="0">
                <a:solidFill>
                  <a:srgbClr val="FF0000"/>
                </a:solidFill>
              </a:rPr>
              <a:t> con </a:t>
            </a:r>
            <a:r>
              <a:rPr lang="en-US" sz="5500" dirty="0" err="1" smtClean="0">
                <a:solidFill>
                  <a:srgbClr val="FF0000"/>
                </a:solidFill>
              </a:rPr>
              <a:t>xin</a:t>
            </a:r>
            <a:r>
              <a:rPr lang="en-US" sz="5500" dirty="0" smtClean="0">
                <a:solidFill>
                  <a:srgbClr val="FF0000"/>
                </a:solidFill>
              </a:rPr>
              <a:t> </a:t>
            </a:r>
            <a:r>
              <a:rPr lang="en-US" sz="5500" dirty="0" err="1" smtClean="0">
                <a:solidFill>
                  <a:srgbClr val="FF0000"/>
                </a:solidFill>
              </a:rPr>
              <a:t>tạ</a:t>
            </a:r>
            <a:r>
              <a:rPr lang="en-US" sz="5500" dirty="0" smtClean="0">
                <a:solidFill>
                  <a:srgbClr val="FF0000"/>
                </a:solidFill>
              </a:rPr>
              <a:t> </a:t>
            </a:r>
            <a:r>
              <a:rPr lang="en-US" sz="5500" dirty="0" err="1" smtClean="0">
                <a:solidFill>
                  <a:srgbClr val="FF0000"/>
                </a:solidFill>
              </a:rPr>
              <a:t>ơn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uy</a:t>
            </a:r>
            <a:r>
              <a:rPr lang="en-US" sz="5500" dirty="0" smtClean="0">
                <a:solidFill>
                  <a:srgbClr val="FF0000"/>
                </a:solidFill>
              </a:rPr>
              <a:t> </a:t>
            </a:r>
            <a:r>
              <a:rPr lang="en-US" sz="5500" dirty="0" err="1" smtClean="0">
                <a:solidFill>
                  <a:srgbClr val="FF0000"/>
                </a:solidFill>
              </a:rPr>
              <a:t>quyền</a:t>
            </a:r>
            <a:r>
              <a:rPr lang="en-US" sz="5500" dirty="0" smtClean="0">
                <a:solidFill>
                  <a:srgbClr val="FF0000"/>
                </a:solidFill>
              </a:rPr>
              <a:t> </a:t>
            </a:r>
            <a:r>
              <a:rPr lang="en-US" sz="5500" dirty="0" err="1" smtClean="0">
                <a:solidFill>
                  <a:srgbClr val="FF0000"/>
                </a:solidFill>
              </a:rPr>
              <a:t>toàn</a:t>
            </a:r>
            <a:r>
              <a:rPr lang="en-US" sz="5500" dirty="0" smtClean="0">
                <a:solidFill>
                  <a:srgbClr val="FF0000"/>
                </a:solidFill>
              </a:rPr>
              <a:t> </a:t>
            </a:r>
            <a:r>
              <a:rPr lang="en-US" sz="5500" dirty="0" err="1" smtClean="0">
                <a:solidFill>
                  <a:srgbClr val="FF0000"/>
                </a:solidFill>
              </a:rPr>
              <a:t>năng</a:t>
            </a:r>
            <a:r>
              <a:rPr lang="en-US" sz="5500" dirty="0" smtClean="0">
                <a:solidFill>
                  <a:srgbClr val="FF0000"/>
                </a:solidFill>
              </a:rPr>
              <a:t>. </a:t>
            </a:r>
            <a:r>
              <a:rPr lang="en-US" sz="5500" dirty="0" err="1" smtClean="0">
                <a:solidFill>
                  <a:srgbClr val="FF0000"/>
                </a:solidFill>
              </a:rPr>
              <a:t>Tình</a:t>
            </a:r>
            <a:r>
              <a:rPr lang="en-US" sz="5500" dirty="0" smtClean="0">
                <a:solidFill>
                  <a:srgbClr val="FF0000"/>
                </a:solidFill>
              </a:rPr>
              <a:t> </a:t>
            </a:r>
            <a:r>
              <a:rPr lang="en-US" sz="5500" dirty="0" err="1" smtClean="0">
                <a:solidFill>
                  <a:srgbClr val="FF0000"/>
                </a:solidFill>
              </a:rPr>
              <a:t>yêu</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nào</a:t>
            </a:r>
            <a:r>
              <a:rPr lang="en-US" sz="5500" dirty="0" smtClean="0">
                <a:solidFill>
                  <a:srgbClr val="FF0000"/>
                </a:solidFill>
              </a:rPr>
              <a:t> </a:t>
            </a:r>
            <a:r>
              <a:rPr lang="en-US" sz="5500" dirty="0" err="1" smtClean="0">
                <a:solidFill>
                  <a:srgbClr val="FF0000"/>
                </a:solidFill>
              </a:rPr>
              <a:t>biết</a:t>
            </a:r>
            <a:r>
              <a:rPr lang="en-US" sz="5500" dirty="0" smtClean="0">
                <a:solidFill>
                  <a:srgbClr val="FF0000"/>
                </a:solidFill>
              </a:rPr>
              <a:t> chi </a:t>
            </a:r>
            <a:r>
              <a:rPr lang="en-US" sz="5500" dirty="0" err="1" smtClean="0">
                <a:solidFill>
                  <a:srgbClr val="FF0000"/>
                </a:solidFill>
              </a:rPr>
              <a:t>báo</a:t>
            </a:r>
            <a:r>
              <a:rPr lang="en-US" sz="5500" dirty="0" smtClean="0">
                <a:solidFill>
                  <a:srgbClr val="FF0000"/>
                </a:solidFill>
              </a:rPr>
              <a:t> </a:t>
            </a:r>
            <a:r>
              <a:rPr lang="en-US" sz="5500" dirty="0" err="1" smtClean="0">
                <a:solidFill>
                  <a:srgbClr val="FF0000"/>
                </a:solidFill>
              </a:rPr>
              <a:t>đền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muôn</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là</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khắp</a:t>
            </a:r>
            <a:r>
              <a:rPr lang="en-US" sz="5500" dirty="0" smtClean="0">
                <a:solidFill>
                  <a:srgbClr val="FF0000"/>
                </a:solidFill>
              </a:rPr>
              <a:t> </a:t>
            </a:r>
            <a:r>
              <a:rPr lang="en-US" sz="5500" dirty="0" err="1" smtClean="0">
                <a:solidFill>
                  <a:srgbClr val="FF0000"/>
                </a:solidFill>
              </a:rPr>
              <a:t>vũ</a:t>
            </a:r>
            <a:r>
              <a:rPr lang="en-US" sz="5500" dirty="0" smtClean="0">
                <a:solidFill>
                  <a:srgbClr val="FF0000"/>
                </a:solidFill>
              </a:rPr>
              <a:t> </a:t>
            </a:r>
            <a:r>
              <a:rPr lang="en-US" sz="5500" dirty="0" err="1" smtClean="0">
                <a:solidFill>
                  <a:srgbClr val="FF0000"/>
                </a:solidFill>
              </a:rPr>
              <a:t>trụ</a:t>
            </a:r>
            <a:r>
              <a:rPr lang="en-US" sz="5500" dirty="0" smtClean="0">
                <a:solidFill>
                  <a:srgbClr val="FF0000"/>
                </a:solidFill>
              </a:rPr>
              <a:t> </a:t>
            </a:r>
            <a:r>
              <a:rPr lang="en-US" sz="5500" dirty="0" err="1" smtClean="0">
                <a:solidFill>
                  <a:srgbClr val="FF0000"/>
                </a:solidFill>
              </a:rPr>
              <a:t>trời</a:t>
            </a:r>
            <a:r>
              <a:rPr lang="en-US" sz="5500" dirty="0" smtClean="0">
                <a:solidFill>
                  <a:srgbClr val="FF0000"/>
                </a:solidFill>
              </a:rPr>
              <a:t> </a:t>
            </a:r>
            <a:r>
              <a:rPr lang="en-US" sz="5500" dirty="0" err="1" smtClean="0">
                <a:solidFill>
                  <a:srgbClr val="FF0000"/>
                </a:solidFill>
              </a:rPr>
              <a:t>đất</a:t>
            </a:r>
            <a:r>
              <a:rPr lang="en-US" sz="5500" dirty="0" smtClean="0">
                <a:solidFill>
                  <a:srgbClr val="FF0000"/>
                </a:solidFill>
              </a:rPr>
              <a:t> </a:t>
            </a:r>
            <a:r>
              <a:rPr lang="en-US" sz="5500" dirty="0" err="1" smtClean="0">
                <a:solidFill>
                  <a:srgbClr val="FF0000"/>
                </a:solidFill>
              </a:rPr>
              <a:t>ngàn</a:t>
            </a:r>
            <a:r>
              <a:rPr lang="en-US" sz="5500" dirty="0" smtClean="0">
                <a:solidFill>
                  <a:srgbClr val="FF0000"/>
                </a:solidFill>
              </a:rPr>
              <a:t> </a:t>
            </a:r>
            <a:r>
              <a:rPr lang="en-US" sz="5500" dirty="0" err="1" smtClean="0">
                <a:solidFill>
                  <a:srgbClr val="FF0000"/>
                </a:solidFill>
              </a:rPr>
              <a:t>vinh</a:t>
            </a:r>
            <a:r>
              <a:rPr lang="en-US" sz="5500" dirty="0" smtClean="0">
                <a:solidFill>
                  <a:srgbClr val="FF0000"/>
                </a:solidFill>
              </a:rPr>
              <a:t> </a:t>
            </a:r>
            <a:r>
              <a:rPr lang="en-US" sz="5500" dirty="0" err="1" smtClean="0">
                <a:solidFill>
                  <a:srgbClr val="FF0000"/>
                </a:solidFill>
              </a:rPr>
              <a:t>quang</a:t>
            </a:r>
            <a:r>
              <a:rPr lang="en-US" sz="5500" dirty="0" smtClean="0">
                <a:solidFill>
                  <a:srgbClr val="FF0000"/>
                </a:solidFill>
              </a:rPr>
              <a:t> </a:t>
            </a:r>
            <a:r>
              <a:rPr lang="en-US" sz="5500" dirty="0" err="1" smtClean="0">
                <a:solidFill>
                  <a:srgbClr val="FF0000"/>
                </a:solidFill>
              </a:rPr>
              <a:t>cao</a:t>
            </a:r>
            <a:r>
              <a:rPr lang="en-US" sz="5500" dirty="0" smtClean="0">
                <a:solidFill>
                  <a:srgbClr val="FF0000"/>
                </a:solidFill>
              </a:rPr>
              <a:t> </a:t>
            </a:r>
            <a:r>
              <a:rPr lang="en-US" sz="5500" dirty="0" err="1" smtClean="0">
                <a:solidFill>
                  <a:srgbClr val="FF0000"/>
                </a:solidFill>
              </a:rPr>
              <a:t>chiếu</a:t>
            </a:r>
            <a:r>
              <a:rPr lang="en-US" sz="5500" dirty="0" smtClean="0">
                <a:solidFill>
                  <a:srgbClr val="FF0000"/>
                </a:solidFill>
              </a:rPr>
              <a:t> </a:t>
            </a:r>
            <a:r>
              <a:rPr lang="en-US" sz="5500" dirty="0" err="1" smtClean="0">
                <a:solidFill>
                  <a:srgbClr val="FF0000"/>
                </a:solidFill>
              </a:rPr>
              <a:t>hiển</a:t>
            </a:r>
            <a:r>
              <a:rPr lang="en-US" sz="5500" dirty="0" smtClean="0">
                <a:solidFill>
                  <a:srgbClr val="FF0000"/>
                </a:solidFill>
              </a:rPr>
              <a:t> </a:t>
            </a:r>
            <a:r>
              <a:rPr lang="en-US" sz="5500" dirty="0" err="1" smtClean="0">
                <a:solidFill>
                  <a:srgbClr val="FF0000"/>
                </a:solidFill>
              </a:rPr>
              <a:t>trị</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a:t>
            </a:r>
            <a:endParaRPr lang="vi-VN" sz="5500" b="0" dirty="0">
              <a:solidFill>
                <a:srgbClr val="FF0000"/>
              </a:solidFill>
              <a:effectLst/>
            </a:endParaRPr>
          </a:p>
        </p:txBody>
      </p:sp>
    </p:spTree>
    <p:extLst>
      <p:ext uri="{BB962C8B-B14F-4D97-AF65-F5344CB8AC3E}">
        <p14:creationId xmlns:p14="http://schemas.microsoft.com/office/powerpoint/2010/main" val="3948343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6000" u="sng" dirty="0" smtClean="0">
                <a:solidFill>
                  <a:srgbClr val="000066"/>
                </a:solidFill>
                <a:latin typeface="+mj-lt"/>
              </a:rPr>
              <a:t>Đ</a:t>
            </a:r>
            <a:r>
              <a:rPr lang="en-US" sz="6000" u="sng" dirty="0" smtClean="0">
                <a:solidFill>
                  <a:srgbClr val="000066"/>
                </a:solidFill>
                <a:latin typeface="+mj-lt"/>
              </a:rPr>
              <a:t>k</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Nguyện</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chí</a:t>
            </a:r>
            <a:r>
              <a:rPr lang="en-US" sz="6000" dirty="0" smtClean="0">
                <a:solidFill>
                  <a:srgbClr val="FF0000"/>
                </a:solidFill>
                <a:latin typeface="+mj-lt"/>
              </a:rPr>
              <a:t> </a:t>
            </a:r>
            <a:r>
              <a:rPr lang="en-US" sz="6000" dirty="0" err="1" smtClean="0">
                <a:solidFill>
                  <a:srgbClr val="FF0000"/>
                </a:solidFill>
                <a:latin typeface="+mj-lt"/>
              </a:rPr>
              <a:t>ái</a:t>
            </a:r>
            <a:r>
              <a:rPr lang="en-US" sz="6000" dirty="0" smtClean="0">
                <a:solidFill>
                  <a:srgbClr val="FF0000"/>
                </a:solidFill>
                <a:latin typeface="+mj-lt"/>
              </a:rPr>
              <a:t> </a:t>
            </a:r>
            <a:r>
              <a:rPr lang="en-US" sz="6000" dirty="0" err="1" smtClean="0">
                <a:solidFill>
                  <a:srgbClr val="FF0000"/>
                </a:solidFill>
                <a:latin typeface="+mj-lt"/>
              </a:rPr>
              <a:t>hãy</a:t>
            </a:r>
            <a:r>
              <a:rPr lang="en-US" sz="6000" dirty="0" smtClean="0">
                <a:solidFill>
                  <a:srgbClr val="FF0000"/>
                </a:solidFill>
                <a:latin typeface="+mj-lt"/>
              </a:rPr>
              <a:t> </a:t>
            </a:r>
            <a:r>
              <a:rPr lang="en-US" sz="6000" dirty="0" err="1" smtClean="0">
                <a:solidFill>
                  <a:srgbClr val="FF0000"/>
                </a:solidFill>
                <a:latin typeface="+mj-lt"/>
              </a:rPr>
              <a:t>lắng</a:t>
            </a:r>
            <a:r>
              <a:rPr lang="en-US" sz="6000" dirty="0" smtClean="0">
                <a:solidFill>
                  <a:srgbClr val="FF0000"/>
                </a:solidFill>
                <a:latin typeface="+mj-lt"/>
              </a:rPr>
              <a:t> </a:t>
            </a:r>
            <a:r>
              <a:rPr lang="en-US" sz="6000" dirty="0" err="1" smtClean="0">
                <a:solidFill>
                  <a:srgbClr val="FF0000"/>
                </a:solidFill>
                <a:latin typeface="+mj-lt"/>
              </a:rPr>
              <a:t>nghe</a:t>
            </a:r>
            <a:r>
              <a:rPr lang="en-US" sz="6000" dirty="0" smtClean="0">
                <a:solidFill>
                  <a:srgbClr val="FF0000"/>
                </a:solidFill>
                <a:latin typeface="+mj-lt"/>
              </a:rPr>
              <a:t> </a:t>
            </a:r>
            <a:r>
              <a:rPr lang="en-US" sz="6000" dirty="0" err="1" smtClean="0">
                <a:solidFill>
                  <a:srgbClr val="FF0000"/>
                </a:solidFill>
                <a:latin typeface="+mj-lt"/>
              </a:rPr>
              <a:t>lời</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Dủ</a:t>
            </a:r>
            <a:r>
              <a:rPr lang="en-US" sz="6000" dirty="0" smtClean="0">
                <a:solidFill>
                  <a:srgbClr val="FF0000"/>
                </a:solidFill>
                <a:latin typeface="+mj-lt"/>
              </a:rPr>
              <a:t> </a:t>
            </a:r>
            <a:r>
              <a:rPr lang="en-US" sz="6000" dirty="0" err="1" smtClean="0">
                <a:solidFill>
                  <a:srgbClr val="FF0000"/>
                </a:solidFill>
                <a:latin typeface="+mj-lt"/>
              </a:rPr>
              <a:t>tình</a:t>
            </a:r>
            <a:r>
              <a:rPr lang="en-US" sz="6000" dirty="0" smtClean="0">
                <a:solidFill>
                  <a:srgbClr val="FF0000"/>
                </a:solidFill>
                <a:latin typeface="+mj-lt"/>
              </a:rPr>
              <a:t> </a:t>
            </a:r>
            <a:r>
              <a:rPr lang="en-US" sz="6000" dirty="0" err="1" smtClean="0">
                <a:solidFill>
                  <a:srgbClr val="FF0000"/>
                </a:solidFill>
                <a:latin typeface="+mj-lt"/>
              </a:rPr>
              <a:t>thương</a:t>
            </a:r>
            <a:r>
              <a:rPr lang="en-US" sz="6000" dirty="0" smtClean="0">
                <a:solidFill>
                  <a:srgbClr val="FF0000"/>
                </a:solidFill>
                <a:latin typeface="+mj-lt"/>
              </a:rPr>
              <a:t> </a:t>
            </a:r>
            <a:r>
              <a:rPr lang="en-US" sz="6000" dirty="0" err="1" smtClean="0">
                <a:solidFill>
                  <a:srgbClr val="FF0000"/>
                </a:solidFill>
                <a:latin typeface="+mj-lt"/>
              </a:rPr>
              <a:t>xem</a:t>
            </a:r>
            <a:r>
              <a:rPr lang="en-US" sz="6000" dirty="0" smtClean="0">
                <a:solidFill>
                  <a:srgbClr val="FF0000"/>
                </a:solidFill>
                <a:latin typeface="+mj-lt"/>
              </a:rPr>
              <a:t> </a:t>
            </a:r>
            <a:r>
              <a:rPr lang="en-US" sz="6000" dirty="0" err="1" smtClean="0">
                <a:solidFill>
                  <a:srgbClr val="FF0000"/>
                </a:solidFill>
                <a:latin typeface="+mj-lt"/>
              </a:rPr>
              <a:t>vì</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phạm</a:t>
            </a:r>
            <a:r>
              <a:rPr lang="en-US" sz="6000" dirty="0" smtClean="0">
                <a:solidFill>
                  <a:srgbClr val="FF0000"/>
                </a:solidFill>
                <a:latin typeface="+mj-lt"/>
              </a:rPr>
              <a:t> </a:t>
            </a:r>
            <a:r>
              <a:rPr lang="en-US" sz="6000" dirty="0" err="1" smtClean="0">
                <a:solidFill>
                  <a:srgbClr val="FF0000"/>
                </a:solidFill>
                <a:latin typeface="+mj-lt"/>
              </a:rPr>
              <a:t>đến</a:t>
            </a:r>
            <a:r>
              <a:rPr lang="en-US" sz="6000" dirty="0" smtClean="0">
                <a:solidFill>
                  <a:srgbClr val="FF0000"/>
                </a:solidFill>
                <a:latin typeface="+mj-lt"/>
              </a:rPr>
              <a:t> </a:t>
            </a:r>
            <a:r>
              <a:rPr lang="en-US" sz="6000" dirty="0" err="1" smtClean="0">
                <a:solidFill>
                  <a:srgbClr val="FF0000"/>
                </a:solidFill>
                <a:latin typeface="+mj-lt"/>
              </a:rPr>
              <a:t>Người</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279957032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10000"/>
              </a:lnSpc>
              <a:spcBef>
                <a:spcPts val="0"/>
              </a:spcBef>
            </a:pPr>
            <a:r>
              <a:rPr lang="en-US" sz="6000" u="sng" dirty="0" smtClean="0">
                <a:solidFill>
                  <a:srgbClr val="000066"/>
                </a:solidFill>
                <a:latin typeface="+mj-lt"/>
              </a:rPr>
              <a:t>Tk2</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Người</a:t>
            </a:r>
            <a:r>
              <a:rPr lang="en-US" sz="6000" dirty="0" smtClean="0">
                <a:solidFill>
                  <a:srgbClr val="FF0000"/>
                </a:solidFill>
                <a:latin typeface="+mj-lt"/>
              </a:rPr>
              <a:t> </a:t>
            </a:r>
            <a:r>
              <a:rPr lang="en-US" sz="6000" dirty="0" err="1" smtClean="0">
                <a:solidFill>
                  <a:srgbClr val="FF0000"/>
                </a:solidFill>
                <a:latin typeface="+mj-lt"/>
              </a:rPr>
              <a:t>chính</a:t>
            </a:r>
            <a:r>
              <a:rPr lang="en-US" sz="6000" dirty="0" smtClean="0">
                <a:solidFill>
                  <a:srgbClr val="FF0000"/>
                </a:solidFill>
                <a:latin typeface="+mj-lt"/>
              </a:rPr>
              <a:t> </a:t>
            </a:r>
            <a:r>
              <a:rPr lang="en-US" sz="6000" dirty="0" err="1" smtClean="0">
                <a:solidFill>
                  <a:srgbClr val="FF0000"/>
                </a:solidFill>
                <a:latin typeface="+mj-lt"/>
              </a:rPr>
              <a:t>đường</a:t>
            </a:r>
            <a:r>
              <a:rPr lang="en-US" sz="6000" dirty="0" smtClean="0">
                <a:solidFill>
                  <a:srgbClr val="FF0000"/>
                </a:solidFill>
                <a:latin typeface="+mj-lt"/>
              </a:rPr>
              <a:t> </a:t>
            </a:r>
            <a:r>
              <a:rPr lang="en-US" sz="6000" dirty="0" err="1" smtClean="0">
                <a:solidFill>
                  <a:srgbClr val="FF0000"/>
                </a:solidFill>
                <a:latin typeface="+mj-lt"/>
              </a:rPr>
              <a:t>sinh</a:t>
            </a:r>
            <a:r>
              <a:rPr lang="en-US" sz="6000" dirty="0" smtClean="0">
                <a:solidFill>
                  <a:srgbClr val="FF0000"/>
                </a:solidFill>
                <a:latin typeface="+mj-lt"/>
              </a:rPr>
              <a:t> </a:t>
            </a:r>
            <a:r>
              <a:rPr lang="en-US" sz="6000" dirty="0" err="1" smtClean="0">
                <a:solidFill>
                  <a:srgbClr val="FF0000"/>
                </a:solidFill>
                <a:latin typeface="+mj-lt"/>
              </a:rPr>
              <a:t>phúc</a:t>
            </a:r>
            <a:r>
              <a:rPr lang="en-US" sz="6000" dirty="0" smtClean="0">
                <a:solidFill>
                  <a:srgbClr val="FF0000"/>
                </a:solidFill>
                <a:latin typeface="+mj-lt"/>
              </a:rPr>
              <a:t>, </a:t>
            </a:r>
            <a:r>
              <a:rPr lang="en-US" sz="6000" dirty="0" err="1" smtClean="0">
                <a:solidFill>
                  <a:srgbClr val="FF0000"/>
                </a:solidFill>
                <a:latin typeface="+mj-lt"/>
              </a:rPr>
              <a:t>là</a:t>
            </a:r>
            <a:r>
              <a:rPr lang="en-US" sz="6000" dirty="0" smtClean="0">
                <a:solidFill>
                  <a:srgbClr val="FF0000"/>
                </a:solidFill>
                <a:latin typeface="+mj-lt"/>
              </a:rPr>
              <a:t> </a:t>
            </a:r>
            <a:r>
              <a:rPr lang="en-US" sz="6000" dirty="0" err="1" smtClean="0">
                <a:solidFill>
                  <a:srgbClr val="FF0000"/>
                </a:solidFill>
                <a:latin typeface="+mj-lt"/>
              </a:rPr>
              <a:t>cánh</a:t>
            </a:r>
            <a:r>
              <a:rPr lang="en-US" sz="6000" dirty="0" smtClean="0">
                <a:solidFill>
                  <a:srgbClr val="FF0000"/>
                </a:solidFill>
                <a:latin typeface="+mj-lt"/>
              </a:rPr>
              <a:t> </a:t>
            </a:r>
            <a:r>
              <a:rPr lang="en-US" sz="6000" dirty="0" err="1" smtClean="0">
                <a:solidFill>
                  <a:srgbClr val="FF0000"/>
                </a:solidFill>
                <a:latin typeface="+mj-lt"/>
              </a:rPr>
              <a:t>tay</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uy</a:t>
            </a:r>
            <a:r>
              <a:rPr lang="en-US" sz="6000" dirty="0" smtClean="0">
                <a:solidFill>
                  <a:srgbClr val="FF0000"/>
                </a:solidFill>
                <a:latin typeface="+mj-lt"/>
              </a:rPr>
              <a:t> </a:t>
            </a:r>
            <a:r>
              <a:rPr lang="en-US" sz="6000" dirty="0" err="1" smtClean="0">
                <a:solidFill>
                  <a:srgbClr val="FF0000"/>
                </a:solidFill>
                <a:latin typeface="+mj-lt"/>
              </a:rPr>
              <a:t>quyền</a:t>
            </a:r>
            <a:r>
              <a:rPr lang="en-US" sz="6000" dirty="0" smtClean="0">
                <a:solidFill>
                  <a:srgbClr val="FF0000"/>
                </a:solidFill>
                <a:latin typeface="+mj-lt"/>
              </a:rPr>
              <a:t>. </a:t>
            </a:r>
            <a:r>
              <a:rPr lang="en-US" sz="6000" dirty="0" err="1" smtClean="0">
                <a:solidFill>
                  <a:srgbClr val="FF0000"/>
                </a:solidFill>
                <a:latin typeface="+mj-lt"/>
              </a:rPr>
              <a:t>Chìa</a:t>
            </a:r>
            <a:r>
              <a:rPr lang="en-US" sz="6000" dirty="0" smtClean="0">
                <a:solidFill>
                  <a:srgbClr val="FF0000"/>
                </a:solidFill>
                <a:latin typeface="+mj-lt"/>
              </a:rPr>
              <a:t> </a:t>
            </a:r>
            <a:r>
              <a:rPr lang="en-US" sz="6000" dirty="0" err="1" smtClean="0">
                <a:solidFill>
                  <a:srgbClr val="FF0000"/>
                </a:solidFill>
                <a:latin typeface="+mj-lt"/>
              </a:rPr>
              <a:t>khóa</a:t>
            </a:r>
            <a:r>
              <a:rPr lang="en-US" sz="6000" dirty="0" smtClean="0">
                <a:solidFill>
                  <a:srgbClr val="FF0000"/>
                </a:solidFill>
                <a:latin typeface="+mj-lt"/>
              </a:rPr>
              <a:t> </a:t>
            </a:r>
            <a:r>
              <a:rPr lang="en-US" sz="6000" dirty="0" err="1" smtClean="0">
                <a:solidFill>
                  <a:srgbClr val="FF0000"/>
                </a:solidFill>
                <a:latin typeface="+mj-lt"/>
              </a:rPr>
              <a:t>trời</a:t>
            </a:r>
            <a:r>
              <a:rPr lang="en-US" sz="6000" dirty="0" smtClean="0">
                <a:solidFill>
                  <a:srgbClr val="FF0000"/>
                </a:solidFill>
                <a:latin typeface="+mj-lt"/>
              </a:rPr>
              <a:t> </a:t>
            </a:r>
            <a:r>
              <a:rPr lang="en-US" sz="6000" dirty="0" err="1" smtClean="0">
                <a:solidFill>
                  <a:srgbClr val="FF0000"/>
                </a:solidFill>
                <a:latin typeface="+mj-lt"/>
              </a:rPr>
              <a:t>vinh</a:t>
            </a:r>
            <a:r>
              <a:rPr lang="en-US" sz="6000" dirty="0" smtClean="0">
                <a:solidFill>
                  <a:srgbClr val="FF0000"/>
                </a:solidFill>
                <a:latin typeface="+mj-lt"/>
              </a:rPr>
              <a:t> </a:t>
            </a:r>
            <a:r>
              <a:rPr lang="en-US" sz="6000" dirty="0" err="1" smtClean="0">
                <a:solidFill>
                  <a:srgbClr val="FF0000"/>
                </a:solidFill>
                <a:latin typeface="+mj-lt"/>
              </a:rPr>
              <a:t>quang</a:t>
            </a:r>
            <a:r>
              <a:rPr lang="en-US" sz="6000" dirty="0" smtClean="0">
                <a:solidFill>
                  <a:srgbClr val="FF0000"/>
                </a:solidFill>
                <a:latin typeface="+mj-lt"/>
              </a:rPr>
              <a:t>, </a:t>
            </a:r>
            <a:r>
              <a:rPr lang="en-US" sz="6000" dirty="0" err="1" smtClean="0">
                <a:solidFill>
                  <a:srgbClr val="FF0000"/>
                </a:solidFill>
                <a:latin typeface="+mj-lt"/>
              </a:rPr>
              <a:t>nguyện</a:t>
            </a:r>
            <a:r>
              <a:rPr lang="en-US" sz="6000" dirty="0" smtClean="0">
                <a:solidFill>
                  <a:srgbClr val="FF0000"/>
                </a:solidFill>
                <a:latin typeface="+mj-lt"/>
              </a:rPr>
              <a:t> </a:t>
            </a:r>
            <a:r>
              <a:rPr lang="en-US" sz="6000" dirty="0" err="1" smtClean="0">
                <a:solidFill>
                  <a:srgbClr val="FF0000"/>
                </a:solidFill>
                <a:latin typeface="+mj-lt"/>
              </a:rPr>
              <a:t>thương</a:t>
            </a:r>
            <a:r>
              <a:rPr lang="en-US" sz="6000" dirty="0" smtClean="0">
                <a:solidFill>
                  <a:srgbClr val="FF0000"/>
                </a:solidFill>
                <a:latin typeface="+mj-lt"/>
              </a:rPr>
              <a:t> </a:t>
            </a:r>
            <a:r>
              <a:rPr lang="en-US" sz="6000" dirty="0" err="1" smtClean="0">
                <a:solidFill>
                  <a:srgbClr val="FF0000"/>
                </a:solidFill>
                <a:latin typeface="+mj-lt"/>
              </a:rPr>
              <a:t>xóa</a:t>
            </a:r>
            <a:r>
              <a:rPr lang="en-US" sz="6000" dirty="0" smtClean="0">
                <a:solidFill>
                  <a:srgbClr val="FF0000"/>
                </a:solidFill>
                <a:latin typeface="+mj-lt"/>
              </a:rPr>
              <a:t> </a:t>
            </a:r>
            <a:r>
              <a:rPr lang="en-US" sz="6000" dirty="0" err="1" smtClean="0">
                <a:solidFill>
                  <a:srgbClr val="FF0000"/>
                </a:solidFill>
                <a:latin typeface="+mj-lt"/>
              </a:rPr>
              <a:t>sạch</a:t>
            </a:r>
            <a:r>
              <a:rPr lang="en-US" sz="6000" dirty="0" smtClean="0">
                <a:solidFill>
                  <a:srgbClr val="FF0000"/>
                </a:solidFill>
                <a:latin typeface="+mj-lt"/>
              </a:rPr>
              <a:t> </a:t>
            </a:r>
            <a:r>
              <a:rPr lang="en-US" sz="6000" dirty="0" err="1" smtClean="0">
                <a:solidFill>
                  <a:srgbClr val="FF0000"/>
                </a:solidFill>
                <a:latin typeface="+mj-lt"/>
              </a:rPr>
              <a:t>lỗi</a:t>
            </a:r>
            <a:r>
              <a:rPr lang="en-US" sz="6000" dirty="0" smtClean="0">
                <a:solidFill>
                  <a:srgbClr val="FF0000"/>
                </a:solidFill>
                <a:latin typeface="+mj-lt"/>
              </a:rPr>
              <a:t> </a:t>
            </a:r>
            <a:r>
              <a:rPr lang="en-US" sz="6000" dirty="0" err="1" smtClean="0">
                <a:solidFill>
                  <a:srgbClr val="FF0000"/>
                </a:solidFill>
                <a:latin typeface="+mj-lt"/>
              </a:rPr>
              <a:t>lầm</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271608757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6000" u="sng" dirty="0" smtClean="0">
                <a:solidFill>
                  <a:srgbClr val="000066"/>
                </a:solidFill>
                <a:latin typeface="+mj-lt"/>
              </a:rPr>
              <a:t>Đ</a:t>
            </a:r>
            <a:r>
              <a:rPr lang="en-US" sz="6000" u="sng" dirty="0" smtClean="0">
                <a:solidFill>
                  <a:srgbClr val="000066"/>
                </a:solidFill>
                <a:latin typeface="+mj-lt"/>
              </a:rPr>
              <a:t>k</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Nguyện</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chí</a:t>
            </a:r>
            <a:r>
              <a:rPr lang="en-US" sz="6000" dirty="0" smtClean="0">
                <a:solidFill>
                  <a:srgbClr val="FF0000"/>
                </a:solidFill>
                <a:latin typeface="+mj-lt"/>
              </a:rPr>
              <a:t> </a:t>
            </a:r>
            <a:r>
              <a:rPr lang="en-US" sz="6000" dirty="0" err="1" smtClean="0">
                <a:solidFill>
                  <a:srgbClr val="FF0000"/>
                </a:solidFill>
                <a:latin typeface="+mj-lt"/>
              </a:rPr>
              <a:t>ái</a:t>
            </a:r>
            <a:r>
              <a:rPr lang="en-US" sz="6000" dirty="0" smtClean="0">
                <a:solidFill>
                  <a:srgbClr val="FF0000"/>
                </a:solidFill>
                <a:latin typeface="+mj-lt"/>
              </a:rPr>
              <a:t> </a:t>
            </a:r>
            <a:r>
              <a:rPr lang="en-US" sz="6000" dirty="0" err="1" smtClean="0">
                <a:solidFill>
                  <a:srgbClr val="FF0000"/>
                </a:solidFill>
                <a:latin typeface="+mj-lt"/>
              </a:rPr>
              <a:t>hãy</a:t>
            </a:r>
            <a:r>
              <a:rPr lang="en-US" sz="6000" dirty="0" smtClean="0">
                <a:solidFill>
                  <a:srgbClr val="FF0000"/>
                </a:solidFill>
                <a:latin typeface="+mj-lt"/>
              </a:rPr>
              <a:t> </a:t>
            </a:r>
            <a:r>
              <a:rPr lang="en-US" sz="6000" dirty="0" err="1" smtClean="0">
                <a:solidFill>
                  <a:srgbClr val="FF0000"/>
                </a:solidFill>
                <a:latin typeface="+mj-lt"/>
              </a:rPr>
              <a:t>lắng</a:t>
            </a:r>
            <a:r>
              <a:rPr lang="en-US" sz="6000" dirty="0" smtClean="0">
                <a:solidFill>
                  <a:srgbClr val="FF0000"/>
                </a:solidFill>
                <a:latin typeface="+mj-lt"/>
              </a:rPr>
              <a:t> </a:t>
            </a:r>
            <a:r>
              <a:rPr lang="en-US" sz="6000" dirty="0" err="1" smtClean="0">
                <a:solidFill>
                  <a:srgbClr val="FF0000"/>
                </a:solidFill>
                <a:latin typeface="+mj-lt"/>
              </a:rPr>
              <a:t>nghe</a:t>
            </a:r>
            <a:r>
              <a:rPr lang="en-US" sz="6000" dirty="0" smtClean="0">
                <a:solidFill>
                  <a:srgbClr val="FF0000"/>
                </a:solidFill>
                <a:latin typeface="+mj-lt"/>
              </a:rPr>
              <a:t> </a:t>
            </a:r>
            <a:r>
              <a:rPr lang="en-US" sz="6000" dirty="0" err="1" smtClean="0">
                <a:solidFill>
                  <a:srgbClr val="FF0000"/>
                </a:solidFill>
                <a:latin typeface="+mj-lt"/>
              </a:rPr>
              <a:t>lời</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Dủ</a:t>
            </a:r>
            <a:r>
              <a:rPr lang="en-US" sz="6000" dirty="0" smtClean="0">
                <a:solidFill>
                  <a:srgbClr val="FF0000"/>
                </a:solidFill>
                <a:latin typeface="+mj-lt"/>
              </a:rPr>
              <a:t> </a:t>
            </a:r>
            <a:r>
              <a:rPr lang="en-US" sz="6000" dirty="0" err="1" smtClean="0">
                <a:solidFill>
                  <a:srgbClr val="FF0000"/>
                </a:solidFill>
                <a:latin typeface="+mj-lt"/>
              </a:rPr>
              <a:t>tình</a:t>
            </a:r>
            <a:r>
              <a:rPr lang="en-US" sz="6000" dirty="0" smtClean="0">
                <a:solidFill>
                  <a:srgbClr val="FF0000"/>
                </a:solidFill>
                <a:latin typeface="+mj-lt"/>
              </a:rPr>
              <a:t> </a:t>
            </a:r>
            <a:r>
              <a:rPr lang="en-US" sz="6000" dirty="0" err="1" smtClean="0">
                <a:solidFill>
                  <a:srgbClr val="FF0000"/>
                </a:solidFill>
                <a:latin typeface="+mj-lt"/>
              </a:rPr>
              <a:t>thương</a:t>
            </a:r>
            <a:r>
              <a:rPr lang="en-US" sz="6000" dirty="0" smtClean="0">
                <a:solidFill>
                  <a:srgbClr val="FF0000"/>
                </a:solidFill>
                <a:latin typeface="+mj-lt"/>
              </a:rPr>
              <a:t> </a:t>
            </a:r>
            <a:r>
              <a:rPr lang="en-US" sz="6000" dirty="0" err="1" smtClean="0">
                <a:solidFill>
                  <a:srgbClr val="FF0000"/>
                </a:solidFill>
                <a:latin typeface="+mj-lt"/>
              </a:rPr>
              <a:t>xem</a:t>
            </a:r>
            <a:r>
              <a:rPr lang="en-US" sz="6000" dirty="0" smtClean="0">
                <a:solidFill>
                  <a:srgbClr val="FF0000"/>
                </a:solidFill>
                <a:latin typeface="+mj-lt"/>
              </a:rPr>
              <a:t> </a:t>
            </a:r>
            <a:r>
              <a:rPr lang="en-US" sz="6000" dirty="0" err="1" smtClean="0">
                <a:solidFill>
                  <a:srgbClr val="FF0000"/>
                </a:solidFill>
                <a:latin typeface="+mj-lt"/>
              </a:rPr>
              <a:t>vì</a:t>
            </a:r>
            <a:r>
              <a:rPr lang="en-US" sz="6000" dirty="0" smtClean="0">
                <a:solidFill>
                  <a:srgbClr val="FF0000"/>
                </a:solidFill>
                <a:latin typeface="+mj-lt"/>
              </a:rPr>
              <a:t> </a:t>
            </a:r>
            <a:r>
              <a:rPr lang="en-US" sz="6000" dirty="0" err="1" smtClean="0">
                <a:solidFill>
                  <a:srgbClr val="FF0000"/>
                </a:solidFill>
                <a:latin typeface="+mj-lt"/>
              </a:rPr>
              <a:t>chúng</a:t>
            </a:r>
            <a:r>
              <a:rPr lang="en-US" sz="6000" dirty="0" smtClean="0">
                <a:solidFill>
                  <a:srgbClr val="FF0000"/>
                </a:solidFill>
                <a:latin typeface="+mj-lt"/>
              </a:rPr>
              <a:t> con </a:t>
            </a:r>
            <a:r>
              <a:rPr lang="en-US" sz="6000" dirty="0" err="1" smtClean="0">
                <a:solidFill>
                  <a:srgbClr val="FF0000"/>
                </a:solidFill>
                <a:latin typeface="+mj-lt"/>
              </a:rPr>
              <a:t>phạm</a:t>
            </a:r>
            <a:r>
              <a:rPr lang="en-US" sz="6000" dirty="0" smtClean="0">
                <a:solidFill>
                  <a:srgbClr val="FF0000"/>
                </a:solidFill>
                <a:latin typeface="+mj-lt"/>
              </a:rPr>
              <a:t> </a:t>
            </a:r>
            <a:r>
              <a:rPr lang="en-US" sz="6000" dirty="0" err="1" smtClean="0">
                <a:solidFill>
                  <a:srgbClr val="FF0000"/>
                </a:solidFill>
                <a:latin typeface="+mj-lt"/>
              </a:rPr>
              <a:t>đến</a:t>
            </a:r>
            <a:r>
              <a:rPr lang="en-US" sz="6000" dirty="0" smtClean="0">
                <a:solidFill>
                  <a:srgbClr val="FF0000"/>
                </a:solidFill>
                <a:latin typeface="+mj-lt"/>
              </a:rPr>
              <a:t> </a:t>
            </a:r>
            <a:r>
              <a:rPr lang="en-US" sz="6000" dirty="0" err="1" smtClean="0">
                <a:solidFill>
                  <a:srgbClr val="FF0000"/>
                </a:solidFill>
                <a:latin typeface="+mj-lt"/>
              </a:rPr>
              <a:t>Người</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428664588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10000"/>
              </a:lnSpc>
              <a:spcBef>
                <a:spcPts val="0"/>
              </a:spcBef>
            </a:pPr>
            <a:r>
              <a:rPr lang="en-US" sz="6000" u="sng" dirty="0" smtClean="0">
                <a:solidFill>
                  <a:srgbClr val="000066"/>
                </a:solidFill>
                <a:latin typeface="+mj-lt"/>
              </a:rPr>
              <a:t>Tk3</a:t>
            </a:r>
            <a:r>
              <a:rPr lang="vi-VN" sz="6000" u="sng" dirty="0" smtClean="0">
                <a:solidFill>
                  <a:srgbClr val="000066"/>
                </a:solidFill>
                <a:latin typeface="+mj-lt"/>
              </a:rPr>
              <a:t>:</a:t>
            </a:r>
            <a:r>
              <a:rPr lang="vi-VN" sz="6000" dirty="0" smtClean="0">
                <a:solidFill>
                  <a:srgbClr val="FF0000"/>
                </a:solidFill>
                <a:latin typeface="+mj-lt"/>
              </a:rPr>
              <a:t> </a:t>
            </a:r>
            <a:r>
              <a:rPr lang="en-US" sz="6000" dirty="0" err="1" smtClean="0">
                <a:solidFill>
                  <a:srgbClr val="FF0000"/>
                </a:solidFill>
                <a:latin typeface="+mj-lt"/>
              </a:rPr>
              <a:t>Này</a:t>
            </a:r>
            <a:r>
              <a:rPr lang="en-US" sz="6000" dirty="0" smtClean="0">
                <a:solidFill>
                  <a:srgbClr val="FF0000"/>
                </a:solidFill>
                <a:latin typeface="+mj-lt"/>
              </a:rPr>
              <a:t> </a:t>
            </a:r>
            <a:r>
              <a:rPr lang="en-US" sz="6000" dirty="0" err="1" smtClean="0">
                <a:solidFill>
                  <a:srgbClr val="FF0000"/>
                </a:solidFill>
                <a:latin typeface="+mj-lt"/>
              </a:rPr>
              <a:t>cõi</a:t>
            </a:r>
            <a:r>
              <a:rPr lang="en-US" sz="6000" dirty="0" smtClean="0">
                <a:solidFill>
                  <a:srgbClr val="FF0000"/>
                </a:solidFill>
                <a:latin typeface="+mj-lt"/>
              </a:rPr>
              <a:t> </a:t>
            </a:r>
            <a:r>
              <a:rPr lang="en-US" sz="6000" dirty="0" err="1" smtClean="0">
                <a:solidFill>
                  <a:srgbClr val="FF0000"/>
                </a:solidFill>
                <a:latin typeface="+mj-lt"/>
              </a:rPr>
              <a:t>lòng</a:t>
            </a:r>
            <a:r>
              <a:rPr lang="en-US" sz="6000" dirty="0" smtClean="0">
                <a:solidFill>
                  <a:srgbClr val="FF0000"/>
                </a:solidFill>
                <a:latin typeface="+mj-lt"/>
              </a:rPr>
              <a:t> </a:t>
            </a:r>
            <a:r>
              <a:rPr lang="en-US" sz="6000" dirty="0" err="1" smtClean="0">
                <a:solidFill>
                  <a:srgbClr val="FF0000"/>
                </a:solidFill>
                <a:latin typeface="+mj-lt"/>
              </a:rPr>
              <a:t>nhơ</a:t>
            </a:r>
            <a:r>
              <a:rPr lang="en-US" sz="6000" dirty="0" smtClean="0">
                <a:solidFill>
                  <a:srgbClr val="FF0000"/>
                </a:solidFill>
                <a:latin typeface="+mj-lt"/>
              </a:rPr>
              <a:t> </a:t>
            </a:r>
            <a:r>
              <a:rPr lang="en-US" sz="6000" dirty="0" err="1" smtClean="0">
                <a:solidFill>
                  <a:srgbClr val="FF0000"/>
                </a:solidFill>
                <a:latin typeface="+mj-lt"/>
              </a:rPr>
              <a:t>uế</a:t>
            </a:r>
            <a:r>
              <a:rPr lang="en-US" sz="6000" dirty="0" smtClean="0">
                <a:solidFill>
                  <a:srgbClr val="FF0000"/>
                </a:solidFill>
                <a:latin typeface="+mj-lt"/>
              </a:rPr>
              <a:t>, </a:t>
            </a:r>
            <a:r>
              <a:rPr lang="en-US" sz="6000" dirty="0" err="1" smtClean="0">
                <a:solidFill>
                  <a:srgbClr val="FF0000"/>
                </a:solidFill>
                <a:latin typeface="+mj-lt"/>
              </a:rPr>
              <a:t>tội</a:t>
            </a:r>
            <a:r>
              <a:rPr lang="en-US" sz="6000" dirty="0" smtClean="0">
                <a:solidFill>
                  <a:srgbClr val="FF0000"/>
                </a:solidFill>
                <a:latin typeface="+mj-lt"/>
              </a:rPr>
              <a:t> </a:t>
            </a:r>
            <a:r>
              <a:rPr lang="en-US" sz="6000" dirty="0" err="1" smtClean="0">
                <a:solidFill>
                  <a:srgbClr val="FF0000"/>
                </a:solidFill>
                <a:latin typeface="+mj-lt"/>
              </a:rPr>
              <a:t>ác</a:t>
            </a:r>
            <a:r>
              <a:rPr lang="en-US" sz="6000" dirty="0" smtClean="0">
                <a:solidFill>
                  <a:srgbClr val="FF0000"/>
                </a:solidFill>
                <a:latin typeface="+mj-lt"/>
              </a:rPr>
              <a:t> </a:t>
            </a:r>
            <a:r>
              <a:rPr lang="en-US" sz="6000" dirty="0" err="1" smtClean="0">
                <a:solidFill>
                  <a:srgbClr val="FF0000"/>
                </a:solidFill>
                <a:latin typeface="+mj-lt"/>
              </a:rPr>
              <a:t>che</a:t>
            </a:r>
            <a:r>
              <a:rPr lang="en-US" sz="6000" dirty="0" smtClean="0">
                <a:solidFill>
                  <a:srgbClr val="FF0000"/>
                </a:solidFill>
                <a:latin typeface="+mj-lt"/>
              </a:rPr>
              <a:t> </a:t>
            </a:r>
            <a:r>
              <a:rPr lang="en-US" sz="6000" dirty="0" err="1" smtClean="0">
                <a:solidFill>
                  <a:srgbClr val="FF0000"/>
                </a:solidFill>
                <a:latin typeface="+mj-lt"/>
              </a:rPr>
              <a:t>lấp</a:t>
            </a:r>
            <a:r>
              <a:rPr lang="en-US" sz="6000" dirty="0" smtClean="0">
                <a:solidFill>
                  <a:srgbClr val="FF0000"/>
                </a:solidFill>
                <a:latin typeface="+mj-lt"/>
              </a:rPr>
              <a:t> </a:t>
            </a:r>
            <a:r>
              <a:rPr lang="en-US" sz="6000" dirty="0" err="1" smtClean="0">
                <a:solidFill>
                  <a:srgbClr val="FF0000"/>
                </a:solidFill>
                <a:latin typeface="+mj-lt"/>
              </a:rPr>
              <a:t>tâm</a:t>
            </a:r>
            <a:r>
              <a:rPr lang="en-US" sz="6000" dirty="0" smtClean="0">
                <a:solidFill>
                  <a:srgbClr val="FF0000"/>
                </a:solidFill>
                <a:latin typeface="+mj-lt"/>
              </a:rPr>
              <a:t> </a:t>
            </a:r>
            <a:r>
              <a:rPr lang="en-US" sz="6000" dirty="0" err="1" smtClean="0">
                <a:solidFill>
                  <a:srgbClr val="FF0000"/>
                </a:solidFill>
                <a:latin typeface="+mj-lt"/>
              </a:rPr>
              <a:t>hồn</a:t>
            </a:r>
            <a:r>
              <a:rPr lang="en-US" sz="6000" dirty="0" smtClean="0">
                <a:solidFill>
                  <a:srgbClr val="FF0000"/>
                </a:solidFill>
                <a:latin typeface="+mj-lt"/>
              </a:rPr>
              <a:t>. </a:t>
            </a:r>
            <a:r>
              <a:rPr lang="en-US" sz="6000" dirty="0" err="1" smtClean="0">
                <a:solidFill>
                  <a:srgbClr val="FF0000"/>
                </a:solidFill>
                <a:latin typeface="+mj-lt"/>
              </a:rPr>
              <a:t>Cầu</a:t>
            </a:r>
            <a:r>
              <a:rPr lang="en-US" sz="6000" dirty="0" smtClean="0">
                <a:solidFill>
                  <a:srgbClr val="FF0000"/>
                </a:solidFill>
                <a:latin typeface="+mj-lt"/>
              </a:rPr>
              <a:t> </a:t>
            </a:r>
            <a:r>
              <a:rPr lang="en-US" sz="6000" dirty="0" err="1" smtClean="0">
                <a:solidFill>
                  <a:srgbClr val="FF0000"/>
                </a:solidFill>
                <a:latin typeface="+mj-lt"/>
              </a:rPr>
              <a:t>Chúa</a:t>
            </a:r>
            <a:r>
              <a:rPr lang="en-US" sz="6000" dirty="0" smtClean="0">
                <a:solidFill>
                  <a:srgbClr val="FF0000"/>
                </a:solidFill>
                <a:latin typeface="+mj-lt"/>
              </a:rPr>
              <a:t> </a:t>
            </a:r>
            <a:r>
              <a:rPr lang="en-US" sz="6000" dirty="0" err="1" smtClean="0">
                <a:solidFill>
                  <a:srgbClr val="FF0000"/>
                </a:solidFill>
                <a:latin typeface="+mj-lt"/>
              </a:rPr>
              <a:t>Trời</a:t>
            </a:r>
            <a:r>
              <a:rPr lang="en-US" sz="6000" dirty="0" smtClean="0">
                <a:solidFill>
                  <a:srgbClr val="FF0000"/>
                </a:solidFill>
                <a:latin typeface="+mj-lt"/>
              </a:rPr>
              <a:t> </a:t>
            </a:r>
            <a:r>
              <a:rPr lang="en-US" sz="6000" dirty="0" err="1" smtClean="0">
                <a:solidFill>
                  <a:srgbClr val="FF0000"/>
                </a:solidFill>
                <a:latin typeface="+mj-lt"/>
              </a:rPr>
              <a:t>khoan</a:t>
            </a:r>
            <a:r>
              <a:rPr lang="en-US" sz="6000" dirty="0" smtClean="0">
                <a:solidFill>
                  <a:srgbClr val="FF0000"/>
                </a:solidFill>
                <a:latin typeface="+mj-lt"/>
              </a:rPr>
              <a:t> </a:t>
            </a:r>
            <a:r>
              <a:rPr lang="en-US" sz="6000" dirty="0" err="1" smtClean="0">
                <a:solidFill>
                  <a:srgbClr val="FF0000"/>
                </a:solidFill>
                <a:latin typeface="+mj-lt"/>
              </a:rPr>
              <a:t>nhân</a:t>
            </a:r>
            <a:r>
              <a:rPr lang="en-US" sz="6000" dirty="0" smtClean="0">
                <a:solidFill>
                  <a:srgbClr val="FF0000"/>
                </a:solidFill>
                <a:latin typeface="+mj-lt"/>
              </a:rPr>
              <a:t>, </a:t>
            </a:r>
            <a:r>
              <a:rPr lang="en-US" sz="6000" dirty="0" err="1" smtClean="0">
                <a:solidFill>
                  <a:srgbClr val="FF0000"/>
                </a:solidFill>
                <a:latin typeface="+mj-lt"/>
              </a:rPr>
              <a:t>rửa</a:t>
            </a:r>
            <a:r>
              <a:rPr lang="en-US" sz="6000" dirty="0" smtClean="0">
                <a:solidFill>
                  <a:srgbClr val="FF0000"/>
                </a:solidFill>
                <a:latin typeface="+mj-lt"/>
              </a:rPr>
              <a:t> </a:t>
            </a:r>
            <a:r>
              <a:rPr lang="en-US" sz="6000" dirty="0" err="1" smtClean="0">
                <a:solidFill>
                  <a:srgbClr val="FF0000"/>
                </a:solidFill>
                <a:latin typeface="+mj-lt"/>
              </a:rPr>
              <a:t>cho</a:t>
            </a:r>
            <a:r>
              <a:rPr lang="en-US" sz="6000" dirty="0" smtClean="0">
                <a:solidFill>
                  <a:srgbClr val="FF0000"/>
                </a:solidFill>
                <a:latin typeface="+mj-lt"/>
              </a:rPr>
              <a:t> </a:t>
            </a:r>
            <a:r>
              <a:rPr lang="en-US" sz="6000" dirty="0" err="1" smtClean="0">
                <a:solidFill>
                  <a:srgbClr val="FF0000"/>
                </a:solidFill>
                <a:latin typeface="+mj-lt"/>
              </a:rPr>
              <a:t>tuyết</a:t>
            </a:r>
            <a:r>
              <a:rPr lang="en-US" sz="6000" dirty="0" smtClean="0">
                <a:solidFill>
                  <a:srgbClr val="FF0000"/>
                </a:solidFill>
                <a:latin typeface="+mj-lt"/>
              </a:rPr>
              <a:t> </a:t>
            </a:r>
            <a:r>
              <a:rPr lang="en-US" sz="6000" dirty="0" err="1" smtClean="0">
                <a:solidFill>
                  <a:srgbClr val="FF0000"/>
                </a:solidFill>
                <a:latin typeface="+mj-lt"/>
              </a:rPr>
              <a:t>trinh</a:t>
            </a:r>
            <a:r>
              <a:rPr lang="en-US" sz="6000" dirty="0" smtClean="0">
                <a:solidFill>
                  <a:srgbClr val="FF0000"/>
                </a:solidFill>
                <a:latin typeface="+mj-lt"/>
              </a:rPr>
              <a:t> </a:t>
            </a:r>
            <a:r>
              <a:rPr lang="en-US" sz="6000" dirty="0" err="1" smtClean="0">
                <a:solidFill>
                  <a:srgbClr val="FF0000"/>
                </a:solidFill>
                <a:latin typeface="+mj-lt"/>
              </a:rPr>
              <a:t>trắng</a:t>
            </a:r>
            <a:r>
              <a:rPr lang="en-US" sz="6000" dirty="0" smtClean="0">
                <a:solidFill>
                  <a:srgbClr val="FF0000"/>
                </a:solidFill>
                <a:latin typeface="+mj-lt"/>
              </a:rPr>
              <a:t> </a:t>
            </a:r>
            <a:r>
              <a:rPr lang="en-US" sz="6000" dirty="0" err="1" smtClean="0">
                <a:solidFill>
                  <a:srgbClr val="FF0000"/>
                </a:solidFill>
                <a:latin typeface="+mj-lt"/>
              </a:rPr>
              <a:t>ngần</a:t>
            </a:r>
            <a:r>
              <a:rPr lang="en-US" sz="6000" dirty="0" smtClean="0">
                <a:solidFill>
                  <a:srgbClr val="FF0000"/>
                </a:solidFill>
                <a:latin typeface="+mj-lt"/>
              </a:rPr>
              <a:t>.</a:t>
            </a:r>
            <a:endParaRPr lang="vi-VN" sz="6000" dirty="0">
              <a:solidFill>
                <a:srgbClr val="FF0000"/>
              </a:solidFill>
              <a:latin typeface="+mj-lt"/>
            </a:endParaRPr>
          </a:p>
        </p:txBody>
      </p:sp>
    </p:spTree>
    <p:extLst>
      <p:ext uri="{BB962C8B-B14F-4D97-AF65-F5344CB8AC3E}">
        <p14:creationId xmlns:p14="http://schemas.microsoft.com/office/powerpoint/2010/main" val="18840146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TotalTime>
  <Words>1029</Words>
  <Application>Microsoft Office PowerPoint</Application>
  <PresentationFormat>On-screen Show (16:9)</PresentationFormat>
  <Paragraphs>46</Paragraphs>
  <Slides>51</Slides>
  <Notes>0</Notes>
  <HiddenSlides>0</HiddenSlides>
  <MMClips>0</MMClips>
  <ScaleCrop>false</ScaleCrop>
  <HeadingPairs>
    <vt:vector size="6" baseType="variant">
      <vt:variant>
        <vt:lpstr>Fonts Used</vt:lpstr>
      </vt:variant>
      <vt:variant>
        <vt:i4>5</vt:i4>
      </vt:variant>
      <vt:variant>
        <vt:lpstr>Theme</vt:lpstr>
      </vt:variant>
      <vt:variant>
        <vt:i4>9</vt:i4>
      </vt:variant>
      <vt:variant>
        <vt:lpstr>Slide Titles</vt:lpstr>
      </vt:variant>
      <vt:variant>
        <vt:i4>51</vt:i4>
      </vt:variant>
    </vt:vector>
  </HeadingPairs>
  <TitlesOfParts>
    <vt:vector size="65" baseType="lpstr">
      <vt:lpstr>Arial</vt:lpstr>
      <vt:lpstr>Calibri</vt:lpstr>
      <vt:lpstr>Tahoma</vt:lpstr>
      <vt:lpstr>Times New Roman</vt:lpstr>
      <vt:lpstr>UTM American Sans</vt:lpstr>
      <vt:lpstr>Office Theme</vt:lpstr>
      <vt:lpstr>6_Office Theme</vt:lpstr>
      <vt:lpstr>8_Office Theme</vt:lpstr>
      <vt:lpstr>3_Office Theme</vt:lpstr>
      <vt:lpstr>21_Office Theme</vt:lpstr>
      <vt:lpstr>10_Office Theme</vt:lpstr>
      <vt:lpstr>15_Office Theme</vt:lpstr>
      <vt:lpstr>2_Office Theme</vt:lpstr>
      <vt:lpstr>7_Office Theme</vt:lpstr>
      <vt:lpstr>PowerPoint Presentation</vt:lpstr>
      <vt:lpstr>PowerPoint Presentation</vt:lpstr>
      <vt:lpstr>Ca Nhập Lễ Nguyện Chúa Chí Ái Kim Long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Đáp Ca Thánh Vịnh 144 Lm. Kim Long 03 câu</vt:lpstr>
      <vt:lpstr>Đk: Lạy Chúa, khi Ngài rộng mở tay ban, là chúng con thỏa thuê muôn vàn.</vt:lpstr>
      <vt:lpstr>Tk1: Việc Chúa đã làm đều phải tán dương. Tôi trung phải lên tiếng ca tụng, nói lên rằng: Nước Chúa vinh hiển. Hãy cùng tuyên xưng: Chúa ta thờ thực rất quyền uy.</vt:lpstr>
      <vt:lpstr>Đk: Lạy Chúa, khi Ngài rộng mở tay ban, là chúng con thỏa thuê muôn vàn.</vt:lpstr>
      <vt:lpstr>Tk2: Lạy Chúa muôn loài nhìn lên Chúa thương, ban lương thực cho chúng theo giờ. Lúc tay Ngài ái tuất mở rộng, lúc Ngài thi ân hết mọi loài đều sẽ thỏa thuê.</vt:lpstr>
      <vt:lpstr>Đk: Lạy Chúa, khi Ngài rộng mở tay ban, là chúng con thỏa thuê muôn vàn.</vt:lpstr>
      <vt:lpstr>Tk3: Đường lối của Ngài đều thật chí công. Bao công việc chan chứa ân tình. Chúa ở gần những kẻ kêu nài, những kẻ chuyên chăm biết tâm thành cầu khấn Ngài liên.</vt:lpstr>
      <vt:lpstr>Đk: Lạy Chúa, khi Ngài rộng mở tay ban, là chúng con thỏa thuê muôn vàn.</vt:lpstr>
      <vt:lpstr>Trời cao hỡi, nào hãy gieo sương mây hãy đổ mưa, mưa đức công chính đất mở ra đi, cho nẩy mầm Đấng cứu độ.</vt:lpstr>
      <vt:lpstr>PowerPoint Presentation</vt:lpstr>
      <vt:lpstr>PowerPoint Presentation</vt:lpstr>
      <vt:lpstr>PowerPoint Presentation</vt:lpstr>
      <vt:lpstr>Tk1: Xin dâng cho lòng thương xót Chúa dĩ vãng đời con là biết bao lỗi lầm. Xin dâng cho tình Cha ưu ái tương lai đời con xin an bài đỡ nâng …</vt:lpstr>
      <vt:lpstr>… Xin dâng lên Cha giây phút này một niềm yêu mến là yêu mến mà thôi. Xin dâng lên Cha trót cuộc đời để nên của lễ và nên khúc ngợi ca. </vt:lpstr>
      <vt:lpstr>Tk2: Xin dâng bao niềm vui nỗi khó cuộc sống trần gian là chết đi mỗi ngày. Xin dâng muôn khổ đau Thánh Giá trong con nguyện thánh hiến nên lễ tình yêu …</vt:lpstr>
      <vt:lpstr>… Xin dâng lên Cha của lễ này là hoa thơm trái lành chan chứa hồng ân. Xin dâng lên Cha mỗi cuộc đời hiệp thông trong mối tình duy nhất của Cha.</vt:lpstr>
      <vt:lpstr>PowerPoint Presentation</vt:lpstr>
      <vt:lpstr>PowerPoint Presentation</vt:lpstr>
      <vt:lpstr>Ca Nguyện Hiệp Lễ Lòng Thương Xót Chúa (3) Nguyễn Chánh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 Kết Lễ Tạ Ơn Chúa Với Mẹ Thy Yên</vt:lpstr>
      <vt:lpstr>Đk:  Chúng con xin tạ ơn Chúa uy quyền toàn năng. Tình yêu Chúa nào biết chi báo đền. Chúa muôn đời là Chúa, khắp vũ trụ trời đất ngàn vinh quang cao chiếu hiển trị đời đời.</vt:lpstr>
      <vt:lpstr>Tk: Vì tình Chúa đã chất chứa trong trái tim Mẹ hiền, luôn trìu mến mãi cứu giúp chở che nguyện cầu …</vt:lpstr>
      <vt:lpstr>… Ngàn phúc ân vẫn nhờ Mẹ, ngàn khổ đau cũng nhờ Mẹ. Nhờ Mẹ thương dâng Chúa trót đời tạ ơn.</vt:lpstr>
      <vt:lpstr>Đk:  Chúng con xin tạ ơn Chúa uy quyền toàn năng. Tình yêu Chúa nào biết chi báo đền. Chúa muôn đời là Chúa, khắp vũ trụ trời đất ngàn vinh quang cao chiếu hiển trị đời đời.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DELL</cp:lastModifiedBy>
  <cp:revision>185</cp:revision>
  <dcterms:created xsi:type="dcterms:W3CDTF">2023-05-21T07:25:42Z</dcterms:created>
  <dcterms:modified xsi:type="dcterms:W3CDTF">2024-12-04T05:38:37Z</dcterms:modified>
</cp:coreProperties>
</file>