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928" r:id="rId2"/>
    <p:sldMasterId id="2147484024" r:id="rId3"/>
    <p:sldMasterId id="2147484228" r:id="rId4"/>
    <p:sldMasterId id="2147484384" r:id="rId5"/>
    <p:sldMasterId id="2147484564" r:id="rId6"/>
    <p:sldMasterId id="2147484672" r:id="rId7"/>
    <p:sldMasterId id="2147484684" r:id="rId8"/>
    <p:sldMasterId id="2147484696" r:id="rId9"/>
  </p:sldMasterIdLst>
  <p:notesMasterIdLst>
    <p:notesMasterId r:id="rId61"/>
  </p:notesMasterIdLst>
  <p:sldIdLst>
    <p:sldId id="507" r:id="rId10"/>
    <p:sldId id="825" r:id="rId11"/>
    <p:sldId id="553" r:id="rId12"/>
    <p:sldId id="585" r:id="rId13"/>
    <p:sldId id="831" r:id="rId14"/>
    <p:sldId id="879" r:id="rId15"/>
    <p:sldId id="832" r:id="rId16"/>
    <p:sldId id="880" r:id="rId17"/>
    <p:sldId id="878" r:id="rId18"/>
    <p:sldId id="881" r:id="rId19"/>
    <p:sldId id="826" r:id="rId20"/>
    <p:sldId id="649" r:id="rId21"/>
    <p:sldId id="731" r:id="rId22"/>
    <p:sldId id="732" r:id="rId23"/>
    <p:sldId id="733" r:id="rId24"/>
    <p:sldId id="882" r:id="rId25"/>
    <p:sldId id="866" r:id="rId26"/>
    <p:sldId id="883" r:id="rId27"/>
    <p:sldId id="867" r:id="rId28"/>
    <p:sldId id="884" r:id="rId29"/>
    <p:sldId id="772" r:id="rId30"/>
    <p:sldId id="827" r:id="rId31"/>
    <p:sldId id="549" r:id="rId32"/>
    <p:sldId id="558" r:id="rId33"/>
    <p:sldId id="559" r:id="rId34"/>
    <p:sldId id="802" r:id="rId35"/>
    <p:sldId id="773" r:id="rId36"/>
    <p:sldId id="803" r:id="rId37"/>
    <p:sldId id="824" r:id="rId38"/>
    <p:sldId id="828" r:id="rId39"/>
    <p:sldId id="277" r:id="rId40"/>
    <p:sldId id="838" r:id="rId41"/>
    <p:sldId id="839" r:id="rId42"/>
    <p:sldId id="840" r:id="rId43"/>
    <p:sldId id="868" r:id="rId44"/>
    <p:sldId id="869" r:id="rId45"/>
    <p:sldId id="870" r:id="rId46"/>
    <p:sldId id="874" r:id="rId47"/>
    <p:sldId id="875" r:id="rId48"/>
    <p:sldId id="871" r:id="rId49"/>
    <p:sldId id="872" r:id="rId50"/>
    <p:sldId id="876" r:id="rId51"/>
    <p:sldId id="877" r:id="rId52"/>
    <p:sldId id="292" r:id="rId53"/>
    <p:sldId id="829" r:id="rId54"/>
    <p:sldId id="293" r:id="rId55"/>
    <p:sldId id="852" r:id="rId56"/>
    <p:sldId id="853" r:id="rId57"/>
    <p:sldId id="873" r:id="rId58"/>
    <p:sldId id="854" r:id="rId59"/>
    <p:sldId id="830" r:id="rId6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B1D6"/>
    <a:srgbClr val="993300"/>
    <a:srgbClr val="000066"/>
    <a:srgbClr val="33007E"/>
    <a:srgbClr val="6600CC"/>
    <a:srgbClr val="6F0DFF"/>
    <a:srgbClr val="660066"/>
    <a:srgbClr val="4C216D"/>
    <a:srgbClr val="000099"/>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73" autoAdjust="0"/>
    <p:restoredTop sz="94693" autoAdjust="0"/>
  </p:normalViewPr>
  <p:slideViewPr>
    <p:cSldViewPr>
      <p:cViewPr varScale="1">
        <p:scale>
          <a:sx n="90" d="100"/>
          <a:sy n="90" d="100"/>
        </p:scale>
        <p:origin x="114" y="78"/>
      </p:cViewPr>
      <p:guideLst>
        <p:guide orient="horz" pos="1620"/>
        <p:guide pos="2880"/>
      </p:guideLst>
    </p:cSldViewPr>
  </p:slideViewPr>
  <p:outlineViewPr>
    <p:cViewPr>
      <p:scale>
        <a:sx n="33" d="100"/>
        <a:sy n="33" d="100"/>
      </p:scale>
      <p:origin x="0" y="646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17.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slide" Target="slides/slide33.xml"/><Relationship Id="rId47" Type="http://schemas.openxmlformats.org/officeDocument/2006/relationships/slide" Target="slides/slide38.xml"/><Relationship Id="rId50" Type="http://schemas.openxmlformats.org/officeDocument/2006/relationships/slide" Target="slides/slide41.xml"/><Relationship Id="rId55" Type="http://schemas.openxmlformats.org/officeDocument/2006/relationships/slide" Target="slides/slide46.xml"/><Relationship Id="rId63" Type="http://schemas.openxmlformats.org/officeDocument/2006/relationships/viewProps" Target="viewProp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7.xml"/><Relationship Id="rId29" Type="http://schemas.openxmlformats.org/officeDocument/2006/relationships/slide" Target="slides/slide20.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slide" Target="slides/slide31.xml"/><Relationship Id="rId45" Type="http://schemas.openxmlformats.org/officeDocument/2006/relationships/slide" Target="slides/slide36.xml"/><Relationship Id="rId53" Type="http://schemas.openxmlformats.org/officeDocument/2006/relationships/slide" Target="slides/slide44.xml"/><Relationship Id="rId58" Type="http://schemas.openxmlformats.org/officeDocument/2006/relationships/slide" Target="slides/slide49.xml"/><Relationship Id="rId5" Type="http://schemas.openxmlformats.org/officeDocument/2006/relationships/slideMaster" Target="slideMasters/slideMaster5.xml"/><Relationship Id="rId61" Type="http://schemas.openxmlformats.org/officeDocument/2006/relationships/notesMaster" Target="notesMasters/notesMaster1.xml"/><Relationship Id="rId19" Type="http://schemas.openxmlformats.org/officeDocument/2006/relationships/slide" Target="slides/slide10.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slide" Target="slides/slide34.xml"/><Relationship Id="rId48" Type="http://schemas.openxmlformats.org/officeDocument/2006/relationships/slide" Target="slides/slide39.xml"/><Relationship Id="rId56" Type="http://schemas.openxmlformats.org/officeDocument/2006/relationships/slide" Target="slides/slide47.xml"/><Relationship Id="rId64" Type="http://schemas.openxmlformats.org/officeDocument/2006/relationships/theme" Target="theme/theme1.xml"/><Relationship Id="rId8" Type="http://schemas.openxmlformats.org/officeDocument/2006/relationships/slideMaster" Target="slideMasters/slideMaster8.xml"/><Relationship Id="rId51" Type="http://schemas.openxmlformats.org/officeDocument/2006/relationships/slide" Target="slides/slide42.xml"/><Relationship Id="rId3" Type="http://schemas.openxmlformats.org/officeDocument/2006/relationships/slideMaster" Target="slideMasters/slideMaster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slide" Target="slides/slide37.xml"/><Relationship Id="rId59" Type="http://schemas.openxmlformats.org/officeDocument/2006/relationships/slide" Target="slides/slide50.xml"/><Relationship Id="rId20" Type="http://schemas.openxmlformats.org/officeDocument/2006/relationships/slide" Target="slides/slide11.xml"/><Relationship Id="rId41" Type="http://schemas.openxmlformats.org/officeDocument/2006/relationships/slide" Target="slides/slide32.xml"/><Relationship Id="rId54" Type="http://schemas.openxmlformats.org/officeDocument/2006/relationships/slide" Target="slides/slide45.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slide" Target="slides/slide40.xml"/><Relationship Id="rId57" Type="http://schemas.openxmlformats.org/officeDocument/2006/relationships/slide" Target="slides/slide48.xml"/><Relationship Id="rId10" Type="http://schemas.openxmlformats.org/officeDocument/2006/relationships/slide" Target="slides/slide1.xml"/><Relationship Id="rId31" Type="http://schemas.openxmlformats.org/officeDocument/2006/relationships/slide" Target="slides/slide22.xml"/><Relationship Id="rId44" Type="http://schemas.openxmlformats.org/officeDocument/2006/relationships/slide" Target="slides/slide35.xml"/><Relationship Id="rId52" Type="http://schemas.openxmlformats.org/officeDocument/2006/relationships/slide" Target="slides/slide43.xml"/><Relationship Id="rId60" Type="http://schemas.openxmlformats.org/officeDocument/2006/relationships/slide" Target="slides/slide51.xml"/><Relationship Id="rId65"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3" Type="http://schemas.openxmlformats.org/officeDocument/2006/relationships/slide" Target="slides/slide4.xml"/><Relationship Id="rId18" Type="http://schemas.openxmlformats.org/officeDocument/2006/relationships/slide" Target="slides/slide9.xml"/><Relationship Id="rId39" Type="http://schemas.openxmlformats.org/officeDocument/2006/relationships/slide" Target="slides/slide3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C0324E-2BF0-4F5E-8572-1634D72B40AD}" type="datetimeFigureOut">
              <a:rPr lang="en-US" smtClean="0"/>
              <a:t>12/4/2024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FEB0A7-AB1D-4D04-B523-39A6F4B83193}" type="slidenum">
              <a:rPr lang="en-US" smtClean="0"/>
              <a:t>‹#›</a:t>
            </a:fld>
            <a:endParaRPr lang="en-US"/>
          </a:p>
        </p:txBody>
      </p:sp>
    </p:spTree>
    <p:extLst>
      <p:ext uri="{BB962C8B-B14F-4D97-AF65-F5344CB8AC3E}">
        <p14:creationId xmlns:p14="http://schemas.microsoft.com/office/powerpoint/2010/main" val="550365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E39482-4EB0-4B14-B26D-943EB7BAF646}"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160812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3716180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21464772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66472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649533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349982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920681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089415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92380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389058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6872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21628363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228531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10270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478867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716865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839270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1291007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9311706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354745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976479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34538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E39482-4EB0-4B14-B26D-943EB7BAF646}"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213064157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1844783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301451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01860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6057716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33ACE7-4E4E-45DC-ACC2-E4D9C78A23A2}" type="datetimeFigureOut">
              <a:rPr lang="en-US" smtClean="0">
                <a:solidFill>
                  <a:prstClr val="black">
                    <a:tint val="75000"/>
                  </a:prstClr>
                </a:solidFill>
              </a:rPr>
              <a:pPr/>
              <a:t>12/4/2024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71758787"/>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33ACE7-4E4E-45DC-ACC2-E4D9C78A23A2}" type="datetimeFigureOut">
              <a:rPr lang="en-US" smtClean="0">
                <a:solidFill>
                  <a:prstClr val="black">
                    <a:tint val="75000"/>
                  </a:prstClr>
                </a:solidFill>
              </a:rPr>
              <a:pPr/>
              <a:t>12/4/2024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8784420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33ACE7-4E4E-45DC-ACC2-E4D9C78A23A2}" type="datetimeFigureOut">
              <a:rPr lang="en-US" smtClean="0">
                <a:solidFill>
                  <a:prstClr val="black">
                    <a:tint val="75000"/>
                  </a:prstClr>
                </a:solidFill>
              </a:rPr>
              <a:pPr/>
              <a:t>12/4/2024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195495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33ACE7-4E4E-45DC-ACC2-E4D9C78A23A2}" type="datetimeFigureOut">
              <a:rPr lang="en-US" smtClean="0">
                <a:solidFill>
                  <a:prstClr val="black">
                    <a:tint val="75000"/>
                  </a:prstClr>
                </a:solidFill>
              </a:rPr>
              <a:pPr/>
              <a:t>12/4/2024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8871711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33ACE7-4E4E-45DC-ACC2-E4D9C78A23A2}" type="datetimeFigureOut">
              <a:rPr lang="en-US" smtClean="0">
                <a:solidFill>
                  <a:prstClr val="black">
                    <a:tint val="75000"/>
                  </a:prstClr>
                </a:solidFill>
              </a:rPr>
              <a:pPr/>
              <a:t>12/4/2024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7298728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33ACE7-4E4E-45DC-ACC2-E4D9C78A23A2}" type="datetimeFigureOut">
              <a:rPr lang="en-US" smtClean="0">
                <a:solidFill>
                  <a:prstClr val="black">
                    <a:tint val="75000"/>
                  </a:prstClr>
                </a:solidFill>
              </a:rPr>
              <a:pPr/>
              <a:t>12/4/2024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13278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E39482-4EB0-4B14-B26D-943EB7BAF646}"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85837859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33ACE7-4E4E-45DC-ACC2-E4D9C78A23A2}" type="datetimeFigureOut">
              <a:rPr lang="en-US" smtClean="0">
                <a:solidFill>
                  <a:prstClr val="black">
                    <a:tint val="75000"/>
                  </a:prstClr>
                </a:solidFill>
              </a:rPr>
              <a:pPr/>
              <a:t>12/4/2024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1864925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33ACE7-4E4E-45DC-ACC2-E4D9C78A23A2}" type="datetimeFigureOut">
              <a:rPr lang="en-US" smtClean="0">
                <a:solidFill>
                  <a:prstClr val="black">
                    <a:tint val="75000"/>
                  </a:prstClr>
                </a:solidFill>
              </a:rPr>
              <a:pPr/>
              <a:t>12/4/2024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890630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33ACE7-4E4E-45DC-ACC2-E4D9C78A23A2}" type="datetimeFigureOut">
              <a:rPr lang="en-US" smtClean="0">
                <a:solidFill>
                  <a:prstClr val="black">
                    <a:tint val="75000"/>
                  </a:prstClr>
                </a:solidFill>
              </a:rPr>
              <a:pPr/>
              <a:t>12/4/2024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689156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33ACE7-4E4E-45DC-ACC2-E4D9C78A23A2}" type="datetimeFigureOut">
              <a:rPr lang="en-US" smtClean="0">
                <a:solidFill>
                  <a:prstClr val="black">
                    <a:tint val="75000"/>
                  </a:prstClr>
                </a:solidFill>
              </a:rPr>
              <a:pPr/>
              <a:t>12/4/2024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904037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33ACE7-4E4E-45DC-ACC2-E4D9C78A23A2}" type="datetimeFigureOut">
              <a:rPr lang="en-US" smtClean="0">
                <a:solidFill>
                  <a:prstClr val="black">
                    <a:tint val="75000"/>
                  </a:prstClr>
                </a:solidFill>
              </a:rPr>
              <a:pPr/>
              <a:t>12/4/2024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841716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8932647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8110051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6637694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427767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90061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E39482-4EB0-4B14-B26D-943EB7BAF646}" type="datetimeFigureOut">
              <a:rPr lang="en-US" smtClean="0"/>
              <a:t>12/4/2024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372643585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0352637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5286989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821308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1854429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4169977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9885747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620461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2339286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544811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18306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E39482-4EB0-4B14-B26D-943EB7BAF646}" type="datetimeFigureOut">
              <a:rPr lang="en-US" smtClean="0"/>
              <a:t>12/4/2024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302657638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0245885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482520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031058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0790314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9285156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3764150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937729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2"/>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F0BBB32-54BA-4194-BF0A-ED9313CE4595}" type="datetimeFigureOut">
              <a:rPr lang="en-US" smtClean="0">
                <a:solidFill>
                  <a:prstClr val="black">
                    <a:tint val="75000"/>
                  </a:prstClr>
                </a:solidFill>
              </a:rPr>
              <a:pPr/>
              <a:t>12/4/2024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511856-4617-4425-9FD6-154895FC07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669655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0BBB32-54BA-4194-BF0A-ED9313CE4595}" type="datetimeFigureOut">
              <a:rPr lang="en-US" smtClean="0">
                <a:solidFill>
                  <a:prstClr val="black">
                    <a:tint val="75000"/>
                  </a:prstClr>
                </a:solidFill>
              </a:rPr>
              <a:pPr/>
              <a:t>12/4/2024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511856-4617-4425-9FD6-154895FC07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506553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8"/>
            <a:ext cx="7772400" cy="1021557"/>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0BBB32-54BA-4194-BF0A-ED9313CE4595}" type="datetimeFigureOut">
              <a:rPr lang="en-US" smtClean="0">
                <a:solidFill>
                  <a:prstClr val="black">
                    <a:tint val="75000"/>
                  </a:prstClr>
                </a:solidFill>
              </a:rPr>
              <a:pPr/>
              <a:t>12/4/2024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511856-4617-4425-9FD6-154895FC07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5272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39482-4EB0-4B14-B26D-943EB7BAF646}" type="datetimeFigureOut">
              <a:rPr lang="en-US" smtClean="0"/>
              <a:t>12/4/2024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1623494633"/>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F0BBB32-54BA-4194-BF0A-ED9313CE4595}" type="datetimeFigureOut">
              <a:rPr lang="en-US" smtClean="0">
                <a:solidFill>
                  <a:prstClr val="black">
                    <a:tint val="75000"/>
                  </a:prstClr>
                </a:solidFill>
              </a:rPr>
              <a:pPr/>
              <a:t>12/4/2024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511856-4617-4425-9FD6-154895FC07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3325539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1"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1"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F0BBB32-54BA-4194-BF0A-ED9313CE4595}" type="datetimeFigureOut">
              <a:rPr lang="en-US" smtClean="0">
                <a:solidFill>
                  <a:prstClr val="black">
                    <a:tint val="75000"/>
                  </a:prstClr>
                </a:solidFill>
              </a:rPr>
              <a:pPr/>
              <a:t>12/4/2024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511856-4617-4425-9FD6-154895FC07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4018639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F0BBB32-54BA-4194-BF0A-ED9313CE4595}" type="datetimeFigureOut">
              <a:rPr lang="en-US" smtClean="0">
                <a:solidFill>
                  <a:prstClr val="black">
                    <a:tint val="75000"/>
                  </a:prstClr>
                </a:solidFill>
              </a:rPr>
              <a:pPr/>
              <a:t>12/4/2024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511856-4617-4425-9FD6-154895FC07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8604447"/>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0BBB32-54BA-4194-BF0A-ED9313CE4595}" type="datetimeFigureOut">
              <a:rPr lang="en-US" smtClean="0">
                <a:solidFill>
                  <a:prstClr val="black">
                    <a:tint val="75000"/>
                  </a:prstClr>
                </a:solidFill>
              </a:rPr>
              <a:pPr/>
              <a:t>12/4/2024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511856-4617-4425-9FD6-154895FC07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1659602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6" y="204788"/>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6"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0BBB32-54BA-4194-BF0A-ED9313CE4595}" type="datetimeFigureOut">
              <a:rPr lang="en-US" smtClean="0">
                <a:solidFill>
                  <a:prstClr val="black">
                    <a:tint val="75000"/>
                  </a:prstClr>
                </a:solidFill>
              </a:rPr>
              <a:pPr/>
              <a:t>12/4/2024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511856-4617-4425-9FD6-154895FC07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5330441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0BBB32-54BA-4194-BF0A-ED9313CE4595}" type="datetimeFigureOut">
              <a:rPr lang="en-US" smtClean="0">
                <a:solidFill>
                  <a:prstClr val="black">
                    <a:tint val="75000"/>
                  </a:prstClr>
                </a:solidFill>
              </a:rPr>
              <a:pPr/>
              <a:t>12/4/2024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511856-4617-4425-9FD6-154895FC07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9453450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0BBB32-54BA-4194-BF0A-ED9313CE4595}" type="datetimeFigureOut">
              <a:rPr lang="en-US" smtClean="0">
                <a:solidFill>
                  <a:prstClr val="black">
                    <a:tint val="75000"/>
                  </a:prstClr>
                </a:solidFill>
              </a:rPr>
              <a:pPr/>
              <a:t>12/4/2024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511856-4617-4425-9FD6-154895FC07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4757337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1"/>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1"/>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0BBB32-54BA-4194-BF0A-ED9313CE4595}" type="datetimeFigureOut">
              <a:rPr lang="en-US" smtClean="0">
                <a:solidFill>
                  <a:prstClr val="black">
                    <a:tint val="75000"/>
                  </a:prstClr>
                </a:solidFill>
              </a:rPr>
              <a:pPr/>
              <a:t>12/4/2024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511856-4617-4425-9FD6-154895FC07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025027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02121367"/>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7077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196442600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8210171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04481825"/>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9250362"/>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9754860"/>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12298078"/>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79132249"/>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5160773"/>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194089"/>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50236522"/>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02121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3273544841"/>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7077999"/>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82101719"/>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04481825"/>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9250362"/>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9754860"/>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12298078"/>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79132249"/>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5160773"/>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194089"/>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50236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jp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2.jp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1.jp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image" Target="../media/image1.jpg"/><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AE39482-4EB0-4B14-B26D-943EB7BAF646}" type="datetimeFigureOut">
              <a:rPr lang="en-US" smtClean="0"/>
              <a:t>12/4/2024</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B58B6E9-FDE9-4331-BD41-48738A3DE83E}" type="slidenum">
              <a:rPr lang="en-US" smtClean="0"/>
              <a:t>‹#›</a:t>
            </a:fld>
            <a:endParaRPr lang="en-US"/>
          </a:p>
        </p:txBody>
      </p:sp>
    </p:spTree>
    <p:extLst>
      <p:ext uri="{BB962C8B-B14F-4D97-AF65-F5344CB8AC3E}">
        <p14:creationId xmlns:p14="http://schemas.microsoft.com/office/powerpoint/2010/main" val="2022343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7940846"/>
      </p:ext>
    </p:extLst>
  </p:cSld>
  <p:clrMap bg1="lt1" tx1="dk1" bg2="lt2" tx2="dk2" accent1="accent1" accent2="accent2" accent3="accent3" accent4="accent4" accent5="accent5" accent6="accent6" hlink="hlink" folHlink="folHlink"/>
  <p:sldLayoutIdLst>
    <p:sldLayoutId id="2147483929" r:id="rId1"/>
    <p:sldLayoutId id="2147483930" r:id="rId2"/>
    <p:sldLayoutId id="2147483931" r:id="rId3"/>
    <p:sldLayoutId id="2147483932" r:id="rId4"/>
    <p:sldLayoutId id="2147483933" r:id="rId5"/>
    <p:sldLayoutId id="2147483934" r:id="rId6"/>
    <p:sldLayoutId id="2147483935" r:id="rId7"/>
    <p:sldLayoutId id="2147483936" r:id="rId8"/>
    <p:sldLayoutId id="2147483937" r:id="rId9"/>
    <p:sldLayoutId id="2147483938" r:id="rId10"/>
    <p:sldLayoutId id="214748393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11043320"/>
      </p:ext>
    </p:extLst>
  </p:cSld>
  <p:clrMap bg1="lt1" tx1="dk1" bg2="lt2" tx2="dk2" accent1="accent1" accent2="accent2" accent3="accent3" accent4="accent4" accent5="accent5" accent6="accent6" hlink="hlink" folHlink="folHlink"/>
  <p:sldLayoutIdLst>
    <p:sldLayoutId id="2147484025" r:id="rId1"/>
    <p:sldLayoutId id="2147484026" r:id="rId2"/>
    <p:sldLayoutId id="2147484027" r:id="rId3"/>
    <p:sldLayoutId id="2147484028" r:id="rId4"/>
    <p:sldLayoutId id="2147484029" r:id="rId5"/>
    <p:sldLayoutId id="2147484030" r:id="rId6"/>
    <p:sldLayoutId id="2147484031" r:id="rId7"/>
    <p:sldLayoutId id="2147484032" r:id="rId8"/>
    <p:sldLayoutId id="2147484033" r:id="rId9"/>
    <p:sldLayoutId id="2147484034" r:id="rId10"/>
    <p:sldLayoutId id="214748403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B133ACE7-4E4E-45DC-ACC2-E4D9C78A23A2}" type="datetimeFigureOut">
              <a:rPr lang="en-US" smtClean="0">
                <a:solidFill>
                  <a:prstClr val="black">
                    <a:tint val="75000"/>
                  </a:prstClr>
                </a:solidFill>
              </a:rPr>
              <a:pPr/>
              <a:t>12/4/2024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6509030"/>
      </p:ext>
    </p:extLst>
  </p:cSld>
  <p:clrMap bg1="lt1" tx1="dk1" bg2="lt2" tx2="dk2" accent1="accent1" accent2="accent2" accent3="accent3" accent4="accent4" accent5="accent5" accent6="accent6" hlink="hlink" folHlink="folHlink"/>
  <p:sldLayoutIdLst>
    <p:sldLayoutId id="2147484229" r:id="rId1"/>
    <p:sldLayoutId id="2147484230" r:id="rId2"/>
    <p:sldLayoutId id="2147484231" r:id="rId3"/>
    <p:sldLayoutId id="2147484232" r:id="rId4"/>
    <p:sldLayoutId id="2147484233" r:id="rId5"/>
    <p:sldLayoutId id="2147484234" r:id="rId6"/>
    <p:sldLayoutId id="2147484235" r:id="rId7"/>
    <p:sldLayoutId id="2147484236" r:id="rId8"/>
    <p:sldLayoutId id="2147484237" r:id="rId9"/>
    <p:sldLayoutId id="2147484238" r:id="rId10"/>
    <p:sldLayoutId id="214748423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9905157"/>
      </p:ext>
    </p:extLst>
  </p:cSld>
  <p:clrMap bg1="lt1" tx1="dk1" bg2="lt2" tx2="dk2" accent1="accent1" accent2="accent2" accent3="accent3" accent4="accent4" accent5="accent5" accent6="accent6" hlink="hlink" folHlink="folHlink"/>
  <p:sldLayoutIdLst>
    <p:sldLayoutId id="2147484385" r:id="rId1"/>
    <p:sldLayoutId id="2147484386" r:id="rId2"/>
    <p:sldLayoutId id="2147484387" r:id="rId3"/>
    <p:sldLayoutId id="2147484388" r:id="rId4"/>
    <p:sldLayoutId id="2147484389" r:id="rId5"/>
    <p:sldLayoutId id="2147484390" r:id="rId6"/>
    <p:sldLayoutId id="2147484391" r:id="rId7"/>
    <p:sldLayoutId id="2147484392" r:id="rId8"/>
    <p:sldLayoutId id="2147484393" r:id="rId9"/>
    <p:sldLayoutId id="2147484394" r:id="rId10"/>
    <p:sldLayoutId id="21474843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67368208"/>
      </p:ext>
    </p:extLst>
  </p:cSld>
  <p:clrMap bg1="lt1" tx1="dk1" bg2="lt2" tx2="dk2" accent1="accent1" accent2="accent2" accent3="accent3" accent4="accent4" accent5="accent5" accent6="accent6" hlink="hlink" folHlink="folHlink"/>
  <p:sldLayoutIdLst>
    <p:sldLayoutId id="2147484565" r:id="rId1"/>
    <p:sldLayoutId id="2147484566" r:id="rId2"/>
    <p:sldLayoutId id="2147484567" r:id="rId3"/>
    <p:sldLayoutId id="2147484568" r:id="rId4"/>
    <p:sldLayoutId id="2147484569" r:id="rId5"/>
    <p:sldLayoutId id="2147484570" r:id="rId6"/>
    <p:sldLayoutId id="2147484571" r:id="rId7"/>
    <p:sldLayoutId id="2147484572" r:id="rId8"/>
    <p:sldLayoutId id="2147484573" r:id="rId9"/>
    <p:sldLayoutId id="2147484574" r:id="rId10"/>
    <p:sldLayoutId id="214748457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F0BBB32-54BA-4194-BF0A-ED9313CE4595}" type="datetimeFigureOut">
              <a:rPr lang="en-US" smtClean="0">
                <a:solidFill>
                  <a:prstClr val="black">
                    <a:tint val="75000"/>
                  </a:prstClr>
                </a:solidFill>
              </a:rPr>
              <a:pPr/>
              <a:t>12/4/2024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AA511856-4617-4425-9FD6-154895FC07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9646787"/>
      </p:ext>
    </p:extLst>
  </p:cSld>
  <p:clrMap bg1="lt1" tx1="dk1" bg2="lt2" tx2="dk2" accent1="accent1" accent2="accent2" accent3="accent3" accent4="accent4" accent5="accent5" accent6="accent6" hlink="hlink" folHlink="folHlink"/>
  <p:sldLayoutIdLst>
    <p:sldLayoutId id="2147484673" r:id="rId1"/>
    <p:sldLayoutId id="2147484674" r:id="rId2"/>
    <p:sldLayoutId id="2147484675" r:id="rId3"/>
    <p:sldLayoutId id="2147484676" r:id="rId4"/>
    <p:sldLayoutId id="2147484677" r:id="rId5"/>
    <p:sldLayoutId id="2147484678" r:id="rId6"/>
    <p:sldLayoutId id="2147484679" r:id="rId7"/>
    <p:sldLayoutId id="2147484680" r:id="rId8"/>
    <p:sldLayoutId id="2147484681" r:id="rId9"/>
    <p:sldLayoutId id="2147484682" r:id="rId10"/>
    <p:sldLayoutId id="2147484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74657583"/>
      </p:ext>
    </p:extLst>
  </p:cSld>
  <p:clrMap bg1="lt1" tx1="dk1" bg2="lt2" tx2="dk2" accent1="accent1" accent2="accent2" accent3="accent3" accent4="accent4" accent5="accent5" accent6="accent6" hlink="hlink" folHlink="folHlink"/>
  <p:sldLayoutIdLst>
    <p:sldLayoutId id="2147484685" r:id="rId1"/>
    <p:sldLayoutId id="2147484686" r:id="rId2"/>
    <p:sldLayoutId id="2147484687" r:id="rId3"/>
    <p:sldLayoutId id="2147484688" r:id="rId4"/>
    <p:sldLayoutId id="2147484689" r:id="rId5"/>
    <p:sldLayoutId id="2147484690" r:id="rId6"/>
    <p:sldLayoutId id="2147484691" r:id="rId7"/>
    <p:sldLayoutId id="2147484692" r:id="rId8"/>
    <p:sldLayoutId id="2147484693" r:id="rId9"/>
    <p:sldLayoutId id="2147484694" r:id="rId10"/>
    <p:sldLayoutId id="2147484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AE39482-4EB0-4B14-B26D-943EB7BAF646}" type="datetimeFigureOut">
              <a:rPr lang="en-US" smtClean="0">
                <a:solidFill>
                  <a:prstClr val="black">
                    <a:tint val="75000"/>
                  </a:prstClr>
                </a:solidFill>
              </a:rPr>
              <a:pPr/>
              <a:t>12/4/2024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74657583"/>
      </p:ext>
    </p:extLst>
  </p:cSld>
  <p:clrMap bg1="lt1" tx1="dk1" bg2="lt2" tx2="dk2" accent1="accent1" accent2="accent2" accent3="accent3" accent4="accent4" accent5="accent5" accent6="accent6" hlink="hlink" folHlink="folHlink"/>
  <p:sldLayoutIdLst>
    <p:sldLayoutId id="2147484697" r:id="rId1"/>
    <p:sldLayoutId id="2147484698" r:id="rId2"/>
    <p:sldLayoutId id="2147484699" r:id="rId3"/>
    <p:sldLayoutId id="2147484700" r:id="rId4"/>
    <p:sldLayoutId id="2147484701" r:id="rId5"/>
    <p:sldLayoutId id="2147484702" r:id="rId6"/>
    <p:sldLayoutId id="2147484703" r:id="rId7"/>
    <p:sldLayoutId id="2147484704" r:id="rId8"/>
    <p:sldLayoutId id="2147484705" r:id="rId9"/>
    <p:sldLayoutId id="2147484706" r:id="rId10"/>
    <p:sldLayoutId id="2147484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8.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143500"/>
          </a:xfrm>
          <a:prstGeom prst="rect">
            <a:avLst/>
          </a:prstGeom>
        </p:spPr>
        <p:txBody>
          <a:bodyPr wrap="square" anchor="ctr" anchorCtr="0">
            <a:noAutofit/>
          </a:bodyPr>
          <a:lstStyle/>
          <a:p>
            <a:pPr algn="ctr">
              <a:lnSpc>
                <a:spcPct val="150000"/>
              </a:lnSpc>
            </a:pPr>
            <a:r>
              <a:rPr lang="en-US" sz="6000" dirty="0" smtClean="0">
                <a:solidFill>
                  <a:srgbClr val="FF0000"/>
                </a:solidFill>
                <a:ea typeface="+mj-ea"/>
                <a:cs typeface="+mj-cs"/>
              </a:rPr>
              <a:t>LỄ KÍNH</a:t>
            </a:r>
          </a:p>
          <a:p>
            <a:pPr algn="ctr">
              <a:lnSpc>
                <a:spcPct val="150000"/>
              </a:lnSpc>
            </a:pPr>
            <a:r>
              <a:rPr lang="en-US" sz="6000" dirty="0" smtClean="0">
                <a:solidFill>
                  <a:srgbClr val="FF0000"/>
                </a:solidFill>
                <a:ea typeface="+mj-ea"/>
                <a:cs typeface="+mj-cs"/>
              </a:rPr>
              <a:t>LÒNG THƯƠNG XÓT CHÚA</a:t>
            </a:r>
            <a:endParaRPr lang="vi-VN"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2600" y="361950"/>
            <a:ext cx="5486876" cy="914479"/>
          </a:xfrm>
          <a:prstGeom prst="rect">
            <a:avLst/>
          </a:prstGeom>
        </p:spPr>
      </p:pic>
    </p:spTree>
    <p:extLst>
      <p:ext uri="{BB962C8B-B14F-4D97-AF65-F5344CB8AC3E}">
        <p14:creationId xmlns:p14="http://schemas.microsoft.com/office/powerpoint/2010/main" val="11860819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143500"/>
          </a:xfrm>
        </p:spPr>
        <p:txBody>
          <a:bodyPr anchor="ctr">
            <a:noAutofit/>
          </a:bodyPr>
          <a:lstStyle/>
          <a:p>
            <a:pPr algn="just">
              <a:lnSpc>
                <a:spcPct val="120000"/>
              </a:lnSpc>
              <a:spcBef>
                <a:spcPts val="0"/>
              </a:spcBef>
            </a:pPr>
            <a:r>
              <a:rPr lang="vi-VN" sz="6000" u="sng" dirty="0" smtClean="0">
                <a:solidFill>
                  <a:srgbClr val="000066"/>
                </a:solidFill>
                <a:latin typeface="+mj-lt"/>
              </a:rPr>
              <a:t>Đ</a:t>
            </a:r>
            <a:r>
              <a:rPr lang="en-US" sz="6000" u="sng" dirty="0" smtClean="0">
                <a:solidFill>
                  <a:srgbClr val="000066"/>
                </a:solidFill>
                <a:latin typeface="+mj-lt"/>
              </a:rPr>
              <a:t>k</a:t>
            </a:r>
            <a:r>
              <a:rPr lang="vi-VN" sz="6000" u="sng" dirty="0" smtClean="0">
                <a:solidFill>
                  <a:srgbClr val="000066"/>
                </a:solidFill>
                <a:latin typeface="+mj-lt"/>
              </a:rPr>
              <a:t>:</a:t>
            </a:r>
            <a:r>
              <a:rPr lang="vi-VN" sz="6000" dirty="0" smtClean="0">
                <a:solidFill>
                  <a:srgbClr val="FF0000"/>
                </a:solidFill>
                <a:latin typeface="+mj-lt"/>
              </a:rPr>
              <a:t> </a:t>
            </a:r>
            <a:r>
              <a:rPr lang="en-US" sz="6000" dirty="0" err="1" smtClean="0">
                <a:solidFill>
                  <a:srgbClr val="FF0000"/>
                </a:solidFill>
                <a:latin typeface="+mj-lt"/>
              </a:rPr>
              <a:t>Nguyện</a:t>
            </a:r>
            <a:r>
              <a:rPr lang="en-US" sz="6000" dirty="0" smtClean="0">
                <a:solidFill>
                  <a:srgbClr val="FF0000"/>
                </a:solidFill>
                <a:latin typeface="+mj-lt"/>
              </a:rPr>
              <a:t> </a:t>
            </a:r>
            <a:r>
              <a:rPr lang="en-US" sz="6000" dirty="0" err="1" smtClean="0">
                <a:solidFill>
                  <a:srgbClr val="FF0000"/>
                </a:solidFill>
                <a:latin typeface="+mj-lt"/>
              </a:rPr>
              <a:t>Chúa</a:t>
            </a:r>
            <a:r>
              <a:rPr lang="en-US" sz="6000" dirty="0" smtClean="0">
                <a:solidFill>
                  <a:srgbClr val="FF0000"/>
                </a:solidFill>
                <a:latin typeface="+mj-lt"/>
              </a:rPr>
              <a:t> </a:t>
            </a:r>
            <a:r>
              <a:rPr lang="en-US" sz="6000" dirty="0" err="1" smtClean="0">
                <a:solidFill>
                  <a:srgbClr val="FF0000"/>
                </a:solidFill>
                <a:latin typeface="+mj-lt"/>
              </a:rPr>
              <a:t>chí</a:t>
            </a:r>
            <a:r>
              <a:rPr lang="en-US" sz="6000" dirty="0" smtClean="0">
                <a:solidFill>
                  <a:srgbClr val="FF0000"/>
                </a:solidFill>
                <a:latin typeface="+mj-lt"/>
              </a:rPr>
              <a:t> </a:t>
            </a:r>
            <a:r>
              <a:rPr lang="en-US" sz="6000" dirty="0" err="1" smtClean="0">
                <a:solidFill>
                  <a:srgbClr val="FF0000"/>
                </a:solidFill>
                <a:latin typeface="+mj-lt"/>
              </a:rPr>
              <a:t>ái</a:t>
            </a:r>
            <a:r>
              <a:rPr lang="en-US" sz="6000" dirty="0" smtClean="0">
                <a:solidFill>
                  <a:srgbClr val="FF0000"/>
                </a:solidFill>
                <a:latin typeface="+mj-lt"/>
              </a:rPr>
              <a:t> </a:t>
            </a:r>
            <a:r>
              <a:rPr lang="en-US" sz="6000" dirty="0" err="1" smtClean="0">
                <a:solidFill>
                  <a:srgbClr val="FF0000"/>
                </a:solidFill>
                <a:latin typeface="+mj-lt"/>
              </a:rPr>
              <a:t>hãy</a:t>
            </a:r>
            <a:r>
              <a:rPr lang="en-US" sz="6000" dirty="0" smtClean="0">
                <a:solidFill>
                  <a:srgbClr val="FF0000"/>
                </a:solidFill>
                <a:latin typeface="+mj-lt"/>
              </a:rPr>
              <a:t> </a:t>
            </a:r>
            <a:r>
              <a:rPr lang="en-US" sz="6000" dirty="0" err="1" smtClean="0">
                <a:solidFill>
                  <a:srgbClr val="FF0000"/>
                </a:solidFill>
                <a:latin typeface="+mj-lt"/>
              </a:rPr>
              <a:t>lắng</a:t>
            </a:r>
            <a:r>
              <a:rPr lang="en-US" sz="6000" dirty="0" smtClean="0">
                <a:solidFill>
                  <a:srgbClr val="FF0000"/>
                </a:solidFill>
                <a:latin typeface="+mj-lt"/>
              </a:rPr>
              <a:t> </a:t>
            </a:r>
            <a:r>
              <a:rPr lang="en-US" sz="6000" dirty="0" err="1" smtClean="0">
                <a:solidFill>
                  <a:srgbClr val="FF0000"/>
                </a:solidFill>
                <a:latin typeface="+mj-lt"/>
              </a:rPr>
              <a:t>nghe</a:t>
            </a:r>
            <a:r>
              <a:rPr lang="en-US" sz="6000" dirty="0" smtClean="0">
                <a:solidFill>
                  <a:srgbClr val="FF0000"/>
                </a:solidFill>
                <a:latin typeface="+mj-lt"/>
              </a:rPr>
              <a:t> </a:t>
            </a:r>
            <a:r>
              <a:rPr lang="en-US" sz="6000" dirty="0" err="1" smtClean="0">
                <a:solidFill>
                  <a:srgbClr val="FF0000"/>
                </a:solidFill>
                <a:latin typeface="+mj-lt"/>
              </a:rPr>
              <a:t>lời</a:t>
            </a:r>
            <a:r>
              <a:rPr lang="en-US" sz="6000" dirty="0" smtClean="0">
                <a:solidFill>
                  <a:srgbClr val="FF0000"/>
                </a:solidFill>
                <a:latin typeface="+mj-lt"/>
              </a:rPr>
              <a:t> </a:t>
            </a:r>
            <a:r>
              <a:rPr lang="en-US" sz="6000" dirty="0" err="1" smtClean="0">
                <a:solidFill>
                  <a:srgbClr val="FF0000"/>
                </a:solidFill>
                <a:latin typeface="+mj-lt"/>
              </a:rPr>
              <a:t>chúng</a:t>
            </a:r>
            <a:r>
              <a:rPr lang="en-US" sz="6000" dirty="0" smtClean="0">
                <a:solidFill>
                  <a:srgbClr val="FF0000"/>
                </a:solidFill>
                <a:latin typeface="+mj-lt"/>
              </a:rPr>
              <a:t> con. </a:t>
            </a:r>
            <a:r>
              <a:rPr lang="en-US" sz="6000" dirty="0" err="1" smtClean="0">
                <a:solidFill>
                  <a:srgbClr val="FF0000"/>
                </a:solidFill>
                <a:latin typeface="+mj-lt"/>
              </a:rPr>
              <a:t>Dủ</a:t>
            </a:r>
            <a:r>
              <a:rPr lang="en-US" sz="6000" dirty="0" smtClean="0">
                <a:solidFill>
                  <a:srgbClr val="FF0000"/>
                </a:solidFill>
                <a:latin typeface="+mj-lt"/>
              </a:rPr>
              <a:t> </a:t>
            </a:r>
            <a:r>
              <a:rPr lang="en-US" sz="6000" dirty="0" err="1" smtClean="0">
                <a:solidFill>
                  <a:srgbClr val="FF0000"/>
                </a:solidFill>
                <a:latin typeface="+mj-lt"/>
              </a:rPr>
              <a:t>tình</a:t>
            </a:r>
            <a:r>
              <a:rPr lang="en-US" sz="6000" dirty="0" smtClean="0">
                <a:solidFill>
                  <a:srgbClr val="FF0000"/>
                </a:solidFill>
                <a:latin typeface="+mj-lt"/>
              </a:rPr>
              <a:t> </a:t>
            </a:r>
            <a:r>
              <a:rPr lang="en-US" sz="6000" dirty="0" err="1" smtClean="0">
                <a:solidFill>
                  <a:srgbClr val="FF0000"/>
                </a:solidFill>
                <a:latin typeface="+mj-lt"/>
              </a:rPr>
              <a:t>thương</a:t>
            </a:r>
            <a:r>
              <a:rPr lang="en-US" sz="6000" dirty="0" smtClean="0">
                <a:solidFill>
                  <a:srgbClr val="FF0000"/>
                </a:solidFill>
                <a:latin typeface="+mj-lt"/>
              </a:rPr>
              <a:t> </a:t>
            </a:r>
            <a:r>
              <a:rPr lang="en-US" sz="6000" dirty="0" err="1" smtClean="0">
                <a:solidFill>
                  <a:srgbClr val="FF0000"/>
                </a:solidFill>
                <a:latin typeface="+mj-lt"/>
              </a:rPr>
              <a:t>xem</a:t>
            </a:r>
            <a:r>
              <a:rPr lang="en-US" sz="6000" dirty="0" smtClean="0">
                <a:solidFill>
                  <a:srgbClr val="FF0000"/>
                </a:solidFill>
                <a:latin typeface="+mj-lt"/>
              </a:rPr>
              <a:t> </a:t>
            </a:r>
            <a:r>
              <a:rPr lang="en-US" sz="6000" dirty="0" err="1" smtClean="0">
                <a:solidFill>
                  <a:srgbClr val="FF0000"/>
                </a:solidFill>
                <a:latin typeface="+mj-lt"/>
              </a:rPr>
              <a:t>vì</a:t>
            </a:r>
            <a:r>
              <a:rPr lang="en-US" sz="6000" dirty="0" smtClean="0">
                <a:solidFill>
                  <a:srgbClr val="FF0000"/>
                </a:solidFill>
                <a:latin typeface="+mj-lt"/>
              </a:rPr>
              <a:t> </a:t>
            </a:r>
            <a:r>
              <a:rPr lang="en-US" sz="6000" dirty="0" err="1" smtClean="0">
                <a:solidFill>
                  <a:srgbClr val="FF0000"/>
                </a:solidFill>
                <a:latin typeface="+mj-lt"/>
              </a:rPr>
              <a:t>chúng</a:t>
            </a:r>
            <a:r>
              <a:rPr lang="en-US" sz="6000" dirty="0" smtClean="0">
                <a:solidFill>
                  <a:srgbClr val="FF0000"/>
                </a:solidFill>
                <a:latin typeface="+mj-lt"/>
              </a:rPr>
              <a:t> con </a:t>
            </a:r>
            <a:r>
              <a:rPr lang="en-US" sz="6000" dirty="0" err="1" smtClean="0">
                <a:solidFill>
                  <a:srgbClr val="FF0000"/>
                </a:solidFill>
                <a:latin typeface="+mj-lt"/>
              </a:rPr>
              <a:t>phạm</a:t>
            </a:r>
            <a:r>
              <a:rPr lang="en-US" sz="6000" dirty="0" smtClean="0">
                <a:solidFill>
                  <a:srgbClr val="FF0000"/>
                </a:solidFill>
                <a:latin typeface="+mj-lt"/>
              </a:rPr>
              <a:t> </a:t>
            </a:r>
            <a:r>
              <a:rPr lang="en-US" sz="6000" dirty="0" err="1" smtClean="0">
                <a:solidFill>
                  <a:srgbClr val="FF0000"/>
                </a:solidFill>
                <a:latin typeface="+mj-lt"/>
              </a:rPr>
              <a:t>đến</a:t>
            </a:r>
            <a:r>
              <a:rPr lang="en-US" sz="6000" dirty="0" smtClean="0">
                <a:solidFill>
                  <a:srgbClr val="FF0000"/>
                </a:solidFill>
                <a:latin typeface="+mj-lt"/>
              </a:rPr>
              <a:t> </a:t>
            </a:r>
            <a:r>
              <a:rPr lang="en-US" sz="6000" dirty="0" err="1" smtClean="0">
                <a:solidFill>
                  <a:srgbClr val="FF0000"/>
                </a:solidFill>
                <a:latin typeface="+mj-lt"/>
              </a:rPr>
              <a:t>Người</a:t>
            </a:r>
            <a:r>
              <a:rPr lang="en-US" sz="6000" dirty="0" smtClean="0">
                <a:solidFill>
                  <a:srgbClr val="FF0000"/>
                </a:solidFill>
                <a:latin typeface="+mj-lt"/>
              </a:rPr>
              <a:t>.</a:t>
            </a:r>
            <a:endParaRPr lang="vi-VN" sz="6000" dirty="0">
              <a:solidFill>
                <a:srgbClr val="FF0000"/>
              </a:solidFill>
              <a:latin typeface="+mj-lt"/>
            </a:endParaRPr>
          </a:p>
        </p:txBody>
      </p:sp>
    </p:spTree>
    <p:extLst>
      <p:ext uri="{BB962C8B-B14F-4D97-AF65-F5344CB8AC3E}">
        <p14:creationId xmlns:p14="http://schemas.microsoft.com/office/powerpoint/2010/main" val="411390094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17667155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0" dirty="0">
              <a:solidFill>
                <a:srgbClr val="FF0000"/>
              </a:solidFill>
              <a:effectLst/>
              <a:latin typeface="+mj-lt"/>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4" name="TextBox 3"/>
          <p:cNvSpPr txBox="1"/>
          <p:nvPr/>
        </p:nvSpPr>
        <p:spPr>
          <a:xfrm>
            <a:off x="374904" y="285750"/>
            <a:ext cx="8305800" cy="1077218"/>
          </a:xfrm>
          <a:prstGeom prst="rect">
            <a:avLst/>
          </a:prstGeom>
          <a:noFill/>
        </p:spPr>
        <p:txBody>
          <a:bodyPr wrap="square" rtlCol="0">
            <a:spAutoFit/>
          </a:bodyPr>
          <a:lstStyle/>
          <a:p>
            <a:r>
              <a:rPr lang="vi-VN" sz="3200" b="1" dirty="0">
                <a:ln w="1905"/>
                <a:solidFill>
                  <a:srgbClr val="7030A0"/>
                </a:solidFill>
                <a:effectLst>
                  <a:innerShdw blurRad="69850" dist="43180" dir="5400000">
                    <a:srgbClr val="000000">
                      <a:alpha val="65000"/>
                    </a:srgbClr>
                  </a:innerShdw>
                </a:effectLst>
              </a:rPr>
              <a:t>Bài đọc </a:t>
            </a:r>
            <a:r>
              <a:rPr lang="en-US" sz="3200" b="1" dirty="0" smtClean="0">
                <a:ln w="1905"/>
                <a:solidFill>
                  <a:srgbClr val="7030A0"/>
                </a:solidFill>
                <a:effectLst>
                  <a:innerShdw blurRad="69850" dist="43180" dir="5400000">
                    <a:srgbClr val="000000">
                      <a:alpha val="65000"/>
                    </a:srgbClr>
                  </a:innerShdw>
                </a:effectLst>
              </a:rPr>
              <a:t>1</a:t>
            </a:r>
            <a:r>
              <a:rPr lang="vi-VN" sz="3200" b="1" dirty="0" smtClean="0">
                <a:ln w="1905"/>
                <a:solidFill>
                  <a:srgbClr val="7030A0"/>
                </a:solidFill>
                <a:effectLst>
                  <a:innerShdw blurRad="69850" dist="43180" dir="5400000">
                    <a:srgbClr val="000000">
                      <a:alpha val="65000"/>
                    </a:srgbClr>
                  </a:innerShdw>
                </a:effectLst>
              </a:rPr>
              <a:t>.</a:t>
            </a:r>
            <a:endParaRPr lang="en-US" sz="3200" b="1" dirty="0" smtClean="0">
              <a:ln w="1905"/>
              <a:solidFill>
                <a:srgbClr val="7030A0"/>
              </a:solidFill>
              <a:effectLst>
                <a:innerShdw blurRad="69850" dist="43180" dir="5400000">
                  <a:srgbClr val="000000">
                    <a:alpha val="65000"/>
                  </a:srgbClr>
                </a:innerShdw>
              </a:effectLst>
            </a:endParaRPr>
          </a:p>
          <a:p>
            <a:endParaRPr lang="en-US" sz="3200" b="1" dirty="0" smtClean="0">
              <a:ln w="1905"/>
              <a:solidFill>
                <a:srgbClr val="7030A0"/>
              </a:soli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4501000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067800" cy="4324349"/>
          </a:xfrm>
        </p:spPr>
        <p:txBody>
          <a:bodyPr>
            <a:noAutofit/>
          </a:bodyPr>
          <a:lstStyle/>
          <a:p>
            <a:pPr>
              <a:lnSpc>
                <a:spcPct val="110000"/>
              </a:lnSpc>
            </a:pPr>
            <a:r>
              <a:rPr lang="en-US" sz="6000" dirty="0" err="1" smtClean="0">
                <a:solidFill>
                  <a:srgbClr val="000066"/>
                </a:solidFill>
              </a:rPr>
              <a:t>Đáp</a:t>
            </a:r>
            <a:r>
              <a:rPr lang="en-US" sz="6000" dirty="0" smtClean="0">
                <a:solidFill>
                  <a:srgbClr val="000066"/>
                </a:solidFill>
              </a:rPr>
              <a:t> </a:t>
            </a:r>
            <a:r>
              <a:rPr lang="en-US" sz="6000" dirty="0" err="1" smtClean="0">
                <a:solidFill>
                  <a:srgbClr val="000066"/>
                </a:solidFill>
              </a:rPr>
              <a:t>Ca</a:t>
            </a:r>
            <a:r>
              <a:rPr lang="en-US" sz="6000" dirty="0" smtClean="0">
                <a:solidFill>
                  <a:srgbClr val="000066"/>
                </a:solidFill>
              </a:rPr>
              <a:t/>
            </a:r>
            <a:br>
              <a:rPr lang="en-US" sz="6000" dirty="0" smtClean="0">
                <a:solidFill>
                  <a:srgbClr val="000066"/>
                </a:solidFill>
              </a:rPr>
            </a:br>
            <a:r>
              <a:rPr lang="en-US" sz="8000" dirty="0" err="1" smtClean="0">
                <a:solidFill>
                  <a:srgbClr val="000066"/>
                </a:solidFill>
              </a:rPr>
              <a:t>Thánh</a:t>
            </a:r>
            <a:r>
              <a:rPr lang="en-US" sz="8000" dirty="0" smtClean="0">
                <a:solidFill>
                  <a:srgbClr val="000066"/>
                </a:solidFill>
              </a:rPr>
              <a:t> </a:t>
            </a:r>
            <a:r>
              <a:rPr lang="en-US" sz="8000" dirty="0" err="1" smtClean="0">
                <a:solidFill>
                  <a:srgbClr val="000066"/>
                </a:solidFill>
              </a:rPr>
              <a:t>Vịnh</a:t>
            </a:r>
            <a:r>
              <a:rPr lang="en-US" sz="8000" dirty="0" smtClean="0">
                <a:solidFill>
                  <a:srgbClr val="000066"/>
                </a:solidFill>
              </a:rPr>
              <a:t> 144</a:t>
            </a:r>
            <a:br>
              <a:rPr lang="en-US" sz="8000" dirty="0" smtClean="0">
                <a:solidFill>
                  <a:srgbClr val="000066"/>
                </a:solidFill>
              </a:rPr>
            </a:br>
            <a:r>
              <a:rPr lang="en-US" sz="6000" i="1" dirty="0" smtClean="0">
                <a:solidFill>
                  <a:srgbClr val="FF0000"/>
                </a:solidFill>
              </a:rPr>
              <a:t>Lm. Kim Long</a:t>
            </a:r>
            <a:br>
              <a:rPr lang="en-US" sz="6000" i="1" dirty="0" smtClean="0">
                <a:solidFill>
                  <a:srgbClr val="FF0000"/>
                </a:solidFill>
              </a:rPr>
            </a:br>
            <a:r>
              <a:rPr lang="en-US" sz="6000" i="1" dirty="0" smtClean="0">
                <a:solidFill>
                  <a:srgbClr val="FF0000"/>
                </a:solidFill>
              </a:rPr>
              <a:t>03 </a:t>
            </a:r>
            <a:r>
              <a:rPr lang="en-US" sz="6000" i="1" dirty="0" err="1" smtClean="0">
                <a:solidFill>
                  <a:srgbClr val="FF0000"/>
                </a:solidFill>
              </a:rPr>
              <a:t>câu</a:t>
            </a:r>
            <a:endParaRPr lang="en-US" sz="6000" i="1" dirty="0">
              <a:solidFill>
                <a:srgbClr val="FF00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1200" y="4095750"/>
            <a:ext cx="5105400" cy="889039"/>
          </a:xfrm>
          <a:prstGeom prst="rect">
            <a:avLst/>
          </a:prstGeom>
        </p:spPr>
      </p:pic>
    </p:spTree>
    <p:extLst>
      <p:ext uri="{BB962C8B-B14F-4D97-AF65-F5344CB8AC3E}">
        <p14:creationId xmlns:p14="http://schemas.microsoft.com/office/powerpoint/2010/main" val="36033385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086349"/>
          </a:xfrm>
        </p:spPr>
        <p:txBody>
          <a:bodyPr>
            <a:normAutofit/>
          </a:bodyPr>
          <a:lstStyle/>
          <a:p>
            <a:pPr algn="just">
              <a:lnSpc>
                <a:spcPct val="110000"/>
              </a:lnSpc>
            </a:pPr>
            <a:r>
              <a:rPr lang="en-US" sz="6500" u="sng" dirty="0" err="1" smtClean="0">
                <a:solidFill>
                  <a:srgbClr val="000066"/>
                </a:solidFill>
              </a:rPr>
              <a:t>Đk</a:t>
            </a:r>
            <a:r>
              <a:rPr lang="en-US" sz="6500" u="sng" dirty="0" smtClean="0">
                <a:solidFill>
                  <a:srgbClr val="000066"/>
                </a:solidFill>
              </a:rPr>
              <a:t>:</a:t>
            </a:r>
            <a:r>
              <a:rPr lang="en-US" sz="6500" dirty="0" smtClean="0">
                <a:solidFill>
                  <a:srgbClr val="FF0000"/>
                </a:solidFill>
              </a:rPr>
              <a:t> </a:t>
            </a:r>
            <a:r>
              <a:rPr lang="vi-VN" sz="6500" dirty="0" smtClean="0">
                <a:solidFill>
                  <a:srgbClr val="FF0000"/>
                </a:solidFill>
              </a:rPr>
              <a:t>Lạy Chúa, </a:t>
            </a:r>
            <a:r>
              <a:rPr lang="en-US" sz="6500" dirty="0" err="1" smtClean="0">
                <a:solidFill>
                  <a:srgbClr val="FF0000"/>
                </a:solidFill>
              </a:rPr>
              <a:t>khi</a:t>
            </a:r>
            <a:r>
              <a:rPr lang="en-US" sz="6500" dirty="0" smtClean="0">
                <a:solidFill>
                  <a:srgbClr val="FF0000"/>
                </a:solidFill>
              </a:rPr>
              <a:t> </a:t>
            </a:r>
            <a:r>
              <a:rPr lang="en-US" sz="6500" dirty="0" err="1" smtClean="0">
                <a:solidFill>
                  <a:srgbClr val="FF0000"/>
                </a:solidFill>
              </a:rPr>
              <a:t>Ngài</a:t>
            </a:r>
            <a:r>
              <a:rPr lang="en-US" sz="6500" dirty="0" smtClean="0">
                <a:solidFill>
                  <a:srgbClr val="FF0000"/>
                </a:solidFill>
              </a:rPr>
              <a:t> </a:t>
            </a:r>
            <a:r>
              <a:rPr lang="en-US" sz="6500" dirty="0" err="1" smtClean="0">
                <a:solidFill>
                  <a:srgbClr val="FF0000"/>
                </a:solidFill>
              </a:rPr>
              <a:t>rộng</a:t>
            </a:r>
            <a:r>
              <a:rPr lang="en-US" sz="6500" dirty="0" smtClean="0">
                <a:solidFill>
                  <a:srgbClr val="FF0000"/>
                </a:solidFill>
              </a:rPr>
              <a:t> </a:t>
            </a:r>
            <a:r>
              <a:rPr lang="en-US" sz="6500" dirty="0" err="1" smtClean="0">
                <a:solidFill>
                  <a:srgbClr val="FF0000"/>
                </a:solidFill>
              </a:rPr>
              <a:t>mở</a:t>
            </a:r>
            <a:r>
              <a:rPr lang="en-US" sz="6500" dirty="0" smtClean="0">
                <a:solidFill>
                  <a:srgbClr val="FF0000"/>
                </a:solidFill>
              </a:rPr>
              <a:t> </a:t>
            </a:r>
            <a:r>
              <a:rPr lang="en-US" sz="6500" dirty="0" err="1" smtClean="0">
                <a:solidFill>
                  <a:srgbClr val="FF0000"/>
                </a:solidFill>
              </a:rPr>
              <a:t>tay</a:t>
            </a:r>
            <a:r>
              <a:rPr lang="en-US" sz="6500" dirty="0" smtClean="0">
                <a:solidFill>
                  <a:srgbClr val="FF0000"/>
                </a:solidFill>
              </a:rPr>
              <a:t> ban, </a:t>
            </a:r>
            <a:r>
              <a:rPr lang="en-US" sz="6500" dirty="0" err="1" smtClean="0">
                <a:solidFill>
                  <a:srgbClr val="FF0000"/>
                </a:solidFill>
              </a:rPr>
              <a:t>là</a:t>
            </a:r>
            <a:r>
              <a:rPr lang="en-US" sz="6500" dirty="0" smtClean="0">
                <a:solidFill>
                  <a:srgbClr val="FF0000"/>
                </a:solidFill>
              </a:rPr>
              <a:t> </a:t>
            </a:r>
            <a:r>
              <a:rPr lang="en-US" sz="6500" dirty="0" err="1" smtClean="0">
                <a:solidFill>
                  <a:srgbClr val="FF0000"/>
                </a:solidFill>
              </a:rPr>
              <a:t>chúng</a:t>
            </a:r>
            <a:r>
              <a:rPr lang="en-US" sz="6500" dirty="0" smtClean="0">
                <a:solidFill>
                  <a:srgbClr val="FF0000"/>
                </a:solidFill>
              </a:rPr>
              <a:t> con </a:t>
            </a:r>
            <a:r>
              <a:rPr lang="en-US" sz="6500" dirty="0" err="1" smtClean="0">
                <a:solidFill>
                  <a:srgbClr val="FF0000"/>
                </a:solidFill>
              </a:rPr>
              <a:t>thỏa</a:t>
            </a:r>
            <a:r>
              <a:rPr lang="en-US" sz="6500" dirty="0" smtClean="0">
                <a:solidFill>
                  <a:srgbClr val="FF0000"/>
                </a:solidFill>
              </a:rPr>
              <a:t> </a:t>
            </a:r>
            <a:r>
              <a:rPr lang="en-US" sz="6500" dirty="0" err="1" smtClean="0">
                <a:solidFill>
                  <a:srgbClr val="FF0000"/>
                </a:solidFill>
              </a:rPr>
              <a:t>thuê</a:t>
            </a:r>
            <a:r>
              <a:rPr lang="en-US" sz="6500" dirty="0" smtClean="0">
                <a:solidFill>
                  <a:srgbClr val="FF0000"/>
                </a:solidFill>
              </a:rPr>
              <a:t> </a:t>
            </a:r>
            <a:r>
              <a:rPr lang="en-US" sz="6500" dirty="0" err="1" smtClean="0">
                <a:solidFill>
                  <a:srgbClr val="FF0000"/>
                </a:solidFill>
              </a:rPr>
              <a:t>muôn</a:t>
            </a:r>
            <a:r>
              <a:rPr lang="en-US" sz="6500" dirty="0" smtClean="0">
                <a:solidFill>
                  <a:srgbClr val="FF0000"/>
                </a:solidFill>
              </a:rPr>
              <a:t> </a:t>
            </a:r>
            <a:r>
              <a:rPr lang="en-US" sz="6500" dirty="0" err="1" smtClean="0">
                <a:solidFill>
                  <a:srgbClr val="FF0000"/>
                </a:solidFill>
              </a:rPr>
              <a:t>vàn</a:t>
            </a:r>
            <a:r>
              <a:rPr lang="en-US" sz="6500" dirty="0" smtClean="0">
                <a:solidFill>
                  <a:srgbClr val="FF0000"/>
                </a:solidFill>
              </a:rPr>
              <a:t>.</a:t>
            </a:r>
            <a:endParaRPr lang="vi-VN" sz="6500" dirty="0" smtClean="0">
              <a:solidFill>
                <a:srgbClr val="FF0000"/>
              </a:solidFill>
            </a:endParaRPr>
          </a:p>
        </p:txBody>
      </p:sp>
    </p:spTree>
    <p:extLst>
      <p:ext uri="{BB962C8B-B14F-4D97-AF65-F5344CB8AC3E}">
        <p14:creationId xmlns:p14="http://schemas.microsoft.com/office/powerpoint/2010/main" val="38309689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lnSpc>
                <a:spcPct val="110000"/>
              </a:lnSpc>
            </a:pPr>
            <a:r>
              <a:rPr lang="en-US" sz="5000" u="sng" dirty="0">
                <a:solidFill>
                  <a:srgbClr val="000066"/>
                </a:solidFill>
              </a:rPr>
              <a:t>T</a:t>
            </a:r>
            <a:r>
              <a:rPr lang="vi-VN" sz="5000" u="sng" dirty="0" smtClean="0">
                <a:solidFill>
                  <a:srgbClr val="000066"/>
                </a:solidFill>
              </a:rPr>
              <a:t>k1</a:t>
            </a:r>
            <a:r>
              <a:rPr lang="vi-VN" sz="5000" u="sng" dirty="0">
                <a:solidFill>
                  <a:srgbClr val="000066"/>
                </a:solidFill>
              </a:rPr>
              <a:t>:</a:t>
            </a:r>
            <a:r>
              <a:rPr lang="vi-VN" sz="5000" dirty="0">
                <a:solidFill>
                  <a:srgbClr val="FF0000"/>
                </a:solidFill>
              </a:rPr>
              <a:t> </a:t>
            </a:r>
            <a:r>
              <a:rPr lang="en-US" sz="5000" dirty="0" err="1" smtClean="0">
                <a:solidFill>
                  <a:srgbClr val="FF0000"/>
                </a:solidFill>
              </a:rPr>
              <a:t>Việc</a:t>
            </a:r>
            <a:r>
              <a:rPr lang="en-US" sz="5000" dirty="0" smtClean="0">
                <a:solidFill>
                  <a:srgbClr val="FF0000"/>
                </a:solidFill>
              </a:rPr>
              <a:t> </a:t>
            </a:r>
            <a:r>
              <a:rPr lang="en-US" sz="5000" dirty="0" err="1" smtClean="0">
                <a:solidFill>
                  <a:srgbClr val="FF0000"/>
                </a:solidFill>
              </a:rPr>
              <a:t>Chúa</a:t>
            </a:r>
            <a:r>
              <a:rPr lang="en-US" sz="5000" dirty="0" smtClean="0">
                <a:solidFill>
                  <a:srgbClr val="FF0000"/>
                </a:solidFill>
              </a:rPr>
              <a:t> </a:t>
            </a:r>
            <a:r>
              <a:rPr lang="en-US" sz="5000" dirty="0" err="1" smtClean="0">
                <a:solidFill>
                  <a:srgbClr val="FF0000"/>
                </a:solidFill>
              </a:rPr>
              <a:t>đã</a:t>
            </a:r>
            <a:r>
              <a:rPr lang="en-US" sz="5000" dirty="0" smtClean="0">
                <a:solidFill>
                  <a:srgbClr val="FF0000"/>
                </a:solidFill>
              </a:rPr>
              <a:t> </a:t>
            </a:r>
            <a:r>
              <a:rPr lang="en-US" sz="5000" dirty="0" err="1" smtClean="0">
                <a:solidFill>
                  <a:srgbClr val="FF0000"/>
                </a:solidFill>
              </a:rPr>
              <a:t>làm</a:t>
            </a:r>
            <a:r>
              <a:rPr lang="en-US" sz="5000" dirty="0" smtClean="0">
                <a:solidFill>
                  <a:srgbClr val="FF0000"/>
                </a:solidFill>
              </a:rPr>
              <a:t> </a:t>
            </a:r>
            <a:r>
              <a:rPr lang="en-US" sz="5000" dirty="0" err="1" smtClean="0">
                <a:solidFill>
                  <a:srgbClr val="FF0000"/>
                </a:solidFill>
              </a:rPr>
              <a:t>đều</a:t>
            </a:r>
            <a:r>
              <a:rPr lang="en-US" sz="5000" dirty="0" smtClean="0">
                <a:solidFill>
                  <a:srgbClr val="FF0000"/>
                </a:solidFill>
              </a:rPr>
              <a:t> </a:t>
            </a:r>
            <a:r>
              <a:rPr lang="en-US" sz="5000" dirty="0" err="1" smtClean="0">
                <a:solidFill>
                  <a:srgbClr val="FF0000"/>
                </a:solidFill>
              </a:rPr>
              <a:t>phải</a:t>
            </a:r>
            <a:r>
              <a:rPr lang="en-US" sz="5000" dirty="0" smtClean="0">
                <a:solidFill>
                  <a:srgbClr val="FF0000"/>
                </a:solidFill>
              </a:rPr>
              <a:t> </a:t>
            </a:r>
            <a:r>
              <a:rPr lang="en-US" sz="5000" dirty="0" err="1" smtClean="0">
                <a:solidFill>
                  <a:srgbClr val="FF0000"/>
                </a:solidFill>
              </a:rPr>
              <a:t>tán</a:t>
            </a:r>
            <a:r>
              <a:rPr lang="en-US" sz="5000" dirty="0" smtClean="0">
                <a:solidFill>
                  <a:srgbClr val="FF0000"/>
                </a:solidFill>
              </a:rPr>
              <a:t> </a:t>
            </a:r>
            <a:r>
              <a:rPr lang="en-US" sz="5000" dirty="0" err="1" smtClean="0">
                <a:solidFill>
                  <a:srgbClr val="FF0000"/>
                </a:solidFill>
              </a:rPr>
              <a:t>dương</a:t>
            </a:r>
            <a:r>
              <a:rPr lang="en-US" sz="5000" dirty="0" smtClean="0">
                <a:solidFill>
                  <a:srgbClr val="FF0000"/>
                </a:solidFill>
              </a:rPr>
              <a:t>. </a:t>
            </a:r>
            <a:r>
              <a:rPr lang="en-US" sz="5000" dirty="0" err="1" smtClean="0">
                <a:solidFill>
                  <a:srgbClr val="FF0000"/>
                </a:solidFill>
              </a:rPr>
              <a:t>Tôi</a:t>
            </a:r>
            <a:r>
              <a:rPr lang="en-US" sz="5000" dirty="0" smtClean="0">
                <a:solidFill>
                  <a:srgbClr val="FF0000"/>
                </a:solidFill>
              </a:rPr>
              <a:t> </a:t>
            </a:r>
            <a:r>
              <a:rPr lang="en-US" sz="5000" dirty="0" err="1" smtClean="0">
                <a:solidFill>
                  <a:srgbClr val="FF0000"/>
                </a:solidFill>
              </a:rPr>
              <a:t>trung</a:t>
            </a:r>
            <a:r>
              <a:rPr lang="en-US" sz="5000" dirty="0" smtClean="0">
                <a:solidFill>
                  <a:srgbClr val="FF0000"/>
                </a:solidFill>
              </a:rPr>
              <a:t> </a:t>
            </a:r>
            <a:r>
              <a:rPr lang="en-US" sz="5000" dirty="0" err="1" smtClean="0">
                <a:solidFill>
                  <a:srgbClr val="FF0000"/>
                </a:solidFill>
              </a:rPr>
              <a:t>phải</a:t>
            </a:r>
            <a:r>
              <a:rPr lang="en-US" sz="5000" dirty="0" smtClean="0">
                <a:solidFill>
                  <a:srgbClr val="FF0000"/>
                </a:solidFill>
              </a:rPr>
              <a:t> </a:t>
            </a:r>
            <a:r>
              <a:rPr lang="en-US" sz="5000" dirty="0" err="1" smtClean="0">
                <a:solidFill>
                  <a:srgbClr val="FF0000"/>
                </a:solidFill>
              </a:rPr>
              <a:t>lên</a:t>
            </a:r>
            <a:r>
              <a:rPr lang="en-US" sz="5000" dirty="0" smtClean="0">
                <a:solidFill>
                  <a:srgbClr val="FF0000"/>
                </a:solidFill>
              </a:rPr>
              <a:t> </a:t>
            </a:r>
            <a:r>
              <a:rPr lang="en-US" sz="5000" dirty="0" err="1" smtClean="0">
                <a:solidFill>
                  <a:srgbClr val="FF0000"/>
                </a:solidFill>
              </a:rPr>
              <a:t>tiếng</a:t>
            </a:r>
            <a:r>
              <a:rPr lang="en-US" sz="5000" dirty="0" smtClean="0">
                <a:solidFill>
                  <a:srgbClr val="FF0000"/>
                </a:solidFill>
              </a:rPr>
              <a:t> </a:t>
            </a:r>
            <a:r>
              <a:rPr lang="en-US" sz="5000" dirty="0" err="1" smtClean="0">
                <a:solidFill>
                  <a:srgbClr val="FF0000"/>
                </a:solidFill>
              </a:rPr>
              <a:t>ca</a:t>
            </a:r>
            <a:r>
              <a:rPr lang="en-US" sz="5000" dirty="0" smtClean="0">
                <a:solidFill>
                  <a:srgbClr val="FF0000"/>
                </a:solidFill>
              </a:rPr>
              <a:t> </a:t>
            </a:r>
            <a:r>
              <a:rPr lang="en-US" sz="5000" dirty="0" err="1" smtClean="0">
                <a:solidFill>
                  <a:srgbClr val="FF0000"/>
                </a:solidFill>
              </a:rPr>
              <a:t>tụng</a:t>
            </a:r>
            <a:r>
              <a:rPr lang="en-US" sz="5000" dirty="0" smtClean="0">
                <a:solidFill>
                  <a:srgbClr val="FF0000"/>
                </a:solidFill>
              </a:rPr>
              <a:t>, </a:t>
            </a:r>
            <a:r>
              <a:rPr lang="en-US" sz="5000" dirty="0" err="1" smtClean="0">
                <a:solidFill>
                  <a:srgbClr val="FF0000"/>
                </a:solidFill>
              </a:rPr>
              <a:t>nói</a:t>
            </a:r>
            <a:r>
              <a:rPr lang="en-US" sz="5000" dirty="0" smtClean="0">
                <a:solidFill>
                  <a:srgbClr val="FF0000"/>
                </a:solidFill>
              </a:rPr>
              <a:t> </a:t>
            </a:r>
            <a:r>
              <a:rPr lang="en-US" sz="5000" dirty="0" err="1" smtClean="0">
                <a:solidFill>
                  <a:srgbClr val="FF0000"/>
                </a:solidFill>
              </a:rPr>
              <a:t>lên</a:t>
            </a:r>
            <a:r>
              <a:rPr lang="en-US" sz="5000" dirty="0" smtClean="0">
                <a:solidFill>
                  <a:srgbClr val="FF0000"/>
                </a:solidFill>
              </a:rPr>
              <a:t> </a:t>
            </a:r>
            <a:r>
              <a:rPr lang="en-US" sz="5000" dirty="0" err="1" smtClean="0">
                <a:solidFill>
                  <a:srgbClr val="FF0000"/>
                </a:solidFill>
              </a:rPr>
              <a:t>rằng</a:t>
            </a:r>
            <a:r>
              <a:rPr lang="en-US" sz="5000" dirty="0" smtClean="0">
                <a:solidFill>
                  <a:srgbClr val="FF0000"/>
                </a:solidFill>
              </a:rPr>
              <a:t>: </a:t>
            </a:r>
            <a:r>
              <a:rPr lang="en-US" sz="5000" dirty="0" err="1" smtClean="0">
                <a:solidFill>
                  <a:srgbClr val="FF0000"/>
                </a:solidFill>
              </a:rPr>
              <a:t>Nước</a:t>
            </a:r>
            <a:r>
              <a:rPr lang="en-US" sz="5000" dirty="0" smtClean="0">
                <a:solidFill>
                  <a:srgbClr val="FF0000"/>
                </a:solidFill>
              </a:rPr>
              <a:t> </a:t>
            </a:r>
            <a:r>
              <a:rPr lang="en-US" sz="5000" dirty="0" err="1" smtClean="0">
                <a:solidFill>
                  <a:srgbClr val="FF0000"/>
                </a:solidFill>
              </a:rPr>
              <a:t>Chúa</a:t>
            </a:r>
            <a:r>
              <a:rPr lang="en-US" sz="5000" dirty="0" smtClean="0">
                <a:solidFill>
                  <a:srgbClr val="FF0000"/>
                </a:solidFill>
              </a:rPr>
              <a:t> </a:t>
            </a:r>
            <a:r>
              <a:rPr lang="en-US" sz="5000" dirty="0" err="1" smtClean="0">
                <a:solidFill>
                  <a:srgbClr val="FF0000"/>
                </a:solidFill>
              </a:rPr>
              <a:t>vinh</a:t>
            </a:r>
            <a:r>
              <a:rPr lang="en-US" sz="5000" dirty="0" smtClean="0">
                <a:solidFill>
                  <a:srgbClr val="FF0000"/>
                </a:solidFill>
              </a:rPr>
              <a:t> </a:t>
            </a:r>
            <a:r>
              <a:rPr lang="en-US" sz="5000" dirty="0" err="1" smtClean="0">
                <a:solidFill>
                  <a:srgbClr val="FF0000"/>
                </a:solidFill>
              </a:rPr>
              <a:t>hiển</a:t>
            </a:r>
            <a:r>
              <a:rPr lang="en-US" sz="5000" dirty="0" smtClean="0">
                <a:solidFill>
                  <a:srgbClr val="FF0000"/>
                </a:solidFill>
              </a:rPr>
              <a:t>. </a:t>
            </a:r>
            <a:r>
              <a:rPr lang="en-US" sz="5000" dirty="0" err="1" smtClean="0">
                <a:solidFill>
                  <a:srgbClr val="FF0000"/>
                </a:solidFill>
              </a:rPr>
              <a:t>Hãy</a:t>
            </a:r>
            <a:r>
              <a:rPr lang="en-US" sz="5000" dirty="0" smtClean="0">
                <a:solidFill>
                  <a:srgbClr val="FF0000"/>
                </a:solidFill>
              </a:rPr>
              <a:t> </a:t>
            </a:r>
            <a:r>
              <a:rPr lang="en-US" sz="5000" dirty="0" err="1" smtClean="0">
                <a:solidFill>
                  <a:srgbClr val="FF0000"/>
                </a:solidFill>
              </a:rPr>
              <a:t>cùng</a:t>
            </a:r>
            <a:r>
              <a:rPr lang="en-US" sz="5000" dirty="0" smtClean="0">
                <a:solidFill>
                  <a:srgbClr val="FF0000"/>
                </a:solidFill>
              </a:rPr>
              <a:t> </a:t>
            </a:r>
            <a:r>
              <a:rPr lang="en-US" sz="5000" dirty="0" err="1" smtClean="0">
                <a:solidFill>
                  <a:srgbClr val="FF0000"/>
                </a:solidFill>
              </a:rPr>
              <a:t>tuyên</a:t>
            </a:r>
            <a:r>
              <a:rPr lang="en-US" sz="5000" dirty="0" smtClean="0">
                <a:solidFill>
                  <a:srgbClr val="FF0000"/>
                </a:solidFill>
              </a:rPr>
              <a:t> </a:t>
            </a:r>
            <a:r>
              <a:rPr lang="en-US" sz="5000" dirty="0" err="1" smtClean="0">
                <a:solidFill>
                  <a:srgbClr val="FF0000"/>
                </a:solidFill>
              </a:rPr>
              <a:t>xưng</a:t>
            </a:r>
            <a:r>
              <a:rPr lang="en-US" sz="5000" dirty="0" smtClean="0">
                <a:solidFill>
                  <a:srgbClr val="FF0000"/>
                </a:solidFill>
              </a:rPr>
              <a:t>: </a:t>
            </a:r>
            <a:r>
              <a:rPr lang="en-US" sz="5000" dirty="0" err="1" smtClean="0">
                <a:solidFill>
                  <a:srgbClr val="FF0000"/>
                </a:solidFill>
              </a:rPr>
              <a:t>Chúa</a:t>
            </a:r>
            <a:r>
              <a:rPr lang="en-US" sz="5000" dirty="0" smtClean="0">
                <a:solidFill>
                  <a:srgbClr val="FF0000"/>
                </a:solidFill>
              </a:rPr>
              <a:t> ta </a:t>
            </a:r>
            <a:r>
              <a:rPr lang="en-US" sz="5000" dirty="0" err="1" smtClean="0">
                <a:solidFill>
                  <a:srgbClr val="FF0000"/>
                </a:solidFill>
              </a:rPr>
              <a:t>thờ</a:t>
            </a:r>
            <a:r>
              <a:rPr lang="en-US" sz="5000" dirty="0" smtClean="0">
                <a:solidFill>
                  <a:srgbClr val="FF0000"/>
                </a:solidFill>
              </a:rPr>
              <a:t> </a:t>
            </a:r>
            <a:r>
              <a:rPr lang="en-US" sz="5000" dirty="0" err="1" smtClean="0">
                <a:solidFill>
                  <a:srgbClr val="FF0000"/>
                </a:solidFill>
              </a:rPr>
              <a:t>thực</a:t>
            </a:r>
            <a:r>
              <a:rPr lang="en-US" sz="5000" dirty="0" smtClean="0">
                <a:solidFill>
                  <a:srgbClr val="FF0000"/>
                </a:solidFill>
              </a:rPr>
              <a:t> </a:t>
            </a:r>
            <a:r>
              <a:rPr lang="en-US" sz="5000" dirty="0" err="1" smtClean="0">
                <a:solidFill>
                  <a:srgbClr val="FF0000"/>
                </a:solidFill>
              </a:rPr>
              <a:t>rất</a:t>
            </a:r>
            <a:r>
              <a:rPr lang="en-US" sz="5000" dirty="0" smtClean="0">
                <a:solidFill>
                  <a:srgbClr val="FF0000"/>
                </a:solidFill>
              </a:rPr>
              <a:t> </a:t>
            </a:r>
            <a:r>
              <a:rPr lang="en-US" sz="5000" dirty="0" err="1" smtClean="0">
                <a:solidFill>
                  <a:srgbClr val="FF0000"/>
                </a:solidFill>
              </a:rPr>
              <a:t>quyền</a:t>
            </a:r>
            <a:r>
              <a:rPr lang="en-US" sz="5000" dirty="0" smtClean="0">
                <a:solidFill>
                  <a:srgbClr val="FF0000"/>
                </a:solidFill>
              </a:rPr>
              <a:t> </a:t>
            </a:r>
            <a:r>
              <a:rPr lang="en-US" sz="5000" dirty="0" err="1" smtClean="0">
                <a:solidFill>
                  <a:srgbClr val="FF0000"/>
                </a:solidFill>
              </a:rPr>
              <a:t>uy</a:t>
            </a:r>
            <a:r>
              <a:rPr lang="en-US" sz="5000" dirty="0" smtClean="0">
                <a:solidFill>
                  <a:srgbClr val="FF0000"/>
                </a:solidFill>
              </a:rPr>
              <a:t>.</a:t>
            </a:r>
            <a:endParaRPr lang="en-US" sz="5000" dirty="0">
              <a:solidFill>
                <a:srgbClr val="FF0000"/>
              </a:solidFill>
            </a:endParaRPr>
          </a:p>
        </p:txBody>
      </p:sp>
    </p:spTree>
    <p:extLst>
      <p:ext uri="{BB962C8B-B14F-4D97-AF65-F5344CB8AC3E}">
        <p14:creationId xmlns:p14="http://schemas.microsoft.com/office/powerpoint/2010/main" val="714728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086349"/>
          </a:xfrm>
        </p:spPr>
        <p:txBody>
          <a:bodyPr>
            <a:normAutofit/>
          </a:bodyPr>
          <a:lstStyle/>
          <a:p>
            <a:pPr algn="just">
              <a:lnSpc>
                <a:spcPct val="110000"/>
              </a:lnSpc>
            </a:pPr>
            <a:r>
              <a:rPr lang="en-US" sz="6500" u="sng" dirty="0" err="1" smtClean="0">
                <a:solidFill>
                  <a:srgbClr val="000066"/>
                </a:solidFill>
              </a:rPr>
              <a:t>Đk</a:t>
            </a:r>
            <a:r>
              <a:rPr lang="en-US" sz="6500" u="sng" dirty="0" smtClean="0">
                <a:solidFill>
                  <a:srgbClr val="000066"/>
                </a:solidFill>
              </a:rPr>
              <a:t>:</a:t>
            </a:r>
            <a:r>
              <a:rPr lang="en-US" sz="6500" dirty="0" smtClean="0">
                <a:solidFill>
                  <a:srgbClr val="FF0000"/>
                </a:solidFill>
              </a:rPr>
              <a:t> </a:t>
            </a:r>
            <a:r>
              <a:rPr lang="vi-VN" sz="6500" dirty="0" smtClean="0">
                <a:solidFill>
                  <a:srgbClr val="FF0000"/>
                </a:solidFill>
              </a:rPr>
              <a:t>Lạy Chúa, </a:t>
            </a:r>
            <a:r>
              <a:rPr lang="en-US" sz="6500" dirty="0" err="1" smtClean="0">
                <a:solidFill>
                  <a:srgbClr val="FF0000"/>
                </a:solidFill>
              </a:rPr>
              <a:t>khi</a:t>
            </a:r>
            <a:r>
              <a:rPr lang="en-US" sz="6500" dirty="0" smtClean="0">
                <a:solidFill>
                  <a:srgbClr val="FF0000"/>
                </a:solidFill>
              </a:rPr>
              <a:t> </a:t>
            </a:r>
            <a:r>
              <a:rPr lang="en-US" sz="6500" dirty="0" err="1" smtClean="0">
                <a:solidFill>
                  <a:srgbClr val="FF0000"/>
                </a:solidFill>
              </a:rPr>
              <a:t>Ngài</a:t>
            </a:r>
            <a:r>
              <a:rPr lang="en-US" sz="6500" dirty="0" smtClean="0">
                <a:solidFill>
                  <a:srgbClr val="FF0000"/>
                </a:solidFill>
              </a:rPr>
              <a:t> </a:t>
            </a:r>
            <a:r>
              <a:rPr lang="en-US" sz="6500" dirty="0" err="1" smtClean="0">
                <a:solidFill>
                  <a:srgbClr val="FF0000"/>
                </a:solidFill>
              </a:rPr>
              <a:t>rộng</a:t>
            </a:r>
            <a:r>
              <a:rPr lang="en-US" sz="6500" dirty="0" smtClean="0">
                <a:solidFill>
                  <a:srgbClr val="FF0000"/>
                </a:solidFill>
              </a:rPr>
              <a:t> </a:t>
            </a:r>
            <a:r>
              <a:rPr lang="en-US" sz="6500" dirty="0" err="1" smtClean="0">
                <a:solidFill>
                  <a:srgbClr val="FF0000"/>
                </a:solidFill>
              </a:rPr>
              <a:t>mở</a:t>
            </a:r>
            <a:r>
              <a:rPr lang="en-US" sz="6500" dirty="0" smtClean="0">
                <a:solidFill>
                  <a:srgbClr val="FF0000"/>
                </a:solidFill>
              </a:rPr>
              <a:t> </a:t>
            </a:r>
            <a:r>
              <a:rPr lang="en-US" sz="6500" dirty="0" err="1" smtClean="0">
                <a:solidFill>
                  <a:srgbClr val="FF0000"/>
                </a:solidFill>
              </a:rPr>
              <a:t>tay</a:t>
            </a:r>
            <a:r>
              <a:rPr lang="en-US" sz="6500" dirty="0" smtClean="0">
                <a:solidFill>
                  <a:srgbClr val="FF0000"/>
                </a:solidFill>
              </a:rPr>
              <a:t> ban, </a:t>
            </a:r>
            <a:r>
              <a:rPr lang="en-US" sz="6500" dirty="0" err="1" smtClean="0">
                <a:solidFill>
                  <a:srgbClr val="FF0000"/>
                </a:solidFill>
              </a:rPr>
              <a:t>là</a:t>
            </a:r>
            <a:r>
              <a:rPr lang="en-US" sz="6500" dirty="0" smtClean="0">
                <a:solidFill>
                  <a:srgbClr val="FF0000"/>
                </a:solidFill>
              </a:rPr>
              <a:t> </a:t>
            </a:r>
            <a:r>
              <a:rPr lang="en-US" sz="6500" dirty="0" err="1" smtClean="0">
                <a:solidFill>
                  <a:srgbClr val="FF0000"/>
                </a:solidFill>
              </a:rPr>
              <a:t>chúng</a:t>
            </a:r>
            <a:r>
              <a:rPr lang="en-US" sz="6500" dirty="0" smtClean="0">
                <a:solidFill>
                  <a:srgbClr val="FF0000"/>
                </a:solidFill>
              </a:rPr>
              <a:t> con </a:t>
            </a:r>
            <a:r>
              <a:rPr lang="en-US" sz="6500" dirty="0" err="1" smtClean="0">
                <a:solidFill>
                  <a:srgbClr val="FF0000"/>
                </a:solidFill>
              </a:rPr>
              <a:t>thỏa</a:t>
            </a:r>
            <a:r>
              <a:rPr lang="en-US" sz="6500" dirty="0" smtClean="0">
                <a:solidFill>
                  <a:srgbClr val="FF0000"/>
                </a:solidFill>
              </a:rPr>
              <a:t> </a:t>
            </a:r>
            <a:r>
              <a:rPr lang="en-US" sz="6500" dirty="0" err="1" smtClean="0">
                <a:solidFill>
                  <a:srgbClr val="FF0000"/>
                </a:solidFill>
              </a:rPr>
              <a:t>thuê</a:t>
            </a:r>
            <a:r>
              <a:rPr lang="en-US" sz="6500" dirty="0" smtClean="0">
                <a:solidFill>
                  <a:srgbClr val="FF0000"/>
                </a:solidFill>
              </a:rPr>
              <a:t> </a:t>
            </a:r>
            <a:r>
              <a:rPr lang="en-US" sz="6500" dirty="0" err="1" smtClean="0">
                <a:solidFill>
                  <a:srgbClr val="FF0000"/>
                </a:solidFill>
              </a:rPr>
              <a:t>muôn</a:t>
            </a:r>
            <a:r>
              <a:rPr lang="en-US" sz="6500" dirty="0" smtClean="0">
                <a:solidFill>
                  <a:srgbClr val="FF0000"/>
                </a:solidFill>
              </a:rPr>
              <a:t> </a:t>
            </a:r>
            <a:r>
              <a:rPr lang="en-US" sz="6500" dirty="0" err="1" smtClean="0">
                <a:solidFill>
                  <a:srgbClr val="FF0000"/>
                </a:solidFill>
              </a:rPr>
              <a:t>vàn</a:t>
            </a:r>
            <a:r>
              <a:rPr lang="en-US" sz="6500" dirty="0" smtClean="0">
                <a:solidFill>
                  <a:srgbClr val="FF0000"/>
                </a:solidFill>
              </a:rPr>
              <a:t>.</a:t>
            </a:r>
            <a:endParaRPr lang="vi-VN" sz="6500" dirty="0" smtClean="0">
              <a:solidFill>
                <a:srgbClr val="FF0000"/>
              </a:solidFill>
            </a:endParaRPr>
          </a:p>
        </p:txBody>
      </p:sp>
    </p:spTree>
    <p:extLst>
      <p:ext uri="{BB962C8B-B14F-4D97-AF65-F5344CB8AC3E}">
        <p14:creationId xmlns:p14="http://schemas.microsoft.com/office/powerpoint/2010/main" val="40914840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lnSpc>
                <a:spcPct val="110000"/>
              </a:lnSpc>
            </a:pPr>
            <a:r>
              <a:rPr lang="en-US" sz="5200" u="sng" dirty="0">
                <a:solidFill>
                  <a:srgbClr val="000066"/>
                </a:solidFill>
              </a:rPr>
              <a:t>T</a:t>
            </a:r>
            <a:r>
              <a:rPr lang="vi-VN" sz="5200" u="sng" dirty="0" smtClean="0">
                <a:solidFill>
                  <a:srgbClr val="000066"/>
                </a:solidFill>
              </a:rPr>
              <a:t>k</a:t>
            </a:r>
            <a:r>
              <a:rPr lang="en-US" sz="5200" u="sng" dirty="0" smtClean="0">
                <a:solidFill>
                  <a:srgbClr val="000066"/>
                </a:solidFill>
              </a:rPr>
              <a:t>2</a:t>
            </a:r>
            <a:r>
              <a:rPr lang="vi-VN" sz="5200" u="sng" dirty="0" smtClean="0">
                <a:solidFill>
                  <a:srgbClr val="000066"/>
                </a:solidFill>
              </a:rPr>
              <a:t>:</a:t>
            </a:r>
            <a:r>
              <a:rPr lang="vi-VN" sz="5200" dirty="0" smtClean="0">
                <a:solidFill>
                  <a:srgbClr val="FF0000"/>
                </a:solidFill>
              </a:rPr>
              <a:t> </a:t>
            </a:r>
            <a:r>
              <a:rPr lang="en-US" sz="5200" dirty="0" err="1" smtClean="0">
                <a:solidFill>
                  <a:srgbClr val="FF0000"/>
                </a:solidFill>
              </a:rPr>
              <a:t>Lạy</a:t>
            </a:r>
            <a:r>
              <a:rPr lang="en-US" sz="5200" dirty="0" smtClean="0">
                <a:solidFill>
                  <a:srgbClr val="FF0000"/>
                </a:solidFill>
              </a:rPr>
              <a:t> </a:t>
            </a:r>
            <a:r>
              <a:rPr lang="en-US" sz="5200" dirty="0" err="1" smtClean="0">
                <a:solidFill>
                  <a:srgbClr val="FF0000"/>
                </a:solidFill>
              </a:rPr>
              <a:t>Chúa</a:t>
            </a:r>
            <a:r>
              <a:rPr lang="en-US" sz="5200" dirty="0" smtClean="0">
                <a:solidFill>
                  <a:srgbClr val="FF0000"/>
                </a:solidFill>
              </a:rPr>
              <a:t> </a:t>
            </a:r>
            <a:r>
              <a:rPr lang="en-US" sz="5200" dirty="0" err="1" smtClean="0">
                <a:solidFill>
                  <a:srgbClr val="FF0000"/>
                </a:solidFill>
              </a:rPr>
              <a:t>muôn</a:t>
            </a:r>
            <a:r>
              <a:rPr lang="en-US" sz="5200" dirty="0" smtClean="0">
                <a:solidFill>
                  <a:srgbClr val="FF0000"/>
                </a:solidFill>
              </a:rPr>
              <a:t> </a:t>
            </a:r>
            <a:r>
              <a:rPr lang="en-US" sz="5200" dirty="0" err="1" smtClean="0">
                <a:solidFill>
                  <a:srgbClr val="FF0000"/>
                </a:solidFill>
              </a:rPr>
              <a:t>loài</a:t>
            </a:r>
            <a:r>
              <a:rPr lang="en-US" sz="5200" dirty="0" smtClean="0">
                <a:solidFill>
                  <a:srgbClr val="FF0000"/>
                </a:solidFill>
              </a:rPr>
              <a:t> </a:t>
            </a:r>
            <a:r>
              <a:rPr lang="en-US" sz="5200" dirty="0" err="1" smtClean="0">
                <a:solidFill>
                  <a:srgbClr val="FF0000"/>
                </a:solidFill>
              </a:rPr>
              <a:t>nhìn</a:t>
            </a:r>
            <a:r>
              <a:rPr lang="en-US" sz="5200" dirty="0" smtClean="0">
                <a:solidFill>
                  <a:srgbClr val="FF0000"/>
                </a:solidFill>
              </a:rPr>
              <a:t> </a:t>
            </a:r>
            <a:r>
              <a:rPr lang="en-US" sz="5200" dirty="0" err="1" smtClean="0">
                <a:solidFill>
                  <a:srgbClr val="FF0000"/>
                </a:solidFill>
              </a:rPr>
              <a:t>lên</a:t>
            </a:r>
            <a:r>
              <a:rPr lang="en-US" sz="5200" dirty="0" smtClean="0">
                <a:solidFill>
                  <a:srgbClr val="FF0000"/>
                </a:solidFill>
              </a:rPr>
              <a:t> </a:t>
            </a:r>
            <a:r>
              <a:rPr lang="en-US" sz="5200" dirty="0" err="1" smtClean="0">
                <a:solidFill>
                  <a:srgbClr val="FF0000"/>
                </a:solidFill>
              </a:rPr>
              <a:t>Chúa</a:t>
            </a:r>
            <a:r>
              <a:rPr lang="en-US" sz="5200" dirty="0" smtClean="0">
                <a:solidFill>
                  <a:srgbClr val="FF0000"/>
                </a:solidFill>
              </a:rPr>
              <a:t> </a:t>
            </a:r>
            <a:r>
              <a:rPr lang="en-US" sz="5200" dirty="0" err="1" smtClean="0">
                <a:solidFill>
                  <a:srgbClr val="FF0000"/>
                </a:solidFill>
              </a:rPr>
              <a:t>thương</a:t>
            </a:r>
            <a:r>
              <a:rPr lang="en-US" sz="5200" dirty="0" smtClean="0">
                <a:solidFill>
                  <a:srgbClr val="FF0000"/>
                </a:solidFill>
              </a:rPr>
              <a:t>, ban </a:t>
            </a:r>
            <a:r>
              <a:rPr lang="en-US" sz="5200" dirty="0" err="1" smtClean="0">
                <a:solidFill>
                  <a:srgbClr val="FF0000"/>
                </a:solidFill>
              </a:rPr>
              <a:t>lương</a:t>
            </a:r>
            <a:r>
              <a:rPr lang="en-US" sz="5200" dirty="0" smtClean="0">
                <a:solidFill>
                  <a:srgbClr val="FF0000"/>
                </a:solidFill>
              </a:rPr>
              <a:t> </a:t>
            </a:r>
            <a:r>
              <a:rPr lang="en-US" sz="5200" dirty="0" err="1" smtClean="0">
                <a:solidFill>
                  <a:srgbClr val="FF0000"/>
                </a:solidFill>
              </a:rPr>
              <a:t>thực</a:t>
            </a:r>
            <a:r>
              <a:rPr lang="en-US" sz="5200" dirty="0" smtClean="0">
                <a:solidFill>
                  <a:srgbClr val="FF0000"/>
                </a:solidFill>
              </a:rPr>
              <a:t> </a:t>
            </a:r>
            <a:r>
              <a:rPr lang="en-US" sz="5200" dirty="0" err="1" smtClean="0">
                <a:solidFill>
                  <a:srgbClr val="FF0000"/>
                </a:solidFill>
              </a:rPr>
              <a:t>cho</a:t>
            </a:r>
            <a:r>
              <a:rPr lang="en-US" sz="5200" dirty="0" smtClean="0">
                <a:solidFill>
                  <a:srgbClr val="FF0000"/>
                </a:solidFill>
              </a:rPr>
              <a:t> </a:t>
            </a:r>
            <a:r>
              <a:rPr lang="en-US" sz="5200" dirty="0" err="1" smtClean="0">
                <a:solidFill>
                  <a:srgbClr val="FF0000"/>
                </a:solidFill>
              </a:rPr>
              <a:t>chúng</a:t>
            </a:r>
            <a:r>
              <a:rPr lang="en-US" sz="5200" dirty="0" smtClean="0">
                <a:solidFill>
                  <a:srgbClr val="FF0000"/>
                </a:solidFill>
              </a:rPr>
              <a:t> </a:t>
            </a:r>
            <a:r>
              <a:rPr lang="en-US" sz="5200" dirty="0" err="1" smtClean="0">
                <a:solidFill>
                  <a:srgbClr val="FF0000"/>
                </a:solidFill>
              </a:rPr>
              <a:t>theo</a:t>
            </a:r>
            <a:r>
              <a:rPr lang="en-US" sz="5200" dirty="0" smtClean="0">
                <a:solidFill>
                  <a:srgbClr val="FF0000"/>
                </a:solidFill>
              </a:rPr>
              <a:t> </a:t>
            </a:r>
            <a:r>
              <a:rPr lang="en-US" sz="5200" dirty="0" err="1" smtClean="0">
                <a:solidFill>
                  <a:srgbClr val="FF0000"/>
                </a:solidFill>
              </a:rPr>
              <a:t>giờ</a:t>
            </a:r>
            <a:r>
              <a:rPr lang="en-US" sz="5200" dirty="0" smtClean="0">
                <a:solidFill>
                  <a:srgbClr val="FF0000"/>
                </a:solidFill>
              </a:rPr>
              <a:t>. </a:t>
            </a:r>
            <a:r>
              <a:rPr lang="en-US" sz="5200" dirty="0" err="1" smtClean="0">
                <a:solidFill>
                  <a:srgbClr val="FF0000"/>
                </a:solidFill>
              </a:rPr>
              <a:t>Lúc</a:t>
            </a:r>
            <a:r>
              <a:rPr lang="en-US" sz="5200" dirty="0" smtClean="0">
                <a:solidFill>
                  <a:srgbClr val="FF0000"/>
                </a:solidFill>
              </a:rPr>
              <a:t> </a:t>
            </a:r>
            <a:r>
              <a:rPr lang="en-US" sz="5200" dirty="0" err="1" smtClean="0">
                <a:solidFill>
                  <a:srgbClr val="FF0000"/>
                </a:solidFill>
              </a:rPr>
              <a:t>tay</a:t>
            </a:r>
            <a:r>
              <a:rPr lang="en-US" sz="5200" dirty="0" smtClean="0">
                <a:solidFill>
                  <a:srgbClr val="FF0000"/>
                </a:solidFill>
              </a:rPr>
              <a:t> </a:t>
            </a:r>
            <a:r>
              <a:rPr lang="en-US" sz="5200" dirty="0" err="1" smtClean="0">
                <a:solidFill>
                  <a:srgbClr val="FF0000"/>
                </a:solidFill>
              </a:rPr>
              <a:t>Ngài</a:t>
            </a:r>
            <a:r>
              <a:rPr lang="en-US" sz="5200" dirty="0" smtClean="0">
                <a:solidFill>
                  <a:srgbClr val="FF0000"/>
                </a:solidFill>
              </a:rPr>
              <a:t> </a:t>
            </a:r>
            <a:r>
              <a:rPr lang="en-US" sz="5200" dirty="0" err="1" smtClean="0">
                <a:solidFill>
                  <a:srgbClr val="FF0000"/>
                </a:solidFill>
              </a:rPr>
              <a:t>ái</a:t>
            </a:r>
            <a:r>
              <a:rPr lang="en-US" sz="5200" dirty="0" smtClean="0">
                <a:solidFill>
                  <a:srgbClr val="FF0000"/>
                </a:solidFill>
              </a:rPr>
              <a:t> </a:t>
            </a:r>
            <a:r>
              <a:rPr lang="en-US" sz="5200" dirty="0" err="1" smtClean="0">
                <a:solidFill>
                  <a:srgbClr val="FF0000"/>
                </a:solidFill>
              </a:rPr>
              <a:t>tuất</a:t>
            </a:r>
            <a:r>
              <a:rPr lang="en-US" sz="5200" dirty="0" smtClean="0">
                <a:solidFill>
                  <a:srgbClr val="FF0000"/>
                </a:solidFill>
              </a:rPr>
              <a:t> </a:t>
            </a:r>
            <a:r>
              <a:rPr lang="en-US" sz="5200" dirty="0" err="1" smtClean="0">
                <a:solidFill>
                  <a:srgbClr val="FF0000"/>
                </a:solidFill>
              </a:rPr>
              <a:t>mở</a:t>
            </a:r>
            <a:r>
              <a:rPr lang="en-US" sz="5200" dirty="0" smtClean="0">
                <a:solidFill>
                  <a:srgbClr val="FF0000"/>
                </a:solidFill>
              </a:rPr>
              <a:t> </a:t>
            </a:r>
            <a:r>
              <a:rPr lang="en-US" sz="5200" dirty="0" err="1" smtClean="0">
                <a:solidFill>
                  <a:srgbClr val="FF0000"/>
                </a:solidFill>
              </a:rPr>
              <a:t>rộng</a:t>
            </a:r>
            <a:r>
              <a:rPr lang="en-US" sz="5200" dirty="0" smtClean="0">
                <a:solidFill>
                  <a:srgbClr val="FF0000"/>
                </a:solidFill>
              </a:rPr>
              <a:t>, </a:t>
            </a:r>
            <a:r>
              <a:rPr lang="en-US" sz="5200" dirty="0" err="1" smtClean="0">
                <a:solidFill>
                  <a:srgbClr val="FF0000"/>
                </a:solidFill>
              </a:rPr>
              <a:t>lúc</a:t>
            </a:r>
            <a:r>
              <a:rPr lang="en-US" sz="5200" dirty="0" smtClean="0">
                <a:solidFill>
                  <a:srgbClr val="FF0000"/>
                </a:solidFill>
              </a:rPr>
              <a:t> </a:t>
            </a:r>
            <a:r>
              <a:rPr lang="en-US" sz="5200" dirty="0" err="1" smtClean="0">
                <a:solidFill>
                  <a:srgbClr val="FF0000"/>
                </a:solidFill>
              </a:rPr>
              <a:t>Ngài</a:t>
            </a:r>
            <a:r>
              <a:rPr lang="en-US" sz="5200" dirty="0" smtClean="0">
                <a:solidFill>
                  <a:srgbClr val="FF0000"/>
                </a:solidFill>
              </a:rPr>
              <a:t> </a:t>
            </a:r>
            <a:r>
              <a:rPr lang="en-US" sz="5200" dirty="0" err="1" smtClean="0">
                <a:solidFill>
                  <a:srgbClr val="FF0000"/>
                </a:solidFill>
              </a:rPr>
              <a:t>thi</a:t>
            </a:r>
            <a:r>
              <a:rPr lang="en-US" sz="5200" dirty="0" smtClean="0">
                <a:solidFill>
                  <a:srgbClr val="FF0000"/>
                </a:solidFill>
              </a:rPr>
              <a:t> </a:t>
            </a:r>
            <a:r>
              <a:rPr lang="en-US" sz="5200" dirty="0" err="1" smtClean="0">
                <a:solidFill>
                  <a:srgbClr val="FF0000"/>
                </a:solidFill>
              </a:rPr>
              <a:t>ân</a:t>
            </a:r>
            <a:r>
              <a:rPr lang="en-US" sz="5200" dirty="0" smtClean="0">
                <a:solidFill>
                  <a:srgbClr val="FF0000"/>
                </a:solidFill>
              </a:rPr>
              <a:t> </a:t>
            </a:r>
            <a:r>
              <a:rPr lang="en-US" sz="5200" dirty="0" err="1" smtClean="0">
                <a:solidFill>
                  <a:srgbClr val="FF0000"/>
                </a:solidFill>
              </a:rPr>
              <a:t>hết</a:t>
            </a:r>
            <a:r>
              <a:rPr lang="en-US" sz="5200" dirty="0" smtClean="0">
                <a:solidFill>
                  <a:srgbClr val="FF0000"/>
                </a:solidFill>
              </a:rPr>
              <a:t> </a:t>
            </a:r>
            <a:r>
              <a:rPr lang="en-US" sz="5200" dirty="0" err="1" smtClean="0">
                <a:solidFill>
                  <a:srgbClr val="FF0000"/>
                </a:solidFill>
              </a:rPr>
              <a:t>mọi</a:t>
            </a:r>
            <a:r>
              <a:rPr lang="en-US" sz="5200" dirty="0" smtClean="0">
                <a:solidFill>
                  <a:srgbClr val="FF0000"/>
                </a:solidFill>
              </a:rPr>
              <a:t> </a:t>
            </a:r>
            <a:r>
              <a:rPr lang="en-US" sz="5200" dirty="0" err="1" smtClean="0">
                <a:solidFill>
                  <a:srgbClr val="FF0000"/>
                </a:solidFill>
              </a:rPr>
              <a:t>loài</a:t>
            </a:r>
            <a:r>
              <a:rPr lang="en-US" sz="5200" dirty="0" smtClean="0">
                <a:solidFill>
                  <a:srgbClr val="FF0000"/>
                </a:solidFill>
              </a:rPr>
              <a:t> </a:t>
            </a:r>
            <a:r>
              <a:rPr lang="en-US" sz="5200" dirty="0" err="1" smtClean="0">
                <a:solidFill>
                  <a:srgbClr val="FF0000"/>
                </a:solidFill>
              </a:rPr>
              <a:t>đều</a:t>
            </a:r>
            <a:r>
              <a:rPr lang="en-US" sz="5200" dirty="0" smtClean="0">
                <a:solidFill>
                  <a:srgbClr val="FF0000"/>
                </a:solidFill>
              </a:rPr>
              <a:t> </a:t>
            </a:r>
            <a:r>
              <a:rPr lang="en-US" sz="5200" dirty="0" err="1" smtClean="0">
                <a:solidFill>
                  <a:srgbClr val="FF0000"/>
                </a:solidFill>
              </a:rPr>
              <a:t>sẽ</a:t>
            </a:r>
            <a:r>
              <a:rPr lang="en-US" sz="5200" dirty="0" smtClean="0">
                <a:solidFill>
                  <a:srgbClr val="FF0000"/>
                </a:solidFill>
              </a:rPr>
              <a:t> </a:t>
            </a:r>
            <a:r>
              <a:rPr lang="en-US" sz="5200" dirty="0" err="1" smtClean="0">
                <a:solidFill>
                  <a:srgbClr val="FF0000"/>
                </a:solidFill>
              </a:rPr>
              <a:t>thỏa</a:t>
            </a:r>
            <a:r>
              <a:rPr lang="en-US" sz="5200" dirty="0" smtClean="0">
                <a:solidFill>
                  <a:srgbClr val="FF0000"/>
                </a:solidFill>
              </a:rPr>
              <a:t> </a:t>
            </a:r>
            <a:r>
              <a:rPr lang="en-US" sz="5200" dirty="0" err="1" smtClean="0">
                <a:solidFill>
                  <a:srgbClr val="FF0000"/>
                </a:solidFill>
              </a:rPr>
              <a:t>thuê</a:t>
            </a:r>
            <a:r>
              <a:rPr lang="en-US" sz="5200" dirty="0" smtClean="0">
                <a:solidFill>
                  <a:srgbClr val="FF0000"/>
                </a:solidFill>
              </a:rPr>
              <a:t>.</a:t>
            </a:r>
            <a:endParaRPr lang="en-US" sz="5200" dirty="0">
              <a:solidFill>
                <a:srgbClr val="FF0000"/>
              </a:solidFill>
            </a:endParaRPr>
          </a:p>
        </p:txBody>
      </p:sp>
    </p:spTree>
    <p:extLst>
      <p:ext uri="{BB962C8B-B14F-4D97-AF65-F5344CB8AC3E}">
        <p14:creationId xmlns:p14="http://schemas.microsoft.com/office/powerpoint/2010/main" val="23428653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086349"/>
          </a:xfrm>
        </p:spPr>
        <p:txBody>
          <a:bodyPr>
            <a:normAutofit/>
          </a:bodyPr>
          <a:lstStyle/>
          <a:p>
            <a:pPr algn="just">
              <a:lnSpc>
                <a:spcPct val="110000"/>
              </a:lnSpc>
            </a:pPr>
            <a:r>
              <a:rPr lang="en-US" sz="6500" u="sng" dirty="0" err="1" smtClean="0">
                <a:solidFill>
                  <a:srgbClr val="000066"/>
                </a:solidFill>
              </a:rPr>
              <a:t>Đk</a:t>
            </a:r>
            <a:r>
              <a:rPr lang="en-US" sz="6500" u="sng" dirty="0" smtClean="0">
                <a:solidFill>
                  <a:srgbClr val="000066"/>
                </a:solidFill>
              </a:rPr>
              <a:t>:</a:t>
            </a:r>
            <a:r>
              <a:rPr lang="en-US" sz="6500" dirty="0" smtClean="0">
                <a:solidFill>
                  <a:srgbClr val="FF0000"/>
                </a:solidFill>
              </a:rPr>
              <a:t> </a:t>
            </a:r>
            <a:r>
              <a:rPr lang="vi-VN" sz="6500" dirty="0" smtClean="0">
                <a:solidFill>
                  <a:srgbClr val="FF0000"/>
                </a:solidFill>
              </a:rPr>
              <a:t>Lạy Chúa, </a:t>
            </a:r>
            <a:r>
              <a:rPr lang="en-US" sz="6500" dirty="0" err="1" smtClean="0">
                <a:solidFill>
                  <a:srgbClr val="FF0000"/>
                </a:solidFill>
              </a:rPr>
              <a:t>khi</a:t>
            </a:r>
            <a:r>
              <a:rPr lang="en-US" sz="6500" dirty="0" smtClean="0">
                <a:solidFill>
                  <a:srgbClr val="FF0000"/>
                </a:solidFill>
              </a:rPr>
              <a:t> </a:t>
            </a:r>
            <a:r>
              <a:rPr lang="en-US" sz="6500" dirty="0" err="1" smtClean="0">
                <a:solidFill>
                  <a:srgbClr val="FF0000"/>
                </a:solidFill>
              </a:rPr>
              <a:t>Ngài</a:t>
            </a:r>
            <a:r>
              <a:rPr lang="en-US" sz="6500" dirty="0" smtClean="0">
                <a:solidFill>
                  <a:srgbClr val="FF0000"/>
                </a:solidFill>
              </a:rPr>
              <a:t> </a:t>
            </a:r>
            <a:r>
              <a:rPr lang="en-US" sz="6500" dirty="0" err="1" smtClean="0">
                <a:solidFill>
                  <a:srgbClr val="FF0000"/>
                </a:solidFill>
              </a:rPr>
              <a:t>rộng</a:t>
            </a:r>
            <a:r>
              <a:rPr lang="en-US" sz="6500" dirty="0" smtClean="0">
                <a:solidFill>
                  <a:srgbClr val="FF0000"/>
                </a:solidFill>
              </a:rPr>
              <a:t> </a:t>
            </a:r>
            <a:r>
              <a:rPr lang="en-US" sz="6500" dirty="0" err="1" smtClean="0">
                <a:solidFill>
                  <a:srgbClr val="FF0000"/>
                </a:solidFill>
              </a:rPr>
              <a:t>mở</a:t>
            </a:r>
            <a:r>
              <a:rPr lang="en-US" sz="6500" dirty="0" smtClean="0">
                <a:solidFill>
                  <a:srgbClr val="FF0000"/>
                </a:solidFill>
              </a:rPr>
              <a:t> </a:t>
            </a:r>
            <a:r>
              <a:rPr lang="en-US" sz="6500" dirty="0" err="1" smtClean="0">
                <a:solidFill>
                  <a:srgbClr val="FF0000"/>
                </a:solidFill>
              </a:rPr>
              <a:t>tay</a:t>
            </a:r>
            <a:r>
              <a:rPr lang="en-US" sz="6500" dirty="0" smtClean="0">
                <a:solidFill>
                  <a:srgbClr val="FF0000"/>
                </a:solidFill>
              </a:rPr>
              <a:t> ban, </a:t>
            </a:r>
            <a:r>
              <a:rPr lang="en-US" sz="6500" dirty="0" err="1" smtClean="0">
                <a:solidFill>
                  <a:srgbClr val="FF0000"/>
                </a:solidFill>
              </a:rPr>
              <a:t>là</a:t>
            </a:r>
            <a:r>
              <a:rPr lang="en-US" sz="6500" dirty="0" smtClean="0">
                <a:solidFill>
                  <a:srgbClr val="FF0000"/>
                </a:solidFill>
              </a:rPr>
              <a:t> </a:t>
            </a:r>
            <a:r>
              <a:rPr lang="en-US" sz="6500" dirty="0" err="1" smtClean="0">
                <a:solidFill>
                  <a:srgbClr val="FF0000"/>
                </a:solidFill>
              </a:rPr>
              <a:t>chúng</a:t>
            </a:r>
            <a:r>
              <a:rPr lang="en-US" sz="6500" dirty="0" smtClean="0">
                <a:solidFill>
                  <a:srgbClr val="FF0000"/>
                </a:solidFill>
              </a:rPr>
              <a:t> con </a:t>
            </a:r>
            <a:r>
              <a:rPr lang="en-US" sz="6500" dirty="0" err="1" smtClean="0">
                <a:solidFill>
                  <a:srgbClr val="FF0000"/>
                </a:solidFill>
              </a:rPr>
              <a:t>thỏa</a:t>
            </a:r>
            <a:r>
              <a:rPr lang="en-US" sz="6500" dirty="0" smtClean="0">
                <a:solidFill>
                  <a:srgbClr val="FF0000"/>
                </a:solidFill>
              </a:rPr>
              <a:t> </a:t>
            </a:r>
            <a:r>
              <a:rPr lang="en-US" sz="6500" dirty="0" err="1" smtClean="0">
                <a:solidFill>
                  <a:srgbClr val="FF0000"/>
                </a:solidFill>
              </a:rPr>
              <a:t>thuê</a:t>
            </a:r>
            <a:r>
              <a:rPr lang="en-US" sz="6500" dirty="0" smtClean="0">
                <a:solidFill>
                  <a:srgbClr val="FF0000"/>
                </a:solidFill>
              </a:rPr>
              <a:t> </a:t>
            </a:r>
            <a:r>
              <a:rPr lang="en-US" sz="6500" dirty="0" err="1" smtClean="0">
                <a:solidFill>
                  <a:srgbClr val="FF0000"/>
                </a:solidFill>
              </a:rPr>
              <a:t>muôn</a:t>
            </a:r>
            <a:r>
              <a:rPr lang="en-US" sz="6500" dirty="0" smtClean="0">
                <a:solidFill>
                  <a:srgbClr val="FF0000"/>
                </a:solidFill>
              </a:rPr>
              <a:t> </a:t>
            </a:r>
            <a:r>
              <a:rPr lang="en-US" sz="6500" dirty="0" err="1" smtClean="0">
                <a:solidFill>
                  <a:srgbClr val="FF0000"/>
                </a:solidFill>
              </a:rPr>
              <a:t>vàn</a:t>
            </a:r>
            <a:r>
              <a:rPr lang="en-US" sz="6500" dirty="0" smtClean="0">
                <a:solidFill>
                  <a:srgbClr val="FF0000"/>
                </a:solidFill>
              </a:rPr>
              <a:t>.</a:t>
            </a:r>
            <a:endParaRPr lang="vi-VN" sz="6500" dirty="0" smtClean="0">
              <a:solidFill>
                <a:srgbClr val="FF0000"/>
              </a:solidFill>
            </a:endParaRPr>
          </a:p>
        </p:txBody>
      </p:sp>
    </p:spTree>
    <p:extLst>
      <p:ext uri="{BB962C8B-B14F-4D97-AF65-F5344CB8AC3E}">
        <p14:creationId xmlns:p14="http://schemas.microsoft.com/office/powerpoint/2010/main" val="32051841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lnSpc>
                <a:spcPct val="110000"/>
              </a:lnSpc>
            </a:pPr>
            <a:r>
              <a:rPr lang="en-US" sz="5200" u="sng" dirty="0">
                <a:solidFill>
                  <a:srgbClr val="000066"/>
                </a:solidFill>
              </a:rPr>
              <a:t>T</a:t>
            </a:r>
            <a:r>
              <a:rPr lang="vi-VN" sz="5200" u="sng" dirty="0" smtClean="0">
                <a:solidFill>
                  <a:srgbClr val="000066"/>
                </a:solidFill>
              </a:rPr>
              <a:t>k</a:t>
            </a:r>
            <a:r>
              <a:rPr lang="en-US" sz="5200" u="sng" dirty="0" smtClean="0">
                <a:solidFill>
                  <a:srgbClr val="000066"/>
                </a:solidFill>
              </a:rPr>
              <a:t>3</a:t>
            </a:r>
            <a:r>
              <a:rPr lang="vi-VN" sz="5200" u="sng" dirty="0" smtClean="0">
                <a:solidFill>
                  <a:srgbClr val="000066"/>
                </a:solidFill>
              </a:rPr>
              <a:t>:</a:t>
            </a:r>
            <a:r>
              <a:rPr lang="vi-VN" sz="5200" dirty="0" smtClean="0">
                <a:solidFill>
                  <a:srgbClr val="FF0000"/>
                </a:solidFill>
              </a:rPr>
              <a:t> </a:t>
            </a:r>
            <a:r>
              <a:rPr lang="en-US" sz="5200" dirty="0" err="1" smtClean="0">
                <a:solidFill>
                  <a:srgbClr val="FF0000"/>
                </a:solidFill>
              </a:rPr>
              <a:t>Đường</a:t>
            </a:r>
            <a:r>
              <a:rPr lang="en-US" sz="5200" dirty="0" smtClean="0">
                <a:solidFill>
                  <a:srgbClr val="FF0000"/>
                </a:solidFill>
              </a:rPr>
              <a:t> </a:t>
            </a:r>
            <a:r>
              <a:rPr lang="en-US" sz="5200" dirty="0" err="1" smtClean="0">
                <a:solidFill>
                  <a:srgbClr val="FF0000"/>
                </a:solidFill>
              </a:rPr>
              <a:t>lối</a:t>
            </a:r>
            <a:r>
              <a:rPr lang="en-US" sz="5200" dirty="0" smtClean="0">
                <a:solidFill>
                  <a:srgbClr val="FF0000"/>
                </a:solidFill>
              </a:rPr>
              <a:t> </a:t>
            </a:r>
            <a:r>
              <a:rPr lang="en-US" sz="5200" dirty="0" err="1" smtClean="0">
                <a:solidFill>
                  <a:srgbClr val="FF0000"/>
                </a:solidFill>
              </a:rPr>
              <a:t>của</a:t>
            </a:r>
            <a:r>
              <a:rPr lang="en-US" sz="5200" dirty="0" smtClean="0">
                <a:solidFill>
                  <a:srgbClr val="FF0000"/>
                </a:solidFill>
              </a:rPr>
              <a:t> </a:t>
            </a:r>
            <a:r>
              <a:rPr lang="en-US" sz="5200" dirty="0" err="1" smtClean="0">
                <a:solidFill>
                  <a:srgbClr val="FF0000"/>
                </a:solidFill>
              </a:rPr>
              <a:t>Ngài</a:t>
            </a:r>
            <a:r>
              <a:rPr lang="en-US" sz="5200" dirty="0" smtClean="0">
                <a:solidFill>
                  <a:srgbClr val="FF0000"/>
                </a:solidFill>
              </a:rPr>
              <a:t> </a:t>
            </a:r>
            <a:r>
              <a:rPr lang="en-US" sz="5200" dirty="0" err="1" smtClean="0">
                <a:solidFill>
                  <a:srgbClr val="FF0000"/>
                </a:solidFill>
              </a:rPr>
              <a:t>đều</a:t>
            </a:r>
            <a:r>
              <a:rPr lang="en-US" sz="5200" dirty="0" smtClean="0">
                <a:solidFill>
                  <a:srgbClr val="FF0000"/>
                </a:solidFill>
              </a:rPr>
              <a:t> </a:t>
            </a:r>
            <a:r>
              <a:rPr lang="en-US" sz="5200" dirty="0" err="1" smtClean="0">
                <a:solidFill>
                  <a:srgbClr val="FF0000"/>
                </a:solidFill>
              </a:rPr>
              <a:t>thật</a:t>
            </a:r>
            <a:r>
              <a:rPr lang="en-US" sz="5200" dirty="0" smtClean="0">
                <a:solidFill>
                  <a:srgbClr val="FF0000"/>
                </a:solidFill>
              </a:rPr>
              <a:t> </a:t>
            </a:r>
            <a:r>
              <a:rPr lang="en-US" sz="5200" dirty="0" err="1" smtClean="0">
                <a:solidFill>
                  <a:srgbClr val="FF0000"/>
                </a:solidFill>
              </a:rPr>
              <a:t>chí</a:t>
            </a:r>
            <a:r>
              <a:rPr lang="en-US" sz="5200" dirty="0" smtClean="0">
                <a:solidFill>
                  <a:srgbClr val="FF0000"/>
                </a:solidFill>
              </a:rPr>
              <a:t> </a:t>
            </a:r>
            <a:r>
              <a:rPr lang="en-US" sz="5200" dirty="0" err="1" smtClean="0">
                <a:solidFill>
                  <a:srgbClr val="FF0000"/>
                </a:solidFill>
              </a:rPr>
              <a:t>công</a:t>
            </a:r>
            <a:r>
              <a:rPr lang="en-US" sz="5200" dirty="0" smtClean="0">
                <a:solidFill>
                  <a:srgbClr val="FF0000"/>
                </a:solidFill>
              </a:rPr>
              <a:t>. </a:t>
            </a:r>
            <a:r>
              <a:rPr lang="en-US" sz="5200" dirty="0" err="1" smtClean="0">
                <a:solidFill>
                  <a:srgbClr val="FF0000"/>
                </a:solidFill>
              </a:rPr>
              <a:t>Bao</a:t>
            </a:r>
            <a:r>
              <a:rPr lang="en-US" sz="5200" dirty="0" smtClean="0">
                <a:solidFill>
                  <a:srgbClr val="FF0000"/>
                </a:solidFill>
              </a:rPr>
              <a:t> </a:t>
            </a:r>
            <a:r>
              <a:rPr lang="en-US" sz="5200" dirty="0" err="1" smtClean="0">
                <a:solidFill>
                  <a:srgbClr val="FF0000"/>
                </a:solidFill>
              </a:rPr>
              <a:t>công</a:t>
            </a:r>
            <a:r>
              <a:rPr lang="en-US" sz="5200" dirty="0" smtClean="0">
                <a:solidFill>
                  <a:srgbClr val="FF0000"/>
                </a:solidFill>
              </a:rPr>
              <a:t> </a:t>
            </a:r>
            <a:r>
              <a:rPr lang="en-US" sz="5200" dirty="0" err="1" smtClean="0">
                <a:solidFill>
                  <a:srgbClr val="FF0000"/>
                </a:solidFill>
              </a:rPr>
              <a:t>việc</a:t>
            </a:r>
            <a:r>
              <a:rPr lang="en-US" sz="5200" dirty="0" smtClean="0">
                <a:solidFill>
                  <a:srgbClr val="FF0000"/>
                </a:solidFill>
              </a:rPr>
              <a:t> </a:t>
            </a:r>
            <a:r>
              <a:rPr lang="en-US" sz="5200" dirty="0" err="1" smtClean="0">
                <a:solidFill>
                  <a:srgbClr val="FF0000"/>
                </a:solidFill>
              </a:rPr>
              <a:t>chan</a:t>
            </a:r>
            <a:r>
              <a:rPr lang="en-US" sz="5200" dirty="0" smtClean="0">
                <a:solidFill>
                  <a:srgbClr val="FF0000"/>
                </a:solidFill>
              </a:rPr>
              <a:t> </a:t>
            </a:r>
            <a:r>
              <a:rPr lang="en-US" sz="5200" dirty="0" err="1" smtClean="0">
                <a:solidFill>
                  <a:srgbClr val="FF0000"/>
                </a:solidFill>
              </a:rPr>
              <a:t>chứa</a:t>
            </a:r>
            <a:r>
              <a:rPr lang="en-US" sz="5200" dirty="0" smtClean="0">
                <a:solidFill>
                  <a:srgbClr val="FF0000"/>
                </a:solidFill>
              </a:rPr>
              <a:t> </a:t>
            </a:r>
            <a:r>
              <a:rPr lang="en-US" sz="5200" dirty="0" err="1" smtClean="0">
                <a:solidFill>
                  <a:srgbClr val="FF0000"/>
                </a:solidFill>
              </a:rPr>
              <a:t>ân</a:t>
            </a:r>
            <a:r>
              <a:rPr lang="en-US" sz="5200" dirty="0" smtClean="0">
                <a:solidFill>
                  <a:srgbClr val="FF0000"/>
                </a:solidFill>
              </a:rPr>
              <a:t> </a:t>
            </a:r>
            <a:r>
              <a:rPr lang="en-US" sz="5200" dirty="0" err="1" smtClean="0">
                <a:solidFill>
                  <a:srgbClr val="FF0000"/>
                </a:solidFill>
              </a:rPr>
              <a:t>tình</a:t>
            </a:r>
            <a:r>
              <a:rPr lang="en-US" sz="5200" dirty="0" smtClean="0">
                <a:solidFill>
                  <a:srgbClr val="FF0000"/>
                </a:solidFill>
              </a:rPr>
              <a:t>. </a:t>
            </a:r>
            <a:r>
              <a:rPr lang="en-US" sz="5200" dirty="0" err="1" smtClean="0">
                <a:solidFill>
                  <a:srgbClr val="FF0000"/>
                </a:solidFill>
              </a:rPr>
              <a:t>Chúa</a:t>
            </a:r>
            <a:r>
              <a:rPr lang="en-US" sz="5200" dirty="0" smtClean="0">
                <a:solidFill>
                  <a:srgbClr val="FF0000"/>
                </a:solidFill>
              </a:rPr>
              <a:t> ở </a:t>
            </a:r>
            <a:r>
              <a:rPr lang="en-US" sz="5200" dirty="0" err="1" smtClean="0">
                <a:solidFill>
                  <a:srgbClr val="FF0000"/>
                </a:solidFill>
              </a:rPr>
              <a:t>gần</a:t>
            </a:r>
            <a:r>
              <a:rPr lang="en-US" sz="5200" dirty="0" smtClean="0">
                <a:solidFill>
                  <a:srgbClr val="FF0000"/>
                </a:solidFill>
              </a:rPr>
              <a:t> </a:t>
            </a:r>
            <a:r>
              <a:rPr lang="en-US" sz="5200" dirty="0" err="1" smtClean="0">
                <a:solidFill>
                  <a:srgbClr val="FF0000"/>
                </a:solidFill>
              </a:rPr>
              <a:t>những</a:t>
            </a:r>
            <a:r>
              <a:rPr lang="en-US" sz="5200" dirty="0" smtClean="0">
                <a:solidFill>
                  <a:srgbClr val="FF0000"/>
                </a:solidFill>
              </a:rPr>
              <a:t> </a:t>
            </a:r>
            <a:r>
              <a:rPr lang="en-US" sz="5200" dirty="0" err="1" smtClean="0">
                <a:solidFill>
                  <a:srgbClr val="FF0000"/>
                </a:solidFill>
              </a:rPr>
              <a:t>kẻ</a:t>
            </a:r>
            <a:r>
              <a:rPr lang="en-US" sz="5200" dirty="0" smtClean="0">
                <a:solidFill>
                  <a:srgbClr val="FF0000"/>
                </a:solidFill>
              </a:rPr>
              <a:t> </a:t>
            </a:r>
            <a:r>
              <a:rPr lang="en-US" sz="5200" dirty="0" err="1" smtClean="0">
                <a:solidFill>
                  <a:srgbClr val="FF0000"/>
                </a:solidFill>
              </a:rPr>
              <a:t>kêu</a:t>
            </a:r>
            <a:r>
              <a:rPr lang="en-US" sz="5200" dirty="0" smtClean="0">
                <a:solidFill>
                  <a:srgbClr val="FF0000"/>
                </a:solidFill>
              </a:rPr>
              <a:t> </a:t>
            </a:r>
            <a:r>
              <a:rPr lang="en-US" sz="5200" dirty="0" err="1" smtClean="0">
                <a:solidFill>
                  <a:srgbClr val="FF0000"/>
                </a:solidFill>
              </a:rPr>
              <a:t>nài</a:t>
            </a:r>
            <a:r>
              <a:rPr lang="en-US" sz="5200" dirty="0" smtClean="0">
                <a:solidFill>
                  <a:srgbClr val="FF0000"/>
                </a:solidFill>
              </a:rPr>
              <a:t>, </a:t>
            </a:r>
            <a:r>
              <a:rPr lang="en-US" sz="5200" dirty="0" err="1" smtClean="0">
                <a:solidFill>
                  <a:srgbClr val="FF0000"/>
                </a:solidFill>
              </a:rPr>
              <a:t>những</a:t>
            </a:r>
            <a:r>
              <a:rPr lang="en-US" sz="5200" dirty="0" smtClean="0">
                <a:solidFill>
                  <a:srgbClr val="FF0000"/>
                </a:solidFill>
              </a:rPr>
              <a:t> </a:t>
            </a:r>
            <a:r>
              <a:rPr lang="en-US" sz="5200" dirty="0" err="1" smtClean="0">
                <a:solidFill>
                  <a:srgbClr val="FF0000"/>
                </a:solidFill>
              </a:rPr>
              <a:t>kẻ</a:t>
            </a:r>
            <a:r>
              <a:rPr lang="en-US" sz="5200" dirty="0" smtClean="0">
                <a:solidFill>
                  <a:srgbClr val="FF0000"/>
                </a:solidFill>
              </a:rPr>
              <a:t> </a:t>
            </a:r>
            <a:r>
              <a:rPr lang="en-US" sz="5200" dirty="0" err="1" smtClean="0">
                <a:solidFill>
                  <a:srgbClr val="FF0000"/>
                </a:solidFill>
              </a:rPr>
              <a:t>chuyên</a:t>
            </a:r>
            <a:r>
              <a:rPr lang="en-US" sz="5200" dirty="0" smtClean="0">
                <a:solidFill>
                  <a:srgbClr val="FF0000"/>
                </a:solidFill>
              </a:rPr>
              <a:t> </a:t>
            </a:r>
            <a:r>
              <a:rPr lang="en-US" sz="5200" dirty="0" err="1" smtClean="0">
                <a:solidFill>
                  <a:srgbClr val="FF0000"/>
                </a:solidFill>
              </a:rPr>
              <a:t>chăm</a:t>
            </a:r>
            <a:r>
              <a:rPr lang="en-US" sz="5200" dirty="0" smtClean="0">
                <a:solidFill>
                  <a:srgbClr val="FF0000"/>
                </a:solidFill>
              </a:rPr>
              <a:t> </a:t>
            </a:r>
            <a:r>
              <a:rPr lang="en-US" sz="5200" dirty="0" err="1" smtClean="0">
                <a:solidFill>
                  <a:srgbClr val="FF0000"/>
                </a:solidFill>
              </a:rPr>
              <a:t>biết</a:t>
            </a:r>
            <a:r>
              <a:rPr lang="en-US" sz="5200" dirty="0" smtClean="0">
                <a:solidFill>
                  <a:srgbClr val="FF0000"/>
                </a:solidFill>
              </a:rPr>
              <a:t> </a:t>
            </a:r>
            <a:r>
              <a:rPr lang="en-US" sz="5200" dirty="0" err="1" smtClean="0">
                <a:solidFill>
                  <a:srgbClr val="FF0000"/>
                </a:solidFill>
              </a:rPr>
              <a:t>tâm</a:t>
            </a:r>
            <a:r>
              <a:rPr lang="en-US" sz="5200" dirty="0" smtClean="0">
                <a:solidFill>
                  <a:srgbClr val="FF0000"/>
                </a:solidFill>
              </a:rPr>
              <a:t> </a:t>
            </a:r>
            <a:r>
              <a:rPr lang="en-US" sz="5200" dirty="0" err="1" smtClean="0">
                <a:solidFill>
                  <a:srgbClr val="FF0000"/>
                </a:solidFill>
              </a:rPr>
              <a:t>thành</a:t>
            </a:r>
            <a:r>
              <a:rPr lang="en-US" sz="5200" dirty="0" smtClean="0">
                <a:solidFill>
                  <a:srgbClr val="FF0000"/>
                </a:solidFill>
              </a:rPr>
              <a:t> </a:t>
            </a:r>
            <a:r>
              <a:rPr lang="en-US" sz="5200" dirty="0" err="1" smtClean="0">
                <a:solidFill>
                  <a:srgbClr val="FF0000"/>
                </a:solidFill>
              </a:rPr>
              <a:t>cầu</a:t>
            </a:r>
            <a:r>
              <a:rPr lang="en-US" sz="5200" dirty="0" smtClean="0">
                <a:solidFill>
                  <a:srgbClr val="FF0000"/>
                </a:solidFill>
              </a:rPr>
              <a:t> </a:t>
            </a:r>
            <a:r>
              <a:rPr lang="en-US" sz="5200" dirty="0" err="1" smtClean="0">
                <a:solidFill>
                  <a:srgbClr val="FF0000"/>
                </a:solidFill>
              </a:rPr>
              <a:t>khấn</a:t>
            </a:r>
            <a:r>
              <a:rPr lang="en-US" sz="5200" dirty="0" smtClean="0">
                <a:solidFill>
                  <a:srgbClr val="FF0000"/>
                </a:solidFill>
              </a:rPr>
              <a:t> </a:t>
            </a:r>
            <a:r>
              <a:rPr lang="en-US" sz="5200" dirty="0" err="1" smtClean="0">
                <a:solidFill>
                  <a:srgbClr val="FF0000"/>
                </a:solidFill>
              </a:rPr>
              <a:t>Ngài</a:t>
            </a:r>
            <a:r>
              <a:rPr lang="en-US" sz="5200" dirty="0" smtClean="0">
                <a:solidFill>
                  <a:srgbClr val="FF0000"/>
                </a:solidFill>
              </a:rPr>
              <a:t> </a:t>
            </a:r>
            <a:r>
              <a:rPr lang="en-US" sz="5200" dirty="0" err="1" smtClean="0">
                <a:solidFill>
                  <a:srgbClr val="FF0000"/>
                </a:solidFill>
              </a:rPr>
              <a:t>liên</a:t>
            </a:r>
            <a:r>
              <a:rPr lang="en-US" sz="5200" dirty="0" smtClean="0">
                <a:solidFill>
                  <a:srgbClr val="FF0000"/>
                </a:solidFill>
              </a:rPr>
              <a:t>.</a:t>
            </a:r>
            <a:endParaRPr lang="en-US" sz="5200" dirty="0">
              <a:solidFill>
                <a:srgbClr val="FF0000"/>
              </a:solidFill>
            </a:endParaRPr>
          </a:p>
        </p:txBody>
      </p:sp>
    </p:spTree>
    <p:extLst>
      <p:ext uri="{BB962C8B-B14F-4D97-AF65-F5344CB8AC3E}">
        <p14:creationId xmlns:p14="http://schemas.microsoft.com/office/powerpoint/2010/main" val="27245431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24299466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086349"/>
          </a:xfrm>
        </p:spPr>
        <p:txBody>
          <a:bodyPr>
            <a:normAutofit/>
          </a:bodyPr>
          <a:lstStyle/>
          <a:p>
            <a:pPr algn="just">
              <a:lnSpc>
                <a:spcPct val="110000"/>
              </a:lnSpc>
            </a:pPr>
            <a:r>
              <a:rPr lang="en-US" sz="6500" u="sng" dirty="0" err="1" smtClean="0">
                <a:solidFill>
                  <a:srgbClr val="000066"/>
                </a:solidFill>
              </a:rPr>
              <a:t>Đk</a:t>
            </a:r>
            <a:r>
              <a:rPr lang="en-US" sz="6500" u="sng" dirty="0" smtClean="0">
                <a:solidFill>
                  <a:srgbClr val="000066"/>
                </a:solidFill>
              </a:rPr>
              <a:t>:</a:t>
            </a:r>
            <a:r>
              <a:rPr lang="en-US" sz="6500" dirty="0" smtClean="0">
                <a:solidFill>
                  <a:srgbClr val="FF0000"/>
                </a:solidFill>
              </a:rPr>
              <a:t> </a:t>
            </a:r>
            <a:r>
              <a:rPr lang="vi-VN" sz="6500" dirty="0" smtClean="0">
                <a:solidFill>
                  <a:srgbClr val="FF0000"/>
                </a:solidFill>
              </a:rPr>
              <a:t>Lạy Chúa, </a:t>
            </a:r>
            <a:r>
              <a:rPr lang="en-US" sz="6500" dirty="0" err="1" smtClean="0">
                <a:solidFill>
                  <a:srgbClr val="FF0000"/>
                </a:solidFill>
              </a:rPr>
              <a:t>khi</a:t>
            </a:r>
            <a:r>
              <a:rPr lang="en-US" sz="6500" dirty="0" smtClean="0">
                <a:solidFill>
                  <a:srgbClr val="FF0000"/>
                </a:solidFill>
              </a:rPr>
              <a:t> </a:t>
            </a:r>
            <a:r>
              <a:rPr lang="en-US" sz="6500" dirty="0" err="1" smtClean="0">
                <a:solidFill>
                  <a:srgbClr val="FF0000"/>
                </a:solidFill>
              </a:rPr>
              <a:t>Ngài</a:t>
            </a:r>
            <a:r>
              <a:rPr lang="en-US" sz="6500" dirty="0" smtClean="0">
                <a:solidFill>
                  <a:srgbClr val="FF0000"/>
                </a:solidFill>
              </a:rPr>
              <a:t> </a:t>
            </a:r>
            <a:r>
              <a:rPr lang="en-US" sz="6500" dirty="0" err="1" smtClean="0">
                <a:solidFill>
                  <a:srgbClr val="FF0000"/>
                </a:solidFill>
              </a:rPr>
              <a:t>rộng</a:t>
            </a:r>
            <a:r>
              <a:rPr lang="en-US" sz="6500" dirty="0" smtClean="0">
                <a:solidFill>
                  <a:srgbClr val="FF0000"/>
                </a:solidFill>
              </a:rPr>
              <a:t> </a:t>
            </a:r>
            <a:r>
              <a:rPr lang="en-US" sz="6500" dirty="0" err="1" smtClean="0">
                <a:solidFill>
                  <a:srgbClr val="FF0000"/>
                </a:solidFill>
              </a:rPr>
              <a:t>mở</a:t>
            </a:r>
            <a:r>
              <a:rPr lang="en-US" sz="6500" dirty="0" smtClean="0">
                <a:solidFill>
                  <a:srgbClr val="FF0000"/>
                </a:solidFill>
              </a:rPr>
              <a:t> </a:t>
            </a:r>
            <a:r>
              <a:rPr lang="en-US" sz="6500" dirty="0" err="1" smtClean="0">
                <a:solidFill>
                  <a:srgbClr val="FF0000"/>
                </a:solidFill>
              </a:rPr>
              <a:t>tay</a:t>
            </a:r>
            <a:r>
              <a:rPr lang="en-US" sz="6500" dirty="0" smtClean="0">
                <a:solidFill>
                  <a:srgbClr val="FF0000"/>
                </a:solidFill>
              </a:rPr>
              <a:t> ban, </a:t>
            </a:r>
            <a:r>
              <a:rPr lang="en-US" sz="6500" dirty="0" err="1" smtClean="0">
                <a:solidFill>
                  <a:srgbClr val="FF0000"/>
                </a:solidFill>
              </a:rPr>
              <a:t>là</a:t>
            </a:r>
            <a:r>
              <a:rPr lang="en-US" sz="6500" dirty="0" smtClean="0">
                <a:solidFill>
                  <a:srgbClr val="FF0000"/>
                </a:solidFill>
              </a:rPr>
              <a:t> </a:t>
            </a:r>
            <a:r>
              <a:rPr lang="en-US" sz="6500" dirty="0" err="1" smtClean="0">
                <a:solidFill>
                  <a:srgbClr val="FF0000"/>
                </a:solidFill>
              </a:rPr>
              <a:t>chúng</a:t>
            </a:r>
            <a:r>
              <a:rPr lang="en-US" sz="6500" dirty="0" smtClean="0">
                <a:solidFill>
                  <a:srgbClr val="FF0000"/>
                </a:solidFill>
              </a:rPr>
              <a:t> con </a:t>
            </a:r>
            <a:r>
              <a:rPr lang="en-US" sz="6500" dirty="0" err="1" smtClean="0">
                <a:solidFill>
                  <a:srgbClr val="FF0000"/>
                </a:solidFill>
              </a:rPr>
              <a:t>thỏa</a:t>
            </a:r>
            <a:r>
              <a:rPr lang="en-US" sz="6500" dirty="0" smtClean="0">
                <a:solidFill>
                  <a:srgbClr val="FF0000"/>
                </a:solidFill>
              </a:rPr>
              <a:t> </a:t>
            </a:r>
            <a:r>
              <a:rPr lang="en-US" sz="6500" dirty="0" err="1" smtClean="0">
                <a:solidFill>
                  <a:srgbClr val="FF0000"/>
                </a:solidFill>
              </a:rPr>
              <a:t>thuê</a:t>
            </a:r>
            <a:r>
              <a:rPr lang="en-US" sz="6500" dirty="0" smtClean="0">
                <a:solidFill>
                  <a:srgbClr val="FF0000"/>
                </a:solidFill>
              </a:rPr>
              <a:t> </a:t>
            </a:r>
            <a:r>
              <a:rPr lang="en-US" sz="6500" dirty="0" err="1" smtClean="0">
                <a:solidFill>
                  <a:srgbClr val="FF0000"/>
                </a:solidFill>
              </a:rPr>
              <a:t>muôn</a:t>
            </a:r>
            <a:r>
              <a:rPr lang="en-US" sz="6500" dirty="0" smtClean="0">
                <a:solidFill>
                  <a:srgbClr val="FF0000"/>
                </a:solidFill>
              </a:rPr>
              <a:t> </a:t>
            </a:r>
            <a:r>
              <a:rPr lang="en-US" sz="6500" dirty="0" err="1" smtClean="0">
                <a:solidFill>
                  <a:srgbClr val="FF0000"/>
                </a:solidFill>
              </a:rPr>
              <a:t>vàn</a:t>
            </a:r>
            <a:r>
              <a:rPr lang="en-US" sz="6500" dirty="0" smtClean="0">
                <a:solidFill>
                  <a:srgbClr val="FF0000"/>
                </a:solidFill>
              </a:rPr>
              <a:t>.</a:t>
            </a:r>
            <a:endParaRPr lang="vi-VN" sz="6500" dirty="0" smtClean="0">
              <a:solidFill>
                <a:srgbClr val="FF0000"/>
              </a:solidFill>
            </a:endParaRPr>
          </a:p>
        </p:txBody>
      </p:sp>
    </p:spTree>
    <p:extLst>
      <p:ext uri="{BB962C8B-B14F-4D97-AF65-F5344CB8AC3E}">
        <p14:creationId xmlns:p14="http://schemas.microsoft.com/office/powerpoint/2010/main" val="4922816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646332"/>
            <a:ext cx="9144000" cy="3733800"/>
          </a:xfrm>
        </p:spPr>
        <p:txBody>
          <a:bodyPr>
            <a:noAutofit/>
          </a:bodyPr>
          <a:lstStyle/>
          <a:p>
            <a:pPr algn="just">
              <a:lnSpc>
                <a:spcPct val="120000"/>
              </a:lnSpc>
            </a:pPr>
            <a:r>
              <a:rPr lang="en-US" sz="5400" dirty="0" err="1" smtClean="0">
                <a:solidFill>
                  <a:srgbClr val="FF0000"/>
                </a:solidFill>
              </a:rPr>
              <a:t>Trời</a:t>
            </a:r>
            <a:r>
              <a:rPr lang="en-US" sz="5400" dirty="0" smtClean="0">
                <a:solidFill>
                  <a:srgbClr val="FF0000"/>
                </a:solidFill>
              </a:rPr>
              <a:t> </a:t>
            </a:r>
            <a:r>
              <a:rPr lang="en-US" sz="5400" dirty="0" err="1" smtClean="0">
                <a:solidFill>
                  <a:srgbClr val="FF0000"/>
                </a:solidFill>
              </a:rPr>
              <a:t>cao</a:t>
            </a:r>
            <a:r>
              <a:rPr lang="en-US" sz="5400" dirty="0" smtClean="0">
                <a:solidFill>
                  <a:srgbClr val="FF0000"/>
                </a:solidFill>
              </a:rPr>
              <a:t> </a:t>
            </a:r>
            <a:r>
              <a:rPr lang="en-US" sz="5400" dirty="0" err="1" smtClean="0">
                <a:solidFill>
                  <a:srgbClr val="FF0000"/>
                </a:solidFill>
              </a:rPr>
              <a:t>hỡi</a:t>
            </a:r>
            <a:r>
              <a:rPr lang="en-US" sz="5400" dirty="0" smtClean="0">
                <a:solidFill>
                  <a:srgbClr val="FF0000"/>
                </a:solidFill>
              </a:rPr>
              <a:t>, </a:t>
            </a:r>
            <a:r>
              <a:rPr lang="en-US" sz="5400" dirty="0" err="1" smtClean="0">
                <a:solidFill>
                  <a:srgbClr val="FF0000"/>
                </a:solidFill>
              </a:rPr>
              <a:t>nào</a:t>
            </a:r>
            <a:r>
              <a:rPr lang="en-US" sz="5400" dirty="0" smtClean="0">
                <a:solidFill>
                  <a:srgbClr val="FF0000"/>
                </a:solidFill>
              </a:rPr>
              <a:t> </a:t>
            </a:r>
            <a:r>
              <a:rPr lang="en-US" sz="5400" dirty="0" err="1" smtClean="0">
                <a:solidFill>
                  <a:srgbClr val="FF0000"/>
                </a:solidFill>
              </a:rPr>
              <a:t>hãy</a:t>
            </a:r>
            <a:r>
              <a:rPr lang="en-US" sz="5400" dirty="0" smtClean="0">
                <a:solidFill>
                  <a:srgbClr val="FF0000"/>
                </a:solidFill>
              </a:rPr>
              <a:t> </a:t>
            </a:r>
            <a:r>
              <a:rPr lang="en-US" sz="5400" dirty="0" err="1" smtClean="0">
                <a:solidFill>
                  <a:srgbClr val="FF0000"/>
                </a:solidFill>
              </a:rPr>
              <a:t>gieo</a:t>
            </a:r>
            <a:r>
              <a:rPr lang="en-US" sz="5400" dirty="0" smtClean="0">
                <a:solidFill>
                  <a:srgbClr val="FF0000"/>
                </a:solidFill>
              </a:rPr>
              <a:t> </a:t>
            </a:r>
            <a:r>
              <a:rPr lang="en-US" sz="5400" dirty="0" err="1" smtClean="0">
                <a:solidFill>
                  <a:srgbClr val="FF0000"/>
                </a:solidFill>
              </a:rPr>
              <a:t>sương</a:t>
            </a:r>
            <a:r>
              <a:rPr lang="en-US" sz="5400" dirty="0" smtClean="0">
                <a:solidFill>
                  <a:srgbClr val="FF0000"/>
                </a:solidFill>
              </a:rPr>
              <a:t> </a:t>
            </a:r>
            <a:r>
              <a:rPr lang="en-US" sz="5400" dirty="0" err="1" smtClean="0">
                <a:solidFill>
                  <a:srgbClr val="FF0000"/>
                </a:solidFill>
              </a:rPr>
              <a:t>mây</a:t>
            </a:r>
            <a:r>
              <a:rPr lang="en-US" sz="5400" dirty="0" smtClean="0">
                <a:solidFill>
                  <a:srgbClr val="FF0000"/>
                </a:solidFill>
              </a:rPr>
              <a:t> </a:t>
            </a:r>
            <a:r>
              <a:rPr lang="en-US" sz="5400" dirty="0" err="1" smtClean="0">
                <a:solidFill>
                  <a:srgbClr val="FF0000"/>
                </a:solidFill>
              </a:rPr>
              <a:t>hãy</a:t>
            </a:r>
            <a:r>
              <a:rPr lang="en-US" sz="5400" dirty="0" smtClean="0">
                <a:solidFill>
                  <a:srgbClr val="FF0000"/>
                </a:solidFill>
              </a:rPr>
              <a:t> </a:t>
            </a:r>
            <a:r>
              <a:rPr lang="en-US" sz="5400" dirty="0" err="1" smtClean="0">
                <a:solidFill>
                  <a:srgbClr val="FF0000"/>
                </a:solidFill>
              </a:rPr>
              <a:t>đổ</a:t>
            </a:r>
            <a:r>
              <a:rPr lang="en-US" sz="5400" dirty="0" smtClean="0">
                <a:solidFill>
                  <a:srgbClr val="FF0000"/>
                </a:solidFill>
              </a:rPr>
              <a:t> </a:t>
            </a:r>
            <a:r>
              <a:rPr lang="en-US" sz="5400" dirty="0" err="1" smtClean="0">
                <a:solidFill>
                  <a:srgbClr val="FF0000"/>
                </a:solidFill>
              </a:rPr>
              <a:t>mưa</a:t>
            </a:r>
            <a:r>
              <a:rPr lang="en-US" sz="5400" dirty="0" smtClean="0">
                <a:solidFill>
                  <a:srgbClr val="FF0000"/>
                </a:solidFill>
              </a:rPr>
              <a:t>, </a:t>
            </a:r>
            <a:r>
              <a:rPr lang="en-US" sz="5400" dirty="0" err="1" smtClean="0">
                <a:solidFill>
                  <a:srgbClr val="FF0000"/>
                </a:solidFill>
              </a:rPr>
              <a:t>mưa</a:t>
            </a:r>
            <a:r>
              <a:rPr lang="en-US" sz="5400" dirty="0" smtClean="0">
                <a:solidFill>
                  <a:srgbClr val="FF0000"/>
                </a:solidFill>
              </a:rPr>
              <a:t> </a:t>
            </a:r>
            <a:r>
              <a:rPr lang="en-US" sz="5400" dirty="0" err="1" smtClean="0">
                <a:solidFill>
                  <a:srgbClr val="FF0000"/>
                </a:solidFill>
              </a:rPr>
              <a:t>đức</a:t>
            </a:r>
            <a:r>
              <a:rPr lang="en-US" sz="5400" dirty="0" smtClean="0">
                <a:solidFill>
                  <a:srgbClr val="FF0000"/>
                </a:solidFill>
              </a:rPr>
              <a:t> </a:t>
            </a:r>
            <a:r>
              <a:rPr lang="en-US" sz="5400" dirty="0" err="1" smtClean="0">
                <a:solidFill>
                  <a:srgbClr val="FF0000"/>
                </a:solidFill>
              </a:rPr>
              <a:t>công</a:t>
            </a:r>
            <a:r>
              <a:rPr lang="en-US" sz="5400" dirty="0" smtClean="0">
                <a:solidFill>
                  <a:srgbClr val="FF0000"/>
                </a:solidFill>
              </a:rPr>
              <a:t> </a:t>
            </a:r>
            <a:r>
              <a:rPr lang="en-US" sz="5400" dirty="0" err="1" smtClean="0">
                <a:solidFill>
                  <a:srgbClr val="FF0000"/>
                </a:solidFill>
              </a:rPr>
              <a:t>chính</a:t>
            </a:r>
            <a:r>
              <a:rPr lang="en-US" sz="5400" dirty="0" smtClean="0">
                <a:solidFill>
                  <a:srgbClr val="FF0000"/>
                </a:solidFill>
              </a:rPr>
              <a:t> </a:t>
            </a:r>
            <a:r>
              <a:rPr lang="en-US" sz="5400" dirty="0" err="1" smtClean="0">
                <a:solidFill>
                  <a:srgbClr val="FF0000"/>
                </a:solidFill>
              </a:rPr>
              <a:t>đất</a:t>
            </a:r>
            <a:r>
              <a:rPr lang="en-US" sz="5400" dirty="0" smtClean="0">
                <a:solidFill>
                  <a:srgbClr val="FF0000"/>
                </a:solidFill>
              </a:rPr>
              <a:t> </a:t>
            </a:r>
            <a:r>
              <a:rPr lang="en-US" sz="5400" dirty="0" err="1" smtClean="0">
                <a:solidFill>
                  <a:srgbClr val="FF0000"/>
                </a:solidFill>
              </a:rPr>
              <a:t>mở</a:t>
            </a:r>
            <a:r>
              <a:rPr lang="en-US" sz="5400" dirty="0" smtClean="0">
                <a:solidFill>
                  <a:srgbClr val="FF0000"/>
                </a:solidFill>
              </a:rPr>
              <a:t> </a:t>
            </a:r>
            <a:r>
              <a:rPr lang="en-US" sz="5400" dirty="0" err="1" smtClean="0">
                <a:solidFill>
                  <a:srgbClr val="FF0000"/>
                </a:solidFill>
              </a:rPr>
              <a:t>ra</a:t>
            </a:r>
            <a:r>
              <a:rPr lang="en-US" sz="5400" dirty="0" smtClean="0">
                <a:solidFill>
                  <a:srgbClr val="FF0000"/>
                </a:solidFill>
              </a:rPr>
              <a:t> </a:t>
            </a:r>
            <a:r>
              <a:rPr lang="en-US" sz="5400" dirty="0" err="1" smtClean="0">
                <a:solidFill>
                  <a:srgbClr val="FF0000"/>
                </a:solidFill>
              </a:rPr>
              <a:t>đi</a:t>
            </a:r>
            <a:r>
              <a:rPr lang="en-US" sz="5400" dirty="0" smtClean="0">
                <a:solidFill>
                  <a:srgbClr val="FF0000"/>
                </a:solidFill>
              </a:rPr>
              <a:t>, </a:t>
            </a:r>
            <a:r>
              <a:rPr lang="en-US" sz="5400" dirty="0" err="1" smtClean="0">
                <a:solidFill>
                  <a:srgbClr val="FF0000"/>
                </a:solidFill>
              </a:rPr>
              <a:t>cho</a:t>
            </a:r>
            <a:r>
              <a:rPr lang="en-US" sz="5400" dirty="0" smtClean="0">
                <a:solidFill>
                  <a:srgbClr val="FF0000"/>
                </a:solidFill>
              </a:rPr>
              <a:t> </a:t>
            </a:r>
            <a:r>
              <a:rPr lang="en-US" sz="5400" dirty="0" err="1" smtClean="0">
                <a:solidFill>
                  <a:srgbClr val="FF0000"/>
                </a:solidFill>
              </a:rPr>
              <a:t>nẩy</a:t>
            </a:r>
            <a:r>
              <a:rPr lang="en-US" sz="5400" dirty="0" smtClean="0">
                <a:solidFill>
                  <a:srgbClr val="FF0000"/>
                </a:solidFill>
              </a:rPr>
              <a:t> </a:t>
            </a:r>
            <a:r>
              <a:rPr lang="en-US" sz="5400" dirty="0" err="1" smtClean="0">
                <a:solidFill>
                  <a:srgbClr val="FF0000"/>
                </a:solidFill>
              </a:rPr>
              <a:t>mầm</a:t>
            </a:r>
            <a:r>
              <a:rPr lang="en-US" sz="5400" dirty="0" smtClean="0">
                <a:solidFill>
                  <a:srgbClr val="FF0000"/>
                </a:solidFill>
              </a:rPr>
              <a:t> </a:t>
            </a:r>
            <a:r>
              <a:rPr lang="en-US" sz="5400" dirty="0" err="1" smtClean="0">
                <a:solidFill>
                  <a:srgbClr val="FF0000"/>
                </a:solidFill>
              </a:rPr>
              <a:t>Đấng</a:t>
            </a:r>
            <a:r>
              <a:rPr lang="en-US" sz="5400" dirty="0" smtClean="0">
                <a:solidFill>
                  <a:srgbClr val="FF0000"/>
                </a:solidFill>
              </a:rPr>
              <a:t> </a:t>
            </a:r>
            <a:r>
              <a:rPr lang="en-US" sz="5400" dirty="0" err="1" smtClean="0">
                <a:solidFill>
                  <a:srgbClr val="FF0000"/>
                </a:solidFill>
              </a:rPr>
              <a:t>cứu</a:t>
            </a:r>
            <a:r>
              <a:rPr lang="en-US" sz="5400" dirty="0" smtClean="0">
                <a:solidFill>
                  <a:srgbClr val="FF0000"/>
                </a:solidFill>
              </a:rPr>
              <a:t> </a:t>
            </a:r>
            <a:r>
              <a:rPr lang="en-US" sz="5400" dirty="0" err="1" smtClean="0">
                <a:solidFill>
                  <a:srgbClr val="FF0000"/>
                </a:solidFill>
              </a:rPr>
              <a:t>độ</a:t>
            </a:r>
            <a:r>
              <a:rPr lang="en-US" sz="5400" dirty="0" smtClean="0">
                <a:solidFill>
                  <a:srgbClr val="FF0000"/>
                </a:solidFill>
              </a:rPr>
              <a:t>.</a:t>
            </a:r>
            <a:endParaRPr lang="en-US" sz="6200" dirty="0">
              <a:solidFill>
                <a:srgbClr val="FF0000"/>
              </a:solidFill>
            </a:endParaRPr>
          </a:p>
        </p:txBody>
      </p:sp>
      <p:sp>
        <p:nvSpPr>
          <p:cNvPr id="3" name="TextBox 2"/>
          <p:cNvSpPr txBox="1"/>
          <p:nvPr/>
        </p:nvSpPr>
        <p:spPr>
          <a:xfrm>
            <a:off x="0" y="1"/>
            <a:ext cx="3886200" cy="646331"/>
          </a:xfrm>
          <a:prstGeom prst="rect">
            <a:avLst/>
          </a:prstGeom>
          <a:noFill/>
        </p:spPr>
        <p:txBody>
          <a:bodyPr wrap="square" rtlCol="0">
            <a:spAutoFit/>
          </a:bodyPr>
          <a:lstStyle/>
          <a:p>
            <a:r>
              <a:rPr lang="en-US" sz="3600" u="sng" dirty="0" smtClean="0">
                <a:solidFill>
                  <a:srgbClr val="000066"/>
                </a:solidFill>
              </a:rPr>
              <a:t>Alleluia-Alleluia</a:t>
            </a:r>
            <a:endParaRPr lang="en-US" sz="3600" u="sng" dirty="0">
              <a:solidFill>
                <a:srgbClr val="000066"/>
              </a:solidFill>
            </a:endParaRPr>
          </a:p>
        </p:txBody>
      </p:sp>
      <p:sp>
        <p:nvSpPr>
          <p:cNvPr id="4" name="Rectangle 3"/>
          <p:cNvSpPr/>
          <p:nvPr/>
        </p:nvSpPr>
        <p:spPr>
          <a:xfrm>
            <a:off x="6477000" y="4497169"/>
            <a:ext cx="184731" cy="646331"/>
          </a:xfrm>
          <a:prstGeom prst="rect">
            <a:avLst/>
          </a:prstGeom>
        </p:spPr>
        <p:txBody>
          <a:bodyPr wrap="none">
            <a:spAutoFit/>
          </a:bodyPr>
          <a:lstStyle/>
          <a:p>
            <a:endParaRPr lang="en-US" sz="3600" u="sng" dirty="0">
              <a:solidFill>
                <a:srgbClr val="FF0000"/>
              </a:solidFill>
            </a:endParaRPr>
          </a:p>
        </p:txBody>
      </p:sp>
      <p:sp>
        <p:nvSpPr>
          <p:cNvPr id="5" name="Rectangle 4"/>
          <p:cNvSpPr/>
          <p:nvPr/>
        </p:nvSpPr>
        <p:spPr>
          <a:xfrm>
            <a:off x="6400800" y="4471884"/>
            <a:ext cx="1725152" cy="584775"/>
          </a:xfrm>
          <a:prstGeom prst="rect">
            <a:avLst/>
          </a:prstGeom>
        </p:spPr>
        <p:txBody>
          <a:bodyPr wrap="none">
            <a:spAutoFit/>
          </a:bodyPr>
          <a:lstStyle/>
          <a:p>
            <a:r>
              <a:rPr lang="en-US" sz="3200" dirty="0" smtClean="0">
                <a:solidFill>
                  <a:srgbClr val="000066"/>
                </a:solidFill>
              </a:rPr>
              <a:t>Alleluia…</a:t>
            </a:r>
            <a:endParaRPr lang="en-US" sz="3200" dirty="0">
              <a:solidFill>
                <a:srgbClr val="000066"/>
              </a:solidFill>
            </a:endParaRPr>
          </a:p>
        </p:txBody>
      </p:sp>
    </p:spTree>
    <p:extLst>
      <p:ext uri="{BB962C8B-B14F-4D97-AF65-F5344CB8AC3E}">
        <p14:creationId xmlns:p14="http://schemas.microsoft.com/office/powerpoint/2010/main" val="4512636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17667155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0" dirty="0">
              <a:solidFill>
                <a:srgbClr val="FF0000"/>
              </a:solidFill>
              <a:effectLst/>
              <a:latin typeface="+mj-lt"/>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18536339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6" name="TextBox 5"/>
          <p:cNvSpPr txBox="1"/>
          <p:nvPr/>
        </p:nvSpPr>
        <p:spPr>
          <a:xfrm>
            <a:off x="2819400" y="1504950"/>
            <a:ext cx="6705600" cy="2172903"/>
          </a:xfrm>
          <a:prstGeom prst="rect">
            <a:avLst/>
          </a:prstGeom>
          <a:noFill/>
        </p:spPr>
        <p:txBody>
          <a:bodyPr wrap="square" rtlCol="0">
            <a:spAutoFit/>
          </a:bodyPr>
          <a:lstStyle/>
          <a:p>
            <a:pPr algn="ctr">
              <a:lnSpc>
                <a:spcPct val="130000"/>
              </a:lnSpc>
            </a:pPr>
            <a:r>
              <a:rPr lang="en-US" sz="6000" dirty="0" err="1" smtClean="0">
                <a:solidFill>
                  <a:srgbClr val="000066"/>
                </a:solidFill>
              </a:rPr>
              <a:t>Xin</a:t>
            </a:r>
            <a:r>
              <a:rPr lang="en-US" sz="6000" dirty="0" smtClean="0">
                <a:solidFill>
                  <a:srgbClr val="000066"/>
                </a:solidFill>
              </a:rPr>
              <a:t> </a:t>
            </a:r>
            <a:r>
              <a:rPr lang="en-US" sz="6000" dirty="0" err="1" smtClean="0">
                <a:solidFill>
                  <a:srgbClr val="000066"/>
                </a:solidFill>
              </a:rPr>
              <a:t>Dâng</a:t>
            </a:r>
            <a:r>
              <a:rPr lang="en-US" sz="6000" dirty="0" smtClean="0">
                <a:solidFill>
                  <a:srgbClr val="000066"/>
                </a:solidFill>
              </a:rPr>
              <a:t> (2)</a:t>
            </a:r>
          </a:p>
          <a:p>
            <a:pPr algn="ctr">
              <a:lnSpc>
                <a:spcPct val="130000"/>
              </a:lnSpc>
            </a:pPr>
            <a:r>
              <a:rPr lang="en-US" sz="4400" i="1" dirty="0" smtClean="0">
                <a:solidFill>
                  <a:srgbClr val="FF0000"/>
                </a:solidFill>
              </a:rPr>
              <a:t>Lm. </a:t>
            </a:r>
            <a:r>
              <a:rPr lang="en-US" sz="4400" i="1" dirty="0" err="1" smtClean="0">
                <a:solidFill>
                  <a:srgbClr val="FF0000"/>
                </a:solidFill>
              </a:rPr>
              <a:t>Ân</a:t>
            </a:r>
            <a:r>
              <a:rPr lang="en-US" sz="4400" i="1" dirty="0" smtClean="0">
                <a:solidFill>
                  <a:srgbClr val="FF0000"/>
                </a:solidFill>
              </a:rPr>
              <a:t> </a:t>
            </a:r>
            <a:r>
              <a:rPr lang="en-US" sz="4400" i="1" dirty="0" err="1" smtClean="0">
                <a:solidFill>
                  <a:srgbClr val="FF0000"/>
                </a:solidFill>
              </a:rPr>
              <a:t>Đức</a:t>
            </a:r>
            <a:endParaRPr lang="en-US" sz="4400" i="1" dirty="0">
              <a:solidFill>
                <a:srgbClr val="FF0000"/>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05200" y="3562350"/>
            <a:ext cx="5486876" cy="914479"/>
          </a:xfrm>
          <a:prstGeom prst="rect">
            <a:avLst/>
          </a:prstGeom>
        </p:spPr>
      </p:pic>
    </p:spTree>
    <p:extLst>
      <p:ext uri="{BB962C8B-B14F-4D97-AF65-F5344CB8AC3E}">
        <p14:creationId xmlns:p14="http://schemas.microsoft.com/office/powerpoint/2010/main" val="12358554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lnSpc>
                <a:spcPct val="110000"/>
              </a:lnSpc>
            </a:pPr>
            <a:r>
              <a:rPr lang="en-US" sz="5400" u="sng" dirty="0">
                <a:solidFill>
                  <a:srgbClr val="000066"/>
                </a:solidFill>
              </a:rPr>
              <a:t>T</a:t>
            </a:r>
            <a:r>
              <a:rPr lang="vi-VN" sz="5400" u="sng" dirty="0" smtClean="0">
                <a:solidFill>
                  <a:srgbClr val="000066"/>
                </a:solidFill>
              </a:rPr>
              <a:t>k1:</a:t>
            </a:r>
            <a:r>
              <a:rPr lang="vi-VN" sz="5400" dirty="0" smtClean="0">
                <a:solidFill>
                  <a:srgbClr val="FF0000"/>
                </a:solidFill>
              </a:rPr>
              <a:t> </a:t>
            </a:r>
            <a:r>
              <a:rPr lang="vi-VN" sz="5400" dirty="0">
                <a:solidFill>
                  <a:srgbClr val="FF0000"/>
                </a:solidFill>
              </a:rPr>
              <a:t>Xin dâng cho lòng thương xót Chúa dĩ vãng đời con là biết bao lỗi lầm. Xin dâng cho tình Cha ưu ái tương lai đời con xin an bài đỡ </a:t>
            </a:r>
            <a:r>
              <a:rPr lang="vi-VN" sz="5400" dirty="0" smtClean="0">
                <a:solidFill>
                  <a:srgbClr val="FF0000"/>
                </a:solidFill>
              </a:rPr>
              <a:t>nâng</a:t>
            </a:r>
            <a:r>
              <a:rPr lang="en-US" sz="5400" dirty="0" smtClean="0">
                <a:solidFill>
                  <a:srgbClr val="33007E"/>
                </a:solidFill>
              </a:rPr>
              <a:t> </a:t>
            </a:r>
            <a:r>
              <a:rPr lang="en-US" sz="5400" dirty="0" smtClean="0">
                <a:solidFill>
                  <a:srgbClr val="000066"/>
                </a:solidFill>
              </a:rPr>
              <a:t>…</a:t>
            </a:r>
            <a:endParaRPr lang="en-US" sz="5400" b="0" dirty="0">
              <a:solidFill>
                <a:srgbClr val="000066"/>
              </a:solidFill>
              <a:effectLst/>
            </a:endParaRPr>
          </a:p>
        </p:txBody>
      </p:sp>
    </p:spTree>
    <p:extLst>
      <p:ext uri="{BB962C8B-B14F-4D97-AF65-F5344CB8AC3E}">
        <p14:creationId xmlns:p14="http://schemas.microsoft.com/office/powerpoint/2010/main" val="37593992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lnSpc>
                <a:spcPct val="110000"/>
              </a:lnSpc>
            </a:pPr>
            <a:r>
              <a:rPr lang="en-US" sz="5400" dirty="0">
                <a:solidFill>
                  <a:srgbClr val="000066"/>
                </a:solidFill>
              </a:rPr>
              <a:t>… </a:t>
            </a:r>
            <a:r>
              <a:rPr lang="vi-VN" sz="5400" dirty="0" smtClean="0">
                <a:solidFill>
                  <a:srgbClr val="FF0000"/>
                </a:solidFill>
              </a:rPr>
              <a:t>Xin </a:t>
            </a:r>
            <a:r>
              <a:rPr lang="vi-VN" sz="5400" dirty="0">
                <a:solidFill>
                  <a:srgbClr val="FF0000"/>
                </a:solidFill>
              </a:rPr>
              <a:t>dâng lên Cha giây phút này một niềm yêu mến là yêu mến mà thôi. Xin dâng lên Cha trót cuộc đời để nên của lễ và nên khúc ngợi </a:t>
            </a:r>
            <a:r>
              <a:rPr lang="vi-VN" sz="5400" dirty="0" smtClean="0">
                <a:solidFill>
                  <a:srgbClr val="FF0000"/>
                </a:solidFill>
              </a:rPr>
              <a:t>ca. </a:t>
            </a:r>
            <a:endParaRPr lang="en-US" sz="5400" b="0" dirty="0">
              <a:solidFill>
                <a:srgbClr val="FF0000"/>
              </a:solidFill>
              <a:effectLst/>
            </a:endParaRPr>
          </a:p>
        </p:txBody>
      </p:sp>
    </p:spTree>
    <p:extLst>
      <p:ext uri="{BB962C8B-B14F-4D97-AF65-F5344CB8AC3E}">
        <p14:creationId xmlns:p14="http://schemas.microsoft.com/office/powerpoint/2010/main" val="10403610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lnSpc>
                <a:spcPct val="120000"/>
              </a:lnSpc>
            </a:pPr>
            <a:r>
              <a:rPr lang="en-US" sz="5000" u="sng" dirty="0">
                <a:solidFill>
                  <a:srgbClr val="000066"/>
                </a:solidFill>
              </a:rPr>
              <a:t>T</a:t>
            </a:r>
            <a:r>
              <a:rPr lang="vi-VN" sz="5000" u="sng" dirty="0" smtClean="0">
                <a:solidFill>
                  <a:srgbClr val="000066"/>
                </a:solidFill>
              </a:rPr>
              <a:t>k2:</a:t>
            </a:r>
            <a:r>
              <a:rPr lang="vi-VN" sz="5000" dirty="0" smtClean="0">
                <a:solidFill>
                  <a:srgbClr val="FF0000"/>
                </a:solidFill>
              </a:rPr>
              <a:t> </a:t>
            </a:r>
            <a:r>
              <a:rPr lang="vi-VN" sz="5000" dirty="0">
                <a:solidFill>
                  <a:srgbClr val="FF0000"/>
                </a:solidFill>
              </a:rPr>
              <a:t>Xin dâng bao niềm vui nỗi khó cuộc sống trần gian là chết đi mỗi ngày. Xin dâng muôn khổ đau Thánh Giá trong con nguyện thánh hiến </a:t>
            </a:r>
            <a:r>
              <a:rPr lang="en-US" sz="5000" dirty="0" err="1" smtClean="0">
                <a:solidFill>
                  <a:srgbClr val="FF0000"/>
                </a:solidFill>
              </a:rPr>
              <a:t>nên</a:t>
            </a:r>
            <a:r>
              <a:rPr lang="en-US" sz="5000" dirty="0" smtClean="0">
                <a:solidFill>
                  <a:srgbClr val="FF0000"/>
                </a:solidFill>
              </a:rPr>
              <a:t> </a:t>
            </a:r>
            <a:r>
              <a:rPr lang="vi-VN" sz="5000" dirty="0" smtClean="0">
                <a:solidFill>
                  <a:srgbClr val="FF0000"/>
                </a:solidFill>
              </a:rPr>
              <a:t>lễ </a:t>
            </a:r>
            <a:r>
              <a:rPr lang="vi-VN" sz="5000" dirty="0">
                <a:solidFill>
                  <a:srgbClr val="FF0000"/>
                </a:solidFill>
              </a:rPr>
              <a:t>tình </a:t>
            </a:r>
            <a:r>
              <a:rPr lang="vi-VN" sz="5000" dirty="0" smtClean="0">
                <a:solidFill>
                  <a:srgbClr val="FF0000"/>
                </a:solidFill>
              </a:rPr>
              <a:t>yêu</a:t>
            </a:r>
            <a:r>
              <a:rPr lang="en-US" sz="5000" dirty="0" smtClean="0">
                <a:solidFill>
                  <a:srgbClr val="FF0000"/>
                </a:solidFill>
              </a:rPr>
              <a:t> </a:t>
            </a:r>
            <a:r>
              <a:rPr lang="en-US" sz="4800" dirty="0">
                <a:solidFill>
                  <a:srgbClr val="000066"/>
                </a:solidFill>
              </a:rPr>
              <a:t>…</a:t>
            </a:r>
            <a:endParaRPr lang="en-US" sz="5000" b="0" dirty="0">
              <a:solidFill>
                <a:srgbClr val="FF0000"/>
              </a:solidFill>
              <a:effectLst/>
            </a:endParaRPr>
          </a:p>
        </p:txBody>
      </p:sp>
    </p:spTree>
    <p:extLst>
      <p:ext uri="{BB962C8B-B14F-4D97-AF65-F5344CB8AC3E}">
        <p14:creationId xmlns:p14="http://schemas.microsoft.com/office/powerpoint/2010/main" val="24395835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lnSpc>
                <a:spcPct val="120000"/>
              </a:lnSpc>
            </a:pPr>
            <a:r>
              <a:rPr lang="en-US" sz="4800" dirty="0">
                <a:solidFill>
                  <a:srgbClr val="000066"/>
                </a:solidFill>
              </a:rPr>
              <a:t>… </a:t>
            </a:r>
            <a:r>
              <a:rPr lang="vi-VN" sz="5200" dirty="0" smtClean="0">
                <a:solidFill>
                  <a:srgbClr val="FF0000"/>
                </a:solidFill>
              </a:rPr>
              <a:t>Xin </a:t>
            </a:r>
            <a:r>
              <a:rPr lang="vi-VN" sz="5200" dirty="0">
                <a:solidFill>
                  <a:srgbClr val="FF0000"/>
                </a:solidFill>
              </a:rPr>
              <a:t>dâng lên Cha của lễ này là hoa thơm trái lành chan chứa hồng ân. Xin dâng lên Cha mỗi cuộc đời hiệp thông trong mối tình duy nhất của Cha.</a:t>
            </a:r>
            <a:endParaRPr lang="en-US" sz="5200" b="0" dirty="0">
              <a:solidFill>
                <a:srgbClr val="FF0000"/>
              </a:solidFill>
              <a:effectLst/>
            </a:endParaRPr>
          </a:p>
        </p:txBody>
      </p:sp>
    </p:spTree>
    <p:extLst>
      <p:ext uri="{BB962C8B-B14F-4D97-AF65-F5344CB8AC3E}">
        <p14:creationId xmlns:p14="http://schemas.microsoft.com/office/powerpoint/2010/main" val="13082478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05310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4324349"/>
          </a:xfrm>
        </p:spPr>
        <p:txBody>
          <a:bodyPr>
            <a:normAutofit/>
          </a:bodyPr>
          <a:lstStyle/>
          <a:p>
            <a:pPr>
              <a:lnSpc>
                <a:spcPct val="130000"/>
              </a:lnSpc>
            </a:pPr>
            <a:r>
              <a:rPr lang="en-US" sz="6000" b="0" u="sng" dirty="0" err="1" smtClean="0">
                <a:solidFill>
                  <a:srgbClr val="000066"/>
                </a:solidFill>
                <a:effectLst/>
              </a:rPr>
              <a:t>Ca</a:t>
            </a:r>
            <a:r>
              <a:rPr lang="en-US" sz="6000" b="0" u="sng" dirty="0" smtClean="0">
                <a:solidFill>
                  <a:srgbClr val="000066"/>
                </a:solidFill>
                <a:effectLst/>
              </a:rPr>
              <a:t> </a:t>
            </a:r>
            <a:r>
              <a:rPr lang="en-US" sz="6000" b="0" u="sng" dirty="0" err="1">
                <a:solidFill>
                  <a:srgbClr val="000066"/>
                </a:solidFill>
                <a:effectLst/>
              </a:rPr>
              <a:t>Nhập</a:t>
            </a:r>
            <a:r>
              <a:rPr lang="en-US" sz="6000" b="0" u="sng" dirty="0">
                <a:solidFill>
                  <a:srgbClr val="000066"/>
                </a:solidFill>
                <a:effectLst/>
              </a:rPr>
              <a:t> </a:t>
            </a:r>
            <a:r>
              <a:rPr lang="en-US" sz="6000" b="0" u="sng" dirty="0" err="1">
                <a:solidFill>
                  <a:srgbClr val="000066"/>
                </a:solidFill>
                <a:effectLst/>
              </a:rPr>
              <a:t>Lễ</a:t>
            </a:r>
            <a:r>
              <a:rPr lang="en-US" sz="6000" b="0" dirty="0">
                <a:solidFill>
                  <a:srgbClr val="000066"/>
                </a:solidFill>
                <a:effectLst/>
              </a:rPr>
              <a:t/>
            </a:r>
            <a:br>
              <a:rPr lang="en-US" sz="6000" b="0" dirty="0">
                <a:solidFill>
                  <a:srgbClr val="000066"/>
                </a:solidFill>
                <a:effectLst/>
              </a:rPr>
            </a:br>
            <a:r>
              <a:rPr lang="en-US" sz="8000" dirty="0" err="1" smtClean="0">
                <a:solidFill>
                  <a:srgbClr val="000066"/>
                </a:solidFill>
              </a:rPr>
              <a:t>Nguyện</a:t>
            </a:r>
            <a:r>
              <a:rPr lang="en-US" sz="8000" dirty="0" smtClean="0">
                <a:solidFill>
                  <a:srgbClr val="000066"/>
                </a:solidFill>
              </a:rPr>
              <a:t> </a:t>
            </a:r>
            <a:r>
              <a:rPr lang="en-US" sz="8000" dirty="0" err="1" smtClean="0">
                <a:solidFill>
                  <a:srgbClr val="000066"/>
                </a:solidFill>
              </a:rPr>
              <a:t>Chúa</a:t>
            </a:r>
            <a:r>
              <a:rPr lang="en-US" sz="8000" dirty="0" smtClean="0">
                <a:solidFill>
                  <a:srgbClr val="000066"/>
                </a:solidFill>
              </a:rPr>
              <a:t> </a:t>
            </a:r>
            <a:r>
              <a:rPr lang="en-US" sz="8000" dirty="0" err="1" smtClean="0">
                <a:solidFill>
                  <a:srgbClr val="000066"/>
                </a:solidFill>
              </a:rPr>
              <a:t>Chí</a:t>
            </a:r>
            <a:r>
              <a:rPr lang="en-US" sz="8000" dirty="0" smtClean="0">
                <a:solidFill>
                  <a:srgbClr val="000066"/>
                </a:solidFill>
              </a:rPr>
              <a:t> </a:t>
            </a:r>
            <a:r>
              <a:rPr lang="en-US" sz="8000" dirty="0" err="1" smtClean="0">
                <a:solidFill>
                  <a:srgbClr val="000066"/>
                </a:solidFill>
              </a:rPr>
              <a:t>Ái</a:t>
            </a:r>
            <a:r>
              <a:rPr lang="en-US" sz="8000" dirty="0" smtClean="0">
                <a:solidFill>
                  <a:srgbClr val="000066"/>
                </a:solidFill>
              </a:rPr>
              <a:t/>
            </a:r>
            <a:br>
              <a:rPr lang="en-US" sz="8000" dirty="0" smtClean="0">
                <a:solidFill>
                  <a:srgbClr val="000066"/>
                </a:solidFill>
              </a:rPr>
            </a:br>
            <a:r>
              <a:rPr lang="en-US" sz="6000" b="0" i="1" dirty="0" smtClean="0">
                <a:solidFill>
                  <a:srgbClr val="FF0000"/>
                </a:solidFill>
                <a:effectLst/>
                <a:latin typeface="+mj-lt"/>
              </a:rPr>
              <a:t>Kim Long</a:t>
            </a:r>
            <a:endParaRPr lang="en-US" sz="6000" b="0" i="1" dirty="0">
              <a:solidFill>
                <a:srgbClr val="FF0000"/>
              </a:solidFill>
              <a:effectLst/>
              <a:latin typeface="+mj-lt"/>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2600" y="4095750"/>
            <a:ext cx="5371042" cy="1847248"/>
          </a:xfrm>
          <a:prstGeom prst="rect">
            <a:avLst/>
          </a:prstGeom>
        </p:spPr>
      </p:pic>
    </p:spTree>
    <p:extLst>
      <p:ext uri="{BB962C8B-B14F-4D97-AF65-F5344CB8AC3E}">
        <p14:creationId xmlns:p14="http://schemas.microsoft.com/office/powerpoint/2010/main" val="11484157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17667155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4248149"/>
          </a:xfrm>
        </p:spPr>
        <p:txBody>
          <a:bodyPr>
            <a:noAutofit/>
          </a:bodyPr>
          <a:lstStyle/>
          <a:p>
            <a:pPr>
              <a:lnSpc>
                <a:spcPct val="130000"/>
              </a:lnSpc>
            </a:pPr>
            <a:r>
              <a:rPr lang="en-US" sz="5500" b="0" u="sng" dirty="0">
                <a:solidFill>
                  <a:srgbClr val="000066"/>
                </a:solidFill>
                <a:effectLst/>
                <a:latin typeface="+mj-lt"/>
              </a:rPr>
              <a:t>Ca </a:t>
            </a:r>
            <a:r>
              <a:rPr lang="en-US" sz="5500" b="0" u="sng" dirty="0" err="1">
                <a:solidFill>
                  <a:srgbClr val="000066"/>
                </a:solidFill>
                <a:effectLst/>
                <a:latin typeface="+mj-lt"/>
              </a:rPr>
              <a:t>Nguyện</a:t>
            </a:r>
            <a:r>
              <a:rPr lang="en-US" sz="5500" b="0" u="sng" dirty="0">
                <a:solidFill>
                  <a:srgbClr val="000066"/>
                </a:solidFill>
                <a:effectLst/>
                <a:latin typeface="+mj-lt"/>
              </a:rPr>
              <a:t> </a:t>
            </a:r>
            <a:r>
              <a:rPr lang="en-US" sz="5500" b="0" u="sng" dirty="0" err="1">
                <a:solidFill>
                  <a:srgbClr val="000066"/>
                </a:solidFill>
                <a:effectLst/>
                <a:latin typeface="+mj-lt"/>
              </a:rPr>
              <a:t>Hiệp</a:t>
            </a:r>
            <a:r>
              <a:rPr lang="en-US" sz="5500" b="0" u="sng" dirty="0">
                <a:solidFill>
                  <a:srgbClr val="000066"/>
                </a:solidFill>
                <a:effectLst/>
                <a:latin typeface="+mj-lt"/>
              </a:rPr>
              <a:t> </a:t>
            </a:r>
            <a:r>
              <a:rPr lang="en-US" sz="5500" b="0" u="sng" dirty="0" err="1">
                <a:solidFill>
                  <a:srgbClr val="000066"/>
                </a:solidFill>
                <a:effectLst/>
                <a:latin typeface="+mj-lt"/>
              </a:rPr>
              <a:t>Lễ</a:t>
            </a:r>
            <a:r>
              <a:rPr lang="en-US" sz="6600" b="0" dirty="0">
                <a:solidFill>
                  <a:srgbClr val="000066"/>
                </a:solidFill>
                <a:effectLst/>
                <a:latin typeface="+mj-lt"/>
              </a:rPr>
              <a:t/>
            </a:r>
            <a:br>
              <a:rPr lang="en-US" sz="6600" b="0" dirty="0">
                <a:solidFill>
                  <a:srgbClr val="000066"/>
                </a:solidFill>
                <a:effectLst/>
                <a:latin typeface="+mj-lt"/>
              </a:rPr>
            </a:br>
            <a:r>
              <a:rPr lang="en-US" sz="6200" dirty="0" err="1" smtClean="0">
                <a:solidFill>
                  <a:srgbClr val="000066"/>
                </a:solidFill>
              </a:rPr>
              <a:t>Lòng</a:t>
            </a:r>
            <a:r>
              <a:rPr lang="en-US" sz="6200" dirty="0" smtClean="0">
                <a:solidFill>
                  <a:srgbClr val="000066"/>
                </a:solidFill>
              </a:rPr>
              <a:t> </a:t>
            </a:r>
            <a:r>
              <a:rPr lang="en-US" sz="6200" dirty="0" err="1" smtClean="0">
                <a:solidFill>
                  <a:srgbClr val="000066"/>
                </a:solidFill>
              </a:rPr>
              <a:t>Thương</a:t>
            </a:r>
            <a:r>
              <a:rPr lang="en-US" sz="6200" dirty="0" smtClean="0">
                <a:solidFill>
                  <a:srgbClr val="000066"/>
                </a:solidFill>
              </a:rPr>
              <a:t> </a:t>
            </a:r>
            <a:r>
              <a:rPr lang="en-US" sz="6200" dirty="0" err="1" smtClean="0">
                <a:solidFill>
                  <a:srgbClr val="000066"/>
                </a:solidFill>
              </a:rPr>
              <a:t>Xót</a:t>
            </a:r>
            <a:r>
              <a:rPr lang="en-US" sz="6200" dirty="0" smtClean="0">
                <a:solidFill>
                  <a:srgbClr val="000066"/>
                </a:solidFill>
              </a:rPr>
              <a:t> </a:t>
            </a:r>
            <a:r>
              <a:rPr lang="en-US" sz="6200" dirty="0" err="1" smtClean="0">
                <a:solidFill>
                  <a:srgbClr val="000066"/>
                </a:solidFill>
              </a:rPr>
              <a:t>Chúa</a:t>
            </a:r>
            <a:r>
              <a:rPr lang="en-US" sz="6200" dirty="0" smtClean="0">
                <a:solidFill>
                  <a:srgbClr val="000066"/>
                </a:solidFill>
              </a:rPr>
              <a:t> (3)</a:t>
            </a:r>
            <a:r>
              <a:rPr lang="en-US" sz="6200" b="0" dirty="0" smtClean="0">
                <a:solidFill>
                  <a:srgbClr val="000066"/>
                </a:solidFill>
                <a:effectLst/>
              </a:rPr>
              <a:t/>
            </a:r>
            <a:br>
              <a:rPr lang="en-US" sz="6200" b="0" dirty="0" smtClean="0">
                <a:solidFill>
                  <a:srgbClr val="000066"/>
                </a:solidFill>
                <a:effectLst/>
              </a:rPr>
            </a:br>
            <a:r>
              <a:rPr lang="en-US" sz="5500" i="1" dirty="0" err="1" smtClean="0">
                <a:solidFill>
                  <a:srgbClr val="FF0000"/>
                </a:solidFill>
              </a:rPr>
              <a:t>Nguyễn</a:t>
            </a:r>
            <a:r>
              <a:rPr lang="en-US" sz="5500" i="1" dirty="0" smtClean="0">
                <a:solidFill>
                  <a:srgbClr val="FF0000"/>
                </a:solidFill>
              </a:rPr>
              <a:t> </a:t>
            </a:r>
            <a:r>
              <a:rPr lang="en-US" sz="5500" i="1" dirty="0" err="1" smtClean="0">
                <a:solidFill>
                  <a:srgbClr val="FF0000"/>
                </a:solidFill>
              </a:rPr>
              <a:t>Chánh</a:t>
            </a:r>
            <a:endParaRPr lang="en-US" sz="5500" b="0" i="1" dirty="0">
              <a:solidFill>
                <a:srgbClr val="FF0000"/>
              </a:solidFill>
              <a:effectLst/>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00" y="4019550"/>
            <a:ext cx="5486876" cy="914479"/>
          </a:xfrm>
          <a:prstGeom prst="rect">
            <a:avLst/>
          </a:prstGeom>
        </p:spPr>
      </p:pic>
    </p:spTree>
    <p:extLst>
      <p:ext uri="{BB962C8B-B14F-4D97-AF65-F5344CB8AC3E}">
        <p14:creationId xmlns:p14="http://schemas.microsoft.com/office/powerpoint/2010/main" val="353878427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067800" cy="5143500"/>
          </a:xfrm>
        </p:spPr>
        <p:txBody>
          <a:bodyPr anchor="ctr" anchorCtr="0">
            <a:noAutofit/>
          </a:bodyPr>
          <a:lstStyle/>
          <a:p>
            <a:pPr marL="27432" indent="0" algn="just">
              <a:lnSpc>
                <a:spcPct val="110000"/>
              </a:lnSpc>
              <a:buNone/>
            </a:pPr>
            <a:r>
              <a:rPr lang="en-US" sz="6000" u="sng" dirty="0">
                <a:solidFill>
                  <a:srgbClr val="000066"/>
                </a:solidFill>
                <a:latin typeface="+mj-lt"/>
                <a:ea typeface="Tahoma" pitchFamily="34" charset="0"/>
                <a:cs typeface="Times New Roman" pitchFamily="18" charset="0"/>
              </a:rPr>
              <a:t>Tk1:</a:t>
            </a:r>
            <a:r>
              <a:rPr lang="en-US" sz="6000" dirty="0">
                <a:solidFill>
                  <a:srgbClr val="000066"/>
                </a:solidFill>
                <a:latin typeface="+mj-lt"/>
                <a:ea typeface="Tahoma" pitchFamily="34" charset="0"/>
                <a:cs typeface="Times New Roman" pitchFamily="18" charset="0"/>
              </a:rPr>
              <a:t> </a:t>
            </a:r>
            <a:r>
              <a:rPr lang="en-US" sz="6000" dirty="0" err="1" smtClean="0">
                <a:solidFill>
                  <a:srgbClr val="FF0000"/>
                </a:solidFill>
                <a:latin typeface="+mj-lt"/>
                <a:cs typeface="Times New Roman" panose="02020603050405020304" pitchFamily="18" charset="0"/>
              </a:rPr>
              <a:t>Khi</a:t>
            </a:r>
            <a:r>
              <a:rPr lang="en-US" sz="6000" dirty="0" smtClean="0">
                <a:solidFill>
                  <a:srgbClr val="FF0000"/>
                </a:solidFill>
                <a:latin typeface="+mj-lt"/>
                <a:cs typeface="Times New Roman" panose="02020603050405020304" pitchFamily="18" charset="0"/>
              </a:rPr>
              <a:t> con </a:t>
            </a:r>
            <a:r>
              <a:rPr lang="en-US" sz="6000" dirty="0" err="1" smtClean="0">
                <a:solidFill>
                  <a:srgbClr val="FF0000"/>
                </a:solidFill>
                <a:latin typeface="+mj-lt"/>
                <a:cs typeface="Times New Roman" panose="02020603050405020304" pitchFamily="18" charset="0"/>
              </a:rPr>
              <a:t>khẩu</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cầu</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lòng</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thương</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xót</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của</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Chúa</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Chúa</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ơi</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Khi</a:t>
            </a:r>
            <a:r>
              <a:rPr lang="en-US" sz="6000" dirty="0" smtClean="0">
                <a:solidFill>
                  <a:srgbClr val="FF0000"/>
                </a:solidFill>
                <a:latin typeface="+mj-lt"/>
                <a:cs typeface="Times New Roman" panose="02020603050405020304" pitchFamily="18" charset="0"/>
              </a:rPr>
              <a:t> con </a:t>
            </a:r>
            <a:r>
              <a:rPr lang="en-US" sz="6000" dirty="0" err="1" smtClean="0">
                <a:solidFill>
                  <a:srgbClr val="FF0000"/>
                </a:solidFill>
                <a:latin typeface="+mj-lt"/>
                <a:cs typeface="Times New Roman" panose="02020603050405020304" pitchFamily="18" charset="0"/>
              </a:rPr>
              <a:t>nhìn</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về</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quá</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khứ</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hiện</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tại</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cuộc</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sống</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của</a:t>
            </a:r>
            <a:r>
              <a:rPr lang="en-US" sz="6000" dirty="0" smtClean="0">
                <a:solidFill>
                  <a:srgbClr val="FF0000"/>
                </a:solidFill>
                <a:latin typeface="+mj-lt"/>
                <a:cs typeface="Times New Roman" panose="02020603050405020304" pitchFamily="18" charset="0"/>
              </a:rPr>
              <a:t> con </a:t>
            </a:r>
            <a:r>
              <a:rPr lang="en-US" sz="6000" dirty="0">
                <a:solidFill>
                  <a:srgbClr val="000066"/>
                </a:solidFill>
              </a:rPr>
              <a:t>…</a:t>
            </a:r>
            <a:endParaRPr lang="en-US" sz="6000" u="sng" dirty="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endParaRPr>
          </a:p>
        </p:txBody>
      </p:sp>
    </p:spTree>
    <p:extLst>
      <p:ext uri="{BB962C8B-B14F-4D97-AF65-F5344CB8AC3E}">
        <p14:creationId xmlns:p14="http://schemas.microsoft.com/office/powerpoint/2010/main" val="261805827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067800" cy="5143500"/>
          </a:xfrm>
        </p:spPr>
        <p:txBody>
          <a:bodyPr anchor="ctr" anchorCtr="0">
            <a:noAutofit/>
          </a:bodyPr>
          <a:lstStyle/>
          <a:p>
            <a:pPr marL="27432" indent="0" algn="just">
              <a:lnSpc>
                <a:spcPct val="110000"/>
              </a:lnSpc>
              <a:buNone/>
            </a:pPr>
            <a:r>
              <a:rPr lang="en-US" sz="6000" dirty="0">
                <a:solidFill>
                  <a:srgbClr val="000066"/>
                </a:solidFill>
              </a:rPr>
              <a:t>…</a:t>
            </a:r>
            <a:r>
              <a:rPr lang="en-US" sz="6000" dirty="0" smtClean="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 </a:t>
            </a:r>
            <a:r>
              <a:rPr lang="en-US" sz="6000" dirty="0" smtClean="0">
                <a:solidFill>
                  <a:srgbClr val="FF0000"/>
                </a:solidFill>
                <a:latin typeface="+mj-lt"/>
                <a:cs typeface="Times New Roman" panose="02020603050405020304" pitchFamily="18" charset="0"/>
              </a:rPr>
              <a:t>Con </a:t>
            </a:r>
            <a:r>
              <a:rPr lang="en-US" sz="6000" dirty="0" err="1" smtClean="0">
                <a:solidFill>
                  <a:srgbClr val="FF0000"/>
                </a:solidFill>
                <a:latin typeface="+mj-lt"/>
                <a:cs typeface="Times New Roman" panose="02020603050405020304" pitchFamily="18" charset="0"/>
              </a:rPr>
              <a:t>đây</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ngỡ</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ngàng</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vì</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ánh</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sáng</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lòng</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thương</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xó</a:t>
            </a:r>
            <a:r>
              <a:rPr lang="en-US" sz="6000" dirty="0" err="1" smtClean="0">
                <a:solidFill>
                  <a:srgbClr val="FF0000"/>
                </a:solidFill>
                <a:latin typeface="+mj-lt"/>
                <a:cs typeface="Times New Roman" panose="02020603050405020304" pitchFamily="18" charset="0"/>
              </a:rPr>
              <a:t>t</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Chúa</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Đã</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dìu</a:t>
            </a:r>
            <a:r>
              <a:rPr lang="en-US" sz="6000" dirty="0" smtClean="0">
                <a:solidFill>
                  <a:srgbClr val="FF0000"/>
                </a:solidFill>
                <a:latin typeface="+mj-lt"/>
                <a:cs typeface="Times New Roman" panose="02020603050405020304" pitchFamily="18" charset="0"/>
              </a:rPr>
              <a:t> con </a:t>
            </a:r>
            <a:r>
              <a:rPr lang="en-US" sz="6000" dirty="0" err="1" smtClean="0">
                <a:solidFill>
                  <a:srgbClr val="FF0000"/>
                </a:solidFill>
                <a:latin typeface="+mj-lt"/>
                <a:cs typeface="Times New Roman" panose="02020603050405020304" pitchFamily="18" charset="0"/>
              </a:rPr>
              <a:t>bước</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đi</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dù</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trong</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khó</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nguy</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vì</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Chúa</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vẫn</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thương</a:t>
            </a:r>
            <a:r>
              <a:rPr lang="en-US" sz="6000" dirty="0" smtClean="0">
                <a:solidFill>
                  <a:srgbClr val="FF0000"/>
                </a:solidFill>
                <a:latin typeface="+mj-lt"/>
                <a:cs typeface="Times New Roman" panose="02020603050405020304" pitchFamily="18" charset="0"/>
              </a:rPr>
              <a:t> con.</a:t>
            </a:r>
            <a:endParaRPr lang="en-US" sz="6000" u="sng" dirty="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endParaRPr>
          </a:p>
        </p:txBody>
      </p:sp>
    </p:spTree>
    <p:extLst>
      <p:ext uri="{BB962C8B-B14F-4D97-AF65-F5344CB8AC3E}">
        <p14:creationId xmlns:p14="http://schemas.microsoft.com/office/powerpoint/2010/main" val="22038839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067800" cy="5143500"/>
          </a:xfrm>
        </p:spPr>
        <p:txBody>
          <a:bodyPr anchor="ctr" anchorCtr="0">
            <a:noAutofit/>
          </a:bodyPr>
          <a:lstStyle/>
          <a:p>
            <a:pPr marL="27432" indent="0" algn="just">
              <a:lnSpc>
                <a:spcPct val="110000"/>
              </a:lnSpc>
              <a:buNone/>
            </a:pPr>
            <a:r>
              <a:rPr lang="en-US" sz="5200" u="sng" dirty="0" err="1" smtClean="0">
                <a:solidFill>
                  <a:srgbClr val="000066"/>
                </a:solidFill>
                <a:ea typeface="Tahoma" pitchFamily="34" charset="0"/>
                <a:cs typeface="Times New Roman" pitchFamily="18" charset="0"/>
              </a:rPr>
              <a:t>Đk</a:t>
            </a:r>
            <a:r>
              <a:rPr lang="en-US" sz="5200" u="sng" dirty="0" smtClean="0">
                <a:solidFill>
                  <a:srgbClr val="000066"/>
                </a:solidFill>
                <a:ea typeface="Tahoma" pitchFamily="34" charset="0"/>
                <a:cs typeface="Times New Roman" pitchFamily="18" charset="0"/>
              </a:rPr>
              <a:t>:</a:t>
            </a:r>
            <a:r>
              <a:rPr lang="en-US" sz="5200" dirty="0" smtClean="0">
                <a:solidFill>
                  <a:srgbClr val="000066"/>
                </a:solidFill>
                <a:ea typeface="Tahoma" pitchFamily="34" charset="0"/>
                <a:cs typeface="Times New Roman" pitchFamily="18" charset="0"/>
              </a:rPr>
              <a:t> </a:t>
            </a:r>
            <a:r>
              <a:rPr lang="en-US" sz="5200" dirty="0" err="1" smtClean="0">
                <a:solidFill>
                  <a:srgbClr val="FF0000"/>
                </a:solidFill>
                <a:cs typeface="Times New Roman" panose="02020603050405020304" pitchFamily="18" charset="0"/>
              </a:rPr>
              <a:t>Hãy</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đến</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với</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lòng</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thương</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xót</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Chúa</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bao</a:t>
            </a:r>
            <a:r>
              <a:rPr lang="en-US" sz="5200" dirty="0" smtClean="0">
                <a:solidFill>
                  <a:srgbClr val="FF0000"/>
                </a:solidFill>
                <a:cs typeface="Times New Roman" panose="02020603050405020304" pitchFamily="18" charset="0"/>
              </a:rPr>
              <a:t> la </a:t>
            </a:r>
            <a:r>
              <a:rPr lang="en-US" sz="5200" dirty="0" err="1" smtClean="0">
                <a:solidFill>
                  <a:srgbClr val="FF0000"/>
                </a:solidFill>
                <a:cs typeface="Times New Roman" panose="02020603050405020304" pitchFamily="18" charset="0"/>
              </a:rPr>
              <a:t>biển</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rộng</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suối</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nguồn</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hạnh</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phúc</a:t>
            </a:r>
            <a:r>
              <a:rPr lang="en-US" sz="5200" dirty="0" smtClean="0">
                <a:solidFill>
                  <a:srgbClr val="FF0000"/>
                </a:solidFill>
                <a:cs typeface="Times New Roman" panose="02020603050405020304" pitchFamily="18" charset="0"/>
              </a:rPr>
              <a:t>. </a:t>
            </a:r>
            <a:r>
              <a:rPr lang="en-US" sz="5200" dirty="0" err="1">
                <a:solidFill>
                  <a:srgbClr val="FF0000"/>
                </a:solidFill>
                <a:cs typeface="Times New Roman" panose="02020603050405020304" pitchFamily="18" charset="0"/>
              </a:rPr>
              <a:t>Hãy</a:t>
            </a:r>
            <a:r>
              <a:rPr lang="en-US" sz="5200" dirty="0">
                <a:solidFill>
                  <a:srgbClr val="FF0000"/>
                </a:solidFill>
                <a:cs typeface="Times New Roman" panose="02020603050405020304" pitchFamily="18" charset="0"/>
              </a:rPr>
              <a:t> </a:t>
            </a:r>
            <a:r>
              <a:rPr lang="en-US" sz="5200" dirty="0" err="1">
                <a:solidFill>
                  <a:srgbClr val="FF0000"/>
                </a:solidFill>
                <a:cs typeface="Times New Roman" panose="02020603050405020304" pitchFamily="18" charset="0"/>
              </a:rPr>
              <a:t>đến</a:t>
            </a:r>
            <a:r>
              <a:rPr lang="en-US" sz="5200" dirty="0">
                <a:solidFill>
                  <a:srgbClr val="FF0000"/>
                </a:solidFill>
                <a:cs typeface="Times New Roman" panose="02020603050405020304" pitchFamily="18" charset="0"/>
              </a:rPr>
              <a:t> </a:t>
            </a:r>
            <a:r>
              <a:rPr lang="en-US" sz="5200" dirty="0" err="1">
                <a:solidFill>
                  <a:srgbClr val="FF0000"/>
                </a:solidFill>
                <a:cs typeface="Times New Roman" panose="02020603050405020304" pitchFamily="18" charset="0"/>
              </a:rPr>
              <a:t>với</a:t>
            </a:r>
            <a:r>
              <a:rPr lang="en-US" sz="5200" dirty="0">
                <a:solidFill>
                  <a:srgbClr val="FF0000"/>
                </a:solidFill>
                <a:cs typeface="Times New Roman" panose="02020603050405020304" pitchFamily="18" charset="0"/>
              </a:rPr>
              <a:t> </a:t>
            </a:r>
            <a:r>
              <a:rPr lang="en-US" sz="5200" dirty="0" err="1">
                <a:solidFill>
                  <a:srgbClr val="FF0000"/>
                </a:solidFill>
                <a:cs typeface="Times New Roman" panose="02020603050405020304" pitchFamily="18" charset="0"/>
              </a:rPr>
              <a:t>lòng</a:t>
            </a:r>
            <a:r>
              <a:rPr lang="en-US" sz="5200" dirty="0">
                <a:solidFill>
                  <a:srgbClr val="FF0000"/>
                </a:solidFill>
                <a:cs typeface="Times New Roman" panose="02020603050405020304" pitchFamily="18" charset="0"/>
              </a:rPr>
              <a:t> </a:t>
            </a:r>
            <a:r>
              <a:rPr lang="en-US" sz="5200" dirty="0" err="1">
                <a:solidFill>
                  <a:srgbClr val="FF0000"/>
                </a:solidFill>
                <a:cs typeface="Times New Roman" panose="02020603050405020304" pitchFamily="18" charset="0"/>
              </a:rPr>
              <a:t>thương</a:t>
            </a:r>
            <a:r>
              <a:rPr lang="en-US" sz="5200" dirty="0">
                <a:solidFill>
                  <a:srgbClr val="FF0000"/>
                </a:solidFill>
                <a:cs typeface="Times New Roman" panose="02020603050405020304" pitchFamily="18" charset="0"/>
              </a:rPr>
              <a:t> </a:t>
            </a:r>
            <a:r>
              <a:rPr lang="en-US" sz="5200" dirty="0" err="1">
                <a:solidFill>
                  <a:srgbClr val="FF0000"/>
                </a:solidFill>
                <a:cs typeface="Times New Roman" panose="02020603050405020304" pitchFamily="18" charset="0"/>
              </a:rPr>
              <a:t>xót</a:t>
            </a:r>
            <a:r>
              <a:rPr lang="en-US" sz="5200" dirty="0">
                <a:solidFill>
                  <a:srgbClr val="FF0000"/>
                </a:solidFill>
                <a:cs typeface="Times New Roman" panose="02020603050405020304" pitchFamily="18" charset="0"/>
              </a:rPr>
              <a:t> </a:t>
            </a:r>
            <a:r>
              <a:rPr lang="en-US" sz="5200" dirty="0" err="1">
                <a:solidFill>
                  <a:srgbClr val="FF0000"/>
                </a:solidFill>
                <a:cs typeface="Times New Roman" panose="02020603050405020304" pitchFamily="18" charset="0"/>
              </a:rPr>
              <a:t>Chúa</a:t>
            </a:r>
            <a:r>
              <a:rPr lang="en-US" sz="5200" dirty="0">
                <a:solidFill>
                  <a:srgbClr val="FF0000"/>
                </a:solidFill>
                <a:cs typeface="Times New Roman" panose="02020603050405020304" pitchFamily="18" charset="0"/>
              </a:rPr>
              <a:t>, </a:t>
            </a:r>
            <a:r>
              <a:rPr lang="en-US" sz="5200" dirty="0" smtClean="0">
                <a:solidFill>
                  <a:srgbClr val="FF0000"/>
                </a:solidFill>
                <a:cs typeface="Times New Roman" panose="02020603050405020304" pitchFamily="18" charset="0"/>
              </a:rPr>
              <a:t>con </a:t>
            </a:r>
            <a:r>
              <a:rPr lang="en-US" sz="5200" dirty="0" err="1" smtClean="0">
                <a:solidFill>
                  <a:srgbClr val="FF0000"/>
                </a:solidFill>
                <a:cs typeface="Times New Roman" panose="02020603050405020304" pitchFamily="18" charset="0"/>
              </a:rPr>
              <a:t>không</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sợ</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bão</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tố</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trần</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gian</a:t>
            </a:r>
            <a:r>
              <a:rPr lang="en-US" sz="5200" dirty="0" smtClean="0">
                <a:solidFill>
                  <a:srgbClr val="FF0000"/>
                </a:solidFill>
                <a:cs typeface="Times New Roman" panose="02020603050405020304" pitchFamily="18" charset="0"/>
              </a:rPr>
              <a:t> </a:t>
            </a:r>
            <a:r>
              <a:rPr lang="en-US" sz="5200" dirty="0" smtClean="0">
                <a:solidFill>
                  <a:srgbClr val="000066"/>
                </a:solidFill>
                <a:cs typeface="Times New Roman" panose="02020603050405020304" pitchFamily="18" charset="0"/>
              </a:rPr>
              <a:t>…</a:t>
            </a:r>
            <a:endParaRPr lang="en-US" sz="5200" u="sng" dirty="0">
              <a:solidFill>
                <a:srgbClr val="000066"/>
              </a:solidFill>
              <a:effectLst>
                <a:outerShdw blurRad="38100" dist="38100" dir="2700000" algn="tl">
                  <a:srgbClr val="000000">
                    <a:alpha val="43137"/>
                  </a:srgbClr>
                </a:outerShdw>
              </a:effectLst>
              <a:ea typeface="Tahoma" pitchFamily="34" charset="0"/>
              <a:cs typeface="Times New Roman" pitchFamily="18" charset="0"/>
            </a:endParaRPr>
          </a:p>
        </p:txBody>
      </p:sp>
    </p:spTree>
    <p:extLst>
      <p:ext uri="{BB962C8B-B14F-4D97-AF65-F5344CB8AC3E}">
        <p14:creationId xmlns:p14="http://schemas.microsoft.com/office/powerpoint/2010/main" val="398146333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067800" cy="5143500"/>
          </a:xfrm>
        </p:spPr>
        <p:txBody>
          <a:bodyPr anchor="ctr" anchorCtr="0">
            <a:noAutofit/>
          </a:bodyPr>
          <a:lstStyle/>
          <a:p>
            <a:pPr marL="27432" indent="0" algn="just">
              <a:lnSpc>
                <a:spcPct val="110000"/>
              </a:lnSpc>
              <a:buNone/>
            </a:pPr>
            <a:r>
              <a:rPr lang="en-US" sz="5200" dirty="0">
                <a:solidFill>
                  <a:srgbClr val="000066"/>
                </a:solidFill>
                <a:cs typeface="Times New Roman" panose="02020603050405020304" pitchFamily="18" charset="0"/>
              </a:rPr>
              <a:t>… </a:t>
            </a:r>
            <a:r>
              <a:rPr lang="en-US" sz="5200" dirty="0" err="1" smtClean="0">
                <a:solidFill>
                  <a:srgbClr val="FF0000"/>
                </a:solidFill>
                <a:cs typeface="Times New Roman" panose="02020603050405020304" pitchFamily="18" charset="0"/>
              </a:rPr>
              <a:t>Hãy</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đến</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với</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lòng</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thương</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xót</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Chúa</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ánh</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sáng</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diệu</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kỳ</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chở</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che</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đời</a:t>
            </a:r>
            <a:r>
              <a:rPr lang="en-US" sz="5200" dirty="0" smtClean="0">
                <a:solidFill>
                  <a:srgbClr val="FF0000"/>
                </a:solidFill>
                <a:cs typeface="Times New Roman" panose="02020603050405020304" pitchFamily="18" charset="0"/>
              </a:rPr>
              <a:t> con. </a:t>
            </a:r>
            <a:r>
              <a:rPr lang="en-US" sz="5200" dirty="0" err="1">
                <a:solidFill>
                  <a:srgbClr val="FF0000"/>
                </a:solidFill>
                <a:cs typeface="Times New Roman" panose="02020603050405020304" pitchFamily="18" charset="0"/>
              </a:rPr>
              <a:t>Hãy</a:t>
            </a:r>
            <a:r>
              <a:rPr lang="en-US" sz="5200" dirty="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tín</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thác</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vào</a:t>
            </a:r>
            <a:r>
              <a:rPr lang="en-US" sz="5200" dirty="0" smtClean="0">
                <a:solidFill>
                  <a:srgbClr val="FF0000"/>
                </a:solidFill>
                <a:cs typeface="Times New Roman" panose="02020603050405020304" pitchFamily="18" charset="0"/>
              </a:rPr>
              <a:t> </a:t>
            </a:r>
            <a:r>
              <a:rPr lang="en-US" sz="5200" dirty="0" err="1">
                <a:solidFill>
                  <a:srgbClr val="FF0000"/>
                </a:solidFill>
                <a:cs typeface="Times New Roman" panose="02020603050405020304" pitchFamily="18" charset="0"/>
              </a:rPr>
              <a:t>lòng</a:t>
            </a:r>
            <a:r>
              <a:rPr lang="en-US" sz="5200" dirty="0">
                <a:solidFill>
                  <a:srgbClr val="FF0000"/>
                </a:solidFill>
                <a:cs typeface="Times New Roman" panose="02020603050405020304" pitchFamily="18" charset="0"/>
              </a:rPr>
              <a:t> </a:t>
            </a:r>
            <a:r>
              <a:rPr lang="en-US" sz="5200" dirty="0" err="1">
                <a:solidFill>
                  <a:srgbClr val="FF0000"/>
                </a:solidFill>
                <a:cs typeface="Times New Roman" panose="02020603050405020304" pitchFamily="18" charset="0"/>
              </a:rPr>
              <a:t>thương</a:t>
            </a:r>
            <a:r>
              <a:rPr lang="en-US" sz="5200" dirty="0">
                <a:solidFill>
                  <a:srgbClr val="FF0000"/>
                </a:solidFill>
                <a:cs typeface="Times New Roman" panose="02020603050405020304" pitchFamily="18" charset="0"/>
              </a:rPr>
              <a:t> </a:t>
            </a:r>
            <a:r>
              <a:rPr lang="en-US" sz="5200" dirty="0" err="1">
                <a:solidFill>
                  <a:srgbClr val="FF0000"/>
                </a:solidFill>
                <a:cs typeface="Times New Roman" panose="02020603050405020304" pitchFamily="18" charset="0"/>
              </a:rPr>
              <a:t>xót</a:t>
            </a:r>
            <a:r>
              <a:rPr lang="en-US" sz="5200" dirty="0">
                <a:solidFill>
                  <a:srgbClr val="FF0000"/>
                </a:solidFill>
                <a:cs typeface="Times New Roman" panose="02020603050405020304" pitchFamily="18" charset="0"/>
              </a:rPr>
              <a:t> </a:t>
            </a:r>
            <a:r>
              <a:rPr lang="en-US" sz="5200" dirty="0" err="1">
                <a:solidFill>
                  <a:srgbClr val="FF0000"/>
                </a:solidFill>
                <a:cs typeface="Times New Roman" panose="02020603050405020304" pitchFamily="18" charset="0"/>
              </a:rPr>
              <a:t>Chúa</a:t>
            </a:r>
            <a:r>
              <a:rPr lang="en-US" sz="5200" dirty="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Chúa</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sẽ</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đưa</a:t>
            </a:r>
            <a:r>
              <a:rPr lang="en-US" sz="5200" dirty="0" smtClean="0">
                <a:solidFill>
                  <a:srgbClr val="FF0000"/>
                </a:solidFill>
                <a:cs typeface="Times New Roman" panose="02020603050405020304" pitchFamily="18" charset="0"/>
              </a:rPr>
              <a:t> con </a:t>
            </a:r>
            <a:r>
              <a:rPr lang="en-US" sz="5200" dirty="0" err="1" smtClean="0">
                <a:solidFill>
                  <a:srgbClr val="FF0000"/>
                </a:solidFill>
                <a:cs typeface="Times New Roman" panose="02020603050405020304" pitchFamily="18" charset="0"/>
              </a:rPr>
              <a:t>đi</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trong</a:t>
            </a:r>
            <a:r>
              <a:rPr lang="en-US" sz="5200" dirty="0" smtClean="0">
                <a:solidFill>
                  <a:srgbClr val="FF0000"/>
                </a:solidFill>
                <a:cs typeface="Times New Roman" panose="02020603050405020304" pitchFamily="18" charset="0"/>
              </a:rPr>
              <a:t> an </a:t>
            </a:r>
            <a:r>
              <a:rPr lang="en-US" sz="5200" dirty="0" err="1" smtClean="0">
                <a:solidFill>
                  <a:srgbClr val="FF0000"/>
                </a:solidFill>
                <a:cs typeface="Times New Roman" panose="02020603050405020304" pitchFamily="18" charset="0"/>
              </a:rPr>
              <a:t>bình</a:t>
            </a:r>
            <a:r>
              <a:rPr lang="en-US" sz="5200" dirty="0" smtClean="0">
                <a:solidFill>
                  <a:srgbClr val="FF0000"/>
                </a:solidFill>
                <a:cs typeface="Times New Roman" panose="02020603050405020304" pitchFamily="18" charset="0"/>
              </a:rPr>
              <a:t>.</a:t>
            </a:r>
            <a:endParaRPr lang="en-US" sz="5200" u="sng" dirty="0">
              <a:solidFill>
                <a:srgbClr val="000066"/>
              </a:solidFill>
              <a:effectLst>
                <a:outerShdw blurRad="38100" dist="38100" dir="2700000" algn="tl">
                  <a:srgbClr val="000000">
                    <a:alpha val="43137"/>
                  </a:srgbClr>
                </a:outerShdw>
              </a:effectLst>
              <a:ea typeface="Tahoma" pitchFamily="34" charset="0"/>
              <a:cs typeface="Times New Roman" pitchFamily="18" charset="0"/>
            </a:endParaRPr>
          </a:p>
        </p:txBody>
      </p:sp>
    </p:spTree>
    <p:extLst>
      <p:ext uri="{BB962C8B-B14F-4D97-AF65-F5344CB8AC3E}">
        <p14:creationId xmlns:p14="http://schemas.microsoft.com/office/powerpoint/2010/main" val="76742221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067800" cy="5143500"/>
          </a:xfrm>
        </p:spPr>
        <p:txBody>
          <a:bodyPr anchor="ctr" anchorCtr="0">
            <a:noAutofit/>
          </a:bodyPr>
          <a:lstStyle/>
          <a:p>
            <a:pPr marL="27432" indent="0" algn="just">
              <a:lnSpc>
                <a:spcPct val="110000"/>
              </a:lnSpc>
              <a:buNone/>
            </a:pPr>
            <a:r>
              <a:rPr lang="en-US" sz="6000" u="sng" dirty="0" smtClean="0">
                <a:solidFill>
                  <a:srgbClr val="000066"/>
                </a:solidFill>
                <a:latin typeface="+mj-lt"/>
                <a:ea typeface="Tahoma" pitchFamily="34" charset="0"/>
                <a:cs typeface="Times New Roman" pitchFamily="18" charset="0"/>
              </a:rPr>
              <a:t>Tk2:</a:t>
            </a:r>
            <a:r>
              <a:rPr lang="en-US" sz="6000" dirty="0" smtClean="0">
                <a:solidFill>
                  <a:srgbClr val="000066"/>
                </a:solidFill>
                <a:latin typeface="+mj-lt"/>
                <a:ea typeface="Tahoma" pitchFamily="34" charset="0"/>
                <a:cs typeface="Times New Roman" pitchFamily="18" charset="0"/>
              </a:rPr>
              <a:t> </a:t>
            </a:r>
            <a:r>
              <a:rPr lang="en-US" sz="6000" dirty="0" err="1" smtClean="0">
                <a:solidFill>
                  <a:srgbClr val="FF0000"/>
                </a:solidFill>
                <a:latin typeface="+mj-lt"/>
                <a:cs typeface="Times New Roman" panose="02020603050405020304" pitchFamily="18" charset="0"/>
              </a:rPr>
              <a:t>Bao</a:t>
            </a:r>
            <a:r>
              <a:rPr lang="en-US" sz="6000" dirty="0" smtClean="0">
                <a:solidFill>
                  <a:srgbClr val="FF0000"/>
                </a:solidFill>
                <a:latin typeface="+mj-lt"/>
                <a:cs typeface="Times New Roman" panose="02020603050405020304" pitchFamily="18" charset="0"/>
              </a:rPr>
              <a:t> la </a:t>
            </a:r>
            <a:r>
              <a:rPr lang="en-US" sz="6000" dirty="0" err="1" smtClean="0">
                <a:solidFill>
                  <a:srgbClr val="FF0000"/>
                </a:solidFill>
                <a:latin typeface="+mj-lt"/>
                <a:cs typeface="Times New Roman" panose="02020603050405020304" pitchFamily="18" charset="0"/>
              </a:rPr>
              <a:t>vô</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bờ</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lòng</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thương</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xót</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tựa</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như</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biển</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khơi</a:t>
            </a:r>
            <a:r>
              <a:rPr lang="en-US" sz="6000" dirty="0" smtClean="0">
                <a:solidFill>
                  <a:srgbClr val="FF0000"/>
                </a:solidFill>
                <a:latin typeface="+mj-lt"/>
                <a:cs typeface="Times New Roman" panose="02020603050405020304" pitchFamily="18" charset="0"/>
              </a:rPr>
              <a:t>. Con </a:t>
            </a:r>
            <a:r>
              <a:rPr lang="en-US" sz="6000" dirty="0" err="1" smtClean="0">
                <a:solidFill>
                  <a:srgbClr val="FF0000"/>
                </a:solidFill>
                <a:latin typeface="+mj-lt"/>
                <a:cs typeface="Times New Roman" panose="02020603050405020304" pitchFamily="18" charset="0"/>
              </a:rPr>
              <a:t>xin</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khẩn</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cầu</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ánh</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sáng</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của</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Người</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dọi</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chiếu</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trong</a:t>
            </a:r>
            <a:r>
              <a:rPr lang="en-US" sz="6000" dirty="0" smtClean="0">
                <a:solidFill>
                  <a:srgbClr val="FF0000"/>
                </a:solidFill>
                <a:latin typeface="+mj-lt"/>
                <a:cs typeface="Times New Roman" panose="02020603050405020304" pitchFamily="18" charset="0"/>
              </a:rPr>
              <a:t> con </a:t>
            </a:r>
            <a:r>
              <a:rPr lang="en-US" sz="6000" dirty="0" smtClean="0">
                <a:solidFill>
                  <a:srgbClr val="000066"/>
                </a:solidFill>
              </a:rPr>
              <a:t>…</a:t>
            </a:r>
            <a:endParaRPr lang="en-US" sz="6000" u="sng" dirty="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endParaRPr>
          </a:p>
        </p:txBody>
      </p:sp>
    </p:spTree>
    <p:extLst>
      <p:ext uri="{BB962C8B-B14F-4D97-AF65-F5344CB8AC3E}">
        <p14:creationId xmlns:p14="http://schemas.microsoft.com/office/powerpoint/2010/main" val="28741872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067800" cy="5143500"/>
          </a:xfrm>
        </p:spPr>
        <p:txBody>
          <a:bodyPr anchor="ctr" anchorCtr="0">
            <a:noAutofit/>
          </a:bodyPr>
          <a:lstStyle/>
          <a:p>
            <a:pPr marL="27432" indent="0" algn="just">
              <a:lnSpc>
                <a:spcPct val="110000"/>
              </a:lnSpc>
              <a:buNone/>
            </a:pPr>
            <a:r>
              <a:rPr lang="en-US" sz="6000" dirty="0">
                <a:solidFill>
                  <a:srgbClr val="000066"/>
                </a:solidFill>
              </a:rPr>
              <a:t>…</a:t>
            </a:r>
            <a:r>
              <a:rPr lang="en-US" sz="6000" dirty="0" smtClean="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 </a:t>
            </a:r>
            <a:r>
              <a:rPr lang="en-US" sz="6000" dirty="0" smtClean="0">
                <a:solidFill>
                  <a:srgbClr val="FF0000"/>
                </a:solidFill>
                <a:latin typeface="+mj-lt"/>
                <a:cs typeface="Times New Roman" panose="02020603050405020304" pitchFamily="18" charset="0"/>
              </a:rPr>
              <a:t>Con </a:t>
            </a:r>
            <a:r>
              <a:rPr lang="en-US" sz="6000" dirty="0" err="1" smtClean="0">
                <a:solidFill>
                  <a:srgbClr val="FF0000"/>
                </a:solidFill>
                <a:latin typeface="+mj-lt"/>
                <a:cs typeface="Times New Roman" panose="02020603050405020304" pitchFamily="18" charset="0"/>
              </a:rPr>
              <a:t>xin</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kết</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hiệp</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cùng</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ánh</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sáng</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lòng</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thương</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xót</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Chúa</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Để</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truyền</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rao</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khắp</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nơi</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lòng</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thương</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xót</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Chúa</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bền</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vững</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đến</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muôn</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đời</a:t>
            </a:r>
            <a:r>
              <a:rPr lang="en-US" sz="6000" dirty="0" smtClean="0">
                <a:solidFill>
                  <a:srgbClr val="FF0000"/>
                </a:solidFill>
                <a:latin typeface="+mj-lt"/>
                <a:cs typeface="Times New Roman" panose="02020603050405020304" pitchFamily="18" charset="0"/>
              </a:rPr>
              <a:t>.</a:t>
            </a:r>
            <a:endParaRPr lang="en-US" sz="6000" u="sng" dirty="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endParaRPr>
          </a:p>
        </p:txBody>
      </p:sp>
    </p:spTree>
    <p:extLst>
      <p:ext uri="{BB962C8B-B14F-4D97-AF65-F5344CB8AC3E}">
        <p14:creationId xmlns:p14="http://schemas.microsoft.com/office/powerpoint/2010/main" val="237082616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067800" cy="5143500"/>
          </a:xfrm>
        </p:spPr>
        <p:txBody>
          <a:bodyPr anchor="ctr" anchorCtr="0">
            <a:noAutofit/>
          </a:bodyPr>
          <a:lstStyle/>
          <a:p>
            <a:pPr marL="27432" indent="0" algn="just">
              <a:lnSpc>
                <a:spcPct val="110000"/>
              </a:lnSpc>
              <a:buNone/>
            </a:pPr>
            <a:r>
              <a:rPr lang="en-US" sz="5200" u="sng" dirty="0" err="1" smtClean="0">
                <a:solidFill>
                  <a:srgbClr val="000066"/>
                </a:solidFill>
                <a:ea typeface="Tahoma" pitchFamily="34" charset="0"/>
                <a:cs typeface="Times New Roman" pitchFamily="18" charset="0"/>
              </a:rPr>
              <a:t>Đk</a:t>
            </a:r>
            <a:r>
              <a:rPr lang="en-US" sz="5200" u="sng" dirty="0" smtClean="0">
                <a:solidFill>
                  <a:srgbClr val="000066"/>
                </a:solidFill>
                <a:ea typeface="Tahoma" pitchFamily="34" charset="0"/>
                <a:cs typeface="Times New Roman" pitchFamily="18" charset="0"/>
              </a:rPr>
              <a:t>:</a:t>
            </a:r>
            <a:r>
              <a:rPr lang="en-US" sz="5200" dirty="0" smtClean="0">
                <a:solidFill>
                  <a:srgbClr val="000066"/>
                </a:solidFill>
                <a:ea typeface="Tahoma" pitchFamily="34" charset="0"/>
                <a:cs typeface="Times New Roman" pitchFamily="18" charset="0"/>
              </a:rPr>
              <a:t> </a:t>
            </a:r>
            <a:r>
              <a:rPr lang="en-US" sz="5200" dirty="0" err="1" smtClean="0">
                <a:solidFill>
                  <a:srgbClr val="FF0000"/>
                </a:solidFill>
                <a:cs typeface="Times New Roman" panose="02020603050405020304" pitchFamily="18" charset="0"/>
              </a:rPr>
              <a:t>Hãy</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đến</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với</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lòng</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thương</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xót</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Chúa</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bao</a:t>
            </a:r>
            <a:r>
              <a:rPr lang="en-US" sz="5200" dirty="0" smtClean="0">
                <a:solidFill>
                  <a:srgbClr val="FF0000"/>
                </a:solidFill>
                <a:cs typeface="Times New Roman" panose="02020603050405020304" pitchFamily="18" charset="0"/>
              </a:rPr>
              <a:t> la </a:t>
            </a:r>
            <a:r>
              <a:rPr lang="en-US" sz="5200" dirty="0" err="1" smtClean="0">
                <a:solidFill>
                  <a:srgbClr val="FF0000"/>
                </a:solidFill>
                <a:cs typeface="Times New Roman" panose="02020603050405020304" pitchFamily="18" charset="0"/>
              </a:rPr>
              <a:t>biển</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rộng</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suối</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nguồn</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hạnh</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phúc</a:t>
            </a:r>
            <a:r>
              <a:rPr lang="en-US" sz="5200" dirty="0" smtClean="0">
                <a:solidFill>
                  <a:srgbClr val="FF0000"/>
                </a:solidFill>
                <a:cs typeface="Times New Roman" panose="02020603050405020304" pitchFamily="18" charset="0"/>
              </a:rPr>
              <a:t>. </a:t>
            </a:r>
            <a:r>
              <a:rPr lang="en-US" sz="5200" dirty="0" err="1">
                <a:solidFill>
                  <a:srgbClr val="FF0000"/>
                </a:solidFill>
                <a:cs typeface="Times New Roman" panose="02020603050405020304" pitchFamily="18" charset="0"/>
              </a:rPr>
              <a:t>Hãy</a:t>
            </a:r>
            <a:r>
              <a:rPr lang="en-US" sz="5200" dirty="0">
                <a:solidFill>
                  <a:srgbClr val="FF0000"/>
                </a:solidFill>
                <a:cs typeface="Times New Roman" panose="02020603050405020304" pitchFamily="18" charset="0"/>
              </a:rPr>
              <a:t> </a:t>
            </a:r>
            <a:r>
              <a:rPr lang="en-US" sz="5200" dirty="0" err="1">
                <a:solidFill>
                  <a:srgbClr val="FF0000"/>
                </a:solidFill>
                <a:cs typeface="Times New Roman" panose="02020603050405020304" pitchFamily="18" charset="0"/>
              </a:rPr>
              <a:t>đến</a:t>
            </a:r>
            <a:r>
              <a:rPr lang="en-US" sz="5200" dirty="0">
                <a:solidFill>
                  <a:srgbClr val="FF0000"/>
                </a:solidFill>
                <a:cs typeface="Times New Roman" panose="02020603050405020304" pitchFamily="18" charset="0"/>
              </a:rPr>
              <a:t> </a:t>
            </a:r>
            <a:r>
              <a:rPr lang="en-US" sz="5200" dirty="0" err="1">
                <a:solidFill>
                  <a:srgbClr val="FF0000"/>
                </a:solidFill>
                <a:cs typeface="Times New Roman" panose="02020603050405020304" pitchFamily="18" charset="0"/>
              </a:rPr>
              <a:t>với</a:t>
            </a:r>
            <a:r>
              <a:rPr lang="en-US" sz="5200" dirty="0">
                <a:solidFill>
                  <a:srgbClr val="FF0000"/>
                </a:solidFill>
                <a:cs typeface="Times New Roman" panose="02020603050405020304" pitchFamily="18" charset="0"/>
              </a:rPr>
              <a:t> </a:t>
            </a:r>
            <a:r>
              <a:rPr lang="en-US" sz="5200" dirty="0" err="1">
                <a:solidFill>
                  <a:srgbClr val="FF0000"/>
                </a:solidFill>
                <a:cs typeface="Times New Roman" panose="02020603050405020304" pitchFamily="18" charset="0"/>
              </a:rPr>
              <a:t>lòng</a:t>
            </a:r>
            <a:r>
              <a:rPr lang="en-US" sz="5200" dirty="0">
                <a:solidFill>
                  <a:srgbClr val="FF0000"/>
                </a:solidFill>
                <a:cs typeface="Times New Roman" panose="02020603050405020304" pitchFamily="18" charset="0"/>
              </a:rPr>
              <a:t> </a:t>
            </a:r>
            <a:r>
              <a:rPr lang="en-US" sz="5200" dirty="0" err="1">
                <a:solidFill>
                  <a:srgbClr val="FF0000"/>
                </a:solidFill>
                <a:cs typeface="Times New Roman" panose="02020603050405020304" pitchFamily="18" charset="0"/>
              </a:rPr>
              <a:t>thương</a:t>
            </a:r>
            <a:r>
              <a:rPr lang="en-US" sz="5200" dirty="0">
                <a:solidFill>
                  <a:srgbClr val="FF0000"/>
                </a:solidFill>
                <a:cs typeface="Times New Roman" panose="02020603050405020304" pitchFamily="18" charset="0"/>
              </a:rPr>
              <a:t> </a:t>
            </a:r>
            <a:r>
              <a:rPr lang="en-US" sz="5200" dirty="0" err="1">
                <a:solidFill>
                  <a:srgbClr val="FF0000"/>
                </a:solidFill>
                <a:cs typeface="Times New Roman" panose="02020603050405020304" pitchFamily="18" charset="0"/>
              </a:rPr>
              <a:t>xót</a:t>
            </a:r>
            <a:r>
              <a:rPr lang="en-US" sz="5200" dirty="0">
                <a:solidFill>
                  <a:srgbClr val="FF0000"/>
                </a:solidFill>
                <a:cs typeface="Times New Roman" panose="02020603050405020304" pitchFamily="18" charset="0"/>
              </a:rPr>
              <a:t> </a:t>
            </a:r>
            <a:r>
              <a:rPr lang="en-US" sz="5200" dirty="0" err="1">
                <a:solidFill>
                  <a:srgbClr val="FF0000"/>
                </a:solidFill>
                <a:cs typeface="Times New Roman" panose="02020603050405020304" pitchFamily="18" charset="0"/>
              </a:rPr>
              <a:t>Chúa</a:t>
            </a:r>
            <a:r>
              <a:rPr lang="en-US" sz="5200" dirty="0">
                <a:solidFill>
                  <a:srgbClr val="FF0000"/>
                </a:solidFill>
                <a:cs typeface="Times New Roman" panose="02020603050405020304" pitchFamily="18" charset="0"/>
              </a:rPr>
              <a:t>, </a:t>
            </a:r>
            <a:r>
              <a:rPr lang="en-US" sz="5200" dirty="0" smtClean="0">
                <a:solidFill>
                  <a:srgbClr val="FF0000"/>
                </a:solidFill>
                <a:cs typeface="Times New Roman" panose="02020603050405020304" pitchFamily="18" charset="0"/>
              </a:rPr>
              <a:t>con </a:t>
            </a:r>
            <a:r>
              <a:rPr lang="en-US" sz="5200" dirty="0" err="1" smtClean="0">
                <a:solidFill>
                  <a:srgbClr val="FF0000"/>
                </a:solidFill>
                <a:cs typeface="Times New Roman" panose="02020603050405020304" pitchFamily="18" charset="0"/>
              </a:rPr>
              <a:t>không</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sợ</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bão</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tố</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trần</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gian</a:t>
            </a:r>
            <a:r>
              <a:rPr lang="en-US" sz="5200" dirty="0" smtClean="0">
                <a:solidFill>
                  <a:srgbClr val="FF0000"/>
                </a:solidFill>
                <a:cs typeface="Times New Roman" panose="02020603050405020304" pitchFamily="18" charset="0"/>
              </a:rPr>
              <a:t> </a:t>
            </a:r>
            <a:r>
              <a:rPr lang="en-US" sz="5200" dirty="0" smtClean="0">
                <a:solidFill>
                  <a:srgbClr val="000066"/>
                </a:solidFill>
                <a:cs typeface="Times New Roman" panose="02020603050405020304" pitchFamily="18" charset="0"/>
              </a:rPr>
              <a:t>…</a:t>
            </a:r>
            <a:endParaRPr lang="en-US" sz="5200" u="sng" dirty="0">
              <a:solidFill>
                <a:srgbClr val="000066"/>
              </a:solidFill>
              <a:effectLst>
                <a:outerShdw blurRad="38100" dist="38100" dir="2700000" algn="tl">
                  <a:srgbClr val="000000">
                    <a:alpha val="43137"/>
                  </a:srgbClr>
                </a:outerShdw>
              </a:effectLst>
              <a:ea typeface="Tahoma" pitchFamily="34" charset="0"/>
              <a:cs typeface="Times New Roman" pitchFamily="18" charset="0"/>
            </a:endParaRPr>
          </a:p>
        </p:txBody>
      </p:sp>
    </p:spTree>
    <p:extLst>
      <p:ext uri="{BB962C8B-B14F-4D97-AF65-F5344CB8AC3E}">
        <p14:creationId xmlns:p14="http://schemas.microsoft.com/office/powerpoint/2010/main" val="217666394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067800" cy="5143500"/>
          </a:xfrm>
        </p:spPr>
        <p:txBody>
          <a:bodyPr anchor="ctr" anchorCtr="0">
            <a:noAutofit/>
          </a:bodyPr>
          <a:lstStyle/>
          <a:p>
            <a:pPr marL="27432" indent="0" algn="just">
              <a:lnSpc>
                <a:spcPct val="110000"/>
              </a:lnSpc>
              <a:buNone/>
            </a:pPr>
            <a:r>
              <a:rPr lang="en-US" sz="5200" dirty="0">
                <a:solidFill>
                  <a:srgbClr val="000066"/>
                </a:solidFill>
                <a:cs typeface="Times New Roman" panose="02020603050405020304" pitchFamily="18" charset="0"/>
              </a:rPr>
              <a:t>… </a:t>
            </a:r>
            <a:r>
              <a:rPr lang="en-US" sz="5200" dirty="0" err="1" smtClean="0">
                <a:solidFill>
                  <a:srgbClr val="FF0000"/>
                </a:solidFill>
                <a:cs typeface="Times New Roman" panose="02020603050405020304" pitchFamily="18" charset="0"/>
              </a:rPr>
              <a:t>Hãy</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đến</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với</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lòng</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thương</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xót</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Chúa</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ánh</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sáng</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diệu</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kỳ</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chở</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che</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đời</a:t>
            </a:r>
            <a:r>
              <a:rPr lang="en-US" sz="5200" dirty="0" smtClean="0">
                <a:solidFill>
                  <a:srgbClr val="FF0000"/>
                </a:solidFill>
                <a:cs typeface="Times New Roman" panose="02020603050405020304" pitchFamily="18" charset="0"/>
              </a:rPr>
              <a:t> con. </a:t>
            </a:r>
            <a:r>
              <a:rPr lang="en-US" sz="5200" dirty="0" err="1">
                <a:solidFill>
                  <a:srgbClr val="FF0000"/>
                </a:solidFill>
                <a:cs typeface="Times New Roman" panose="02020603050405020304" pitchFamily="18" charset="0"/>
              </a:rPr>
              <a:t>Hãy</a:t>
            </a:r>
            <a:r>
              <a:rPr lang="en-US" sz="5200" dirty="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tín</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thác</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vào</a:t>
            </a:r>
            <a:r>
              <a:rPr lang="en-US" sz="5200" dirty="0" smtClean="0">
                <a:solidFill>
                  <a:srgbClr val="FF0000"/>
                </a:solidFill>
                <a:cs typeface="Times New Roman" panose="02020603050405020304" pitchFamily="18" charset="0"/>
              </a:rPr>
              <a:t> </a:t>
            </a:r>
            <a:r>
              <a:rPr lang="en-US" sz="5200" dirty="0" err="1">
                <a:solidFill>
                  <a:srgbClr val="FF0000"/>
                </a:solidFill>
                <a:cs typeface="Times New Roman" panose="02020603050405020304" pitchFamily="18" charset="0"/>
              </a:rPr>
              <a:t>lòng</a:t>
            </a:r>
            <a:r>
              <a:rPr lang="en-US" sz="5200" dirty="0">
                <a:solidFill>
                  <a:srgbClr val="FF0000"/>
                </a:solidFill>
                <a:cs typeface="Times New Roman" panose="02020603050405020304" pitchFamily="18" charset="0"/>
              </a:rPr>
              <a:t> </a:t>
            </a:r>
            <a:r>
              <a:rPr lang="en-US" sz="5200" dirty="0" err="1">
                <a:solidFill>
                  <a:srgbClr val="FF0000"/>
                </a:solidFill>
                <a:cs typeface="Times New Roman" panose="02020603050405020304" pitchFamily="18" charset="0"/>
              </a:rPr>
              <a:t>thương</a:t>
            </a:r>
            <a:r>
              <a:rPr lang="en-US" sz="5200" dirty="0">
                <a:solidFill>
                  <a:srgbClr val="FF0000"/>
                </a:solidFill>
                <a:cs typeface="Times New Roman" panose="02020603050405020304" pitchFamily="18" charset="0"/>
              </a:rPr>
              <a:t> </a:t>
            </a:r>
            <a:r>
              <a:rPr lang="en-US" sz="5200" dirty="0" err="1">
                <a:solidFill>
                  <a:srgbClr val="FF0000"/>
                </a:solidFill>
                <a:cs typeface="Times New Roman" panose="02020603050405020304" pitchFamily="18" charset="0"/>
              </a:rPr>
              <a:t>xót</a:t>
            </a:r>
            <a:r>
              <a:rPr lang="en-US" sz="5200" dirty="0">
                <a:solidFill>
                  <a:srgbClr val="FF0000"/>
                </a:solidFill>
                <a:cs typeface="Times New Roman" panose="02020603050405020304" pitchFamily="18" charset="0"/>
              </a:rPr>
              <a:t> </a:t>
            </a:r>
            <a:r>
              <a:rPr lang="en-US" sz="5200" dirty="0" err="1">
                <a:solidFill>
                  <a:srgbClr val="FF0000"/>
                </a:solidFill>
                <a:cs typeface="Times New Roman" panose="02020603050405020304" pitchFamily="18" charset="0"/>
              </a:rPr>
              <a:t>Chúa</a:t>
            </a:r>
            <a:r>
              <a:rPr lang="en-US" sz="5200" dirty="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Chúa</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sẽ</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đưa</a:t>
            </a:r>
            <a:r>
              <a:rPr lang="en-US" sz="5200" dirty="0" smtClean="0">
                <a:solidFill>
                  <a:srgbClr val="FF0000"/>
                </a:solidFill>
                <a:cs typeface="Times New Roman" panose="02020603050405020304" pitchFamily="18" charset="0"/>
              </a:rPr>
              <a:t> con </a:t>
            </a:r>
            <a:r>
              <a:rPr lang="en-US" sz="5200" dirty="0" err="1" smtClean="0">
                <a:solidFill>
                  <a:srgbClr val="FF0000"/>
                </a:solidFill>
                <a:cs typeface="Times New Roman" panose="02020603050405020304" pitchFamily="18" charset="0"/>
              </a:rPr>
              <a:t>đi</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trong</a:t>
            </a:r>
            <a:r>
              <a:rPr lang="en-US" sz="5200" dirty="0" smtClean="0">
                <a:solidFill>
                  <a:srgbClr val="FF0000"/>
                </a:solidFill>
                <a:cs typeface="Times New Roman" panose="02020603050405020304" pitchFamily="18" charset="0"/>
              </a:rPr>
              <a:t> an </a:t>
            </a:r>
            <a:r>
              <a:rPr lang="en-US" sz="5200" dirty="0" err="1" smtClean="0">
                <a:solidFill>
                  <a:srgbClr val="FF0000"/>
                </a:solidFill>
                <a:cs typeface="Times New Roman" panose="02020603050405020304" pitchFamily="18" charset="0"/>
              </a:rPr>
              <a:t>bình</a:t>
            </a:r>
            <a:r>
              <a:rPr lang="en-US" sz="5200" dirty="0" smtClean="0">
                <a:solidFill>
                  <a:srgbClr val="FF0000"/>
                </a:solidFill>
                <a:cs typeface="Times New Roman" panose="02020603050405020304" pitchFamily="18" charset="0"/>
              </a:rPr>
              <a:t>.</a:t>
            </a:r>
            <a:endParaRPr lang="en-US" sz="5200" u="sng" dirty="0">
              <a:solidFill>
                <a:srgbClr val="000066"/>
              </a:solidFill>
              <a:effectLst>
                <a:outerShdw blurRad="38100" dist="38100" dir="2700000" algn="tl">
                  <a:srgbClr val="000000">
                    <a:alpha val="43137"/>
                  </a:srgbClr>
                </a:outerShdw>
              </a:effectLst>
              <a:ea typeface="Tahoma" pitchFamily="34" charset="0"/>
              <a:cs typeface="Times New Roman" pitchFamily="18" charset="0"/>
            </a:endParaRPr>
          </a:p>
        </p:txBody>
      </p:sp>
    </p:spTree>
    <p:extLst>
      <p:ext uri="{BB962C8B-B14F-4D97-AF65-F5344CB8AC3E}">
        <p14:creationId xmlns:p14="http://schemas.microsoft.com/office/powerpoint/2010/main" val="6671401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143500"/>
          </a:xfrm>
        </p:spPr>
        <p:txBody>
          <a:bodyPr anchor="ctr">
            <a:noAutofit/>
          </a:bodyPr>
          <a:lstStyle/>
          <a:p>
            <a:pPr algn="just">
              <a:lnSpc>
                <a:spcPct val="120000"/>
              </a:lnSpc>
              <a:spcBef>
                <a:spcPts val="0"/>
              </a:spcBef>
            </a:pPr>
            <a:r>
              <a:rPr lang="vi-VN" sz="6000" u="sng" dirty="0" smtClean="0">
                <a:solidFill>
                  <a:srgbClr val="000066"/>
                </a:solidFill>
                <a:latin typeface="+mj-lt"/>
              </a:rPr>
              <a:t>Đ</a:t>
            </a:r>
            <a:r>
              <a:rPr lang="en-US" sz="6000" u="sng" dirty="0" smtClean="0">
                <a:solidFill>
                  <a:srgbClr val="000066"/>
                </a:solidFill>
                <a:latin typeface="+mj-lt"/>
              </a:rPr>
              <a:t>k</a:t>
            </a:r>
            <a:r>
              <a:rPr lang="vi-VN" sz="6000" u="sng" dirty="0" smtClean="0">
                <a:solidFill>
                  <a:srgbClr val="000066"/>
                </a:solidFill>
                <a:latin typeface="+mj-lt"/>
              </a:rPr>
              <a:t>:</a:t>
            </a:r>
            <a:r>
              <a:rPr lang="vi-VN" sz="6000" dirty="0" smtClean="0">
                <a:solidFill>
                  <a:srgbClr val="FF0000"/>
                </a:solidFill>
                <a:latin typeface="+mj-lt"/>
              </a:rPr>
              <a:t> </a:t>
            </a:r>
            <a:r>
              <a:rPr lang="en-US" sz="6000" dirty="0" err="1" smtClean="0">
                <a:solidFill>
                  <a:srgbClr val="FF0000"/>
                </a:solidFill>
                <a:latin typeface="+mj-lt"/>
              </a:rPr>
              <a:t>Nguyện</a:t>
            </a:r>
            <a:r>
              <a:rPr lang="en-US" sz="6000" dirty="0" smtClean="0">
                <a:solidFill>
                  <a:srgbClr val="FF0000"/>
                </a:solidFill>
                <a:latin typeface="+mj-lt"/>
              </a:rPr>
              <a:t> </a:t>
            </a:r>
            <a:r>
              <a:rPr lang="en-US" sz="6000" dirty="0" err="1" smtClean="0">
                <a:solidFill>
                  <a:srgbClr val="FF0000"/>
                </a:solidFill>
                <a:latin typeface="+mj-lt"/>
              </a:rPr>
              <a:t>Chúa</a:t>
            </a:r>
            <a:r>
              <a:rPr lang="en-US" sz="6000" dirty="0" smtClean="0">
                <a:solidFill>
                  <a:srgbClr val="FF0000"/>
                </a:solidFill>
                <a:latin typeface="+mj-lt"/>
              </a:rPr>
              <a:t> </a:t>
            </a:r>
            <a:r>
              <a:rPr lang="en-US" sz="6000" dirty="0" err="1" smtClean="0">
                <a:solidFill>
                  <a:srgbClr val="FF0000"/>
                </a:solidFill>
                <a:latin typeface="+mj-lt"/>
              </a:rPr>
              <a:t>chí</a:t>
            </a:r>
            <a:r>
              <a:rPr lang="en-US" sz="6000" dirty="0" smtClean="0">
                <a:solidFill>
                  <a:srgbClr val="FF0000"/>
                </a:solidFill>
                <a:latin typeface="+mj-lt"/>
              </a:rPr>
              <a:t> </a:t>
            </a:r>
            <a:r>
              <a:rPr lang="en-US" sz="6000" dirty="0" err="1" smtClean="0">
                <a:solidFill>
                  <a:srgbClr val="FF0000"/>
                </a:solidFill>
                <a:latin typeface="+mj-lt"/>
              </a:rPr>
              <a:t>ái</a:t>
            </a:r>
            <a:r>
              <a:rPr lang="en-US" sz="6000" dirty="0" smtClean="0">
                <a:solidFill>
                  <a:srgbClr val="FF0000"/>
                </a:solidFill>
                <a:latin typeface="+mj-lt"/>
              </a:rPr>
              <a:t> </a:t>
            </a:r>
            <a:r>
              <a:rPr lang="en-US" sz="6000" dirty="0" err="1" smtClean="0">
                <a:solidFill>
                  <a:srgbClr val="FF0000"/>
                </a:solidFill>
                <a:latin typeface="+mj-lt"/>
              </a:rPr>
              <a:t>hãy</a:t>
            </a:r>
            <a:r>
              <a:rPr lang="en-US" sz="6000" dirty="0" smtClean="0">
                <a:solidFill>
                  <a:srgbClr val="FF0000"/>
                </a:solidFill>
                <a:latin typeface="+mj-lt"/>
              </a:rPr>
              <a:t> </a:t>
            </a:r>
            <a:r>
              <a:rPr lang="en-US" sz="6000" dirty="0" err="1" smtClean="0">
                <a:solidFill>
                  <a:srgbClr val="FF0000"/>
                </a:solidFill>
                <a:latin typeface="+mj-lt"/>
              </a:rPr>
              <a:t>lắng</a:t>
            </a:r>
            <a:r>
              <a:rPr lang="en-US" sz="6000" dirty="0" smtClean="0">
                <a:solidFill>
                  <a:srgbClr val="FF0000"/>
                </a:solidFill>
                <a:latin typeface="+mj-lt"/>
              </a:rPr>
              <a:t> </a:t>
            </a:r>
            <a:r>
              <a:rPr lang="en-US" sz="6000" dirty="0" err="1" smtClean="0">
                <a:solidFill>
                  <a:srgbClr val="FF0000"/>
                </a:solidFill>
                <a:latin typeface="+mj-lt"/>
              </a:rPr>
              <a:t>nghe</a:t>
            </a:r>
            <a:r>
              <a:rPr lang="en-US" sz="6000" dirty="0" smtClean="0">
                <a:solidFill>
                  <a:srgbClr val="FF0000"/>
                </a:solidFill>
                <a:latin typeface="+mj-lt"/>
              </a:rPr>
              <a:t> </a:t>
            </a:r>
            <a:r>
              <a:rPr lang="en-US" sz="6000" dirty="0" err="1" smtClean="0">
                <a:solidFill>
                  <a:srgbClr val="FF0000"/>
                </a:solidFill>
                <a:latin typeface="+mj-lt"/>
              </a:rPr>
              <a:t>lời</a:t>
            </a:r>
            <a:r>
              <a:rPr lang="en-US" sz="6000" dirty="0" smtClean="0">
                <a:solidFill>
                  <a:srgbClr val="FF0000"/>
                </a:solidFill>
                <a:latin typeface="+mj-lt"/>
              </a:rPr>
              <a:t> </a:t>
            </a:r>
            <a:r>
              <a:rPr lang="en-US" sz="6000" dirty="0" err="1" smtClean="0">
                <a:solidFill>
                  <a:srgbClr val="FF0000"/>
                </a:solidFill>
                <a:latin typeface="+mj-lt"/>
              </a:rPr>
              <a:t>chúng</a:t>
            </a:r>
            <a:r>
              <a:rPr lang="en-US" sz="6000" dirty="0" smtClean="0">
                <a:solidFill>
                  <a:srgbClr val="FF0000"/>
                </a:solidFill>
                <a:latin typeface="+mj-lt"/>
              </a:rPr>
              <a:t> con. </a:t>
            </a:r>
            <a:r>
              <a:rPr lang="en-US" sz="6000" dirty="0" err="1" smtClean="0">
                <a:solidFill>
                  <a:srgbClr val="FF0000"/>
                </a:solidFill>
                <a:latin typeface="+mj-lt"/>
              </a:rPr>
              <a:t>Dủ</a:t>
            </a:r>
            <a:r>
              <a:rPr lang="en-US" sz="6000" dirty="0" smtClean="0">
                <a:solidFill>
                  <a:srgbClr val="FF0000"/>
                </a:solidFill>
                <a:latin typeface="+mj-lt"/>
              </a:rPr>
              <a:t> </a:t>
            </a:r>
            <a:r>
              <a:rPr lang="en-US" sz="6000" dirty="0" err="1" smtClean="0">
                <a:solidFill>
                  <a:srgbClr val="FF0000"/>
                </a:solidFill>
                <a:latin typeface="+mj-lt"/>
              </a:rPr>
              <a:t>tình</a:t>
            </a:r>
            <a:r>
              <a:rPr lang="en-US" sz="6000" dirty="0" smtClean="0">
                <a:solidFill>
                  <a:srgbClr val="FF0000"/>
                </a:solidFill>
                <a:latin typeface="+mj-lt"/>
              </a:rPr>
              <a:t> </a:t>
            </a:r>
            <a:r>
              <a:rPr lang="en-US" sz="6000" dirty="0" err="1" smtClean="0">
                <a:solidFill>
                  <a:srgbClr val="FF0000"/>
                </a:solidFill>
                <a:latin typeface="+mj-lt"/>
              </a:rPr>
              <a:t>thương</a:t>
            </a:r>
            <a:r>
              <a:rPr lang="en-US" sz="6000" dirty="0" smtClean="0">
                <a:solidFill>
                  <a:srgbClr val="FF0000"/>
                </a:solidFill>
                <a:latin typeface="+mj-lt"/>
              </a:rPr>
              <a:t> </a:t>
            </a:r>
            <a:r>
              <a:rPr lang="en-US" sz="6000" dirty="0" err="1" smtClean="0">
                <a:solidFill>
                  <a:srgbClr val="FF0000"/>
                </a:solidFill>
                <a:latin typeface="+mj-lt"/>
              </a:rPr>
              <a:t>xem</a:t>
            </a:r>
            <a:r>
              <a:rPr lang="en-US" sz="6000" dirty="0" smtClean="0">
                <a:solidFill>
                  <a:srgbClr val="FF0000"/>
                </a:solidFill>
                <a:latin typeface="+mj-lt"/>
              </a:rPr>
              <a:t> </a:t>
            </a:r>
            <a:r>
              <a:rPr lang="en-US" sz="6000" dirty="0" err="1" smtClean="0">
                <a:solidFill>
                  <a:srgbClr val="FF0000"/>
                </a:solidFill>
                <a:latin typeface="+mj-lt"/>
              </a:rPr>
              <a:t>vì</a:t>
            </a:r>
            <a:r>
              <a:rPr lang="en-US" sz="6000" dirty="0" smtClean="0">
                <a:solidFill>
                  <a:srgbClr val="FF0000"/>
                </a:solidFill>
                <a:latin typeface="+mj-lt"/>
              </a:rPr>
              <a:t> </a:t>
            </a:r>
            <a:r>
              <a:rPr lang="en-US" sz="6000" dirty="0" err="1" smtClean="0">
                <a:solidFill>
                  <a:srgbClr val="FF0000"/>
                </a:solidFill>
                <a:latin typeface="+mj-lt"/>
              </a:rPr>
              <a:t>chúng</a:t>
            </a:r>
            <a:r>
              <a:rPr lang="en-US" sz="6000" dirty="0" smtClean="0">
                <a:solidFill>
                  <a:srgbClr val="FF0000"/>
                </a:solidFill>
                <a:latin typeface="+mj-lt"/>
              </a:rPr>
              <a:t> con </a:t>
            </a:r>
            <a:r>
              <a:rPr lang="en-US" sz="6000" dirty="0" err="1" smtClean="0">
                <a:solidFill>
                  <a:srgbClr val="FF0000"/>
                </a:solidFill>
                <a:latin typeface="+mj-lt"/>
              </a:rPr>
              <a:t>phạm</a:t>
            </a:r>
            <a:r>
              <a:rPr lang="en-US" sz="6000" dirty="0" smtClean="0">
                <a:solidFill>
                  <a:srgbClr val="FF0000"/>
                </a:solidFill>
                <a:latin typeface="+mj-lt"/>
              </a:rPr>
              <a:t> </a:t>
            </a:r>
            <a:r>
              <a:rPr lang="en-US" sz="6000" dirty="0" err="1" smtClean="0">
                <a:solidFill>
                  <a:srgbClr val="FF0000"/>
                </a:solidFill>
                <a:latin typeface="+mj-lt"/>
              </a:rPr>
              <a:t>đến</a:t>
            </a:r>
            <a:r>
              <a:rPr lang="en-US" sz="6000" dirty="0" smtClean="0">
                <a:solidFill>
                  <a:srgbClr val="FF0000"/>
                </a:solidFill>
                <a:latin typeface="+mj-lt"/>
              </a:rPr>
              <a:t> </a:t>
            </a:r>
            <a:r>
              <a:rPr lang="en-US" sz="6000" dirty="0" err="1" smtClean="0">
                <a:solidFill>
                  <a:srgbClr val="FF0000"/>
                </a:solidFill>
                <a:latin typeface="+mj-lt"/>
              </a:rPr>
              <a:t>Người</a:t>
            </a:r>
            <a:r>
              <a:rPr lang="en-US" sz="6000" dirty="0" smtClean="0">
                <a:solidFill>
                  <a:srgbClr val="FF0000"/>
                </a:solidFill>
                <a:latin typeface="+mj-lt"/>
              </a:rPr>
              <a:t>.</a:t>
            </a:r>
            <a:endParaRPr lang="vi-VN" sz="6000" dirty="0">
              <a:solidFill>
                <a:srgbClr val="FF0000"/>
              </a:solidFill>
              <a:latin typeface="+mj-lt"/>
            </a:endParaRPr>
          </a:p>
        </p:txBody>
      </p:sp>
    </p:spTree>
    <p:extLst>
      <p:ext uri="{BB962C8B-B14F-4D97-AF65-F5344CB8AC3E}">
        <p14:creationId xmlns:p14="http://schemas.microsoft.com/office/powerpoint/2010/main" val="1519906175"/>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067800" cy="5143500"/>
          </a:xfrm>
        </p:spPr>
        <p:txBody>
          <a:bodyPr anchor="ctr" anchorCtr="0">
            <a:noAutofit/>
          </a:bodyPr>
          <a:lstStyle/>
          <a:p>
            <a:pPr marL="27432" indent="0" algn="just">
              <a:lnSpc>
                <a:spcPct val="110000"/>
              </a:lnSpc>
              <a:buNone/>
            </a:pPr>
            <a:r>
              <a:rPr lang="en-US" sz="6000" u="sng" dirty="0" smtClean="0">
                <a:solidFill>
                  <a:srgbClr val="000066"/>
                </a:solidFill>
                <a:latin typeface="+mj-lt"/>
                <a:ea typeface="Tahoma" pitchFamily="34" charset="0"/>
                <a:cs typeface="Times New Roman" pitchFamily="18" charset="0"/>
              </a:rPr>
              <a:t>Tk3:</a:t>
            </a:r>
            <a:r>
              <a:rPr lang="en-US" sz="6000" dirty="0" smtClean="0">
                <a:solidFill>
                  <a:srgbClr val="000066"/>
                </a:solidFill>
                <a:latin typeface="+mj-lt"/>
                <a:ea typeface="Tahoma" pitchFamily="34" charset="0"/>
                <a:cs typeface="Times New Roman" pitchFamily="18" charset="0"/>
              </a:rPr>
              <a:t> </a:t>
            </a:r>
            <a:r>
              <a:rPr lang="en-US" sz="6000" dirty="0" err="1" smtClean="0">
                <a:solidFill>
                  <a:srgbClr val="FF0000"/>
                </a:solidFill>
                <a:latin typeface="+mj-lt"/>
                <a:cs typeface="Times New Roman" panose="02020603050405020304" pitchFamily="18" charset="0"/>
              </a:rPr>
              <a:t>Xin</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cho</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mọi</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người</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được</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nối</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kết</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tình</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Chúa</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xót</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thương</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Hoa</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thơm</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lòng</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người</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bác</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ái</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trọn</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vẹn</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vì</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Chúa</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xót</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thương</a:t>
            </a:r>
            <a:r>
              <a:rPr lang="en-US" sz="6000" dirty="0" smtClean="0">
                <a:solidFill>
                  <a:srgbClr val="FF0000"/>
                </a:solidFill>
                <a:latin typeface="+mj-lt"/>
                <a:cs typeface="Times New Roman" panose="02020603050405020304" pitchFamily="18" charset="0"/>
              </a:rPr>
              <a:t> </a:t>
            </a:r>
            <a:r>
              <a:rPr lang="en-US" sz="6000" dirty="0" smtClean="0">
                <a:solidFill>
                  <a:srgbClr val="000066"/>
                </a:solidFill>
              </a:rPr>
              <a:t>…</a:t>
            </a:r>
            <a:endParaRPr lang="en-US" sz="6000" u="sng" dirty="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endParaRPr>
          </a:p>
        </p:txBody>
      </p:sp>
    </p:spTree>
    <p:extLst>
      <p:ext uri="{BB962C8B-B14F-4D97-AF65-F5344CB8AC3E}">
        <p14:creationId xmlns:p14="http://schemas.microsoft.com/office/powerpoint/2010/main" val="256509884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067800" cy="5143500"/>
          </a:xfrm>
        </p:spPr>
        <p:txBody>
          <a:bodyPr anchor="ctr" anchorCtr="0">
            <a:noAutofit/>
          </a:bodyPr>
          <a:lstStyle/>
          <a:p>
            <a:pPr marL="27432" indent="0" algn="just">
              <a:lnSpc>
                <a:spcPct val="110000"/>
              </a:lnSpc>
              <a:buNone/>
            </a:pPr>
            <a:r>
              <a:rPr lang="en-US" sz="6000" dirty="0">
                <a:solidFill>
                  <a:srgbClr val="000066"/>
                </a:solidFill>
              </a:rPr>
              <a:t>…</a:t>
            </a:r>
            <a:r>
              <a:rPr lang="en-US" sz="6000" dirty="0" smtClean="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 </a:t>
            </a:r>
            <a:r>
              <a:rPr lang="en-US" sz="6000" dirty="0" err="1" smtClean="0">
                <a:solidFill>
                  <a:srgbClr val="FF0000"/>
                </a:solidFill>
                <a:latin typeface="+mj-lt"/>
                <a:cs typeface="Times New Roman" panose="02020603050405020304" pitchFamily="18" charset="0"/>
              </a:rPr>
              <a:t>Muôn</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dân</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trở</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về</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cùng</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ánh</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sáng</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lòng</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thương</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xót</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Chúa</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Chỉ</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một</a:t>
            </a:r>
            <a:r>
              <a:rPr lang="en-US" sz="6000" dirty="0" smtClean="0">
                <a:solidFill>
                  <a:srgbClr val="FF0000"/>
                </a:solidFill>
                <a:latin typeface="+mj-lt"/>
                <a:cs typeface="Times New Roman" panose="02020603050405020304" pitchFamily="18" charset="0"/>
              </a:rPr>
              <a:t> Cha </a:t>
            </a:r>
            <a:r>
              <a:rPr lang="en-US" sz="6000" dirty="0" err="1" smtClean="0">
                <a:solidFill>
                  <a:srgbClr val="FF0000"/>
                </a:solidFill>
                <a:latin typeface="+mj-lt"/>
                <a:cs typeface="Times New Roman" panose="02020603050405020304" pitchFamily="18" charset="0"/>
              </a:rPr>
              <a:t>chí</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nhân</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và</a:t>
            </a:r>
            <a:r>
              <a:rPr lang="en-US" sz="6000" dirty="0" smtClean="0">
                <a:solidFill>
                  <a:srgbClr val="FF0000"/>
                </a:solidFill>
                <a:latin typeface="+mj-lt"/>
                <a:cs typeface="Times New Roman" panose="02020603050405020304" pitchFamily="18" charset="0"/>
              </a:rPr>
              <a:t> Con </a:t>
            </a:r>
            <a:r>
              <a:rPr lang="en-US" sz="6000" dirty="0" err="1" smtClean="0">
                <a:solidFill>
                  <a:srgbClr val="FF0000"/>
                </a:solidFill>
                <a:latin typeface="+mj-lt"/>
                <a:cs typeface="Times New Roman" panose="02020603050405020304" pitchFamily="18" charset="0"/>
              </a:rPr>
              <a:t>dấu</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yêu</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cùng</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với</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Chúa</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Thánh</a:t>
            </a:r>
            <a:r>
              <a:rPr lang="en-US" sz="6000" dirty="0" smtClean="0">
                <a:solidFill>
                  <a:srgbClr val="FF0000"/>
                </a:solidFill>
                <a:latin typeface="+mj-lt"/>
                <a:cs typeface="Times New Roman" panose="02020603050405020304" pitchFamily="18" charset="0"/>
              </a:rPr>
              <a:t> </a:t>
            </a:r>
            <a:r>
              <a:rPr lang="en-US" sz="6000" dirty="0" err="1" smtClean="0">
                <a:solidFill>
                  <a:srgbClr val="FF0000"/>
                </a:solidFill>
                <a:latin typeface="+mj-lt"/>
                <a:cs typeface="Times New Roman" panose="02020603050405020304" pitchFamily="18" charset="0"/>
              </a:rPr>
              <a:t>Thần</a:t>
            </a:r>
            <a:r>
              <a:rPr lang="en-US" sz="6000" dirty="0" smtClean="0">
                <a:solidFill>
                  <a:srgbClr val="FF0000"/>
                </a:solidFill>
                <a:latin typeface="+mj-lt"/>
                <a:cs typeface="Times New Roman" panose="02020603050405020304" pitchFamily="18" charset="0"/>
              </a:rPr>
              <a:t>.</a:t>
            </a:r>
            <a:endParaRPr lang="en-US" sz="6000" u="sng" dirty="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endParaRPr>
          </a:p>
        </p:txBody>
      </p:sp>
    </p:spTree>
    <p:extLst>
      <p:ext uri="{BB962C8B-B14F-4D97-AF65-F5344CB8AC3E}">
        <p14:creationId xmlns:p14="http://schemas.microsoft.com/office/powerpoint/2010/main" val="303881069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067800" cy="5143500"/>
          </a:xfrm>
        </p:spPr>
        <p:txBody>
          <a:bodyPr anchor="ctr" anchorCtr="0">
            <a:noAutofit/>
          </a:bodyPr>
          <a:lstStyle/>
          <a:p>
            <a:pPr marL="27432" indent="0" algn="just">
              <a:lnSpc>
                <a:spcPct val="110000"/>
              </a:lnSpc>
              <a:buNone/>
            </a:pPr>
            <a:r>
              <a:rPr lang="en-US" sz="5200" u="sng" dirty="0" err="1" smtClean="0">
                <a:solidFill>
                  <a:srgbClr val="000066"/>
                </a:solidFill>
                <a:ea typeface="Tahoma" pitchFamily="34" charset="0"/>
                <a:cs typeface="Times New Roman" pitchFamily="18" charset="0"/>
              </a:rPr>
              <a:t>Đk</a:t>
            </a:r>
            <a:r>
              <a:rPr lang="en-US" sz="5200" u="sng" dirty="0" smtClean="0">
                <a:solidFill>
                  <a:srgbClr val="000066"/>
                </a:solidFill>
                <a:ea typeface="Tahoma" pitchFamily="34" charset="0"/>
                <a:cs typeface="Times New Roman" pitchFamily="18" charset="0"/>
              </a:rPr>
              <a:t>:</a:t>
            </a:r>
            <a:r>
              <a:rPr lang="en-US" sz="5200" dirty="0" smtClean="0">
                <a:solidFill>
                  <a:srgbClr val="000066"/>
                </a:solidFill>
                <a:ea typeface="Tahoma" pitchFamily="34" charset="0"/>
                <a:cs typeface="Times New Roman" pitchFamily="18" charset="0"/>
              </a:rPr>
              <a:t> </a:t>
            </a:r>
            <a:r>
              <a:rPr lang="en-US" sz="5200" dirty="0" err="1" smtClean="0">
                <a:solidFill>
                  <a:srgbClr val="FF0000"/>
                </a:solidFill>
                <a:cs typeface="Times New Roman" panose="02020603050405020304" pitchFamily="18" charset="0"/>
              </a:rPr>
              <a:t>Hãy</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đến</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với</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lòng</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thương</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xót</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Chúa</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bao</a:t>
            </a:r>
            <a:r>
              <a:rPr lang="en-US" sz="5200" dirty="0" smtClean="0">
                <a:solidFill>
                  <a:srgbClr val="FF0000"/>
                </a:solidFill>
                <a:cs typeface="Times New Roman" panose="02020603050405020304" pitchFamily="18" charset="0"/>
              </a:rPr>
              <a:t> la </a:t>
            </a:r>
            <a:r>
              <a:rPr lang="en-US" sz="5200" dirty="0" err="1" smtClean="0">
                <a:solidFill>
                  <a:srgbClr val="FF0000"/>
                </a:solidFill>
                <a:cs typeface="Times New Roman" panose="02020603050405020304" pitchFamily="18" charset="0"/>
              </a:rPr>
              <a:t>biển</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rộng</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suối</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nguồn</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hạnh</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phúc</a:t>
            </a:r>
            <a:r>
              <a:rPr lang="en-US" sz="5200" dirty="0" smtClean="0">
                <a:solidFill>
                  <a:srgbClr val="FF0000"/>
                </a:solidFill>
                <a:cs typeface="Times New Roman" panose="02020603050405020304" pitchFamily="18" charset="0"/>
              </a:rPr>
              <a:t>. </a:t>
            </a:r>
            <a:r>
              <a:rPr lang="en-US" sz="5200" dirty="0" err="1">
                <a:solidFill>
                  <a:srgbClr val="FF0000"/>
                </a:solidFill>
                <a:cs typeface="Times New Roman" panose="02020603050405020304" pitchFamily="18" charset="0"/>
              </a:rPr>
              <a:t>Hãy</a:t>
            </a:r>
            <a:r>
              <a:rPr lang="en-US" sz="5200" dirty="0">
                <a:solidFill>
                  <a:srgbClr val="FF0000"/>
                </a:solidFill>
                <a:cs typeface="Times New Roman" panose="02020603050405020304" pitchFamily="18" charset="0"/>
              </a:rPr>
              <a:t> </a:t>
            </a:r>
            <a:r>
              <a:rPr lang="en-US" sz="5200" dirty="0" err="1">
                <a:solidFill>
                  <a:srgbClr val="FF0000"/>
                </a:solidFill>
                <a:cs typeface="Times New Roman" panose="02020603050405020304" pitchFamily="18" charset="0"/>
              </a:rPr>
              <a:t>đến</a:t>
            </a:r>
            <a:r>
              <a:rPr lang="en-US" sz="5200" dirty="0">
                <a:solidFill>
                  <a:srgbClr val="FF0000"/>
                </a:solidFill>
                <a:cs typeface="Times New Roman" panose="02020603050405020304" pitchFamily="18" charset="0"/>
              </a:rPr>
              <a:t> </a:t>
            </a:r>
            <a:r>
              <a:rPr lang="en-US" sz="5200" dirty="0" err="1">
                <a:solidFill>
                  <a:srgbClr val="FF0000"/>
                </a:solidFill>
                <a:cs typeface="Times New Roman" panose="02020603050405020304" pitchFamily="18" charset="0"/>
              </a:rPr>
              <a:t>với</a:t>
            </a:r>
            <a:r>
              <a:rPr lang="en-US" sz="5200" dirty="0">
                <a:solidFill>
                  <a:srgbClr val="FF0000"/>
                </a:solidFill>
                <a:cs typeface="Times New Roman" panose="02020603050405020304" pitchFamily="18" charset="0"/>
              </a:rPr>
              <a:t> </a:t>
            </a:r>
            <a:r>
              <a:rPr lang="en-US" sz="5200" dirty="0" err="1">
                <a:solidFill>
                  <a:srgbClr val="FF0000"/>
                </a:solidFill>
                <a:cs typeface="Times New Roman" panose="02020603050405020304" pitchFamily="18" charset="0"/>
              </a:rPr>
              <a:t>lòng</a:t>
            </a:r>
            <a:r>
              <a:rPr lang="en-US" sz="5200" dirty="0">
                <a:solidFill>
                  <a:srgbClr val="FF0000"/>
                </a:solidFill>
                <a:cs typeface="Times New Roman" panose="02020603050405020304" pitchFamily="18" charset="0"/>
              </a:rPr>
              <a:t> </a:t>
            </a:r>
            <a:r>
              <a:rPr lang="en-US" sz="5200" dirty="0" err="1">
                <a:solidFill>
                  <a:srgbClr val="FF0000"/>
                </a:solidFill>
                <a:cs typeface="Times New Roman" panose="02020603050405020304" pitchFamily="18" charset="0"/>
              </a:rPr>
              <a:t>thương</a:t>
            </a:r>
            <a:r>
              <a:rPr lang="en-US" sz="5200" dirty="0">
                <a:solidFill>
                  <a:srgbClr val="FF0000"/>
                </a:solidFill>
                <a:cs typeface="Times New Roman" panose="02020603050405020304" pitchFamily="18" charset="0"/>
              </a:rPr>
              <a:t> </a:t>
            </a:r>
            <a:r>
              <a:rPr lang="en-US" sz="5200" dirty="0" err="1">
                <a:solidFill>
                  <a:srgbClr val="FF0000"/>
                </a:solidFill>
                <a:cs typeface="Times New Roman" panose="02020603050405020304" pitchFamily="18" charset="0"/>
              </a:rPr>
              <a:t>xót</a:t>
            </a:r>
            <a:r>
              <a:rPr lang="en-US" sz="5200" dirty="0">
                <a:solidFill>
                  <a:srgbClr val="FF0000"/>
                </a:solidFill>
                <a:cs typeface="Times New Roman" panose="02020603050405020304" pitchFamily="18" charset="0"/>
              </a:rPr>
              <a:t> </a:t>
            </a:r>
            <a:r>
              <a:rPr lang="en-US" sz="5200" dirty="0" err="1">
                <a:solidFill>
                  <a:srgbClr val="FF0000"/>
                </a:solidFill>
                <a:cs typeface="Times New Roman" panose="02020603050405020304" pitchFamily="18" charset="0"/>
              </a:rPr>
              <a:t>Chúa</a:t>
            </a:r>
            <a:r>
              <a:rPr lang="en-US" sz="5200" dirty="0">
                <a:solidFill>
                  <a:srgbClr val="FF0000"/>
                </a:solidFill>
                <a:cs typeface="Times New Roman" panose="02020603050405020304" pitchFamily="18" charset="0"/>
              </a:rPr>
              <a:t>, </a:t>
            </a:r>
            <a:r>
              <a:rPr lang="en-US" sz="5200" dirty="0" smtClean="0">
                <a:solidFill>
                  <a:srgbClr val="FF0000"/>
                </a:solidFill>
                <a:cs typeface="Times New Roman" panose="02020603050405020304" pitchFamily="18" charset="0"/>
              </a:rPr>
              <a:t>con </a:t>
            </a:r>
            <a:r>
              <a:rPr lang="en-US" sz="5200" dirty="0" err="1" smtClean="0">
                <a:solidFill>
                  <a:srgbClr val="FF0000"/>
                </a:solidFill>
                <a:cs typeface="Times New Roman" panose="02020603050405020304" pitchFamily="18" charset="0"/>
              </a:rPr>
              <a:t>không</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sợ</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bão</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tố</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trần</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gian</a:t>
            </a:r>
            <a:r>
              <a:rPr lang="en-US" sz="5200" dirty="0" smtClean="0">
                <a:solidFill>
                  <a:srgbClr val="FF0000"/>
                </a:solidFill>
                <a:cs typeface="Times New Roman" panose="02020603050405020304" pitchFamily="18" charset="0"/>
              </a:rPr>
              <a:t> </a:t>
            </a:r>
            <a:r>
              <a:rPr lang="en-US" sz="5200" dirty="0" smtClean="0">
                <a:solidFill>
                  <a:srgbClr val="000066"/>
                </a:solidFill>
                <a:cs typeface="Times New Roman" panose="02020603050405020304" pitchFamily="18" charset="0"/>
              </a:rPr>
              <a:t>…</a:t>
            </a:r>
            <a:endParaRPr lang="en-US" sz="5200" u="sng" dirty="0">
              <a:solidFill>
                <a:srgbClr val="000066"/>
              </a:solidFill>
              <a:effectLst>
                <a:outerShdw blurRad="38100" dist="38100" dir="2700000" algn="tl">
                  <a:srgbClr val="000000">
                    <a:alpha val="43137"/>
                  </a:srgbClr>
                </a:outerShdw>
              </a:effectLst>
              <a:ea typeface="Tahoma" pitchFamily="34" charset="0"/>
              <a:cs typeface="Times New Roman" pitchFamily="18" charset="0"/>
            </a:endParaRPr>
          </a:p>
        </p:txBody>
      </p:sp>
    </p:spTree>
    <p:extLst>
      <p:ext uri="{BB962C8B-B14F-4D97-AF65-F5344CB8AC3E}">
        <p14:creationId xmlns:p14="http://schemas.microsoft.com/office/powerpoint/2010/main" val="312866918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067800" cy="5143500"/>
          </a:xfrm>
        </p:spPr>
        <p:txBody>
          <a:bodyPr anchor="ctr" anchorCtr="0">
            <a:noAutofit/>
          </a:bodyPr>
          <a:lstStyle/>
          <a:p>
            <a:pPr marL="27432" indent="0" algn="just">
              <a:lnSpc>
                <a:spcPct val="110000"/>
              </a:lnSpc>
              <a:buNone/>
            </a:pPr>
            <a:r>
              <a:rPr lang="en-US" sz="5200" dirty="0">
                <a:solidFill>
                  <a:srgbClr val="000066"/>
                </a:solidFill>
                <a:cs typeface="Times New Roman" panose="02020603050405020304" pitchFamily="18" charset="0"/>
              </a:rPr>
              <a:t>… </a:t>
            </a:r>
            <a:r>
              <a:rPr lang="en-US" sz="5200" dirty="0" err="1" smtClean="0">
                <a:solidFill>
                  <a:srgbClr val="FF0000"/>
                </a:solidFill>
                <a:cs typeface="Times New Roman" panose="02020603050405020304" pitchFamily="18" charset="0"/>
              </a:rPr>
              <a:t>Hãy</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đến</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với</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lòng</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thương</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xót</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Chúa</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ánh</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sáng</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diệu</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kỳ</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chở</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che</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đời</a:t>
            </a:r>
            <a:r>
              <a:rPr lang="en-US" sz="5200" dirty="0" smtClean="0">
                <a:solidFill>
                  <a:srgbClr val="FF0000"/>
                </a:solidFill>
                <a:cs typeface="Times New Roman" panose="02020603050405020304" pitchFamily="18" charset="0"/>
              </a:rPr>
              <a:t> con. </a:t>
            </a:r>
            <a:r>
              <a:rPr lang="en-US" sz="5200" dirty="0" err="1">
                <a:solidFill>
                  <a:srgbClr val="FF0000"/>
                </a:solidFill>
                <a:cs typeface="Times New Roman" panose="02020603050405020304" pitchFamily="18" charset="0"/>
              </a:rPr>
              <a:t>Hãy</a:t>
            </a:r>
            <a:r>
              <a:rPr lang="en-US" sz="5200" dirty="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tín</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thác</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vào</a:t>
            </a:r>
            <a:r>
              <a:rPr lang="en-US" sz="5200" dirty="0" smtClean="0">
                <a:solidFill>
                  <a:srgbClr val="FF0000"/>
                </a:solidFill>
                <a:cs typeface="Times New Roman" panose="02020603050405020304" pitchFamily="18" charset="0"/>
              </a:rPr>
              <a:t> </a:t>
            </a:r>
            <a:r>
              <a:rPr lang="en-US" sz="5200" dirty="0" err="1">
                <a:solidFill>
                  <a:srgbClr val="FF0000"/>
                </a:solidFill>
                <a:cs typeface="Times New Roman" panose="02020603050405020304" pitchFamily="18" charset="0"/>
              </a:rPr>
              <a:t>lòng</a:t>
            </a:r>
            <a:r>
              <a:rPr lang="en-US" sz="5200" dirty="0">
                <a:solidFill>
                  <a:srgbClr val="FF0000"/>
                </a:solidFill>
                <a:cs typeface="Times New Roman" panose="02020603050405020304" pitchFamily="18" charset="0"/>
              </a:rPr>
              <a:t> </a:t>
            </a:r>
            <a:r>
              <a:rPr lang="en-US" sz="5200" dirty="0" err="1">
                <a:solidFill>
                  <a:srgbClr val="FF0000"/>
                </a:solidFill>
                <a:cs typeface="Times New Roman" panose="02020603050405020304" pitchFamily="18" charset="0"/>
              </a:rPr>
              <a:t>thương</a:t>
            </a:r>
            <a:r>
              <a:rPr lang="en-US" sz="5200" dirty="0">
                <a:solidFill>
                  <a:srgbClr val="FF0000"/>
                </a:solidFill>
                <a:cs typeface="Times New Roman" panose="02020603050405020304" pitchFamily="18" charset="0"/>
              </a:rPr>
              <a:t> </a:t>
            </a:r>
            <a:r>
              <a:rPr lang="en-US" sz="5200" dirty="0" err="1">
                <a:solidFill>
                  <a:srgbClr val="FF0000"/>
                </a:solidFill>
                <a:cs typeface="Times New Roman" panose="02020603050405020304" pitchFamily="18" charset="0"/>
              </a:rPr>
              <a:t>xót</a:t>
            </a:r>
            <a:r>
              <a:rPr lang="en-US" sz="5200" dirty="0">
                <a:solidFill>
                  <a:srgbClr val="FF0000"/>
                </a:solidFill>
                <a:cs typeface="Times New Roman" panose="02020603050405020304" pitchFamily="18" charset="0"/>
              </a:rPr>
              <a:t> </a:t>
            </a:r>
            <a:r>
              <a:rPr lang="en-US" sz="5200" dirty="0" err="1">
                <a:solidFill>
                  <a:srgbClr val="FF0000"/>
                </a:solidFill>
                <a:cs typeface="Times New Roman" panose="02020603050405020304" pitchFamily="18" charset="0"/>
              </a:rPr>
              <a:t>Chúa</a:t>
            </a:r>
            <a:r>
              <a:rPr lang="en-US" sz="5200" dirty="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Chúa</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sẽ</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đưa</a:t>
            </a:r>
            <a:r>
              <a:rPr lang="en-US" sz="5200" dirty="0" smtClean="0">
                <a:solidFill>
                  <a:srgbClr val="FF0000"/>
                </a:solidFill>
                <a:cs typeface="Times New Roman" panose="02020603050405020304" pitchFamily="18" charset="0"/>
              </a:rPr>
              <a:t> con </a:t>
            </a:r>
            <a:r>
              <a:rPr lang="en-US" sz="5200" dirty="0" err="1" smtClean="0">
                <a:solidFill>
                  <a:srgbClr val="FF0000"/>
                </a:solidFill>
                <a:cs typeface="Times New Roman" panose="02020603050405020304" pitchFamily="18" charset="0"/>
              </a:rPr>
              <a:t>đi</a:t>
            </a:r>
            <a:r>
              <a:rPr lang="en-US" sz="5200" dirty="0" smtClean="0">
                <a:solidFill>
                  <a:srgbClr val="FF0000"/>
                </a:solidFill>
                <a:cs typeface="Times New Roman" panose="02020603050405020304" pitchFamily="18" charset="0"/>
              </a:rPr>
              <a:t> </a:t>
            </a:r>
            <a:r>
              <a:rPr lang="en-US" sz="5200" dirty="0" err="1" smtClean="0">
                <a:solidFill>
                  <a:srgbClr val="FF0000"/>
                </a:solidFill>
                <a:cs typeface="Times New Roman" panose="02020603050405020304" pitchFamily="18" charset="0"/>
              </a:rPr>
              <a:t>trong</a:t>
            </a:r>
            <a:r>
              <a:rPr lang="en-US" sz="5200" dirty="0" smtClean="0">
                <a:solidFill>
                  <a:srgbClr val="FF0000"/>
                </a:solidFill>
                <a:cs typeface="Times New Roman" panose="02020603050405020304" pitchFamily="18" charset="0"/>
              </a:rPr>
              <a:t> an </a:t>
            </a:r>
            <a:r>
              <a:rPr lang="en-US" sz="5200" dirty="0" err="1" smtClean="0">
                <a:solidFill>
                  <a:srgbClr val="FF0000"/>
                </a:solidFill>
                <a:cs typeface="Times New Roman" panose="02020603050405020304" pitchFamily="18" charset="0"/>
              </a:rPr>
              <a:t>bình</a:t>
            </a:r>
            <a:r>
              <a:rPr lang="en-US" sz="5200" dirty="0" smtClean="0">
                <a:solidFill>
                  <a:srgbClr val="FF0000"/>
                </a:solidFill>
                <a:cs typeface="Times New Roman" panose="02020603050405020304" pitchFamily="18" charset="0"/>
              </a:rPr>
              <a:t>.</a:t>
            </a:r>
            <a:endParaRPr lang="en-US" sz="5200" u="sng" dirty="0">
              <a:solidFill>
                <a:srgbClr val="000066"/>
              </a:solidFill>
              <a:effectLst>
                <a:outerShdw blurRad="38100" dist="38100" dir="2700000" algn="tl">
                  <a:srgbClr val="000000">
                    <a:alpha val="43137"/>
                  </a:srgbClr>
                </a:outerShdw>
              </a:effectLst>
              <a:ea typeface="Tahoma" pitchFamily="34" charset="0"/>
              <a:cs typeface="Times New Roman" pitchFamily="18" charset="0"/>
            </a:endParaRPr>
          </a:p>
        </p:txBody>
      </p:sp>
    </p:spTree>
    <p:extLst>
      <p:ext uri="{BB962C8B-B14F-4D97-AF65-F5344CB8AC3E}">
        <p14:creationId xmlns:p14="http://schemas.microsoft.com/office/powerpoint/2010/main" val="303287940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0" dirty="0">
              <a:solidFill>
                <a:srgbClr val="FF0000"/>
              </a:solidFill>
              <a:effectLst/>
              <a:latin typeface="+mj-lt"/>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242626613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176671550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4400550"/>
          </a:xfrm>
        </p:spPr>
        <p:txBody>
          <a:bodyPr>
            <a:normAutofit/>
          </a:bodyPr>
          <a:lstStyle/>
          <a:p>
            <a:pPr>
              <a:lnSpc>
                <a:spcPct val="130000"/>
              </a:lnSpc>
            </a:pPr>
            <a:r>
              <a:rPr lang="en-US" sz="6000" b="0" u="sng" dirty="0">
                <a:solidFill>
                  <a:srgbClr val="000066"/>
                </a:solidFill>
                <a:effectLst/>
              </a:rPr>
              <a:t>Ca </a:t>
            </a:r>
            <a:r>
              <a:rPr lang="en-US" sz="6000" b="0" u="sng" dirty="0" err="1">
                <a:solidFill>
                  <a:srgbClr val="000066"/>
                </a:solidFill>
                <a:effectLst/>
              </a:rPr>
              <a:t>Kết</a:t>
            </a:r>
            <a:r>
              <a:rPr lang="en-US" sz="6000" b="0" u="sng" dirty="0">
                <a:solidFill>
                  <a:srgbClr val="000066"/>
                </a:solidFill>
                <a:effectLst/>
              </a:rPr>
              <a:t> </a:t>
            </a:r>
            <a:r>
              <a:rPr lang="en-US" sz="6000" b="0" u="sng" dirty="0" err="1">
                <a:solidFill>
                  <a:srgbClr val="000066"/>
                </a:solidFill>
                <a:effectLst/>
              </a:rPr>
              <a:t>Lễ</a:t>
            </a:r>
            <a:r>
              <a:rPr lang="en-US" sz="6000" b="0" dirty="0">
                <a:solidFill>
                  <a:srgbClr val="000066"/>
                </a:solidFill>
                <a:effectLst/>
              </a:rPr>
              <a:t/>
            </a:r>
            <a:br>
              <a:rPr lang="en-US" sz="6000" b="0" dirty="0">
                <a:solidFill>
                  <a:srgbClr val="000066"/>
                </a:solidFill>
                <a:effectLst/>
              </a:rPr>
            </a:br>
            <a:r>
              <a:rPr lang="en-US" sz="8000" dirty="0" err="1" smtClean="0">
                <a:solidFill>
                  <a:srgbClr val="000066"/>
                </a:solidFill>
              </a:rPr>
              <a:t>Tạ</a:t>
            </a:r>
            <a:r>
              <a:rPr lang="en-US" sz="8000" dirty="0" smtClean="0">
                <a:solidFill>
                  <a:srgbClr val="000066"/>
                </a:solidFill>
              </a:rPr>
              <a:t> </a:t>
            </a:r>
            <a:r>
              <a:rPr lang="en-US" sz="8000" dirty="0" err="1" smtClean="0">
                <a:solidFill>
                  <a:srgbClr val="000066"/>
                </a:solidFill>
              </a:rPr>
              <a:t>Ơn</a:t>
            </a:r>
            <a:r>
              <a:rPr lang="en-US" sz="8000" dirty="0" smtClean="0">
                <a:solidFill>
                  <a:srgbClr val="000066"/>
                </a:solidFill>
              </a:rPr>
              <a:t> </a:t>
            </a:r>
            <a:r>
              <a:rPr lang="en-US" sz="8000" dirty="0" err="1" smtClean="0">
                <a:solidFill>
                  <a:srgbClr val="000066"/>
                </a:solidFill>
              </a:rPr>
              <a:t>Chúa</a:t>
            </a:r>
            <a:r>
              <a:rPr lang="en-US" sz="8000" dirty="0" smtClean="0">
                <a:solidFill>
                  <a:srgbClr val="000066"/>
                </a:solidFill>
              </a:rPr>
              <a:t> </a:t>
            </a:r>
            <a:r>
              <a:rPr lang="en-US" sz="8000" dirty="0" err="1" smtClean="0">
                <a:solidFill>
                  <a:srgbClr val="000066"/>
                </a:solidFill>
              </a:rPr>
              <a:t>Với</a:t>
            </a:r>
            <a:r>
              <a:rPr lang="en-US" sz="8000" dirty="0" smtClean="0">
                <a:solidFill>
                  <a:srgbClr val="000066"/>
                </a:solidFill>
              </a:rPr>
              <a:t> </a:t>
            </a:r>
            <a:r>
              <a:rPr lang="en-US" sz="8000" dirty="0" err="1" smtClean="0">
                <a:solidFill>
                  <a:srgbClr val="000066"/>
                </a:solidFill>
              </a:rPr>
              <a:t>Mẹ</a:t>
            </a:r>
            <a:r>
              <a:rPr lang="en-US" sz="8000" b="0" dirty="0" smtClean="0">
                <a:solidFill>
                  <a:srgbClr val="000066"/>
                </a:solidFill>
                <a:effectLst/>
              </a:rPr>
              <a:t/>
            </a:r>
            <a:br>
              <a:rPr lang="en-US" sz="8000" b="0" dirty="0" smtClean="0">
                <a:solidFill>
                  <a:srgbClr val="000066"/>
                </a:solidFill>
                <a:effectLst/>
              </a:rPr>
            </a:br>
            <a:r>
              <a:rPr lang="en-US" sz="6000" i="1" dirty="0" smtClean="0">
                <a:solidFill>
                  <a:srgbClr val="FF0000"/>
                </a:solidFill>
              </a:rPr>
              <a:t>Thy </a:t>
            </a:r>
            <a:r>
              <a:rPr lang="en-US" sz="6000" i="1" dirty="0" err="1" smtClean="0">
                <a:solidFill>
                  <a:srgbClr val="FF0000"/>
                </a:solidFill>
              </a:rPr>
              <a:t>Yên</a:t>
            </a:r>
            <a:endParaRPr lang="en-US" sz="6000" b="0" i="1" dirty="0">
              <a:solidFill>
                <a:srgbClr val="FF0000"/>
              </a:solidFill>
              <a:effectLst/>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1200" y="4095750"/>
            <a:ext cx="5486876" cy="914479"/>
          </a:xfrm>
          <a:prstGeom prst="rect">
            <a:avLst/>
          </a:prstGeom>
        </p:spPr>
      </p:pic>
    </p:spTree>
    <p:extLst>
      <p:ext uri="{BB962C8B-B14F-4D97-AF65-F5344CB8AC3E}">
        <p14:creationId xmlns:p14="http://schemas.microsoft.com/office/powerpoint/2010/main" val="35085029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fontScale="90000"/>
          </a:bodyPr>
          <a:lstStyle/>
          <a:p>
            <a:pPr algn="just">
              <a:lnSpc>
                <a:spcPct val="110000"/>
              </a:lnSpc>
            </a:pPr>
            <a:r>
              <a:rPr lang="en-US" sz="5500" b="0" u="sng" dirty="0" err="1">
                <a:solidFill>
                  <a:srgbClr val="000066"/>
                </a:solidFill>
                <a:effectLst/>
              </a:rPr>
              <a:t>Đk</a:t>
            </a:r>
            <a:r>
              <a:rPr lang="en-US" sz="5500" b="0" u="sng" dirty="0">
                <a:solidFill>
                  <a:srgbClr val="000066"/>
                </a:solidFill>
                <a:effectLst/>
              </a:rPr>
              <a:t>:</a:t>
            </a:r>
            <a:r>
              <a:rPr lang="en-US" sz="5500" b="0" dirty="0">
                <a:solidFill>
                  <a:srgbClr val="000066"/>
                </a:solidFill>
                <a:effectLst/>
              </a:rPr>
              <a:t> </a:t>
            </a:r>
            <a:r>
              <a:rPr lang="vi-VN" sz="5500" b="0" dirty="0">
                <a:solidFill>
                  <a:srgbClr val="FF0000"/>
                </a:solidFill>
                <a:effectLst/>
              </a:rPr>
              <a:t> </a:t>
            </a:r>
            <a:r>
              <a:rPr lang="en-US" sz="5500" dirty="0" err="1" smtClean="0">
                <a:solidFill>
                  <a:srgbClr val="FF0000"/>
                </a:solidFill>
              </a:rPr>
              <a:t>Chúng</a:t>
            </a:r>
            <a:r>
              <a:rPr lang="en-US" sz="5500" dirty="0" smtClean="0">
                <a:solidFill>
                  <a:srgbClr val="FF0000"/>
                </a:solidFill>
              </a:rPr>
              <a:t> con </a:t>
            </a:r>
            <a:r>
              <a:rPr lang="en-US" sz="5500" dirty="0" err="1" smtClean="0">
                <a:solidFill>
                  <a:srgbClr val="FF0000"/>
                </a:solidFill>
              </a:rPr>
              <a:t>xin</a:t>
            </a:r>
            <a:r>
              <a:rPr lang="en-US" sz="5500" dirty="0" smtClean="0">
                <a:solidFill>
                  <a:srgbClr val="FF0000"/>
                </a:solidFill>
              </a:rPr>
              <a:t> </a:t>
            </a:r>
            <a:r>
              <a:rPr lang="en-US" sz="5500" dirty="0" err="1" smtClean="0">
                <a:solidFill>
                  <a:srgbClr val="FF0000"/>
                </a:solidFill>
              </a:rPr>
              <a:t>tạ</a:t>
            </a:r>
            <a:r>
              <a:rPr lang="en-US" sz="5500" dirty="0" smtClean="0">
                <a:solidFill>
                  <a:srgbClr val="FF0000"/>
                </a:solidFill>
              </a:rPr>
              <a:t> </a:t>
            </a:r>
            <a:r>
              <a:rPr lang="en-US" sz="5500" dirty="0" err="1" smtClean="0">
                <a:solidFill>
                  <a:srgbClr val="FF0000"/>
                </a:solidFill>
              </a:rPr>
              <a:t>ơn</a:t>
            </a:r>
            <a:r>
              <a:rPr lang="en-US" sz="5500" dirty="0" smtClean="0">
                <a:solidFill>
                  <a:srgbClr val="FF0000"/>
                </a:solidFill>
              </a:rPr>
              <a:t> </a:t>
            </a:r>
            <a:r>
              <a:rPr lang="en-US" sz="5500" dirty="0" err="1" smtClean="0">
                <a:solidFill>
                  <a:srgbClr val="FF0000"/>
                </a:solidFill>
              </a:rPr>
              <a:t>Chúa</a:t>
            </a:r>
            <a:r>
              <a:rPr lang="en-US" sz="5500" dirty="0" smtClean="0">
                <a:solidFill>
                  <a:srgbClr val="FF0000"/>
                </a:solidFill>
              </a:rPr>
              <a:t> </a:t>
            </a:r>
            <a:r>
              <a:rPr lang="en-US" sz="5500" dirty="0" err="1" smtClean="0">
                <a:solidFill>
                  <a:srgbClr val="FF0000"/>
                </a:solidFill>
              </a:rPr>
              <a:t>uy</a:t>
            </a:r>
            <a:r>
              <a:rPr lang="en-US" sz="5500" dirty="0" smtClean="0">
                <a:solidFill>
                  <a:srgbClr val="FF0000"/>
                </a:solidFill>
              </a:rPr>
              <a:t> </a:t>
            </a:r>
            <a:r>
              <a:rPr lang="en-US" sz="5500" dirty="0" err="1" smtClean="0">
                <a:solidFill>
                  <a:srgbClr val="FF0000"/>
                </a:solidFill>
              </a:rPr>
              <a:t>quyền</a:t>
            </a:r>
            <a:r>
              <a:rPr lang="en-US" sz="5500" dirty="0" smtClean="0">
                <a:solidFill>
                  <a:srgbClr val="FF0000"/>
                </a:solidFill>
              </a:rPr>
              <a:t> </a:t>
            </a:r>
            <a:r>
              <a:rPr lang="en-US" sz="5500" dirty="0" err="1" smtClean="0">
                <a:solidFill>
                  <a:srgbClr val="FF0000"/>
                </a:solidFill>
              </a:rPr>
              <a:t>toàn</a:t>
            </a:r>
            <a:r>
              <a:rPr lang="en-US" sz="5500" dirty="0" smtClean="0">
                <a:solidFill>
                  <a:srgbClr val="FF0000"/>
                </a:solidFill>
              </a:rPr>
              <a:t> </a:t>
            </a:r>
            <a:r>
              <a:rPr lang="en-US" sz="5500" dirty="0" err="1" smtClean="0">
                <a:solidFill>
                  <a:srgbClr val="FF0000"/>
                </a:solidFill>
              </a:rPr>
              <a:t>năng</a:t>
            </a:r>
            <a:r>
              <a:rPr lang="en-US" sz="5500" dirty="0" smtClean="0">
                <a:solidFill>
                  <a:srgbClr val="FF0000"/>
                </a:solidFill>
              </a:rPr>
              <a:t>. </a:t>
            </a:r>
            <a:r>
              <a:rPr lang="en-US" sz="5500" dirty="0" err="1" smtClean="0">
                <a:solidFill>
                  <a:srgbClr val="FF0000"/>
                </a:solidFill>
              </a:rPr>
              <a:t>Tình</a:t>
            </a:r>
            <a:r>
              <a:rPr lang="en-US" sz="5500" dirty="0" smtClean="0">
                <a:solidFill>
                  <a:srgbClr val="FF0000"/>
                </a:solidFill>
              </a:rPr>
              <a:t> </a:t>
            </a:r>
            <a:r>
              <a:rPr lang="en-US" sz="5500" dirty="0" err="1" smtClean="0">
                <a:solidFill>
                  <a:srgbClr val="FF0000"/>
                </a:solidFill>
              </a:rPr>
              <a:t>yêu</a:t>
            </a:r>
            <a:r>
              <a:rPr lang="en-US" sz="5500" dirty="0" smtClean="0">
                <a:solidFill>
                  <a:srgbClr val="FF0000"/>
                </a:solidFill>
              </a:rPr>
              <a:t> </a:t>
            </a:r>
            <a:r>
              <a:rPr lang="en-US" sz="5500" dirty="0" err="1" smtClean="0">
                <a:solidFill>
                  <a:srgbClr val="FF0000"/>
                </a:solidFill>
              </a:rPr>
              <a:t>Chúa</a:t>
            </a:r>
            <a:r>
              <a:rPr lang="en-US" sz="5500" dirty="0" smtClean="0">
                <a:solidFill>
                  <a:srgbClr val="FF0000"/>
                </a:solidFill>
              </a:rPr>
              <a:t> </a:t>
            </a:r>
            <a:r>
              <a:rPr lang="en-US" sz="5500" dirty="0" err="1" smtClean="0">
                <a:solidFill>
                  <a:srgbClr val="FF0000"/>
                </a:solidFill>
              </a:rPr>
              <a:t>nào</a:t>
            </a:r>
            <a:r>
              <a:rPr lang="en-US" sz="5500" dirty="0" smtClean="0">
                <a:solidFill>
                  <a:srgbClr val="FF0000"/>
                </a:solidFill>
              </a:rPr>
              <a:t> </a:t>
            </a:r>
            <a:r>
              <a:rPr lang="en-US" sz="5500" dirty="0" err="1" smtClean="0">
                <a:solidFill>
                  <a:srgbClr val="FF0000"/>
                </a:solidFill>
              </a:rPr>
              <a:t>biết</a:t>
            </a:r>
            <a:r>
              <a:rPr lang="en-US" sz="5500" dirty="0" smtClean="0">
                <a:solidFill>
                  <a:srgbClr val="FF0000"/>
                </a:solidFill>
              </a:rPr>
              <a:t> chi </a:t>
            </a:r>
            <a:r>
              <a:rPr lang="en-US" sz="5500" dirty="0" err="1" smtClean="0">
                <a:solidFill>
                  <a:srgbClr val="FF0000"/>
                </a:solidFill>
              </a:rPr>
              <a:t>báo</a:t>
            </a:r>
            <a:r>
              <a:rPr lang="en-US" sz="5500" dirty="0" smtClean="0">
                <a:solidFill>
                  <a:srgbClr val="FF0000"/>
                </a:solidFill>
              </a:rPr>
              <a:t> </a:t>
            </a:r>
            <a:r>
              <a:rPr lang="en-US" sz="5500" dirty="0" err="1" smtClean="0">
                <a:solidFill>
                  <a:srgbClr val="FF0000"/>
                </a:solidFill>
              </a:rPr>
              <a:t>đền</a:t>
            </a:r>
            <a:r>
              <a:rPr lang="en-US" sz="5500" dirty="0" smtClean="0">
                <a:solidFill>
                  <a:srgbClr val="FF0000"/>
                </a:solidFill>
              </a:rPr>
              <a:t>. </a:t>
            </a:r>
            <a:r>
              <a:rPr lang="en-US" sz="5500" dirty="0" err="1" smtClean="0">
                <a:solidFill>
                  <a:srgbClr val="FF0000"/>
                </a:solidFill>
              </a:rPr>
              <a:t>Chúa</a:t>
            </a:r>
            <a:r>
              <a:rPr lang="en-US" sz="5500" dirty="0" smtClean="0">
                <a:solidFill>
                  <a:srgbClr val="FF0000"/>
                </a:solidFill>
              </a:rPr>
              <a:t> </a:t>
            </a:r>
            <a:r>
              <a:rPr lang="en-US" sz="5500" dirty="0" err="1" smtClean="0">
                <a:solidFill>
                  <a:srgbClr val="FF0000"/>
                </a:solidFill>
              </a:rPr>
              <a:t>muôn</a:t>
            </a:r>
            <a:r>
              <a:rPr lang="en-US" sz="5500" dirty="0" smtClean="0">
                <a:solidFill>
                  <a:srgbClr val="FF0000"/>
                </a:solidFill>
              </a:rPr>
              <a:t> </a:t>
            </a:r>
            <a:r>
              <a:rPr lang="en-US" sz="5500" dirty="0" err="1" smtClean="0">
                <a:solidFill>
                  <a:srgbClr val="FF0000"/>
                </a:solidFill>
              </a:rPr>
              <a:t>đời</a:t>
            </a:r>
            <a:r>
              <a:rPr lang="en-US" sz="5500" dirty="0" smtClean="0">
                <a:solidFill>
                  <a:srgbClr val="FF0000"/>
                </a:solidFill>
              </a:rPr>
              <a:t> </a:t>
            </a:r>
            <a:r>
              <a:rPr lang="en-US" sz="5500" dirty="0" err="1" smtClean="0">
                <a:solidFill>
                  <a:srgbClr val="FF0000"/>
                </a:solidFill>
              </a:rPr>
              <a:t>là</a:t>
            </a:r>
            <a:r>
              <a:rPr lang="en-US" sz="5500" dirty="0" smtClean="0">
                <a:solidFill>
                  <a:srgbClr val="FF0000"/>
                </a:solidFill>
              </a:rPr>
              <a:t> </a:t>
            </a:r>
            <a:r>
              <a:rPr lang="en-US" sz="5500" dirty="0" err="1" smtClean="0">
                <a:solidFill>
                  <a:srgbClr val="FF0000"/>
                </a:solidFill>
              </a:rPr>
              <a:t>Chúa</a:t>
            </a:r>
            <a:r>
              <a:rPr lang="en-US" sz="5500" dirty="0" smtClean="0">
                <a:solidFill>
                  <a:srgbClr val="FF0000"/>
                </a:solidFill>
              </a:rPr>
              <a:t>, </a:t>
            </a:r>
            <a:r>
              <a:rPr lang="en-US" sz="5500" dirty="0" err="1" smtClean="0">
                <a:solidFill>
                  <a:srgbClr val="FF0000"/>
                </a:solidFill>
              </a:rPr>
              <a:t>khắp</a:t>
            </a:r>
            <a:r>
              <a:rPr lang="en-US" sz="5500" dirty="0" smtClean="0">
                <a:solidFill>
                  <a:srgbClr val="FF0000"/>
                </a:solidFill>
              </a:rPr>
              <a:t> </a:t>
            </a:r>
            <a:r>
              <a:rPr lang="en-US" sz="5500" dirty="0" err="1" smtClean="0">
                <a:solidFill>
                  <a:srgbClr val="FF0000"/>
                </a:solidFill>
              </a:rPr>
              <a:t>vũ</a:t>
            </a:r>
            <a:r>
              <a:rPr lang="en-US" sz="5500" dirty="0" smtClean="0">
                <a:solidFill>
                  <a:srgbClr val="FF0000"/>
                </a:solidFill>
              </a:rPr>
              <a:t> </a:t>
            </a:r>
            <a:r>
              <a:rPr lang="en-US" sz="5500" dirty="0" err="1" smtClean="0">
                <a:solidFill>
                  <a:srgbClr val="FF0000"/>
                </a:solidFill>
              </a:rPr>
              <a:t>trụ</a:t>
            </a:r>
            <a:r>
              <a:rPr lang="en-US" sz="5500" dirty="0" smtClean="0">
                <a:solidFill>
                  <a:srgbClr val="FF0000"/>
                </a:solidFill>
              </a:rPr>
              <a:t> </a:t>
            </a:r>
            <a:r>
              <a:rPr lang="en-US" sz="5500" dirty="0" err="1" smtClean="0">
                <a:solidFill>
                  <a:srgbClr val="FF0000"/>
                </a:solidFill>
              </a:rPr>
              <a:t>trời</a:t>
            </a:r>
            <a:r>
              <a:rPr lang="en-US" sz="5500" dirty="0" smtClean="0">
                <a:solidFill>
                  <a:srgbClr val="FF0000"/>
                </a:solidFill>
              </a:rPr>
              <a:t> </a:t>
            </a:r>
            <a:r>
              <a:rPr lang="en-US" sz="5500" dirty="0" err="1" smtClean="0">
                <a:solidFill>
                  <a:srgbClr val="FF0000"/>
                </a:solidFill>
              </a:rPr>
              <a:t>đất</a:t>
            </a:r>
            <a:r>
              <a:rPr lang="en-US" sz="5500" dirty="0" smtClean="0">
                <a:solidFill>
                  <a:srgbClr val="FF0000"/>
                </a:solidFill>
              </a:rPr>
              <a:t> </a:t>
            </a:r>
            <a:r>
              <a:rPr lang="en-US" sz="5500" dirty="0" err="1" smtClean="0">
                <a:solidFill>
                  <a:srgbClr val="FF0000"/>
                </a:solidFill>
              </a:rPr>
              <a:t>ngàn</a:t>
            </a:r>
            <a:r>
              <a:rPr lang="en-US" sz="5500" dirty="0" smtClean="0">
                <a:solidFill>
                  <a:srgbClr val="FF0000"/>
                </a:solidFill>
              </a:rPr>
              <a:t> </a:t>
            </a:r>
            <a:r>
              <a:rPr lang="en-US" sz="5500" dirty="0" err="1" smtClean="0">
                <a:solidFill>
                  <a:srgbClr val="FF0000"/>
                </a:solidFill>
              </a:rPr>
              <a:t>vinh</a:t>
            </a:r>
            <a:r>
              <a:rPr lang="en-US" sz="5500" dirty="0" smtClean="0">
                <a:solidFill>
                  <a:srgbClr val="FF0000"/>
                </a:solidFill>
              </a:rPr>
              <a:t> </a:t>
            </a:r>
            <a:r>
              <a:rPr lang="en-US" sz="5500" dirty="0" err="1" smtClean="0">
                <a:solidFill>
                  <a:srgbClr val="FF0000"/>
                </a:solidFill>
              </a:rPr>
              <a:t>quang</a:t>
            </a:r>
            <a:r>
              <a:rPr lang="en-US" sz="5500" dirty="0" smtClean="0">
                <a:solidFill>
                  <a:srgbClr val="FF0000"/>
                </a:solidFill>
              </a:rPr>
              <a:t> </a:t>
            </a:r>
            <a:r>
              <a:rPr lang="en-US" sz="5500" dirty="0" err="1" smtClean="0">
                <a:solidFill>
                  <a:srgbClr val="FF0000"/>
                </a:solidFill>
              </a:rPr>
              <a:t>cao</a:t>
            </a:r>
            <a:r>
              <a:rPr lang="en-US" sz="5500" dirty="0" smtClean="0">
                <a:solidFill>
                  <a:srgbClr val="FF0000"/>
                </a:solidFill>
              </a:rPr>
              <a:t> </a:t>
            </a:r>
            <a:r>
              <a:rPr lang="en-US" sz="5500" dirty="0" err="1" smtClean="0">
                <a:solidFill>
                  <a:srgbClr val="FF0000"/>
                </a:solidFill>
              </a:rPr>
              <a:t>chiếu</a:t>
            </a:r>
            <a:r>
              <a:rPr lang="en-US" sz="5500" dirty="0" smtClean="0">
                <a:solidFill>
                  <a:srgbClr val="FF0000"/>
                </a:solidFill>
              </a:rPr>
              <a:t> </a:t>
            </a:r>
            <a:r>
              <a:rPr lang="en-US" sz="5500" dirty="0" err="1" smtClean="0">
                <a:solidFill>
                  <a:srgbClr val="FF0000"/>
                </a:solidFill>
              </a:rPr>
              <a:t>hiển</a:t>
            </a:r>
            <a:r>
              <a:rPr lang="en-US" sz="5500" dirty="0" smtClean="0">
                <a:solidFill>
                  <a:srgbClr val="FF0000"/>
                </a:solidFill>
              </a:rPr>
              <a:t> </a:t>
            </a:r>
            <a:r>
              <a:rPr lang="en-US" sz="5500" dirty="0" err="1" smtClean="0">
                <a:solidFill>
                  <a:srgbClr val="FF0000"/>
                </a:solidFill>
              </a:rPr>
              <a:t>trị</a:t>
            </a:r>
            <a:r>
              <a:rPr lang="en-US" sz="5500" dirty="0" smtClean="0">
                <a:solidFill>
                  <a:srgbClr val="FF0000"/>
                </a:solidFill>
              </a:rPr>
              <a:t> </a:t>
            </a:r>
            <a:r>
              <a:rPr lang="en-US" sz="5500" dirty="0" err="1" smtClean="0">
                <a:solidFill>
                  <a:srgbClr val="FF0000"/>
                </a:solidFill>
              </a:rPr>
              <a:t>đời</a:t>
            </a:r>
            <a:r>
              <a:rPr lang="en-US" sz="5500" dirty="0" smtClean="0">
                <a:solidFill>
                  <a:srgbClr val="FF0000"/>
                </a:solidFill>
              </a:rPr>
              <a:t> </a:t>
            </a:r>
            <a:r>
              <a:rPr lang="en-US" sz="5500" dirty="0" err="1" smtClean="0">
                <a:solidFill>
                  <a:srgbClr val="FF0000"/>
                </a:solidFill>
              </a:rPr>
              <a:t>đời</a:t>
            </a:r>
            <a:r>
              <a:rPr lang="en-US" sz="5500" dirty="0" smtClean="0">
                <a:solidFill>
                  <a:srgbClr val="FF0000"/>
                </a:solidFill>
              </a:rPr>
              <a:t>.</a:t>
            </a:r>
            <a:endParaRPr lang="vi-VN" sz="5500" b="0" dirty="0">
              <a:solidFill>
                <a:srgbClr val="FF0000"/>
              </a:solidFill>
              <a:effectLst/>
            </a:endParaRPr>
          </a:p>
        </p:txBody>
      </p:sp>
    </p:spTree>
    <p:extLst>
      <p:ext uri="{BB962C8B-B14F-4D97-AF65-F5344CB8AC3E}">
        <p14:creationId xmlns:p14="http://schemas.microsoft.com/office/powerpoint/2010/main" val="237229419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lnSpc>
                <a:spcPct val="110000"/>
              </a:lnSpc>
            </a:pPr>
            <a:r>
              <a:rPr lang="en-US" sz="6000" b="0" u="sng" dirty="0" err="1" smtClean="0">
                <a:solidFill>
                  <a:srgbClr val="000066"/>
                </a:solidFill>
                <a:effectLst/>
              </a:rPr>
              <a:t>Tk</a:t>
            </a:r>
            <a:r>
              <a:rPr lang="en-US" sz="6000" b="0" u="sng" dirty="0" smtClean="0">
                <a:solidFill>
                  <a:srgbClr val="000066"/>
                </a:solidFill>
                <a:effectLst/>
              </a:rPr>
              <a:t>:</a:t>
            </a:r>
            <a:r>
              <a:rPr lang="en-US" sz="6000" b="0" dirty="0" smtClean="0">
                <a:solidFill>
                  <a:schemeClr val="bg1"/>
                </a:solidFill>
                <a:effectLst/>
              </a:rPr>
              <a:t> </a:t>
            </a:r>
            <a:r>
              <a:rPr lang="en-US" sz="6000" dirty="0" err="1" smtClean="0">
                <a:solidFill>
                  <a:srgbClr val="FF0000"/>
                </a:solidFill>
              </a:rPr>
              <a:t>Vì</a:t>
            </a:r>
            <a:r>
              <a:rPr lang="en-US" sz="6000" dirty="0" smtClean="0">
                <a:solidFill>
                  <a:srgbClr val="FF0000"/>
                </a:solidFill>
              </a:rPr>
              <a:t> </a:t>
            </a:r>
            <a:r>
              <a:rPr lang="en-US" sz="6000" dirty="0" err="1" smtClean="0">
                <a:solidFill>
                  <a:srgbClr val="FF0000"/>
                </a:solidFill>
              </a:rPr>
              <a:t>tình</a:t>
            </a:r>
            <a:r>
              <a:rPr lang="en-US" sz="6000" dirty="0" smtClean="0">
                <a:solidFill>
                  <a:srgbClr val="FF0000"/>
                </a:solidFill>
              </a:rPr>
              <a:t> </a:t>
            </a:r>
            <a:r>
              <a:rPr lang="en-US" sz="6000" dirty="0" err="1" smtClean="0">
                <a:solidFill>
                  <a:srgbClr val="FF0000"/>
                </a:solidFill>
              </a:rPr>
              <a:t>Chúa</a:t>
            </a:r>
            <a:r>
              <a:rPr lang="en-US" sz="6000" dirty="0" smtClean="0">
                <a:solidFill>
                  <a:srgbClr val="FF0000"/>
                </a:solidFill>
              </a:rPr>
              <a:t> </a:t>
            </a:r>
            <a:r>
              <a:rPr lang="en-US" sz="6000" dirty="0" err="1" smtClean="0">
                <a:solidFill>
                  <a:srgbClr val="FF0000"/>
                </a:solidFill>
              </a:rPr>
              <a:t>đã</a:t>
            </a:r>
            <a:r>
              <a:rPr lang="en-US" sz="6000" dirty="0" smtClean="0">
                <a:solidFill>
                  <a:srgbClr val="FF0000"/>
                </a:solidFill>
              </a:rPr>
              <a:t> </a:t>
            </a:r>
            <a:r>
              <a:rPr lang="en-US" sz="6000" dirty="0" err="1" smtClean="0">
                <a:solidFill>
                  <a:srgbClr val="FF0000"/>
                </a:solidFill>
              </a:rPr>
              <a:t>chất</a:t>
            </a:r>
            <a:r>
              <a:rPr lang="en-US" sz="6000" dirty="0" smtClean="0">
                <a:solidFill>
                  <a:srgbClr val="FF0000"/>
                </a:solidFill>
              </a:rPr>
              <a:t> </a:t>
            </a:r>
            <a:r>
              <a:rPr lang="en-US" sz="6000" dirty="0" err="1" smtClean="0">
                <a:solidFill>
                  <a:srgbClr val="FF0000"/>
                </a:solidFill>
              </a:rPr>
              <a:t>chứa</a:t>
            </a:r>
            <a:r>
              <a:rPr lang="en-US" sz="6000" dirty="0" smtClean="0">
                <a:solidFill>
                  <a:srgbClr val="FF0000"/>
                </a:solidFill>
              </a:rPr>
              <a:t> </a:t>
            </a:r>
            <a:r>
              <a:rPr lang="en-US" sz="6000" dirty="0" err="1" smtClean="0">
                <a:solidFill>
                  <a:srgbClr val="FF0000"/>
                </a:solidFill>
              </a:rPr>
              <a:t>trong</a:t>
            </a:r>
            <a:r>
              <a:rPr lang="en-US" sz="6000" dirty="0" smtClean="0">
                <a:solidFill>
                  <a:srgbClr val="FF0000"/>
                </a:solidFill>
              </a:rPr>
              <a:t> </a:t>
            </a:r>
            <a:r>
              <a:rPr lang="en-US" sz="6000" dirty="0" err="1" smtClean="0">
                <a:solidFill>
                  <a:srgbClr val="FF0000"/>
                </a:solidFill>
              </a:rPr>
              <a:t>trái</a:t>
            </a:r>
            <a:r>
              <a:rPr lang="en-US" sz="6000" dirty="0" smtClean="0">
                <a:solidFill>
                  <a:srgbClr val="FF0000"/>
                </a:solidFill>
              </a:rPr>
              <a:t> </a:t>
            </a:r>
            <a:r>
              <a:rPr lang="en-US" sz="6000" dirty="0" err="1" smtClean="0">
                <a:solidFill>
                  <a:srgbClr val="FF0000"/>
                </a:solidFill>
              </a:rPr>
              <a:t>tim</a:t>
            </a:r>
            <a:r>
              <a:rPr lang="en-US" sz="6000" dirty="0" smtClean="0">
                <a:solidFill>
                  <a:srgbClr val="FF0000"/>
                </a:solidFill>
              </a:rPr>
              <a:t> </a:t>
            </a:r>
            <a:r>
              <a:rPr lang="en-US" sz="6000" dirty="0" err="1" smtClean="0">
                <a:solidFill>
                  <a:srgbClr val="FF0000"/>
                </a:solidFill>
              </a:rPr>
              <a:t>Mẹ</a:t>
            </a:r>
            <a:r>
              <a:rPr lang="en-US" sz="6000" dirty="0" smtClean="0">
                <a:solidFill>
                  <a:srgbClr val="FF0000"/>
                </a:solidFill>
              </a:rPr>
              <a:t> </a:t>
            </a:r>
            <a:r>
              <a:rPr lang="en-US" sz="6000" dirty="0" err="1" smtClean="0">
                <a:solidFill>
                  <a:srgbClr val="FF0000"/>
                </a:solidFill>
              </a:rPr>
              <a:t>hiền</a:t>
            </a:r>
            <a:r>
              <a:rPr lang="en-US" sz="6000" dirty="0" smtClean="0">
                <a:solidFill>
                  <a:srgbClr val="FF0000"/>
                </a:solidFill>
              </a:rPr>
              <a:t>, </a:t>
            </a:r>
            <a:r>
              <a:rPr lang="en-US" sz="6000" dirty="0" err="1" smtClean="0">
                <a:solidFill>
                  <a:srgbClr val="FF0000"/>
                </a:solidFill>
              </a:rPr>
              <a:t>luôn</a:t>
            </a:r>
            <a:r>
              <a:rPr lang="en-US" sz="6000" dirty="0" smtClean="0">
                <a:solidFill>
                  <a:srgbClr val="FF0000"/>
                </a:solidFill>
              </a:rPr>
              <a:t> </a:t>
            </a:r>
            <a:r>
              <a:rPr lang="en-US" sz="6000" dirty="0" err="1" smtClean="0">
                <a:solidFill>
                  <a:srgbClr val="FF0000"/>
                </a:solidFill>
              </a:rPr>
              <a:t>trìu</a:t>
            </a:r>
            <a:r>
              <a:rPr lang="en-US" sz="6000" dirty="0" smtClean="0">
                <a:solidFill>
                  <a:srgbClr val="FF0000"/>
                </a:solidFill>
              </a:rPr>
              <a:t> </a:t>
            </a:r>
            <a:r>
              <a:rPr lang="en-US" sz="6000" dirty="0" err="1" smtClean="0">
                <a:solidFill>
                  <a:srgbClr val="FF0000"/>
                </a:solidFill>
              </a:rPr>
              <a:t>mến</a:t>
            </a:r>
            <a:r>
              <a:rPr lang="en-US" sz="6000" dirty="0" smtClean="0">
                <a:solidFill>
                  <a:srgbClr val="FF0000"/>
                </a:solidFill>
              </a:rPr>
              <a:t> </a:t>
            </a:r>
            <a:r>
              <a:rPr lang="en-US" sz="6000" dirty="0" err="1" smtClean="0">
                <a:solidFill>
                  <a:srgbClr val="FF0000"/>
                </a:solidFill>
              </a:rPr>
              <a:t>mãi</a:t>
            </a:r>
            <a:r>
              <a:rPr lang="en-US" sz="6000" dirty="0" smtClean="0">
                <a:solidFill>
                  <a:srgbClr val="FF0000"/>
                </a:solidFill>
              </a:rPr>
              <a:t> </a:t>
            </a:r>
            <a:r>
              <a:rPr lang="en-US" sz="6000" dirty="0" err="1" smtClean="0">
                <a:solidFill>
                  <a:srgbClr val="FF0000"/>
                </a:solidFill>
              </a:rPr>
              <a:t>cứu</a:t>
            </a:r>
            <a:r>
              <a:rPr lang="en-US" sz="6000" dirty="0" smtClean="0">
                <a:solidFill>
                  <a:srgbClr val="FF0000"/>
                </a:solidFill>
              </a:rPr>
              <a:t> </a:t>
            </a:r>
            <a:r>
              <a:rPr lang="en-US" sz="6000" dirty="0" err="1" smtClean="0">
                <a:solidFill>
                  <a:srgbClr val="FF0000"/>
                </a:solidFill>
              </a:rPr>
              <a:t>giúp</a:t>
            </a:r>
            <a:r>
              <a:rPr lang="en-US" sz="6000" dirty="0" smtClean="0">
                <a:solidFill>
                  <a:srgbClr val="FF0000"/>
                </a:solidFill>
              </a:rPr>
              <a:t> </a:t>
            </a:r>
            <a:r>
              <a:rPr lang="en-US" sz="6000" dirty="0" err="1" smtClean="0">
                <a:solidFill>
                  <a:srgbClr val="FF0000"/>
                </a:solidFill>
              </a:rPr>
              <a:t>chở</a:t>
            </a:r>
            <a:r>
              <a:rPr lang="en-US" sz="6000" dirty="0" smtClean="0">
                <a:solidFill>
                  <a:srgbClr val="FF0000"/>
                </a:solidFill>
              </a:rPr>
              <a:t> </a:t>
            </a:r>
            <a:r>
              <a:rPr lang="en-US" sz="6000" dirty="0" err="1" smtClean="0">
                <a:solidFill>
                  <a:srgbClr val="FF0000"/>
                </a:solidFill>
              </a:rPr>
              <a:t>che</a:t>
            </a:r>
            <a:r>
              <a:rPr lang="en-US" sz="6000" dirty="0" smtClean="0">
                <a:solidFill>
                  <a:srgbClr val="FF0000"/>
                </a:solidFill>
              </a:rPr>
              <a:t> </a:t>
            </a:r>
            <a:r>
              <a:rPr lang="en-US" sz="6000" dirty="0" err="1" smtClean="0">
                <a:solidFill>
                  <a:srgbClr val="FF0000"/>
                </a:solidFill>
              </a:rPr>
              <a:t>nguyện</a:t>
            </a:r>
            <a:r>
              <a:rPr lang="en-US" sz="6000" dirty="0" smtClean="0">
                <a:solidFill>
                  <a:srgbClr val="FF0000"/>
                </a:solidFill>
              </a:rPr>
              <a:t> </a:t>
            </a:r>
            <a:r>
              <a:rPr lang="en-US" sz="6000" dirty="0" err="1" smtClean="0">
                <a:solidFill>
                  <a:srgbClr val="FF0000"/>
                </a:solidFill>
              </a:rPr>
              <a:t>cầu</a:t>
            </a:r>
            <a:r>
              <a:rPr lang="en-US" sz="6000" dirty="0" smtClean="0">
                <a:solidFill>
                  <a:srgbClr val="FF0000"/>
                </a:solidFill>
              </a:rPr>
              <a:t> </a:t>
            </a:r>
            <a:r>
              <a:rPr lang="en-US" sz="6000" dirty="0" smtClean="0">
                <a:solidFill>
                  <a:srgbClr val="000066"/>
                </a:solidFill>
              </a:rPr>
              <a:t>…</a:t>
            </a:r>
            <a:endParaRPr lang="vi-VN" sz="6000" b="0" dirty="0">
              <a:solidFill>
                <a:srgbClr val="000066"/>
              </a:solidFill>
              <a:effectLst/>
            </a:endParaRPr>
          </a:p>
        </p:txBody>
      </p:sp>
    </p:spTree>
    <p:extLst>
      <p:ext uri="{BB962C8B-B14F-4D97-AF65-F5344CB8AC3E}">
        <p14:creationId xmlns:p14="http://schemas.microsoft.com/office/powerpoint/2010/main" val="317327630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lnSpc>
                <a:spcPct val="110000"/>
              </a:lnSpc>
            </a:pPr>
            <a:r>
              <a:rPr lang="en-US" sz="6000" dirty="0">
                <a:solidFill>
                  <a:srgbClr val="000066"/>
                </a:solidFill>
              </a:rPr>
              <a:t>… </a:t>
            </a:r>
            <a:r>
              <a:rPr lang="en-US" sz="6000" dirty="0" err="1" smtClean="0">
                <a:solidFill>
                  <a:srgbClr val="FF0000"/>
                </a:solidFill>
              </a:rPr>
              <a:t>Ngàn</a:t>
            </a:r>
            <a:r>
              <a:rPr lang="en-US" sz="6000" dirty="0" smtClean="0">
                <a:solidFill>
                  <a:srgbClr val="FF0000"/>
                </a:solidFill>
              </a:rPr>
              <a:t> </a:t>
            </a:r>
            <a:r>
              <a:rPr lang="en-US" sz="6000" dirty="0" err="1" smtClean="0">
                <a:solidFill>
                  <a:srgbClr val="FF0000"/>
                </a:solidFill>
              </a:rPr>
              <a:t>phúc</a:t>
            </a:r>
            <a:r>
              <a:rPr lang="en-US" sz="6000" dirty="0" smtClean="0">
                <a:solidFill>
                  <a:srgbClr val="FF0000"/>
                </a:solidFill>
              </a:rPr>
              <a:t> </a:t>
            </a:r>
            <a:r>
              <a:rPr lang="en-US" sz="6000" dirty="0" err="1" smtClean="0">
                <a:solidFill>
                  <a:srgbClr val="FF0000"/>
                </a:solidFill>
              </a:rPr>
              <a:t>ân</a:t>
            </a:r>
            <a:r>
              <a:rPr lang="en-US" sz="6000" dirty="0" smtClean="0">
                <a:solidFill>
                  <a:srgbClr val="FF0000"/>
                </a:solidFill>
              </a:rPr>
              <a:t> </a:t>
            </a:r>
            <a:r>
              <a:rPr lang="en-US" sz="6000" dirty="0" err="1" smtClean="0">
                <a:solidFill>
                  <a:srgbClr val="FF0000"/>
                </a:solidFill>
              </a:rPr>
              <a:t>vẫn</a:t>
            </a:r>
            <a:r>
              <a:rPr lang="en-US" sz="6000" dirty="0" smtClean="0">
                <a:solidFill>
                  <a:srgbClr val="FF0000"/>
                </a:solidFill>
              </a:rPr>
              <a:t> </a:t>
            </a:r>
            <a:r>
              <a:rPr lang="en-US" sz="6000" dirty="0" err="1" smtClean="0">
                <a:solidFill>
                  <a:srgbClr val="FF0000"/>
                </a:solidFill>
              </a:rPr>
              <a:t>nhờ</a:t>
            </a:r>
            <a:r>
              <a:rPr lang="en-US" sz="6000" dirty="0" smtClean="0">
                <a:solidFill>
                  <a:srgbClr val="FF0000"/>
                </a:solidFill>
              </a:rPr>
              <a:t> </a:t>
            </a:r>
            <a:r>
              <a:rPr lang="en-US" sz="6000" dirty="0" err="1" smtClean="0">
                <a:solidFill>
                  <a:srgbClr val="FF0000"/>
                </a:solidFill>
              </a:rPr>
              <a:t>Mẹ</a:t>
            </a:r>
            <a:r>
              <a:rPr lang="en-US" sz="6000" dirty="0" smtClean="0">
                <a:solidFill>
                  <a:srgbClr val="FF0000"/>
                </a:solidFill>
              </a:rPr>
              <a:t>, </a:t>
            </a:r>
            <a:r>
              <a:rPr lang="en-US" sz="6000" dirty="0" err="1" smtClean="0">
                <a:solidFill>
                  <a:srgbClr val="FF0000"/>
                </a:solidFill>
              </a:rPr>
              <a:t>ngàn</a:t>
            </a:r>
            <a:r>
              <a:rPr lang="en-US" sz="6000" dirty="0" smtClean="0">
                <a:solidFill>
                  <a:srgbClr val="FF0000"/>
                </a:solidFill>
              </a:rPr>
              <a:t> </a:t>
            </a:r>
            <a:r>
              <a:rPr lang="en-US" sz="6000" dirty="0" err="1" smtClean="0">
                <a:solidFill>
                  <a:srgbClr val="FF0000"/>
                </a:solidFill>
              </a:rPr>
              <a:t>khổ</a:t>
            </a:r>
            <a:r>
              <a:rPr lang="en-US" sz="6000" dirty="0" smtClean="0">
                <a:solidFill>
                  <a:srgbClr val="FF0000"/>
                </a:solidFill>
              </a:rPr>
              <a:t> </a:t>
            </a:r>
            <a:r>
              <a:rPr lang="en-US" sz="6000" dirty="0" err="1" smtClean="0">
                <a:solidFill>
                  <a:srgbClr val="FF0000"/>
                </a:solidFill>
              </a:rPr>
              <a:t>đau</a:t>
            </a:r>
            <a:r>
              <a:rPr lang="en-US" sz="6000" dirty="0" smtClean="0">
                <a:solidFill>
                  <a:srgbClr val="FF0000"/>
                </a:solidFill>
              </a:rPr>
              <a:t> </a:t>
            </a:r>
            <a:r>
              <a:rPr lang="en-US" sz="6000" dirty="0" err="1" smtClean="0">
                <a:solidFill>
                  <a:srgbClr val="FF0000"/>
                </a:solidFill>
              </a:rPr>
              <a:t>cũng</a:t>
            </a:r>
            <a:r>
              <a:rPr lang="en-US" sz="6000" dirty="0" smtClean="0">
                <a:solidFill>
                  <a:srgbClr val="FF0000"/>
                </a:solidFill>
              </a:rPr>
              <a:t> </a:t>
            </a:r>
            <a:r>
              <a:rPr lang="en-US" sz="6000" dirty="0" err="1" smtClean="0">
                <a:solidFill>
                  <a:srgbClr val="FF0000"/>
                </a:solidFill>
              </a:rPr>
              <a:t>nhờ</a:t>
            </a:r>
            <a:r>
              <a:rPr lang="en-US" sz="6000" dirty="0" smtClean="0">
                <a:solidFill>
                  <a:srgbClr val="FF0000"/>
                </a:solidFill>
              </a:rPr>
              <a:t> </a:t>
            </a:r>
            <a:r>
              <a:rPr lang="en-US" sz="6000" dirty="0" err="1" smtClean="0">
                <a:solidFill>
                  <a:srgbClr val="FF0000"/>
                </a:solidFill>
              </a:rPr>
              <a:t>Mẹ</a:t>
            </a:r>
            <a:r>
              <a:rPr lang="en-US" sz="6000" dirty="0" smtClean="0">
                <a:solidFill>
                  <a:srgbClr val="FF0000"/>
                </a:solidFill>
              </a:rPr>
              <a:t>. </a:t>
            </a:r>
            <a:r>
              <a:rPr lang="en-US" sz="6000" dirty="0" err="1" smtClean="0">
                <a:solidFill>
                  <a:srgbClr val="FF0000"/>
                </a:solidFill>
              </a:rPr>
              <a:t>Nhờ</a:t>
            </a:r>
            <a:r>
              <a:rPr lang="en-US" sz="6000" dirty="0" smtClean="0">
                <a:solidFill>
                  <a:srgbClr val="FF0000"/>
                </a:solidFill>
              </a:rPr>
              <a:t> </a:t>
            </a:r>
            <a:r>
              <a:rPr lang="en-US" sz="6000" dirty="0" err="1" smtClean="0">
                <a:solidFill>
                  <a:srgbClr val="FF0000"/>
                </a:solidFill>
              </a:rPr>
              <a:t>Mẹ</a:t>
            </a:r>
            <a:r>
              <a:rPr lang="en-US" sz="6000" dirty="0" smtClean="0">
                <a:solidFill>
                  <a:srgbClr val="FF0000"/>
                </a:solidFill>
              </a:rPr>
              <a:t> </a:t>
            </a:r>
            <a:r>
              <a:rPr lang="en-US" sz="6000" dirty="0" err="1" smtClean="0">
                <a:solidFill>
                  <a:srgbClr val="FF0000"/>
                </a:solidFill>
              </a:rPr>
              <a:t>thương</a:t>
            </a:r>
            <a:r>
              <a:rPr lang="en-US" sz="6000" dirty="0" smtClean="0">
                <a:solidFill>
                  <a:srgbClr val="FF0000"/>
                </a:solidFill>
              </a:rPr>
              <a:t> </a:t>
            </a:r>
            <a:r>
              <a:rPr lang="en-US" sz="6000" dirty="0" err="1" smtClean="0">
                <a:solidFill>
                  <a:srgbClr val="FF0000"/>
                </a:solidFill>
              </a:rPr>
              <a:t>dâng</a:t>
            </a:r>
            <a:r>
              <a:rPr lang="en-US" sz="6000" dirty="0" smtClean="0">
                <a:solidFill>
                  <a:srgbClr val="FF0000"/>
                </a:solidFill>
              </a:rPr>
              <a:t> </a:t>
            </a:r>
            <a:r>
              <a:rPr lang="en-US" sz="6000" dirty="0" err="1" smtClean="0">
                <a:solidFill>
                  <a:srgbClr val="FF0000"/>
                </a:solidFill>
              </a:rPr>
              <a:t>Chúa</a:t>
            </a:r>
            <a:r>
              <a:rPr lang="en-US" sz="6000" dirty="0" smtClean="0">
                <a:solidFill>
                  <a:srgbClr val="FF0000"/>
                </a:solidFill>
              </a:rPr>
              <a:t> </a:t>
            </a:r>
            <a:r>
              <a:rPr lang="en-US" sz="6000" dirty="0" err="1" smtClean="0">
                <a:solidFill>
                  <a:srgbClr val="FF0000"/>
                </a:solidFill>
              </a:rPr>
              <a:t>trót</a:t>
            </a:r>
            <a:r>
              <a:rPr lang="en-US" sz="6000" dirty="0" smtClean="0">
                <a:solidFill>
                  <a:srgbClr val="FF0000"/>
                </a:solidFill>
              </a:rPr>
              <a:t> </a:t>
            </a:r>
            <a:r>
              <a:rPr lang="en-US" sz="6000" dirty="0" err="1" smtClean="0">
                <a:solidFill>
                  <a:srgbClr val="FF0000"/>
                </a:solidFill>
              </a:rPr>
              <a:t>đời</a:t>
            </a:r>
            <a:r>
              <a:rPr lang="en-US" sz="6000" dirty="0" smtClean="0">
                <a:solidFill>
                  <a:srgbClr val="FF0000"/>
                </a:solidFill>
              </a:rPr>
              <a:t> </a:t>
            </a:r>
            <a:r>
              <a:rPr lang="en-US" sz="6000" dirty="0" err="1" smtClean="0">
                <a:solidFill>
                  <a:srgbClr val="FF0000"/>
                </a:solidFill>
              </a:rPr>
              <a:t>tạ</a:t>
            </a:r>
            <a:r>
              <a:rPr lang="en-US" sz="6000" dirty="0" smtClean="0">
                <a:solidFill>
                  <a:srgbClr val="FF0000"/>
                </a:solidFill>
              </a:rPr>
              <a:t> </a:t>
            </a:r>
            <a:r>
              <a:rPr lang="en-US" sz="6000" dirty="0" err="1" smtClean="0">
                <a:solidFill>
                  <a:srgbClr val="FF0000"/>
                </a:solidFill>
              </a:rPr>
              <a:t>ơn</a:t>
            </a:r>
            <a:r>
              <a:rPr lang="en-US" sz="6000" dirty="0" smtClean="0">
                <a:solidFill>
                  <a:srgbClr val="FF0000"/>
                </a:solidFill>
              </a:rPr>
              <a:t>.</a:t>
            </a:r>
            <a:endParaRPr lang="vi-VN" sz="6000" b="0" dirty="0">
              <a:solidFill>
                <a:srgbClr val="FF0000"/>
              </a:solidFill>
              <a:effectLst/>
            </a:endParaRPr>
          </a:p>
        </p:txBody>
      </p:sp>
    </p:spTree>
    <p:extLst>
      <p:ext uri="{BB962C8B-B14F-4D97-AF65-F5344CB8AC3E}">
        <p14:creationId xmlns:p14="http://schemas.microsoft.com/office/powerpoint/2010/main" val="20475758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143500"/>
          </a:xfrm>
        </p:spPr>
        <p:txBody>
          <a:bodyPr anchor="ctr">
            <a:noAutofit/>
          </a:bodyPr>
          <a:lstStyle/>
          <a:p>
            <a:pPr algn="just">
              <a:lnSpc>
                <a:spcPct val="110000"/>
              </a:lnSpc>
              <a:spcBef>
                <a:spcPts val="0"/>
              </a:spcBef>
            </a:pPr>
            <a:r>
              <a:rPr lang="en-US" sz="5800" u="sng" dirty="0" smtClean="0">
                <a:solidFill>
                  <a:srgbClr val="000066"/>
                </a:solidFill>
                <a:latin typeface="+mj-lt"/>
              </a:rPr>
              <a:t>Tk1</a:t>
            </a:r>
            <a:r>
              <a:rPr lang="vi-VN" sz="5800" u="sng" dirty="0" smtClean="0">
                <a:solidFill>
                  <a:srgbClr val="000066"/>
                </a:solidFill>
                <a:latin typeface="+mj-lt"/>
              </a:rPr>
              <a:t>:</a:t>
            </a:r>
            <a:r>
              <a:rPr lang="vi-VN" sz="5800" dirty="0" smtClean="0">
                <a:solidFill>
                  <a:srgbClr val="FF0000"/>
                </a:solidFill>
                <a:latin typeface="+mj-lt"/>
              </a:rPr>
              <a:t> </a:t>
            </a:r>
            <a:r>
              <a:rPr lang="en-US" sz="5800" dirty="0" err="1" smtClean="0">
                <a:solidFill>
                  <a:srgbClr val="FF0000"/>
                </a:solidFill>
                <a:latin typeface="+mj-lt"/>
              </a:rPr>
              <a:t>Dòng</a:t>
            </a:r>
            <a:r>
              <a:rPr lang="en-US" sz="5800" dirty="0" smtClean="0">
                <a:solidFill>
                  <a:srgbClr val="FF0000"/>
                </a:solidFill>
                <a:latin typeface="+mj-lt"/>
              </a:rPr>
              <a:t> </a:t>
            </a:r>
            <a:r>
              <a:rPr lang="en-US" sz="5800" dirty="0" err="1" smtClean="0">
                <a:solidFill>
                  <a:srgbClr val="FF0000"/>
                </a:solidFill>
                <a:latin typeface="+mj-lt"/>
              </a:rPr>
              <a:t>suối</a:t>
            </a:r>
            <a:r>
              <a:rPr lang="en-US" sz="5800" dirty="0" smtClean="0">
                <a:solidFill>
                  <a:srgbClr val="FF0000"/>
                </a:solidFill>
                <a:latin typeface="+mj-lt"/>
              </a:rPr>
              <a:t> </a:t>
            </a:r>
            <a:r>
              <a:rPr lang="en-US" sz="5800" dirty="0" err="1" smtClean="0">
                <a:solidFill>
                  <a:srgbClr val="FF0000"/>
                </a:solidFill>
                <a:latin typeface="+mj-lt"/>
              </a:rPr>
              <a:t>lệ</a:t>
            </a:r>
            <a:r>
              <a:rPr lang="en-US" sz="5800" dirty="0" smtClean="0">
                <a:solidFill>
                  <a:srgbClr val="FF0000"/>
                </a:solidFill>
                <a:latin typeface="+mj-lt"/>
              </a:rPr>
              <a:t> </a:t>
            </a:r>
            <a:r>
              <a:rPr lang="en-US" sz="5800" dirty="0" err="1" smtClean="0">
                <a:solidFill>
                  <a:srgbClr val="FF0000"/>
                </a:solidFill>
                <a:latin typeface="+mj-lt"/>
              </a:rPr>
              <a:t>tuôn</a:t>
            </a:r>
            <a:r>
              <a:rPr lang="en-US" sz="5800" dirty="0" smtClean="0">
                <a:solidFill>
                  <a:srgbClr val="FF0000"/>
                </a:solidFill>
                <a:latin typeface="+mj-lt"/>
              </a:rPr>
              <a:t> </a:t>
            </a:r>
            <a:r>
              <a:rPr lang="en-US" sz="5800" dirty="0" err="1" smtClean="0">
                <a:solidFill>
                  <a:srgbClr val="FF0000"/>
                </a:solidFill>
                <a:latin typeface="+mj-lt"/>
              </a:rPr>
              <a:t>mãi</a:t>
            </a:r>
            <a:r>
              <a:rPr lang="en-US" sz="5800" dirty="0" smtClean="0">
                <a:solidFill>
                  <a:srgbClr val="FF0000"/>
                </a:solidFill>
                <a:latin typeface="+mj-lt"/>
              </a:rPr>
              <a:t>, </a:t>
            </a:r>
            <a:r>
              <a:rPr lang="en-US" sz="5800" dirty="0" err="1" smtClean="0">
                <a:solidFill>
                  <a:srgbClr val="FF0000"/>
                </a:solidFill>
                <a:latin typeface="+mj-lt"/>
              </a:rPr>
              <a:t>đoàn</a:t>
            </a:r>
            <a:r>
              <a:rPr lang="en-US" sz="5800" dirty="0" smtClean="0">
                <a:solidFill>
                  <a:srgbClr val="FF0000"/>
                </a:solidFill>
                <a:latin typeface="+mj-lt"/>
              </a:rPr>
              <a:t> </a:t>
            </a:r>
            <a:r>
              <a:rPr lang="en-US" sz="5800" dirty="0" err="1" smtClean="0">
                <a:solidFill>
                  <a:srgbClr val="FF0000"/>
                </a:solidFill>
                <a:latin typeface="+mj-lt"/>
              </a:rPr>
              <a:t>chúng</a:t>
            </a:r>
            <a:r>
              <a:rPr lang="en-US" sz="5800" dirty="0" smtClean="0">
                <a:solidFill>
                  <a:srgbClr val="FF0000"/>
                </a:solidFill>
                <a:latin typeface="+mj-lt"/>
              </a:rPr>
              <a:t> con </a:t>
            </a:r>
            <a:r>
              <a:rPr lang="en-US" sz="5800" dirty="0" err="1" smtClean="0">
                <a:solidFill>
                  <a:srgbClr val="FF0000"/>
                </a:solidFill>
                <a:latin typeface="+mj-lt"/>
              </a:rPr>
              <a:t>hướng</a:t>
            </a:r>
            <a:r>
              <a:rPr lang="en-US" sz="5800" dirty="0" smtClean="0">
                <a:solidFill>
                  <a:srgbClr val="FF0000"/>
                </a:solidFill>
                <a:latin typeface="+mj-lt"/>
              </a:rPr>
              <a:t> </a:t>
            </a:r>
            <a:r>
              <a:rPr lang="en-US" sz="5800" dirty="0" err="1" smtClean="0">
                <a:solidFill>
                  <a:srgbClr val="FF0000"/>
                </a:solidFill>
                <a:latin typeface="+mj-lt"/>
              </a:rPr>
              <a:t>lên</a:t>
            </a:r>
            <a:r>
              <a:rPr lang="en-US" sz="5800" dirty="0" smtClean="0">
                <a:solidFill>
                  <a:srgbClr val="FF0000"/>
                </a:solidFill>
                <a:latin typeface="+mj-lt"/>
              </a:rPr>
              <a:t> </a:t>
            </a:r>
            <a:r>
              <a:rPr lang="en-US" sz="5800" dirty="0" err="1" smtClean="0">
                <a:solidFill>
                  <a:srgbClr val="FF0000"/>
                </a:solidFill>
                <a:latin typeface="+mj-lt"/>
              </a:rPr>
              <a:t>Người</a:t>
            </a:r>
            <a:r>
              <a:rPr lang="en-US" sz="5800" dirty="0" smtClean="0">
                <a:solidFill>
                  <a:srgbClr val="FF0000"/>
                </a:solidFill>
                <a:latin typeface="+mj-lt"/>
              </a:rPr>
              <a:t>. </a:t>
            </a:r>
            <a:r>
              <a:rPr lang="en-US" sz="5800" dirty="0" err="1" smtClean="0">
                <a:solidFill>
                  <a:srgbClr val="FF0000"/>
                </a:solidFill>
                <a:latin typeface="+mj-lt"/>
              </a:rPr>
              <a:t>Lạy</a:t>
            </a:r>
            <a:r>
              <a:rPr lang="en-US" sz="5800" dirty="0" smtClean="0">
                <a:solidFill>
                  <a:srgbClr val="FF0000"/>
                </a:solidFill>
                <a:latin typeface="+mj-lt"/>
              </a:rPr>
              <a:t> </a:t>
            </a:r>
            <a:r>
              <a:rPr lang="en-US" sz="5800" dirty="0" err="1" smtClean="0">
                <a:solidFill>
                  <a:srgbClr val="FF0000"/>
                </a:solidFill>
                <a:latin typeface="+mj-lt"/>
              </a:rPr>
              <a:t>Chúa</a:t>
            </a:r>
            <a:r>
              <a:rPr lang="en-US" sz="5800" dirty="0" smtClean="0">
                <a:solidFill>
                  <a:srgbClr val="FF0000"/>
                </a:solidFill>
                <a:latin typeface="+mj-lt"/>
              </a:rPr>
              <a:t> </a:t>
            </a:r>
            <a:r>
              <a:rPr lang="en-US" sz="5800" dirty="0" err="1" smtClean="0">
                <a:solidFill>
                  <a:srgbClr val="FF0000"/>
                </a:solidFill>
                <a:latin typeface="+mj-lt"/>
              </a:rPr>
              <a:t>Trời</a:t>
            </a:r>
            <a:r>
              <a:rPr lang="en-US" sz="5800" dirty="0" smtClean="0">
                <a:solidFill>
                  <a:srgbClr val="FF0000"/>
                </a:solidFill>
                <a:latin typeface="+mj-lt"/>
              </a:rPr>
              <a:t> </a:t>
            </a:r>
            <a:r>
              <a:rPr lang="en-US" sz="5800" dirty="0" err="1" smtClean="0">
                <a:solidFill>
                  <a:srgbClr val="FF0000"/>
                </a:solidFill>
                <a:latin typeface="+mj-lt"/>
              </a:rPr>
              <a:t>vinh</a:t>
            </a:r>
            <a:r>
              <a:rPr lang="en-US" sz="5800" dirty="0" smtClean="0">
                <a:solidFill>
                  <a:srgbClr val="FF0000"/>
                </a:solidFill>
                <a:latin typeface="+mj-lt"/>
              </a:rPr>
              <a:t> </a:t>
            </a:r>
            <a:r>
              <a:rPr lang="en-US" sz="5800" dirty="0" err="1" smtClean="0">
                <a:solidFill>
                  <a:srgbClr val="FF0000"/>
                </a:solidFill>
                <a:latin typeface="+mj-lt"/>
              </a:rPr>
              <a:t>quang</a:t>
            </a:r>
            <a:r>
              <a:rPr lang="en-US" sz="5800" dirty="0" smtClean="0">
                <a:solidFill>
                  <a:srgbClr val="FF0000"/>
                </a:solidFill>
                <a:latin typeface="+mj-lt"/>
              </a:rPr>
              <a:t> </a:t>
            </a:r>
            <a:r>
              <a:rPr lang="en-US" sz="5800" dirty="0" err="1" smtClean="0">
                <a:solidFill>
                  <a:srgbClr val="FF0000"/>
                </a:solidFill>
                <a:latin typeface="+mj-lt"/>
              </a:rPr>
              <a:t>nguyện</a:t>
            </a:r>
            <a:r>
              <a:rPr lang="en-US" sz="5800" dirty="0" smtClean="0">
                <a:solidFill>
                  <a:srgbClr val="FF0000"/>
                </a:solidFill>
                <a:latin typeface="+mj-lt"/>
              </a:rPr>
              <a:t> </a:t>
            </a:r>
            <a:r>
              <a:rPr lang="en-US" sz="5800" dirty="0" err="1" smtClean="0">
                <a:solidFill>
                  <a:srgbClr val="FF0000"/>
                </a:solidFill>
                <a:latin typeface="+mj-lt"/>
              </a:rPr>
              <a:t>thương</a:t>
            </a:r>
            <a:r>
              <a:rPr lang="en-US" sz="5800" dirty="0" smtClean="0">
                <a:solidFill>
                  <a:srgbClr val="FF0000"/>
                </a:solidFill>
                <a:latin typeface="+mj-lt"/>
              </a:rPr>
              <a:t> </a:t>
            </a:r>
            <a:r>
              <a:rPr lang="en-US" sz="5800" dirty="0" err="1" smtClean="0">
                <a:solidFill>
                  <a:srgbClr val="FF0000"/>
                </a:solidFill>
                <a:latin typeface="+mj-lt"/>
              </a:rPr>
              <a:t>đến</a:t>
            </a:r>
            <a:r>
              <a:rPr lang="en-US" sz="5800" dirty="0" smtClean="0">
                <a:solidFill>
                  <a:srgbClr val="FF0000"/>
                </a:solidFill>
                <a:latin typeface="+mj-lt"/>
              </a:rPr>
              <a:t> </a:t>
            </a:r>
            <a:r>
              <a:rPr lang="en-US" sz="5800" dirty="0" err="1" smtClean="0">
                <a:solidFill>
                  <a:srgbClr val="FF0000"/>
                </a:solidFill>
                <a:latin typeface="+mj-lt"/>
              </a:rPr>
              <a:t>lời</a:t>
            </a:r>
            <a:r>
              <a:rPr lang="en-US" sz="5800" dirty="0" smtClean="0">
                <a:solidFill>
                  <a:srgbClr val="FF0000"/>
                </a:solidFill>
                <a:latin typeface="+mj-lt"/>
              </a:rPr>
              <a:t> van </a:t>
            </a:r>
            <a:r>
              <a:rPr lang="en-US" sz="5800" dirty="0" err="1" smtClean="0">
                <a:solidFill>
                  <a:srgbClr val="FF0000"/>
                </a:solidFill>
                <a:latin typeface="+mj-lt"/>
              </a:rPr>
              <a:t>nài</a:t>
            </a:r>
            <a:r>
              <a:rPr lang="en-US" sz="5800" dirty="0" smtClean="0">
                <a:solidFill>
                  <a:srgbClr val="FF0000"/>
                </a:solidFill>
                <a:latin typeface="+mj-lt"/>
              </a:rPr>
              <a:t>.</a:t>
            </a:r>
            <a:endParaRPr lang="vi-VN" sz="5800" dirty="0">
              <a:solidFill>
                <a:srgbClr val="FF0000"/>
              </a:solidFill>
              <a:latin typeface="+mj-lt"/>
            </a:endParaRPr>
          </a:p>
        </p:txBody>
      </p:sp>
    </p:spTree>
    <p:extLst>
      <p:ext uri="{BB962C8B-B14F-4D97-AF65-F5344CB8AC3E}">
        <p14:creationId xmlns:p14="http://schemas.microsoft.com/office/powerpoint/2010/main" val="3467191575"/>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fontScale="90000"/>
          </a:bodyPr>
          <a:lstStyle/>
          <a:p>
            <a:pPr algn="just">
              <a:lnSpc>
                <a:spcPct val="110000"/>
              </a:lnSpc>
            </a:pPr>
            <a:r>
              <a:rPr lang="en-US" sz="5500" b="0" u="sng" dirty="0" err="1">
                <a:solidFill>
                  <a:srgbClr val="000066"/>
                </a:solidFill>
                <a:effectLst/>
              </a:rPr>
              <a:t>Đk</a:t>
            </a:r>
            <a:r>
              <a:rPr lang="en-US" sz="5500" b="0" u="sng" dirty="0">
                <a:solidFill>
                  <a:srgbClr val="000066"/>
                </a:solidFill>
                <a:effectLst/>
              </a:rPr>
              <a:t>:</a:t>
            </a:r>
            <a:r>
              <a:rPr lang="en-US" sz="5500" b="0" dirty="0">
                <a:solidFill>
                  <a:srgbClr val="000066"/>
                </a:solidFill>
                <a:effectLst/>
              </a:rPr>
              <a:t> </a:t>
            </a:r>
            <a:r>
              <a:rPr lang="vi-VN" sz="5500" b="0" dirty="0">
                <a:solidFill>
                  <a:srgbClr val="FF0000"/>
                </a:solidFill>
                <a:effectLst/>
              </a:rPr>
              <a:t> </a:t>
            </a:r>
            <a:r>
              <a:rPr lang="en-US" sz="5500" dirty="0" err="1" smtClean="0">
                <a:solidFill>
                  <a:srgbClr val="FF0000"/>
                </a:solidFill>
              </a:rPr>
              <a:t>Chúng</a:t>
            </a:r>
            <a:r>
              <a:rPr lang="en-US" sz="5500" dirty="0" smtClean="0">
                <a:solidFill>
                  <a:srgbClr val="FF0000"/>
                </a:solidFill>
              </a:rPr>
              <a:t> con </a:t>
            </a:r>
            <a:r>
              <a:rPr lang="en-US" sz="5500" dirty="0" err="1" smtClean="0">
                <a:solidFill>
                  <a:srgbClr val="FF0000"/>
                </a:solidFill>
              </a:rPr>
              <a:t>xin</a:t>
            </a:r>
            <a:r>
              <a:rPr lang="en-US" sz="5500" dirty="0" smtClean="0">
                <a:solidFill>
                  <a:srgbClr val="FF0000"/>
                </a:solidFill>
              </a:rPr>
              <a:t> </a:t>
            </a:r>
            <a:r>
              <a:rPr lang="en-US" sz="5500" dirty="0" err="1" smtClean="0">
                <a:solidFill>
                  <a:srgbClr val="FF0000"/>
                </a:solidFill>
              </a:rPr>
              <a:t>tạ</a:t>
            </a:r>
            <a:r>
              <a:rPr lang="en-US" sz="5500" dirty="0" smtClean="0">
                <a:solidFill>
                  <a:srgbClr val="FF0000"/>
                </a:solidFill>
              </a:rPr>
              <a:t> </a:t>
            </a:r>
            <a:r>
              <a:rPr lang="en-US" sz="5500" dirty="0" err="1" smtClean="0">
                <a:solidFill>
                  <a:srgbClr val="FF0000"/>
                </a:solidFill>
              </a:rPr>
              <a:t>ơn</a:t>
            </a:r>
            <a:r>
              <a:rPr lang="en-US" sz="5500" dirty="0" smtClean="0">
                <a:solidFill>
                  <a:srgbClr val="FF0000"/>
                </a:solidFill>
              </a:rPr>
              <a:t> </a:t>
            </a:r>
            <a:r>
              <a:rPr lang="en-US" sz="5500" dirty="0" err="1" smtClean="0">
                <a:solidFill>
                  <a:srgbClr val="FF0000"/>
                </a:solidFill>
              </a:rPr>
              <a:t>Chúa</a:t>
            </a:r>
            <a:r>
              <a:rPr lang="en-US" sz="5500" dirty="0" smtClean="0">
                <a:solidFill>
                  <a:srgbClr val="FF0000"/>
                </a:solidFill>
              </a:rPr>
              <a:t> </a:t>
            </a:r>
            <a:r>
              <a:rPr lang="en-US" sz="5500" dirty="0" err="1" smtClean="0">
                <a:solidFill>
                  <a:srgbClr val="FF0000"/>
                </a:solidFill>
              </a:rPr>
              <a:t>uy</a:t>
            </a:r>
            <a:r>
              <a:rPr lang="en-US" sz="5500" dirty="0" smtClean="0">
                <a:solidFill>
                  <a:srgbClr val="FF0000"/>
                </a:solidFill>
              </a:rPr>
              <a:t> </a:t>
            </a:r>
            <a:r>
              <a:rPr lang="en-US" sz="5500" dirty="0" err="1" smtClean="0">
                <a:solidFill>
                  <a:srgbClr val="FF0000"/>
                </a:solidFill>
              </a:rPr>
              <a:t>quyền</a:t>
            </a:r>
            <a:r>
              <a:rPr lang="en-US" sz="5500" dirty="0" smtClean="0">
                <a:solidFill>
                  <a:srgbClr val="FF0000"/>
                </a:solidFill>
              </a:rPr>
              <a:t> </a:t>
            </a:r>
            <a:r>
              <a:rPr lang="en-US" sz="5500" dirty="0" err="1" smtClean="0">
                <a:solidFill>
                  <a:srgbClr val="FF0000"/>
                </a:solidFill>
              </a:rPr>
              <a:t>toàn</a:t>
            </a:r>
            <a:r>
              <a:rPr lang="en-US" sz="5500" dirty="0" smtClean="0">
                <a:solidFill>
                  <a:srgbClr val="FF0000"/>
                </a:solidFill>
              </a:rPr>
              <a:t> </a:t>
            </a:r>
            <a:r>
              <a:rPr lang="en-US" sz="5500" dirty="0" err="1" smtClean="0">
                <a:solidFill>
                  <a:srgbClr val="FF0000"/>
                </a:solidFill>
              </a:rPr>
              <a:t>năng</a:t>
            </a:r>
            <a:r>
              <a:rPr lang="en-US" sz="5500" dirty="0" smtClean="0">
                <a:solidFill>
                  <a:srgbClr val="FF0000"/>
                </a:solidFill>
              </a:rPr>
              <a:t>. </a:t>
            </a:r>
            <a:r>
              <a:rPr lang="en-US" sz="5500" dirty="0" err="1" smtClean="0">
                <a:solidFill>
                  <a:srgbClr val="FF0000"/>
                </a:solidFill>
              </a:rPr>
              <a:t>Tình</a:t>
            </a:r>
            <a:r>
              <a:rPr lang="en-US" sz="5500" dirty="0" smtClean="0">
                <a:solidFill>
                  <a:srgbClr val="FF0000"/>
                </a:solidFill>
              </a:rPr>
              <a:t> </a:t>
            </a:r>
            <a:r>
              <a:rPr lang="en-US" sz="5500" dirty="0" err="1" smtClean="0">
                <a:solidFill>
                  <a:srgbClr val="FF0000"/>
                </a:solidFill>
              </a:rPr>
              <a:t>yêu</a:t>
            </a:r>
            <a:r>
              <a:rPr lang="en-US" sz="5500" dirty="0" smtClean="0">
                <a:solidFill>
                  <a:srgbClr val="FF0000"/>
                </a:solidFill>
              </a:rPr>
              <a:t> </a:t>
            </a:r>
            <a:r>
              <a:rPr lang="en-US" sz="5500" dirty="0" err="1" smtClean="0">
                <a:solidFill>
                  <a:srgbClr val="FF0000"/>
                </a:solidFill>
              </a:rPr>
              <a:t>Chúa</a:t>
            </a:r>
            <a:r>
              <a:rPr lang="en-US" sz="5500" dirty="0" smtClean="0">
                <a:solidFill>
                  <a:srgbClr val="FF0000"/>
                </a:solidFill>
              </a:rPr>
              <a:t> </a:t>
            </a:r>
            <a:r>
              <a:rPr lang="en-US" sz="5500" dirty="0" err="1" smtClean="0">
                <a:solidFill>
                  <a:srgbClr val="FF0000"/>
                </a:solidFill>
              </a:rPr>
              <a:t>nào</a:t>
            </a:r>
            <a:r>
              <a:rPr lang="en-US" sz="5500" dirty="0" smtClean="0">
                <a:solidFill>
                  <a:srgbClr val="FF0000"/>
                </a:solidFill>
              </a:rPr>
              <a:t> </a:t>
            </a:r>
            <a:r>
              <a:rPr lang="en-US" sz="5500" dirty="0" err="1" smtClean="0">
                <a:solidFill>
                  <a:srgbClr val="FF0000"/>
                </a:solidFill>
              </a:rPr>
              <a:t>biết</a:t>
            </a:r>
            <a:r>
              <a:rPr lang="en-US" sz="5500" dirty="0" smtClean="0">
                <a:solidFill>
                  <a:srgbClr val="FF0000"/>
                </a:solidFill>
              </a:rPr>
              <a:t> chi </a:t>
            </a:r>
            <a:r>
              <a:rPr lang="en-US" sz="5500" dirty="0" err="1" smtClean="0">
                <a:solidFill>
                  <a:srgbClr val="FF0000"/>
                </a:solidFill>
              </a:rPr>
              <a:t>báo</a:t>
            </a:r>
            <a:r>
              <a:rPr lang="en-US" sz="5500" dirty="0" smtClean="0">
                <a:solidFill>
                  <a:srgbClr val="FF0000"/>
                </a:solidFill>
              </a:rPr>
              <a:t> </a:t>
            </a:r>
            <a:r>
              <a:rPr lang="en-US" sz="5500" dirty="0" err="1" smtClean="0">
                <a:solidFill>
                  <a:srgbClr val="FF0000"/>
                </a:solidFill>
              </a:rPr>
              <a:t>đền</a:t>
            </a:r>
            <a:r>
              <a:rPr lang="en-US" sz="5500" dirty="0" smtClean="0">
                <a:solidFill>
                  <a:srgbClr val="FF0000"/>
                </a:solidFill>
              </a:rPr>
              <a:t>. </a:t>
            </a:r>
            <a:r>
              <a:rPr lang="en-US" sz="5500" dirty="0" err="1" smtClean="0">
                <a:solidFill>
                  <a:srgbClr val="FF0000"/>
                </a:solidFill>
              </a:rPr>
              <a:t>Chúa</a:t>
            </a:r>
            <a:r>
              <a:rPr lang="en-US" sz="5500" dirty="0" smtClean="0">
                <a:solidFill>
                  <a:srgbClr val="FF0000"/>
                </a:solidFill>
              </a:rPr>
              <a:t> </a:t>
            </a:r>
            <a:r>
              <a:rPr lang="en-US" sz="5500" dirty="0" err="1" smtClean="0">
                <a:solidFill>
                  <a:srgbClr val="FF0000"/>
                </a:solidFill>
              </a:rPr>
              <a:t>muôn</a:t>
            </a:r>
            <a:r>
              <a:rPr lang="en-US" sz="5500" dirty="0" smtClean="0">
                <a:solidFill>
                  <a:srgbClr val="FF0000"/>
                </a:solidFill>
              </a:rPr>
              <a:t> </a:t>
            </a:r>
            <a:r>
              <a:rPr lang="en-US" sz="5500" dirty="0" err="1" smtClean="0">
                <a:solidFill>
                  <a:srgbClr val="FF0000"/>
                </a:solidFill>
              </a:rPr>
              <a:t>đời</a:t>
            </a:r>
            <a:r>
              <a:rPr lang="en-US" sz="5500" dirty="0" smtClean="0">
                <a:solidFill>
                  <a:srgbClr val="FF0000"/>
                </a:solidFill>
              </a:rPr>
              <a:t> </a:t>
            </a:r>
            <a:r>
              <a:rPr lang="en-US" sz="5500" dirty="0" err="1" smtClean="0">
                <a:solidFill>
                  <a:srgbClr val="FF0000"/>
                </a:solidFill>
              </a:rPr>
              <a:t>là</a:t>
            </a:r>
            <a:r>
              <a:rPr lang="en-US" sz="5500" dirty="0" smtClean="0">
                <a:solidFill>
                  <a:srgbClr val="FF0000"/>
                </a:solidFill>
              </a:rPr>
              <a:t> </a:t>
            </a:r>
            <a:r>
              <a:rPr lang="en-US" sz="5500" dirty="0" err="1" smtClean="0">
                <a:solidFill>
                  <a:srgbClr val="FF0000"/>
                </a:solidFill>
              </a:rPr>
              <a:t>Chúa</a:t>
            </a:r>
            <a:r>
              <a:rPr lang="en-US" sz="5500" dirty="0" smtClean="0">
                <a:solidFill>
                  <a:srgbClr val="FF0000"/>
                </a:solidFill>
              </a:rPr>
              <a:t>, </a:t>
            </a:r>
            <a:r>
              <a:rPr lang="en-US" sz="5500" dirty="0" err="1" smtClean="0">
                <a:solidFill>
                  <a:srgbClr val="FF0000"/>
                </a:solidFill>
              </a:rPr>
              <a:t>khắp</a:t>
            </a:r>
            <a:r>
              <a:rPr lang="en-US" sz="5500" dirty="0" smtClean="0">
                <a:solidFill>
                  <a:srgbClr val="FF0000"/>
                </a:solidFill>
              </a:rPr>
              <a:t> </a:t>
            </a:r>
            <a:r>
              <a:rPr lang="en-US" sz="5500" dirty="0" err="1" smtClean="0">
                <a:solidFill>
                  <a:srgbClr val="FF0000"/>
                </a:solidFill>
              </a:rPr>
              <a:t>vũ</a:t>
            </a:r>
            <a:r>
              <a:rPr lang="en-US" sz="5500" dirty="0" smtClean="0">
                <a:solidFill>
                  <a:srgbClr val="FF0000"/>
                </a:solidFill>
              </a:rPr>
              <a:t> </a:t>
            </a:r>
            <a:r>
              <a:rPr lang="en-US" sz="5500" dirty="0" err="1" smtClean="0">
                <a:solidFill>
                  <a:srgbClr val="FF0000"/>
                </a:solidFill>
              </a:rPr>
              <a:t>trụ</a:t>
            </a:r>
            <a:r>
              <a:rPr lang="en-US" sz="5500" dirty="0" smtClean="0">
                <a:solidFill>
                  <a:srgbClr val="FF0000"/>
                </a:solidFill>
              </a:rPr>
              <a:t> </a:t>
            </a:r>
            <a:r>
              <a:rPr lang="en-US" sz="5500" dirty="0" err="1" smtClean="0">
                <a:solidFill>
                  <a:srgbClr val="FF0000"/>
                </a:solidFill>
              </a:rPr>
              <a:t>trời</a:t>
            </a:r>
            <a:r>
              <a:rPr lang="en-US" sz="5500" dirty="0" smtClean="0">
                <a:solidFill>
                  <a:srgbClr val="FF0000"/>
                </a:solidFill>
              </a:rPr>
              <a:t> </a:t>
            </a:r>
            <a:r>
              <a:rPr lang="en-US" sz="5500" dirty="0" err="1" smtClean="0">
                <a:solidFill>
                  <a:srgbClr val="FF0000"/>
                </a:solidFill>
              </a:rPr>
              <a:t>đất</a:t>
            </a:r>
            <a:r>
              <a:rPr lang="en-US" sz="5500" dirty="0" smtClean="0">
                <a:solidFill>
                  <a:srgbClr val="FF0000"/>
                </a:solidFill>
              </a:rPr>
              <a:t> </a:t>
            </a:r>
            <a:r>
              <a:rPr lang="en-US" sz="5500" dirty="0" err="1" smtClean="0">
                <a:solidFill>
                  <a:srgbClr val="FF0000"/>
                </a:solidFill>
              </a:rPr>
              <a:t>ngàn</a:t>
            </a:r>
            <a:r>
              <a:rPr lang="en-US" sz="5500" dirty="0" smtClean="0">
                <a:solidFill>
                  <a:srgbClr val="FF0000"/>
                </a:solidFill>
              </a:rPr>
              <a:t> </a:t>
            </a:r>
            <a:r>
              <a:rPr lang="en-US" sz="5500" dirty="0" err="1" smtClean="0">
                <a:solidFill>
                  <a:srgbClr val="FF0000"/>
                </a:solidFill>
              </a:rPr>
              <a:t>vinh</a:t>
            </a:r>
            <a:r>
              <a:rPr lang="en-US" sz="5500" dirty="0" smtClean="0">
                <a:solidFill>
                  <a:srgbClr val="FF0000"/>
                </a:solidFill>
              </a:rPr>
              <a:t> </a:t>
            </a:r>
            <a:r>
              <a:rPr lang="en-US" sz="5500" dirty="0" err="1" smtClean="0">
                <a:solidFill>
                  <a:srgbClr val="FF0000"/>
                </a:solidFill>
              </a:rPr>
              <a:t>quang</a:t>
            </a:r>
            <a:r>
              <a:rPr lang="en-US" sz="5500" dirty="0" smtClean="0">
                <a:solidFill>
                  <a:srgbClr val="FF0000"/>
                </a:solidFill>
              </a:rPr>
              <a:t> </a:t>
            </a:r>
            <a:r>
              <a:rPr lang="en-US" sz="5500" dirty="0" err="1" smtClean="0">
                <a:solidFill>
                  <a:srgbClr val="FF0000"/>
                </a:solidFill>
              </a:rPr>
              <a:t>cao</a:t>
            </a:r>
            <a:r>
              <a:rPr lang="en-US" sz="5500" dirty="0" smtClean="0">
                <a:solidFill>
                  <a:srgbClr val="FF0000"/>
                </a:solidFill>
              </a:rPr>
              <a:t> </a:t>
            </a:r>
            <a:r>
              <a:rPr lang="en-US" sz="5500" dirty="0" err="1" smtClean="0">
                <a:solidFill>
                  <a:srgbClr val="FF0000"/>
                </a:solidFill>
              </a:rPr>
              <a:t>chiếu</a:t>
            </a:r>
            <a:r>
              <a:rPr lang="en-US" sz="5500" dirty="0" smtClean="0">
                <a:solidFill>
                  <a:srgbClr val="FF0000"/>
                </a:solidFill>
              </a:rPr>
              <a:t> </a:t>
            </a:r>
            <a:r>
              <a:rPr lang="en-US" sz="5500" dirty="0" err="1" smtClean="0">
                <a:solidFill>
                  <a:srgbClr val="FF0000"/>
                </a:solidFill>
              </a:rPr>
              <a:t>hiển</a:t>
            </a:r>
            <a:r>
              <a:rPr lang="en-US" sz="5500" dirty="0" smtClean="0">
                <a:solidFill>
                  <a:srgbClr val="FF0000"/>
                </a:solidFill>
              </a:rPr>
              <a:t> </a:t>
            </a:r>
            <a:r>
              <a:rPr lang="en-US" sz="5500" dirty="0" err="1" smtClean="0">
                <a:solidFill>
                  <a:srgbClr val="FF0000"/>
                </a:solidFill>
              </a:rPr>
              <a:t>trị</a:t>
            </a:r>
            <a:r>
              <a:rPr lang="en-US" sz="5500" dirty="0" smtClean="0">
                <a:solidFill>
                  <a:srgbClr val="FF0000"/>
                </a:solidFill>
              </a:rPr>
              <a:t> </a:t>
            </a:r>
            <a:r>
              <a:rPr lang="en-US" sz="5500" dirty="0" err="1" smtClean="0">
                <a:solidFill>
                  <a:srgbClr val="FF0000"/>
                </a:solidFill>
              </a:rPr>
              <a:t>đời</a:t>
            </a:r>
            <a:r>
              <a:rPr lang="en-US" sz="5500" dirty="0" smtClean="0">
                <a:solidFill>
                  <a:srgbClr val="FF0000"/>
                </a:solidFill>
              </a:rPr>
              <a:t> </a:t>
            </a:r>
            <a:r>
              <a:rPr lang="en-US" sz="5500" dirty="0" err="1" smtClean="0">
                <a:solidFill>
                  <a:srgbClr val="FF0000"/>
                </a:solidFill>
              </a:rPr>
              <a:t>đời</a:t>
            </a:r>
            <a:r>
              <a:rPr lang="en-US" sz="5500" dirty="0" smtClean="0">
                <a:solidFill>
                  <a:srgbClr val="FF0000"/>
                </a:solidFill>
              </a:rPr>
              <a:t>.</a:t>
            </a:r>
            <a:endParaRPr lang="vi-VN" sz="5500" b="0" dirty="0">
              <a:solidFill>
                <a:srgbClr val="FF0000"/>
              </a:solidFill>
              <a:effectLst/>
            </a:endParaRPr>
          </a:p>
        </p:txBody>
      </p:sp>
    </p:spTree>
    <p:extLst>
      <p:ext uri="{BB962C8B-B14F-4D97-AF65-F5344CB8AC3E}">
        <p14:creationId xmlns:p14="http://schemas.microsoft.com/office/powerpoint/2010/main" val="39483436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1766715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143500"/>
          </a:xfrm>
        </p:spPr>
        <p:txBody>
          <a:bodyPr anchor="ctr">
            <a:noAutofit/>
          </a:bodyPr>
          <a:lstStyle/>
          <a:p>
            <a:pPr algn="just">
              <a:lnSpc>
                <a:spcPct val="120000"/>
              </a:lnSpc>
              <a:spcBef>
                <a:spcPts val="0"/>
              </a:spcBef>
            </a:pPr>
            <a:r>
              <a:rPr lang="vi-VN" sz="6000" u="sng" dirty="0" smtClean="0">
                <a:solidFill>
                  <a:srgbClr val="000066"/>
                </a:solidFill>
                <a:latin typeface="+mj-lt"/>
              </a:rPr>
              <a:t>Đ</a:t>
            </a:r>
            <a:r>
              <a:rPr lang="en-US" sz="6000" u="sng" dirty="0" smtClean="0">
                <a:solidFill>
                  <a:srgbClr val="000066"/>
                </a:solidFill>
                <a:latin typeface="+mj-lt"/>
              </a:rPr>
              <a:t>k</a:t>
            </a:r>
            <a:r>
              <a:rPr lang="vi-VN" sz="6000" u="sng" dirty="0" smtClean="0">
                <a:solidFill>
                  <a:srgbClr val="000066"/>
                </a:solidFill>
                <a:latin typeface="+mj-lt"/>
              </a:rPr>
              <a:t>:</a:t>
            </a:r>
            <a:r>
              <a:rPr lang="vi-VN" sz="6000" dirty="0" smtClean="0">
                <a:solidFill>
                  <a:srgbClr val="FF0000"/>
                </a:solidFill>
                <a:latin typeface="+mj-lt"/>
              </a:rPr>
              <a:t> </a:t>
            </a:r>
            <a:r>
              <a:rPr lang="en-US" sz="6000" dirty="0" err="1" smtClean="0">
                <a:solidFill>
                  <a:srgbClr val="FF0000"/>
                </a:solidFill>
                <a:latin typeface="+mj-lt"/>
              </a:rPr>
              <a:t>Nguyện</a:t>
            </a:r>
            <a:r>
              <a:rPr lang="en-US" sz="6000" dirty="0" smtClean="0">
                <a:solidFill>
                  <a:srgbClr val="FF0000"/>
                </a:solidFill>
                <a:latin typeface="+mj-lt"/>
              </a:rPr>
              <a:t> </a:t>
            </a:r>
            <a:r>
              <a:rPr lang="en-US" sz="6000" dirty="0" err="1" smtClean="0">
                <a:solidFill>
                  <a:srgbClr val="FF0000"/>
                </a:solidFill>
                <a:latin typeface="+mj-lt"/>
              </a:rPr>
              <a:t>Chúa</a:t>
            </a:r>
            <a:r>
              <a:rPr lang="en-US" sz="6000" dirty="0" smtClean="0">
                <a:solidFill>
                  <a:srgbClr val="FF0000"/>
                </a:solidFill>
                <a:latin typeface="+mj-lt"/>
              </a:rPr>
              <a:t> </a:t>
            </a:r>
            <a:r>
              <a:rPr lang="en-US" sz="6000" dirty="0" err="1" smtClean="0">
                <a:solidFill>
                  <a:srgbClr val="FF0000"/>
                </a:solidFill>
                <a:latin typeface="+mj-lt"/>
              </a:rPr>
              <a:t>chí</a:t>
            </a:r>
            <a:r>
              <a:rPr lang="en-US" sz="6000" dirty="0" smtClean="0">
                <a:solidFill>
                  <a:srgbClr val="FF0000"/>
                </a:solidFill>
                <a:latin typeface="+mj-lt"/>
              </a:rPr>
              <a:t> </a:t>
            </a:r>
            <a:r>
              <a:rPr lang="en-US" sz="6000" dirty="0" err="1" smtClean="0">
                <a:solidFill>
                  <a:srgbClr val="FF0000"/>
                </a:solidFill>
                <a:latin typeface="+mj-lt"/>
              </a:rPr>
              <a:t>ái</a:t>
            </a:r>
            <a:r>
              <a:rPr lang="en-US" sz="6000" dirty="0" smtClean="0">
                <a:solidFill>
                  <a:srgbClr val="FF0000"/>
                </a:solidFill>
                <a:latin typeface="+mj-lt"/>
              </a:rPr>
              <a:t> </a:t>
            </a:r>
            <a:r>
              <a:rPr lang="en-US" sz="6000" dirty="0" err="1" smtClean="0">
                <a:solidFill>
                  <a:srgbClr val="FF0000"/>
                </a:solidFill>
                <a:latin typeface="+mj-lt"/>
              </a:rPr>
              <a:t>hãy</a:t>
            </a:r>
            <a:r>
              <a:rPr lang="en-US" sz="6000" dirty="0" smtClean="0">
                <a:solidFill>
                  <a:srgbClr val="FF0000"/>
                </a:solidFill>
                <a:latin typeface="+mj-lt"/>
              </a:rPr>
              <a:t> </a:t>
            </a:r>
            <a:r>
              <a:rPr lang="en-US" sz="6000" dirty="0" err="1" smtClean="0">
                <a:solidFill>
                  <a:srgbClr val="FF0000"/>
                </a:solidFill>
                <a:latin typeface="+mj-lt"/>
              </a:rPr>
              <a:t>lắng</a:t>
            </a:r>
            <a:r>
              <a:rPr lang="en-US" sz="6000" dirty="0" smtClean="0">
                <a:solidFill>
                  <a:srgbClr val="FF0000"/>
                </a:solidFill>
                <a:latin typeface="+mj-lt"/>
              </a:rPr>
              <a:t> </a:t>
            </a:r>
            <a:r>
              <a:rPr lang="en-US" sz="6000" dirty="0" err="1" smtClean="0">
                <a:solidFill>
                  <a:srgbClr val="FF0000"/>
                </a:solidFill>
                <a:latin typeface="+mj-lt"/>
              </a:rPr>
              <a:t>nghe</a:t>
            </a:r>
            <a:r>
              <a:rPr lang="en-US" sz="6000" dirty="0" smtClean="0">
                <a:solidFill>
                  <a:srgbClr val="FF0000"/>
                </a:solidFill>
                <a:latin typeface="+mj-lt"/>
              </a:rPr>
              <a:t> </a:t>
            </a:r>
            <a:r>
              <a:rPr lang="en-US" sz="6000" dirty="0" err="1" smtClean="0">
                <a:solidFill>
                  <a:srgbClr val="FF0000"/>
                </a:solidFill>
                <a:latin typeface="+mj-lt"/>
              </a:rPr>
              <a:t>lời</a:t>
            </a:r>
            <a:r>
              <a:rPr lang="en-US" sz="6000" dirty="0" smtClean="0">
                <a:solidFill>
                  <a:srgbClr val="FF0000"/>
                </a:solidFill>
                <a:latin typeface="+mj-lt"/>
              </a:rPr>
              <a:t> </a:t>
            </a:r>
            <a:r>
              <a:rPr lang="en-US" sz="6000" dirty="0" err="1" smtClean="0">
                <a:solidFill>
                  <a:srgbClr val="FF0000"/>
                </a:solidFill>
                <a:latin typeface="+mj-lt"/>
              </a:rPr>
              <a:t>chúng</a:t>
            </a:r>
            <a:r>
              <a:rPr lang="en-US" sz="6000" dirty="0" smtClean="0">
                <a:solidFill>
                  <a:srgbClr val="FF0000"/>
                </a:solidFill>
                <a:latin typeface="+mj-lt"/>
              </a:rPr>
              <a:t> con. </a:t>
            </a:r>
            <a:r>
              <a:rPr lang="en-US" sz="6000" dirty="0" err="1" smtClean="0">
                <a:solidFill>
                  <a:srgbClr val="FF0000"/>
                </a:solidFill>
                <a:latin typeface="+mj-lt"/>
              </a:rPr>
              <a:t>Dủ</a:t>
            </a:r>
            <a:r>
              <a:rPr lang="en-US" sz="6000" dirty="0" smtClean="0">
                <a:solidFill>
                  <a:srgbClr val="FF0000"/>
                </a:solidFill>
                <a:latin typeface="+mj-lt"/>
              </a:rPr>
              <a:t> </a:t>
            </a:r>
            <a:r>
              <a:rPr lang="en-US" sz="6000" dirty="0" err="1" smtClean="0">
                <a:solidFill>
                  <a:srgbClr val="FF0000"/>
                </a:solidFill>
                <a:latin typeface="+mj-lt"/>
              </a:rPr>
              <a:t>tình</a:t>
            </a:r>
            <a:r>
              <a:rPr lang="en-US" sz="6000" dirty="0" smtClean="0">
                <a:solidFill>
                  <a:srgbClr val="FF0000"/>
                </a:solidFill>
                <a:latin typeface="+mj-lt"/>
              </a:rPr>
              <a:t> </a:t>
            </a:r>
            <a:r>
              <a:rPr lang="en-US" sz="6000" dirty="0" err="1" smtClean="0">
                <a:solidFill>
                  <a:srgbClr val="FF0000"/>
                </a:solidFill>
                <a:latin typeface="+mj-lt"/>
              </a:rPr>
              <a:t>thương</a:t>
            </a:r>
            <a:r>
              <a:rPr lang="en-US" sz="6000" dirty="0" smtClean="0">
                <a:solidFill>
                  <a:srgbClr val="FF0000"/>
                </a:solidFill>
                <a:latin typeface="+mj-lt"/>
              </a:rPr>
              <a:t> </a:t>
            </a:r>
            <a:r>
              <a:rPr lang="en-US" sz="6000" dirty="0" err="1" smtClean="0">
                <a:solidFill>
                  <a:srgbClr val="FF0000"/>
                </a:solidFill>
                <a:latin typeface="+mj-lt"/>
              </a:rPr>
              <a:t>xem</a:t>
            </a:r>
            <a:r>
              <a:rPr lang="en-US" sz="6000" dirty="0" smtClean="0">
                <a:solidFill>
                  <a:srgbClr val="FF0000"/>
                </a:solidFill>
                <a:latin typeface="+mj-lt"/>
              </a:rPr>
              <a:t> </a:t>
            </a:r>
            <a:r>
              <a:rPr lang="en-US" sz="6000" dirty="0" err="1" smtClean="0">
                <a:solidFill>
                  <a:srgbClr val="FF0000"/>
                </a:solidFill>
                <a:latin typeface="+mj-lt"/>
              </a:rPr>
              <a:t>vì</a:t>
            </a:r>
            <a:r>
              <a:rPr lang="en-US" sz="6000" dirty="0" smtClean="0">
                <a:solidFill>
                  <a:srgbClr val="FF0000"/>
                </a:solidFill>
                <a:latin typeface="+mj-lt"/>
              </a:rPr>
              <a:t> </a:t>
            </a:r>
            <a:r>
              <a:rPr lang="en-US" sz="6000" dirty="0" err="1" smtClean="0">
                <a:solidFill>
                  <a:srgbClr val="FF0000"/>
                </a:solidFill>
                <a:latin typeface="+mj-lt"/>
              </a:rPr>
              <a:t>chúng</a:t>
            </a:r>
            <a:r>
              <a:rPr lang="en-US" sz="6000" dirty="0" smtClean="0">
                <a:solidFill>
                  <a:srgbClr val="FF0000"/>
                </a:solidFill>
                <a:latin typeface="+mj-lt"/>
              </a:rPr>
              <a:t> con </a:t>
            </a:r>
            <a:r>
              <a:rPr lang="en-US" sz="6000" dirty="0" err="1" smtClean="0">
                <a:solidFill>
                  <a:srgbClr val="FF0000"/>
                </a:solidFill>
                <a:latin typeface="+mj-lt"/>
              </a:rPr>
              <a:t>phạm</a:t>
            </a:r>
            <a:r>
              <a:rPr lang="en-US" sz="6000" dirty="0" smtClean="0">
                <a:solidFill>
                  <a:srgbClr val="FF0000"/>
                </a:solidFill>
                <a:latin typeface="+mj-lt"/>
              </a:rPr>
              <a:t> </a:t>
            </a:r>
            <a:r>
              <a:rPr lang="en-US" sz="6000" dirty="0" err="1" smtClean="0">
                <a:solidFill>
                  <a:srgbClr val="FF0000"/>
                </a:solidFill>
                <a:latin typeface="+mj-lt"/>
              </a:rPr>
              <a:t>đến</a:t>
            </a:r>
            <a:r>
              <a:rPr lang="en-US" sz="6000" dirty="0" smtClean="0">
                <a:solidFill>
                  <a:srgbClr val="FF0000"/>
                </a:solidFill>
                <a:latin typeface="+mj-lt"/>
              </a:rPr>
              <a:t> </a:t>
            </a:r>
            <a:r>
              <a:rPr lang="en-US" sz="6000" dirty="0" err="1" smtClean="0">
                <a:solidFill>
                  <a:srgbClr val="FF0000"/>
                </a:solidFill>
                <a:latin typeface="+mj-lt"/>
              </a:rPr>
              <a:t>Người</a:t>
            </a:r>
            <a:r>
              <a:rPr lang="en-US" sz="6000" dirty="0" smtClean="0">
                <a:solidFill>
                  <a:srgbClr val="FF0000"/>
                </a:solidFill>
                <a:latin typeface="+mj-lt"/>
              </a:rPr>
              <a:t>.</a:t>
            </a:r>
            <a:endParaRPr lang="vi-VN" sz="6000" dirty="0">
              <a:solidFill>
                <a:srgbClr val="FF0000"/>
              </a:solidFill>
              <a:latin typeface="+mj-lt"/>
            </a:endParaRPr>
          </a:p>
        </p:txBody>
      </p:sp>
    </p:spTree>
    <p:extLst>
      <p:ext uri="{BB962C8B-B14F-4D97-AF65-F5344CB8AC3E}">
        <p14:creationId xmlns:p14="http://schemas.microsoft.com/office/powerpoint/2010/main" val="279957032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143500"/>
          </a:xfrm>
        </p:spPr>
        <p:txBody>
          <a:bodyPr anchor="ctr">
            <a:noAutofit/>
          </a:bodyPr>
          <a:lstStyle/>
          <a:p>
            <a:pPr algn="just">
              <a:lnSpc>
                <a:spcPct val="110000"/>
              </a:lnSpc>
              <a:spcBef>
                <a:spcPts val="0"/>
              </a:spcBef>
            </a:pPr>
            <a:r>
              <a:rPr lang="en-US" sz="6000" u="sng" dirty="0" smtClean="0">
                <a:solidFill>
                  <a:srgbClr val="000066"/>
                </a:solidFill>
                <a:latin typeface="+mj-lt"/>
              </a:rPr>
              <a:t>Tk2</a:t>
            </a:r>
            <a:r>
              <a:rPr lang="vi-VN" sz="6000" u="sng" dirty="0" smtClean="0">
                <a:solidFill>
                  <a:srgbClr val="000066"/>
                </a:solidFill>
                <a:latin typeface="+mj-lt"/>
              </a:rPr>
              <a:t>:</a:t>
            </a:r>
            <a:r>
              <a:rPr lang="vi-VN" sz="6000" dirty="0" smtClean="0">
                <a:solidFill>
                  <a:srgbClr val="FF0000"/>
                </a:solidFill>
                <a:latin typeface="+mj-lt"/>
              </a:rPr>
              <a:t> </a:t>
            </a:r>
            <a:r>
              <a:rPr lang="en-US" sz="6000" dirty="0" err="1" smtClean="0">
                <a:solidFill>
                  <a:srgbClr val="FF0000"/>
                </a:solidFill>
                <a:latin typeface="+mj-lt"/>
              </a:rPr>
              <a:t>Người</a:t>
            </a:r>
            <a:r>
              <a:rPr lang="en-US" sz="6000" dirty="0" smtClean="0">
                <a:solidFill>
                  <a:srgbClr val="FF0000"/>
                </a:solidFill>
                <a:latin typeface="+mj-lt"/>
              </a:rPr>
              <a:t> </a:t>
            </a:r>
            <a:r>
              <a:rPr lang="en-US" sz="6000" dirty="0" err="1" smtClean="0">
                <a:solidFill>
                  <a:srgbClr val="FF0000"/>
                </a:solidFill>
                <a:latin typeface="+mj-lt"/>
              </a:rPr>
              <a:t>chính</a:t>
            </a:r>
            <a:r>
              <a:rPr lang="en-US" sz="6000" dirty="0" smtClean="0">
                <a:solidFill>
                  <a:srgbClr val="FF0000"/>
                </a:solidFill>
                <a:latin typeface="+mj-lt"/>
              </a:rPr>
              <a:t> </a:t>
            </a:r>
            <a:r>
              <a:rPr lang="en-US" sz="6000" dirty="0" err="1" smtClean="0">
                <a:solidFill>
                  <a:srgbClr val="FF0000"/>
                </a:solidFill>
                <a:latin typeface="+mj-lt"/>
              </a:rPr>
              <a:t>đường</a:t>
            </a:r>
            <a:r>
              <a:rPr lang="en-US" sz="6000" dirty="0" smtClean="0">
                <a:solidFill>
                  <a:srgbClr val="FF0000"/>
                </a:solidFill>
                <a:latin typeface="+mj-lt"/>
              </a:rPr>
              <a:t> </a:t>
            </a:r>
            <a:r>
              <a:rPr lang="en-US" sz="6000" dirty="0" err="1" smtClean="0">
                <a:solidFill>
                  <a:srgbClr val="FF0000"/>
                </a:solidFill>
                <a:latin typeface="+mj-lt"/>
              </a:rPr>
              <a:t>sinh</a:t>
            </a:r>
            <a:r>
              <a:rPr lang="en-US" sz="6000" dirty="0" smtClean="0">
                <a:solidFill>
                  <a:srgbClr val="FF0000"/>
                </a:solidFill>
                <a:latin typeface="+mj-lt"/>
              </a:rPr>
              <a:t> </a:t>
            </a:r>
            <a:r>
              <a:rPr lang="en-US" sz="6000" dirty="0" err="1" smtClean="0">
                <a:solidFill>
                  <a:srgbClr val="FF0000"/>
                </a:solidFill>
                <a:latin typeface="+mj-lt"/>
              </a:rPr>
              <a:t>phúc</a:t>
            </a:r>
            <a:r>
              <a:rPr lang="en-US" sz="6000" dirty="0" smtClean="0">
                <a:solidFill>
                  <a:srgbClr val="FF0000"/>
                </a:solidFill>
                <a:latin typeface="+mj-lt"/>
              </a:rPr>
              <a:t>, </a:t>
            </a:r>
            <a:r>
              <a:rPr lang="en-US" sz="6000" dirty="0" err="1" smtClean="0">
                <a:solidFill>
                  <a:srgbClr val="FF0000"/>
                </a:solidFill>
                <a:latin typeface="+mj-lt"/>
              </a:rPr>
              <a:t>là</a:t>
            </a:r>
            <a:r>
              <a:rPr lang="en-US" sz="6000" dirty="0" smtClean="0">
                <a:solidFill>
                  <a:srgbClr val="FF0000"/>
                </a:solidFill>
                <a:latin typeface="+mj-lt"/>
              </a:rPr>
              <a:t> </a:t>
            </a:r>
            <a:r>
              <a:rPr lang="en-US" sz="6000" dirty="0" err="1" smtClean="0">
                <a:solidFill>
                  <a:srgbClr val="FF0000"/>
                </a:solidFill>
                <a:latin typeface="+mj-lt"/>
              </a:rPr>
              <a:t>cánh</a:t>
            </a:r>
            <a:r>
              <a:rPr lang="en-US" sz="6000" dirty="0" smtClean="0">
                <a:solidFill>
                  <a:srgbClr val="FF0000"/>
                </a:solidFill>
                <a:latin typeface="+mj-lt"/>
              </a:rPr>
              <a:t> </a:t>
            </a:r>
            <a:r>
              <a:rPr lang="en-US" sz="6000" dirty="0" err="1" smtClean="0">
                <a:solidFill>
                  <a:srgbClr val="FF0000"/>
                </a:solidFill>
                <a:latin typeface="+mj-lt"/>
              </a:rPr>
              <a:t>tay</a:t>
            </a:r>
            <a:r>
              <a:rPr lang="en-US" sz="6000" dirty="0" smtClean="0">
                <a:solidFill>
                  <a:srgbClr val="FF0000"/>
                </a:solidFill>
                <a:latin typeface="+mj-lt"/>
              </a:rPr>
              <a:t> </a:t>
            </a:r>
            <a:r>
              <a:rPr lang="en-US" sz="6000" dirty="0" err="1" smtClean="0">
                <a:solidFill>
                  <a:srgbClr val="FF0000"/>
                </a:solidFill>
                <a:latin typeface="+mj-lt"/>
              </a:rPr>
              <a:t>Chúa</a:t>
            </a:r>
            <a:r>
              <a:rPr lang="en-US" sz="6000" dirty="0" smtClean="0">
                <a:solidFill>
                  <a:srgbClr val="FF0000"/>
                </a:solidFill>
                <a:latin typeface="+mj-lt"/>
              </a:rPr>
              <a:t> </a:t>
            </a:r>
            <a:r>
              <a:rPr lang="en-US" sz="6000" dirty="0" err="1" smtClean="0">
                <a:solidFill>
                  <a:srgbClr val="FF0000"/>
                </a:solidFill>
                <a:latin typeface="+mj-lt"/>
              </a:rPr>
              <a:t>uy</a:t>
            </a:r>
            <a:r>
              <a:rPr lang="en-US" sz="6000" dirty="0" smtClean="0">
                <a:solidFill>
                  <a:srgbClr val="FF0000"/>
                </a:solidFill>
                <a:latin typeface="+mj-lt"/>
              </a:rPr>
              <a:t> </a:t>
            </a:r>
            <a:r>
              <a:rPr lang="en-US" sz="6000" dirty="0" err="1" smtClean="0">
                <a:solidFill>
                  <a:srgbClr val="FF0000"/>
                </a:solidFill>
                <a:latin typeface="+mj-lt"/>
              </a:rPr>
              <a:t>quyền</a:t>
            </a:r>
            <a:r>
              <a:rPr lang="en-US" sz="6000" dirty="0" smtClean="0">
                <a:solidFill>
                  <a:srgbClr val="FF0000"/>
                </a:solidFill>
                <a:latin typeface="+mj-lt"/>
              </a:rPr>
              <a:t>. </a:t>
            </a:r>
            <a:r>
              <a:rPr lang="en-US" sz="6000" dirty="0" err="1" smtClean="0">
                <a:solidFill>
                  <a:srgbClr val="FF0000"/>
                </a:solidFill>
                <a:latin typeface="+mj-lt"/>
              </a:rPr>
              <a:t>Chìa</a:t>
            </a:r>
            <a:r>
              <a:rPr lang="en-US" sz="6000" dirty="0" smtClean="0">
                <a:solidFill>
                  <a:srgbClr val="FF0000"/>
                </a:solidFill>
                <a:latin typeface="+mj-lt"/>
              </a:rPr>
              <a:t> </a:t>
            </a:r>
            <a:r>
              <a:rPr lang="en-US" sz="6000" dirty="0" err="1" smtClean="0">
                <a:solidFill>
                  <a:srgbClr val="FF0000"/>
                </a:solidFill>
                <a:latin typeface="+mj-lt"/>
              </a:rPr>
              <a:t>khóa</a:t>
            </a:r>
            <a:r>
              <a:rPr lang="en-US" sz="6000" dirty="0" smtClean="0">
                <a:solidFill>
                  <a:srgbClr val="FF0000"/>
                </a:solidFill>
                <a:latin typeface="+mj-lt"/>
              </a:rPr>
              <a:t> </a:t>
            </a:r>
            <a:r>
              <a:rPr lang="en-US" sz="6000" dirty="0" err="1" smtClean="0">
                <a:solidFill>
                  <a:srgbClr val="FF0000"/>
                </a:solidFill>
                <a:latin typeface="+mj-lt"/>
              </a:rPr>
              <a:t>trời</a:t>
            </a:r>
            <a:r>
              <a:rPr lang="en-US" sz="6000" dirty="0" smtClean="0">
                <a:solidFill>
                  <a:srgbClr val="FF0000"/>
                </a:solidFill>
                <a:latin typeface="+mj-lt"/>
              </a:rPr>
              <a:t> </a:t>
            </a:r>
            <a:r>
              <a:rPr lang="en-US" sz="6000" dirty="0" err="1" smtClean="0">
                <a:solidFill>
                  <a:srgbClr val="FF0000"/>
                </a:solidFill>
                <a:latin typeface="+mj-lt"/>
              </a:rPr>
              <a:t>vinh</a:t>
            </a:r>
            <a:r>
              <a:rPr lang="en-US" sz="6000" dirty="0" smtClean="0">
                <a:solidFill>
                  <a:srgbClr val="FF0000"/>
                </a:solidFill>
                <a:latin typeface="+mj-lt"/>
              </a:rPr>
              <a:t> </a:t>
            </a:r>
            <a:r>
              <a:rPr lang="en-US" sz="6000" dirty="0" err="1" smtClean="0">
                <a:solidFill>
                  <a:srgbClr val="FF0000"/>
                </a:solidFill>
                <a:latin typeface="+mj-lt"/>
              </a:rPr>
              <a:t>quang</a:t>
            </a:r>
            <a:r>
              <a:rPr lang="en-US" sz="6000" dirty="0" smtClean="0">
                <a:solidFill>
                  <a:srgbClr val="FF0000"/>
                </a:solidFill>
                <a:latin typeface="+mj-lt"/>
              </a:rPr>
              <a:t>, </a:t>
            </a:r>
            <a:r>
              <a:rPr lang="en-US" sz="6000" dirty="0" err="1" smtClean="0">
                <a:solidFill>
                  <a:srgbClr val="FF0000"/>
                </a:solidFill>
                <a:latin typeface="+mj-lt"/>
              </a:rPr>
              <a:t>nguyện</a:t>
            </a:r>
            <a:r>
              <a:rPr lang="en-US" sz="6000" dirty="0" smtClean="0">
                <a:solidFill>
                  <a:srgbClr val="FF0000"/>
                </a:solidFill>
                <a:latin typeface="+mj-lt"/>
              </a:rPr>
              <a:t> </a:t>
            </a:r>
            <a:r>
              <a:rPr lang="en-US" sz="6000" dirty="0" err="1" smtClean="0">
                <a:solidFill>
                  <a:srgbClr val="FF0000"/>
                </a:solidFill>
                <a:latin typeface="+mj-lt"/>
              </a:rPr>
              <a:t>thương</a:t>
            </a:r>
            <a:r>
              <a:rPr lang="en-US" sz="6000" dirty="0" smtClean="0">
                <a:solidFill>
                  <a:srgbClr val="FF0000"/>
                </a:solidFill>
                <a:latin typeface="+mj-lt"/>
              </a:rPr>
              <a:t> </a:t>
            </a:r>
            <a:r>
              <a:rPr lang="en-US" sz="6000" dirty="0" err="1" smtClean="0">
                <a:solidFill>
                  <a:srgbClr val="FF0000"/>
                </a:solidFill>
                <a:latin typeface="+mj-lt"/>
              </a:rPr>
              <a:t>xóa</a:t>
            </a:r>
            <a:r>
              <a:rPr lang="en-US" sz="6000" dirty="0" smtClean="0">
                <a:solidFill>
                  <a:srgbClr val="FF0000"/>
                </a:solidFill>
                <a:latin typeface="+mj-lt"/>
              </a:rPr>
              <a:t> </a:t>
            </a:r>
            <a:r>
              <a:rPr lang="en-US" sz="6000" dirty="0" err="1" smtClean="0">
                <a:solidFill>
                  <a:srgbClr val="FF0000"/>
                </a:solidFill>
                <a:latin typeface="+mj-lt"/>
              </a:rPr>
              <a:t>sạch</a:t>
            </a:r>
            <a:r>
              <a:rPr lang="en-US" sz="6000" dirty="0" smtClean="0">
                <a:solidFill>
                  <a:srgbClr val="FF0000"/>
                </a:solidFill>
                <a:latin typeface="+mj-lt"/>
              </a:rPr>
              <a:t> </a:t>
            </a:r>
            <a:r>
              <a:rPr lang="en-US" sz="6000" dirty="0" err="1" smtClean="0">
                <a:solidFill>
                  <a:srgbClr val="FF0000"/>
                </a:solidFill>
                <a:latin typeface="+mj-lt"/>
              </a:rPr>
              <a:t>lỗi</a:t>
            </a:r>
            <a:r>
              <a:rPr lang="en-US" sz="6000" dirty="0" smtClean="0">
                <a:solidFill>
                  <a:srgbClr val="FF0000"/>
                </a:solidFill>
                <a:latin typeface="+mj-lt"/>
              </a:rPr>
              <a:t> </a:t>
            </a:r>
            <a:r>
              <a:rPr lang="en-US" sz="6000" dirty="0" err="1" smtClean="0">
                <a:solidFill>
                  <a:srgbClr val="FF0000"/>
                </a:solidFill>
                <a:latin typeface="+mj-lt"/>
              </a:rPr>
              <a:t>lầm</a:t>
            </a:r>
            <a:r>
              <a:rPr lang="en-US" sz="6000" dirty="0" smtClean="0">
                <a:solidFill>
                  <a:srgbClr val="FF0000"/>
                </a:solidFill>
                <a:latin typeface="+mj-lt"/>
              </a:rPr>
              <a:t>.</a:t>
            </a:r>
            <a:endParaRPr lang="vi-VN" sz="6000" dirty="0">
              <a:solidFill>
                <a:srgbClr val="FF0000"/>
              </a:solidFill>
              <a:latin typeface="+mj-lt"/>
            </a:endParaRPr>
          </a:p>
        </p:txBody>
      </p:sp>
    </p:spTree>
    <p:extLst>
      <p:ext uri="{BB962C8B-B14F-4D97-AF65-F5344CB8AC3E}">
        <p14:creationId xmlns:p14="http://schemas.microsoft.com/office/powerpoint/2010/main" val="2716087571"/>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143500"/>
          </a:xfrm>
        </p:spPr>
        <p:txBody>
          <a:bodyPr anchor="ctr">
            <a:noAutofit/>
          </a:bodyPr>
          <a:lstStyle/>
          <a:p>
            <a:pPr algn="just">
              <a:lnSpc>
                <a:spcPct val="120000"/>
              </a:lnSpc>
              <a:spcBef>
                <a:spcPts val="0"/>
              </a:spcBef>
            </a:pPr>
            <a:r>
              <a:rPr lang="vi-VN" sz="6000" u="sng" dirty="0" smtClean="0">
                <a:solidFill>
                  <a:srgbClr val="000066"/>
                </a:solidFill>
                <a:latin typeface="+mj-lt"/>
              </a:rPr>
              <a:t>Đ</a:t>
            </a:r>
            <a:r>
              <a:rPr lang="en-US" sz="6000" u="sng" dirty="0" smtClean="0">
                <a:solidFill>
                  <a:srgbClr val="000066"/>
                </a:solidFill>
                <a:latin typeface="+mj-lt"/>
              </a:rPr>
              <a:t>k</a:t>
            </a:r>
            <a:r>
              <a:rPr lang="vi-VN" sz="6000" u="sng" dirty="0" smtClean="0">
                <a:solidFill>
                  <a:srgbClr val="000066"/>
                </a:solidFill>
                <a:latin typeface="+mj-lt"/>
              </a:rPr>
              <a:t>:</a:t>
            </a:r>
            <a:r>
              <a:rPr lang="vi-VN" sz="6000" dirty="0" smtClean="0">
                <a:solidFill>
                  <a:srgbClr val="FF0000"/>
                </a:solidFill>
                <a:latin typeface="+mj-lt"/>
              </a:rPr>
              <a:t> </a:t>
            </a:r>
            <a:r>
              <a:rPr lang="en-US" sz="6000" dirty="0" err="1" smtClean="0">
                <a:solidFill>
                  <a:srgbClr val="FF0000"/>
                </a:solidFill>
                <a:latin typeface="+mj-lt"/>
              </a:rPr>
              <a:t>Nguyện</a:t>
            </a:r>
            <a:r>
              <a:rPr lang="en-US" sz="6000" dirty="0" smtClean="0">
                <a:solidFill>
                  <a:srgbClr val="FF0000"/>
                </a:solidFill>
                <a:latin typeface="+mj-lt"/>
              </a:rPr>
              <a:t> </a:t>
            </a:r>
            <a:r>
              <a:rPr lang="en-US" sz="6000" dirty="0" err="1" smtClean="0">
                <a:solidFill>
                  <a:srgbClr val="FF0000"/>
                </a:solidFill>
                <a:latin typeface="+mj-lt"/>
              </a:rPr>
              <a:t>Chúa</a:t>
            </a:r>
            <a:r>
              <a:rPr lang="en-US" sz="6000" dirty="0" smtClean="0">
                <a:solidFill>
                  <a:srgbClr val="FF0000"/>
                </a:solidFill>
                <a:latin typeface="+mj-lt"/>
              </a:rPr>
              <a:t> </a:t>
            </a:r>
            <a:r>
              <a:rPr lang="en-US" sz="6000" dirty="0" err="1" smtClean="0">
                <a:solidFill>
                  <a:srgbClr val="FF0000"/>
                </a:solidFill>
                <a:latin typeface="+mj-lt"/>
              </a:rPr>
              <a:t>chí</a:t>
            </a:r>
            <a:r>
              <a:rPr lang="en-US" sz="6000" dirty="0" smtClean="0">
                <a:solidFill>
                  <a:srgbClr val="FF0000"/>
                </a:solidFill>
                <a:latin typeface="+mj-lt"/>
              </a:rPr>
              <a:t> </a:t>
            </a:r>
            <a:r>
              <a:rPr lang="en-US" sz="6000" dirty="0" err="1" smtClean="0">
                <a:solidFill>
                  <a:srgbClr val="FF0000"/>
                </a:solidFill>
                <a:latin typeface="+mj-lt"/>
              </a:rPr>
              <a:t>ái</a:t>
            </a:r>
            <a:r>
              <a:rPr lang="en-US" sz="6000" dirty="0" smtClean="0">
                <a:solidFill>
                  <a:srgbClr val="FF0000"/>
                </a:solidFill>
                <a:latin typeface="+mj-lt"/>
              </a:rPr>
              <a:t> </a:t>
            </a:r>
            <a:r>
              <a:rPr lang="en-US" sz="6000" dirty="0" err="1" smtClean="0">
                <a:solidFill>
                  <a:srgbClr val="FF0000"/>
                </a:solidFill>
                <a:latin typeface="+mj-lt"/>
              </a:rPr>
              <a:t>hãy</a:t>
            </a:r>
            <a:r>
              <a:rPr lang="en-US" sz="6000" dirty="0" smtClean="0">
                <a:solidFill>
                  <a:srgbClr val="FF0000"/>
                </a:solidFill>
                <a:latin typeface="+mj-lt"/>
              </a:rPr>
              <a:t> </a:t>
            </a:r>
            <a:r>
              <a:rPr lang="en-US" sz="6000" dirty="0" err="1" smtClean="0">
                <a:solidFill>
                  <a:srgbClr val="FF0000"/>
                </a:solidFill>
                <a:latin typeface="+mj-lt"/>
              </a:rPr>
              <a:t>lắng</a:t>
            </a:r>
            <a:r>
              <a:rPr lang="en-US" sz="6000" dirty="0" smtClean="0">
                <a:solidFill>
                  <a:srgbClr val="FF0000"/>
                </a:solidFill>
                <a:latin typeface="+mj-lt"/>
              </a:rPr>
              <a:t> </a:t>
            </a:r>
            <a:r>
              <a:rPr lang="en-US" sz="6000" dirty="0" err="1" smtClean="0">
                <a:solidFill>
                  <a:srgbClr val="FF0000"/>
                </a:solidFill>
                <a:latin typeface="+mj-lt"/>
              </a:rPr>
              <a:t>nghe</a:t>
            </a:r>
            <a:r>
              <a:rPr lang="en-US" sz="6000" dirty="0" smtClean="0">
                <a:solidFill>
                  <a:srgbClr val="FF0000"/>
                </a:solidFill>
                <a:latin typeface="+mj-lt"/>
              </a:rPr>
              <a:t> </a:t>
            </a:r>
            <a:r>
              <a:rPr lang="en-US" sz="6000" dirty="0" err="1" smtClean="0">
                <a:solidFill>
                  <a:srgbClr val="FF0000"/>
                </a:solidFill>
                <a:latin typeface="+mj-lt"/>
              </a:rPr>
              <a:t>lời</a:t>
            </a:r>
            <a:r>
              <a:rPr lang="en-US" sz="6000" dirty="0" smtClean="0">
                <a:solidFill>
                  <a:srgbClr val="FF0000"/>
                </a:solidFill>
                <a:latin typeface="+mj-lt"/>
              </a:rPr>
              <a:t> </a:t>
            </a:r>
            <a:r>
              <a:rPr lang="en-US" sz="6000" dirty="0" err="1" smtClean="0">
                <a:solidFill>
                  <a:srgbClr val="FF0000"/>
                </a:solidFill>
                <a:latin typeface="+mj-lt"/>
              </a:rPr>
              <a:t>chúng</a:t>
            </a:r>
            <a:r>
              <a:rPr lang="en-US" sz="6000" dirty="0" smtClean="0">
                <a:solidFill>
                  <a:srgbClr val="FF0000"/>
                </a:solidFill>
                <a:latin typeface="+mj-lt"/>
              </a:rPr>
              <a:t> con. </a:t>
            </a:r>
            <a:r>
              <a:rPr lang="en-US" sz="6000" dirty="0" err="1" smtClean="0">
                <a:solidFill>
                  <a:srgbClr val="FF0000"/>
                </a:solidFill>
                <a:latin typeface="+mj-lt"/>
              </a:rPr>
              <a:t>Dủ</a:t>
            </a:r>
            <a:r>
              <a:rPr lang="en-US" sz="6000" dirty="0" smtClean="0">
                <a:solidFill>
                  <a:srgbClr val="FF0000"/>
                </a:solidFill>
                <a:latin typeface="+mj-lt"/>
              </a:rPr>
              <a:t> </a:t>
            </a:r>
            <a:r>
              <a:rPr lang="en-US" sz="6000" dirty="0" err="1" smtClean="0">
                <a:solidFill>
                  <a:srgbClr val="FF0000"/>
                </a:solidFill>
                <a:latin typeface="+mj-lt"/>
              </a:rPr>
              <a:t>tình</a:t>
            </a:r>
            <a:r>
              <a:rPr lang="en-US" sz="6000" dirty="0" smtClean="0">
                <a:solidFill>
                  <a:srgbClr val="FF0000"/>
                </a:solidFill>
                <a:latin typeface="+mj-lt"/>
              </a:rPr>
              <a:t> </a:t>
            </a:r>
            <a:r>
              <a:rPr lang="en-US" sz="6000" dirty="0" err="1" smtClean="0">
                <a:solidFill>
                  <a:srgbClr val="FF0000"/>
                </a:solidFill>
                <a:latin typeface="+mj-lt"/>
              </a:rPr>
              <a:t>thương</a:t>
            </a:r>
            <a:r>
              <a:rPr lang="en-US" sz="6000" dirty="0" smtClean="0">
                <a:solidFill>
                  <a:srgbClr val="FF0000"/>
                </a:solidFill>
                <a:latin typeface="+mj-lt"/>
              </a:rPr>
              <a:t> </a:t>
            </a:r>
            <a:r>
              <a:rPr lang="en-US" sz="6000" dirty="0" err="1" smtClean="0">
                <a:solidFill>
                  <a:srgbClr val="FF0000"/>
                </a:solidFill>
                <a:latin typeface="+mj-lt"/>
              </a:rPr>
              <a:t>xem</a:t>
            </a:r>
            <a:r>
              <a:rPr lang="en-US" sz="6000" dirty="0" smtClean="0">
                <a:solidFill>
                  <a:srgbClr val="FF0000"/>
                </a:solidFill>
                <a:latin typeface="+mj-lt"/>
              </a:rPr>
              <a:t> </a:t>
            </a:r>
            <a:r>
              <a:rPr lang="en-US" sz="6000" dirty="0" err="1" smtClean="0">
                <a:solidFill>
                  <a:srgbClr val="FF0000"/>
                </a:solidFill>
                <a:latin typeface="+mj-lt"/>
              </a:rPr>
              <a:t>vì</a:t>
            </a:r>
            <a:r>
              <a:rPr lang="en-US" sz="6000" dirty="0" smtClean="0">
                <a:solidFill>
                  <a:srgbClr val="FF0000"/>
                </a:solidFill>
                <a:latin typeface="+mj-lt"/>
              </a:rPr>
              <a:t> </a:t>
            </a:r>
            <a:r>
              <a:rPr lang="en-US" sz="6000" dirty="0" err="1" smtClean="0">
                <a:solidFill>
                  <a:srgbClr val="FF0000"/>
                </a:solidFill>
                <a:latin typeface="+mj-lt"/>
              </a:rPr>
              <a:t>chúng</a:t>
            </a:r>
            <a:r>
              <a:rPr lang="en-US" sz="6000" dirty="0" smtClean="0">
                <a:solidFill>
                  <a:srgbClr val="FF0000"/>
                </a:solidFill>
                <a:latin typeface="+mj-lt"/>
              </a:rPr>
              <a:t> con </a:t>
            </a:r>
            <a:r>
              <a:rPr lang="en-US" sz="6000" dirty="0" err="1" smtClean="0">
                <a:solidFill>
                  <a:srgbClr val="FF0000"/>
                </a:solidFill>
                <a:latin typeface="+mj-lt"/>
              </a:rPr>
              <a:t>phạm</a:t>
            </a:r>
            <a:r>
              <a:rPr lang="en-US" sz="6000" dirty="0" smtClean="0">
                <a:solidFill>
                  <a:srgbClr val="FF0000"/>
                </a:solidFill>
                <a:latin typeface="+mj-lt"/>
              </a:rPr>
              <a:t> </a:t>
            </a:r>
            <a:r>
              <a:rPr lang="en-US" sz="6000" dirty="0" err="1" smtClean="0">
                <a:solidFill>
                  <a:srgbClr val="FF0000"/>
                </a:solidFill>
                <a:latin typeface="+mj-lt"/>
              </a:rPr>
              <a:t>đến</a:t>
            </a:r>
            <a:r>
              <a:rPr lang="en-US" sz="6000" dirty="0" smtClean="0">
                <a:solidFill>
                  <a:srgbClr val="FF0000"/>
                </a:solidFill>
                <a:latin typeface="+mj-lt"/>
              </a:rPr>
              <a:t> </a:t>
            </a:r>
            <a:r>
              <a:rPr lang="en-US" sz="6000" dirty="0" err="1" smtClean="0">
                <a:solidFill>
                  <a:srgbClr val="FF0000"/>
                </a:solidFill>
                <a:latin typeface="+mj-lt"/>
              </a:rPr>
              <a:t>Người</a:t>
            </a:r>
            <a:r>
              <a:rPr lang="en-US" sz="6000" dirty="0" smtClean="0">
                <a:solidFill>
                  <a:srgbClr val="FF0000"/>
                </a:solidFill>
                <a:latin typeface="+mj-lt"/>
              </a:rPr>
              <a:t>.</a:t>
            </a:r>
            <a:endParaRPr lang="vi-VN" sz="6000" dirty="0">
              <a:solidFill>
                <a:srgbClr val="FF0000"/>
              </a:solidFill>
              <a:latin typeface="+mj-lt"/>
            </a:endParaRPr>
          </a:p>
        </p:txBody>
      </p:sp>
    </p:spTree>
    <p:extLst>
      <p:ext uri="{BB962C8B-B14F-4D97-AF65-F5344CB8AC3E}">
        <p14:creationId xmlns:p14="http://schemas.microsoft.com/office/powerpoint/2010/main" val="428664588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143500"/>
          </a:xfrm>
        </p:spPr>
        <p:txBody>
          <a:bodyPr anchor="ctr">
            <a:noAutofit/>
          </a:bodyPr>
          <a:lstStyle/>
          <a:p>
            <a:pPr algn="just">
              <a:lnSpc>
                <a:spcPct val="110000"/>
              </a:lnSpc>
              <a:spcBef>
                <a:spcPts val="0"/>
              </a:spcBef>
            </a:pPr>
            <a:r>
              <a:rPr lang="en-US" sz="6000" u="sng" dirty="0" smtClean="0">
                <a:solidFill>
                  <a:srgbClr val="000066"/>
                </a:solidFill>
                <a:latin typeface="+mj-lt"/>
              </a:rPr>
              <a:t>Tk3</a:t>
            </a:r>
            <a:r>
              <a:rPr lang="vi-VN" sz="6000" u="sng" dirty="0" smtClean="0">
                <a:solidFill>
                  <a:srgbClr val="000066"/>
                </a:solidFill>
                <a:latin typeface="+mj-lt"/>
              </a:rPr>
              <a:t>:</a:t>
            </a:r>
            <a:r>
              <a:rPr lang="vi-VN" sz="6000" dirty="0" smtClean="0">
                <a:solidFill>
                  <a:srgbClr val="FF0000"/>
                </a:solidFill>
                <a:latin typeface="+mj-lt"/>
              </a:rPr>
              <a:t> </a:t>
            </a:r>
            <a:r>
              <a:rPr lang="en-US" sz="6000" dirty="0" err="1" smtClean="0">
                <a:solidFill>
                  <a:srgbClr val="FF0000"/>
                </a:solidFill>
                <a:latin typeface="+mj-lt"/>
              </a:rPr>
              <a:t>Này</a:t>
            </a:r>
            <a:r>
              <a:rPr lang="en-US" sz="6000" dirty="0" smtClean="0">
                <a:solidFill>
                  <a:srgbClr val="FF0000"/>
                </a:solidFill>
                <a:latin typeface="+mj-lt"/>
              </a:rPr>
              <a:t> </a:t>
            </a:r>
            <a:r>
              <a:rPr lang="en-US" sz="6000" dirty="0" err="1" smtClean="0">
                <a:solidFill>
                  <a:srgbClr val="FF0000"/>
                </a:solidFill>
                <a:latin typeface="+mj-lt"/>
              </a:rPr>
              <a:t>cõi</a:t>
            </a:r>
            <a:r>
              <a:rPr lang="en-US" sz="6000" dirty="0" smtClean="0">
                <a:solidFill>
                  <a:srgbClr val="FF0000"/>
                </a:solidFill>
                <a:latin typeface="+mj-lt"/>
              </a:rPr>
              <a:t> </a:t>
            </a:r>
            <a:r>
              <a:rPr lang="en-US" sz="6000" dirty="0" err="1" smtClean="0">
                <a:solidFill>
                  <a:srgbClr val="FF0000"/>
                </a:solidFill>
                <a:latin typeface="+mj-lt"/>
              </a:rPr>
              <a:t>lòng</a:t>
            </a:r>
            <a:r>
              <a:rPr lang="en-US" sz="6000" dirty="0" smtClean="0">
                <a:solidFill>
                  <a:srgbClr val="FF0000"/>
                </a:solidFill>
                <a:latin typeface="+mj-lt"/>
              </a:rPr>
              <a:t> </a:t>
            </a:r>
            <a:r>
              <a:rPr lang="en-US" sz="6000" dirty="0" err="1" smtClean="0">
                <a:solidFill>
                  <a:srgbClr val="FF0000"/>
                </a:solidFill>
                <a:latin typeface="+mj-lt"/>
              </a:rPr>
              <a:t>nhơ</a:t>
            </a:r>
            <a:r>
              <a:rPr lang="en-US" sz="6000" dirty="0" smtClean="0">
                <a:solidFill>
                  <a:srgbClr val="FF0000"/>
                </a:solidFill>
                <a:latin typeface="+mj-lt"/>
              </a:rPr>
              <a:t> </a:t>
            </a:r>
            <a:r>
              <a:rPr lang="en-US" sz="6000" dirty="0" err="1" smtClean="0">
                <a:solidFill>
                  <a:srgbClr val="FF0000"/>
                </a:solidFill>
                <a:latin typeface="+mj-lt"/>
              </a:rPr>
              <a:t>uế</a:t>
            </a:r>
            <a:r>
              <a:rPr lang="en-US" sz="6000" dirty="0" smtClean="0">
                <a:solidFill>
                  <a:srgbClr val="FF0000"/>
                </a:solidFill>
                <a:latin typeface="+mj-lt"/>
              </a:rPr>
              <a:t>, </a:t>
            </a:r>
            <a:r>
              <a:rPr lang="en-US" sz="6000" dirty="0" err="1" smtClean="0">
                <a:solidFill>
                  <a:srgbClr val="FF0000"/>
                </a:solidFill>
                <a:latin typeface="+mj-lt"/>
              </a:rPr>
              <a:t>tội</a:t>
            </a:r>
            <a:r>
              <a:rPr lang="en-US" sz="6000" dirty="0" smtClean="0">
                <a:solidFill>
                  <a:srgbClr val="FF0000"/>
                </a:solidFill>
                <a:latin typeface="+mj-lt"/>
              </a:rPr>
              <a:t> </a:t>
            </a:r>
            <a:r>
              <a:rPr lang="en-US" sz="6000" dirty="0" err="1" smtClean="0">
                <a:solidFill>
                  <a:srgbClr val="FF0000"/>
                </a:solidFill>
                <a:latin typeface="+mj-lt"/>
              </a:rPr>
              <a:t>ác</a:t>
            </a:r>
            <a:r>
              <a:rPr lang="en-US" sz="6000" dirty="0" smtClean="0">
                <a:solidFill>
                  <a:srgbClr val="FF0000"/>
                </a:solidFill>
                <a:latin typeface="+mj-lt"/>
              </a:rPr>
              <a:t> </a:t>
            </a:r>
            <a:r>
              <a:rPr lang="en-US" sz="6000" dirty="0" err="1" smtClean="0">
                <a:solidFill>
                  <a:srgbClr val="FF0000"/>
                </a:solidFill>
                <a:latin typeface="+mj-lt"/>
              </a:rPr>
              <a:t>che</a:t>
            </a:r>
            <a:r>
              <a:rPr lang="en-US" sz="6000" dirty="0" smtClean="0">
                <a:solidFill>
                  <a:srgbClr val="FF0000"/>
                </a:solidFill>
                <a:latin typeface="+mj-lt"/>
              </a:rPr>
              <a:t> </a:t>
            </a:r>
            <a:r>
              <a:rPr lang="en-US" sz="6000" dirty="0" err="1" smtClean="0">
                <a:solidFill>
                  <a:srgbClr val="FF0000"/>
                </a:solidFill>
                <a:latin typeface="+mj-lt"/>
              </a:rPr>
              <a:t>lấp</a:t>
            </a:r>
            <a:r>
              <a:rPr lang="en-US" sz="6000" dirty="0" smtClean="0">
                <a:solidFill>
                  <a:srgbClr val="FF0000"/>
                </a:solidFill>
                <a:latin typeface="+mj-lt"/>
              </a:rPr>
              <a:t> </a:t>
            </a:r>
            <a:r>
              <a:rPr lang="en-US" sz="6000" dirty="0" err="1" smtClean="0">
                <a:solidFill>
                  <a:srgbClr val="FF0000"/>
                </a:solidFill>
                <a:latin typeface="+mj-lt"/>
              </a:rPr>
              <a:t>tâm</a:t>
            </a:r>
            <a:r>
              <a:rPr lang="en-US" sz="6000" dirty="0" smtClean="0">
                <a:solidFill>
                  <a:srgbClr val="FF0000"/>
                </a:solidFill>
                <a:latin typeface="+mj-lt"/>
              </a:rPr>
              <a:t> </a:t>
            </a:r>
            <a:r>
              <a:rPr lang="en-US" sz="6000" dirty="0" err="1" smtClean="0">
                <a:solidFill>
                  <a:srgbClr val="FF0000"/>
                </a:solidFill>
                <a:latin typeface="+mj-lt"/>
              </a:rPr>
              <a:t>hồn</a:t>
            </a:r>
            <a:r>
              <a:rPr lang="en-US" sz="6000" dirty="0" smtClean="0">
                <a:solidFill>
                  <a:srgbClr val="FF0000"/>
                </a:solidFill>
                <a:latin typeface="+mj-lt"/>
              </a:rPr>
              <a:t>. </a:t>
            </a:r>
            <a:r>
              <a:rPr lang="en-US" sz="6000" dirty="0" err="1" smtClean="0">
                <a:solidFill>
                  <a:srgbClr val="FF0000"/>
                </a:solidFill>
                <a:latin typeface="+mj-lt"/>
              </a:rPr>
              <a:t>Cầu</a:t>
            </a:r>
            <a:r>
              <a:rPr lang="en-US" sz="6000" dirty="0" smtClean="0">
                <a:solidFill>
                  <a:srgbClr val="FF0000"/>
                </a:solidFill>
                <a:latin typeface="+mj-lt"/>
              </a:rPr>
              <a:t> </a:t>
            </a:r>
            <a:r>
              <a:rPr lang="en-US" sz="6000" dirty="0" err="1" smtClean="0">
                <a:solidFill>
                  <a:srgbClr val="FF0000"/>
                </a:solidFill>
                <a:latin typeface="+mj-lt"/>
              </a:rPr>
              <a:t>Chúa</a:t>
            </a:r>
            <a:r>
              <a:rPr lang="en-US" sz="6000" dirty="0" smtClean="0">
                <a:solidFill>
                  <a:srgbClr val="FF0000"/>
                </a:solidFill>
                <a:latin typeface="+mj-lt"/>
              </a:rPr>
              <a:t> </a:t>
            </a:r>
            <a:r>
              <a:rPr lang="en-US" sz="6000" dirty="0" err="1" smtClean="0">
                <a:solidFill>
                  <a:srgbClr val="FF0000"/>
                </a:solidFill>
                <a:latin typeface="+mj-lt"/>
              </a:rPr>
              <a:t>Trời</a:t>
            </a:r>
            <a:r>
              <a:rPr lang="en-US" sz="6000" dirty="0" smtClean="0">
                <a:solidFill>
                  <a:srgbClr val="FF0000"/>
                </a:solidFill>
                <a:latin typeface="+mj-lt"/>
              </a:rPr>
              <a:t> </a:t>
            </a:r>
            <a:r>
              <a:rPr lang="en-US" sz="6000" dirty="0" err="1" smtClean="0">
                <a:solidFill>
                  <a:srgbClr val="FF0000"/>
                </a:solidFill>
                <a:latin typeface="+mj-lt"/>
              </a:rPr>
              <a:t>khoan</a:t>
            </a:r>
            <a:r>
              <a:rPr lang="en-US" sz="6000" dirty="0" smtClean="0">
                <a:solidFill>
                  <a:srgbClr val="FF0000"/>
                </a:solidFill>
                <a:latin typeface="+mj-lt"/>
              </a:rPr>
              <a:t> </a:t>
            </a:r>
            <a:r>
              <a:rPr lang="en-US" sz="6000" dirty="0" err="1" smtClean="0">
                <a:solidFill>
                  <a:srgbClr val="FF0000"/>
                </a:solidFill>
                <a:latin typeface="+mj-lt"/>
              </a:rPr>
              <a:t>nhân</a:t>
            </a:r>
            <a:r>
              <a:rPr lang="en-US" sz="6000" dirty="0" smtClean="0">
                <a:solidFill>
                  <a:srgbClr val="FF0000"/>
                </a:solidFill>
                <a:latin typeface="+mj-lt"/>
              </a:rPr>
              <a:t>, </a:t>
            </a:r>
            <a:r>
              <a:rPr lang="en-US" sz="6000" dirty="0" err="1" smtClean="0">
                <a:solidFill>
                  <a:srgbClr val="FF0000"/>
                </a:solidFill>
                <a:latin typeface="+mj-lt"/>
              </a:rPr>
              <a:t>rửa</a:t>
            </a:r>
            <a:r>
              <a:rPr lang="en-US" sz="6000" dirty="0" smtClean="0">
                <a:solidFill>
                  <a:srgbClr val="FF0000"/>
                </a:solidFill>
                <a:latin typeface="+mj-lt"/>
              </a:rPr>
              <a:t> </a:t>
            </a:r>
            <a:r>
              <a:rPr lang="en-US" sz="6000" dirty="0" err="1" smtClean="0">
                <a:solidFill>
                  <a:srgbClr val="FF0000"/>
                </a:solidFill>
                <a:latin typeface="+mj-lt"/>
              </a:rPr>
              <a:t>cho</a:t>
            </a:r>
            <a:r>
              <a:rPr lang="en-US" sz="6000" dirty="0" smtClean="0">
                <a:solidFill>
                  <a:srgbClr val="FF0000"/>
                </a:solidFill>
                <a:latin typeface="+mj-lt"/>
              </a:rPr>
              <a:t> </a:t>
            </a:r>
            <a:r>
              <a:rPr lang="en-US" sz="6000" dirty="0" err="1" smtClean="0">
                <a:solidFill>
                  <a:srgbClr val="FF0000"/>
                </a:solidFill>
                <a:latin typeface="+mj-lt"/>
              </a:rPr>
              <a:t>tuyết</a:t>
            </a:r>
            <a:r>
              <a:rPr lang="en-US" sz="6000" dirty="0" smtClean="0">
                <a:solidFill>
                  <a:srgbClr val="FF0000"/>
                </a:solidFill>
                <a:latin typeface="+mj-lt"/>
              </a:rPr>
              <a:t> </a:t>
            </a:r>
            <a:r>
              <a:rPr lang="en-US" sz="6000" dirty="0" err="1" smtClean="0">
                <a:solidFill>
                  <a:srgbClr val="FF0000"/>
                </a:solidFill>
                <a:latin typeface="+mj-lt"/>
              </a:rPr>
              <a:t>trinh</a:t>
            </a:r>
            <a:r>
              <a:rPr lang="en-US" sz="6000" dirty="0" smtClean="0">
                <a:solidFill>
                  <a:srgbClr val="FF0000"/>
                </a:solidFill>
                <a:latin typeface="+mj-lt"/>
              </a:rPr>
              <a:t> </a:t>
            </a:r>
            <a:r>
              <a:rPr lang="en-US" sz="6000" dirty="0" err="1" smtClean="0">
                <a:solidFill>
                  <a:srgbClr val="FF0000"/>
                </a:solidFill>
                <a:latin typeface="+mj-lt"/>
              </a:rPr>
              <a:t>trắng</a:t>
            </a:r>
            <a:r>
              <a:rPr lang="en-US" sz="6000" dirty="0" smtClean="0">
                <a:solidFill>
                  <a:srgbClr val="FF0000"/>
                </a:solidFill>
                <a:latin typeface="+mj-lt"/>
              </a:rPr>
              <a:t> </a:t>
            </a:r>
            <a:r>
              <a:rPr lang="en-US" sz="6000" dirty="0" err="1" smtClean="0">
                <a:solidFill>
                  <a:srgbClr val="FF0000"/>
                </a:solidFill>
                <a:latin typeface="+mj-lt"/>
              </a:rPr>
              <a:t>ngần</a:t>
            </a:r>
            <a:r>
              <a:rPr lang="en-US" sz="6000" dirty="0" smtClean="0">
                <a:solidFill>
                  <a:srgbClr val="FF0000"/>
                </a:solidFill>
                <a:latin typeface="+mj-lt"/>
              </a:rPr>
              <a:t>.</a:t>
            </a:r>
            <a:endParaRPr lang="vi-VN" sz="6000" dirty="0">
              <a:solidFill>
                <a:srgbClr val="FF0000"/>
              </a:solidFill>
              <a:latin typeface="+mj-lt"/>
            </a:endParaRPr>
          </a:p>
        </p:txBody>
      </p:sp>
    </p:spTree>
    <p:extLst>
      <p:ext uri="{BB962C8B-B14F-4D97-AF65-F5344CB8AC3E}">
        <p14:creationId xmlns:p14="http://schemas.microsoft.com/office/powerpoint/2010/main" val="1884014627"/>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1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1816</TotalTime>
  <Words>1029</Words>
  <Application>Microsoft Office PowerPoint</Application>
  <PresentationFormat>On-screen Show (16:9)</PresentationFormat>
  <Paragraphs>46</Paragraphs>
  <Slides>51</Slides>
  <Notes>0</Notes>
  <HiddenSlides>0</HiddenSlides>
  <MMClips>0</MMClips>
  <ScaleCrop>false</ScaleCrop>
  <HeadingPairs>
    <vt:vector size="6" baseType="variant">
      <vt:variant>
        <vt:lpstr>Fonts Used</vt:lpstr>
      </vt:variant>
      <vt:variant>
        <vt:i4>5</vt:i4>
      </vt:variant>
      <vt:variant>
        <vt:lpstr>Theme</vt:lpstr>
      </vt:variant>
      <vt:variant>
        <vt:i4>9</vt:i4>
      </vt:variant>
      <vt:variant>
        <vt:lpstr>Slide Titles</vt:lpstr>
      </vt:variant>
      <vt:variant>
        <vt:i4>51</vt:i4>
      </vt:variant>
    </vt:vector>
  </HeadingPairs>
  <TitlesOfParts>
    <vt:vector size="65" baseType="lpstr">
      <vt:lpstr>Arial</vt:lpstr>
      <vt:lpstr>Calibri</vt:lpstr>
      <vt:lpstr>Tahoma</vt:lpstr>
      <vt:lpstr>Times New Roman</vt:lpstr>
      <vt:lpstr>UTM American Sans</vt:lpstr>
      <vt:lpstr>Office Theme</vt:lpstr>
      <vt:lpstr>6_Office Theme</vt:lpstr>
      <vt:lpstr>8_Office Theme</vt:lpstr>
      <vt:lpstr>3_Office Theme</vt:lpstr>
      <vt:lpstr>21_Office Theme</vt:lpstr>
      <vt:lpstr>10_Office Theme</vt:lpstr>
      <vt:lpstr>15_Office Theme</vt:lpstr>
      <vt:lpstr>2_Office Theme</vt:lpstr>
      <vt:lpstr>7_Office Theme</vt:lpstr>
      <vt:lpstr>PowerPoint Presentation</vt:lpstr>
      <vt:lpstr>PowerPoint Presentation</vt:lpstr>
      <vt:lpstr>Ca Nhập Lễ Nguyện Chúa Chí Ái Kim Long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Đáp Ca Thánh Vịnh 144 Lm. Kim Long 03 câu</vt:lpstr>
      <vt:lpstr>Đk: Lạy Chúa, khi Ngài rộng mở tay ban, là chúng con thỏa thuê muôn vàn.</vt:lpstr>
      <vt:lpstr>Tk1: Việc Chúa đã làm đều phải tán dương. Tôi trung phải lên tiếng ca tụng, nói lên rằng: Nước Chúa vinh hiển. Hãy cùng tuyên xưng: Chúa ta thờ thực rất quyền uy.</vt:lpstr>
      <vt:lpstr>Đk: Lạy Chúa, khi Ngài rộng mở tay ban, là chúng con thỏa thuê muôn vàn.</vt:lpstr>
      <vt:lpstr>Tk2: Lạy Chúa muôn loài nhìn lên Chúa thương, ban lương thực cho chúng theo giờ. Lúc tay Ngài ái tuất mở rộng, lúc Ngài thi ân hết mọi loài đều sẽ thỏa thuê.</vt:lpstr>
      <vt:lpstr>Đk: Lạy Chúa, khi Ngài rộng mở tay ban, là chúng con thỏa thuê muôn vàn.</vt:lpstr>
      <vt:lpstr>Tk3: Đường lối của Ngài đều thật chí công. Bao công việc chan chứa ân tình. Chúa ở gần những kẻ kêu nài, những kẻ chuyên chăm biết tâm thành cầu khấn Ngài liên.</vt:lpstr>
      <vt:lpstr>Đk: Lạy Chúa, khi Ngài rộng mở tay ban, là chúng con thỏa thuê muôn vàn.</vt:lpstr>
      <vt:lpstr>Trời cao hỡi, nào hãy gieo sương mây hãy đổ mưa, mưa đức công chính đất mở ra đi, cho nẩy mầm Đấng cứu độ.</vt:lpstr>
      <vt:lpstr>PowerPoint Presentation</vt:lpstr>
      <vt:lpstr>PowerPoint Presentation</vt:lpstr>
      <vt:lpstr>PowerPoint Presentation</vt:lpstr>
      <vt:lpstr>Tk1: Xin dâng cho lòng thương xót Chúa dĩ vãng đời con là biết bao lỗi lầm. Xin dâng cho tình Cha ưu ái tương lai đời con xin an bài đỡ nâng …</vt:lpstr>
      <vt:lpstr>… Xin dâng lên Cha giây phút này một niềm yêu mến là yêu mến mà thôi. Xin dâng lên Cha trót cuộc đời để nên của lễ và nên khúc ngợi ca. </vt:lpstr>
      <vt:lpstr>Tk2: Xin dâng bao niềm vui nỗi khó cuộc sống trần gian là chết đi mỗi ngày. Xin dâng muôn khổ đau Thánh Giá trong con nguyện thánh hiến nên lễ tình yêu …</vt:lpstr>
      <vt:lpstr>… Xin dâng lên Cha của lễ này là hoa thơm trái lành chan chứa hồng ân. Xin dâng lên Cha mỗi cuộc đời hiệp thông trong mối tình duy nhất của Cha.</vt:lpstr>
      <vt:lpstr>PowerPoint Presentation</vt:lpstr>
      <vt:lpstr>PowerPoint Presentation</vt:lpstr>
      <vt:lpstr>Ca Nguyện Hiệp Lễ Lòng Thương Xót Chúa (3) Nguyễn Chánh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Ca Kết Lễ Tạ Ơn Chúa Với Mẹ Thy Yên</vt:lpstr>
      <vt:lpstr>Đk:  Chúng con xin tạ ơn Chúa uy quyền toàn năng. Tình yêu Chúa nào biết chi báo đền. Chúa muôn đời là Chúa, khắp vũ trụ trời đất ngàn vinh quang cao chiếu hiển trị đời đời.</vt:lpstr>
      <vt:lpstr>Tk: Vì tình Chúa đã chất chứa trong trái tim Mẹ hiền, luôn trìu mến mãi cứu giúp chở che nguyện cầu …</vt:lpstr>
      <vt:lpstr>… Ngàn phúc ân vẫn nhờ Mẹ, ngàn khổ đau cũng nhờ Mẹ. Nhờ Mẹ thương dâng Chúa trót đời tạ ơn.</vt:lpstr>
      <vt:lpstr>Đk:  Chúng con xin tạ ơn Chúa uy quyền toàn năng. Tình yêu Chúa nào biết chi báo đền. Chúa muôn đời là Chúa, khắp vũ trụ trời đất ngàn vinh quang cao chiếu hiển trị đời đời.</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 Nhập Lễ Từ Hừng Sáng Lm. Kim Long</dc:title>
  <dc:creator>Hung Nam</dc:creator>
  <cp:lastModifiedBy>DELL</cp:lastModifiedBy>
  <cp:revision>185</cp:revision>
  <dcterms:created xsi:type="dcterms:W3CDTF">2023-05-21T07:25:42Z</dcterms:created>
  <dcterms:modified xsi:type="dcterms:W3CDTF">2024-12-04T05:38:37Z</dcterms:modified>
</cp:coreProperties>
</file>