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86"/>
  </p:notesMasterIdLst>
  <p:sldIdLst>
    <p:sldId id="9909" r:id="rId4"/>
    <p:sldId id="9829" r:id="rId5"/>
    <p:sldId id="9910" r:id="rId6"/>
    <p:sldId id="9911" r:id="rId7"/>
    <p:sldId id="9912" r:id="rId8"/>
    <p:sldId id="9913" r:id="rId9"/>
    <p:sldId id="9816" r:id="rId10"/>
    <p:sldId id="9817" r:id="rId11"/>
    <p:sldId id="9818" r:id="rId12"/>
    <p:sldId id="9882" r:id="rId13"/>
    <p:sldId id="9951" r:id="rId14"/>
    <p:sldId id="9952" r:id="rId15"/>
    <p:sldId id="9916" r:id="rId16"/>
    <p:sldId id="9741" r:id="rId17"/>
    <p:sldId id="9767" r:id="rId18"/>
    <p:sldId id="9768" r:id="rId19"/>
    <p:sldId id="9769" r:id="rId20"/>
    <p:sldId id="9770" r:id="rId21"/>
    <p:sldId id="9771" r:id="rId22"/>
    <p:sldId id="9772" r:id="rId23"/>
    <p:sldId id="9773" r:id="rId24"/>
    <p:sldId id="9917" r:id="rId25"/>
    <p:sldId id="9919" r:id="rId26"/>
    <p:sldId id="9329" r:id="rId27"/>
    <p:sldId id="9914" r:id="rId28"/>
    <p:sldId id="8578" r:id="rId29"/>
    <p:sldId id="9953" r:id="rId30"/>
    <p:sldId id="9921" r:id="rId31"/>
    <p:sldId id="9954" r:id="rId32"/>
    <p:sldId id="9922" r:id="rId33"/>
    <p:sldId id="9955" r:id="rId34"/>
    <p:sldId id="9920" r:id="rId35"/>
    <p:sldId id="9915" r:id="rId36"/>
    <p:sldId id="9918" r:id="rId37"/>
    <p:sldId id="9834" r:id="rId38"/>
    <p:sldId id="9835" r:id="rId39"/>
    <p:sldId id="9836" r:id="rId40"/>
    <p:sldId id="9837" r:id="rId41"/>
    <p:sldId id="9838" r:id="rId42"/>
    <p:sldId id="9839" r:id="rId43"/>
    <p:sldId id="9840" r:id="rId44"/>
    <p:sldId id="9841" r:id="rId45"/>
    <p:sldId id="9842" r:id="rId46"/>
    <p:sldId id="9843" r:id="rId47"/>
    <p:sldId id="9844" r:id="rId48"/>
    <p:sldId id="9845" r:id="rId49"/>
    <p:sldId id="9846" r:id="rId50"/>
    <p:sldId id="9847" r:id="rId51"/>
    <p:sldId id="9956" r:id="rId52"/>
    <p:sldId id="9820" r:id="rId53"/>
    <p:sldId id="9812" r:id="rId54"/>
    <p:sldId id="9923" r:id="rId55"/>
    <p:sldId id="9957" r:id="rId56"/>
    <p:sldId id="9924" r:id="rId57"/>
    <p:sldId id="9958" r:id="rId58"/>
    <p:sldId id="9925" r:id="rId59"/>
    <p:sldId id="9959" r:id="rId60"/>
    <p:sldId id="9960" r:id="rId61"/>
    <p:sldId id="9961" r:id="rId62"/>
    <p:sldId id="9848" r:id="rId63"/>
    <p:sldId id="9852" r:id="rId64"/>
    <p:sldId id="9934" r:id="rId65"/>
    <p:sldId id="9928" r:id="rId66"/>
    <p:sldId id="9936" r:id="rId67"/>
    <p:sldId id="9929" r:id="rId68"/>
    <p:sldId id="9938" r:id="rId69"/>
    <p:sldId id="9930" r:id="rId70"/>
    <p:sldId id="9937" r:id="rId71"/>
    <p:sldId id="9939" r:id="rId72"/>
    <p:sldId id="9931" r:id="rId73"/>
    <p:sldId id="9932" r:id="rId74"/>
    <p:sldId id="9940" r:id="rId75"/>
    <p:sldId id="9943" r:id="rId76"/>
    <p:sldId id="9941" r:id="rId77"/>
    <p:sldId id="9944" r:id="rId78"/>
    <p:sldId id="9949" r:id="rId79"/>
    <p:sldId id="9945" r:id="rId80"/>
    <p:sldId id="9946" r:id="rId81"/>
    <p:sldId id="9947" r:id="rId82"/>
    <p:sldId id="9950" r:id="rId83"/>
    <p:sldId id="9962" r:id="rId84"/>
    <p:sldId id="9942"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C66"/>
    <a:srgbClr val="007434"/>
    <a:srgbClr val="9C9A3C"/>
    <a:srgbClr val="005024"/>
    <a:srgbClr val="F4F765"/>
    <a:srgbClr val="B4FD31"/>
    <a:srgbClr val="EA0000"/>
    <a:srgbClr val="D4FE90"/>
    <a:srgbClr val="B0F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varScale="1">
        <p:scale>
          <a:sx n="92" d="100"/>
          <a:sy n="92" d="100"/>
        </p:scale>
        <p:origin x="96" y="102"/>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ableStyles" Target="tableStyle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26</a:t>
            </a:fld>
            <a:endParaRPr lang="en-US"/>
          </a:p>
        </p:txBody>
      </p:sp>
    </p:spTree>
    <p:extLst>
      <p:ext uri="{BB962C8B-B14F-4D97-AF65-F5344CB8AC3E}">
        <p14:creationId xmlns:p14="http://schemas.microsoft.com/office/powerpoint/2010/main" val="38895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28</a:t>
            </a:fld>
            <a:endParaRPr lang="en-US"/>
          </a:p>
        </p:txBody>
      </p:sp>
    </p:spTree>
    <p:extLst>
      <p:ext uri="{BB962C8B-B14F-4D97-AF65-F5344CB8AC3E}">
        <p14:creationId xmlns:p14="http://schemas.microsoft.com/office/powerpoint/2010/main" val="351673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30</a:t>
            </a:fld>
            <a:endParaRPr lang="en-US"/>
          </a:p>
        </p:txBody>
      </p:sp>
    </p:spTree>
    <p:extLst>
      <p:ext uri="{BB962C8B-B14F-4D97-AF65-F5344CB8AC3E}">
        <p14:creationId xmlns:p14="http://schemas.microsoft.com/office/powerpoint/2010/main" val="172663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48</a:t>
            </a:fld>
            <a:endParaRPr lang="en-US"/>
          </a:p>
        </p:txBody>
      </p:sp>
    </p:spTree>
    <p:extLst>
      <p:ext uri="{BB962C8B-B14F-4D97-AF65-F5344CB8AC3E}">
        <p14:creationId xmlns:p14="http://schemas.microsoft.com/office/powerpoint/2010/main" val="428602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75</a:t>
            </a:fld>
            <a:endParaRPr lang="en-US"/>
          </a:p>
        </p:txBody>
      </p:sp>
    </p:spTree>
    <p:extLst>
      <p:ext uri="{BB962C8B-B14F-4D97-AF65-F5344CB8AC3E}">
        <p14:creationId xmlns:p14="http://schemas.microsoft.com/office/powerpoint/2010/main" val="71287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78</a:t>
            </a:fld>
            <a:endParaRPr lang="en-US"/>
          </a:p>
        </p:txBody>
      </p:sp>
    </p:spTree>
    <p:extLst>
      <p:ext uri="{BB962C8B-B14F-4D97-AF65-F5344CB8AC3E}">
        <p14:creationId xmlns:p14="http://schemas.microsoft.com/office/powerpoint/2010/main" val="1974318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81</a:t>
            </a:fld>
            <a:endParaRPr lang="en-US"/>
          </a:p>
        </p:txBody>
      </p:sp>
    </p:spTree>
    <p:extLst>
      <p:ext uri="{BB962C8B-B14F-4D97-AF65-F5344CB8AC3E}">
        <p14:creationId xmlns:p14="http://schemas.microsoft.com/office/powerpoint/2010/main" val="305872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a:bodyPr>
          <a:lstStyle/>
          <a:p>
            <a:pPr>
              <a:lnSpc>
                <a:spcPct val="130000"/>
              </a:lnSpc>
            </a:pPr>
            <a:r>
              <a:rPr lang="en-US" sz="4200" dirty="0" smtClean="0">
                <a:solidFill>
                  <a:srgbClr val="003399"/>
                </a:solidFill>
              </a:rPr>
              <a:t>CHÚA NHẬT </a:t>
            </a:r>
            <a:br>
              <a:rPr lang="en-US" sz="4200" dirty="0" smtClean="0">
                <a:solidFill>
                  <a:srgbClr val="003399"/>
                </a:solidFill>
              </a:rPr>
            </a:br>
            <a:r>
              <a:rPr lang="en-US" sz="4200" dirty="0" smtClean="0">
                <a:solidFill>
                  <a:srgbClr val="003399"/>
                </a:solidFill>
              </a:rPr>
              <a:t>TRONG TUẦN BÁT NHẬT GIÁNG SINH</a:t>
            </a:r>
            <a:br>
              <a:rPr lang="en-US" sz="4200" dirty="0" smtClean="0">
                <a:solidFill>
                  <a:srgbClr val="003399"/>
                </a:solidFill>
              </a:rPr>
            </a:br>
            <a:r>
              <a:rPr lang="en-US" sz="4200" dirty="0" smtClean="0">
                <a:solidFill>
                  <a:srgbClr val="003399"/>
                </a:solidFill>
              </a:rPr>
              <a:t>NĂM C</a:t>
            </a:r>
            <a:endParaRPr lang="en-US" sz="4200" b="0" dirty="0">
              <a:solidFill>
                <a:srgbClr val="003399"/>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90550"/>
            <a:ext cx="5034774" cy="957892"/>
          </a:xfrm>
          <a:prstGeom prst="rect">
            <a:avLst/>
          </a:prstGeom>
        </p:spPr>
      </p:pic>
    </p:spTree>
    <p:extLst>
      <p:ext uri="{BB962C8B-B14F-4D97-AF65-F5344CB8AC3E}">
        <p14:creationId xmlns:p14="http://schemas.microsoft.com/office/powerpoint/2010/main" val="291889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000" u="sng" dirty="0" err="1" smtClean="0">
                <a:solidFill>
                  <a:srgbClr val="FF0000"/>
                </a:solidFill>
                <a:latin typeface="+mj-lt"/>
                <a:cs typeface="Times New Roman" panose="02020603050405020304" pitchFamily="18" charset="0"/>
              </a:rPr>
              <a:t>Tk</a:t>
            </a:r>
            <a:r>
              <a:rPr lang="en-US" altLang="en-US" sz="6000" u="sng" dirty="0" smtClean="0">
                <a:solidFill>
                  <a:srgbClr val="FF0000"/>
                </a:solidFill>
                <a:latin typeface="+mj-lt"/>
                <a:cs typeface="Times New Roman" panose="02020603050405020304" pitchFamily="18" charset="0"/>
              </a:rPr>
              <a:t>:</a:t>
            </a:r>
            <a:r>
              <a:rPr lang="en-US" altLang="en-US" sz="6000" dirty="0" smtClean="0">
                <a:solidFill>
                  <a:srgbClr val="003399"/>
                </a:solidFill>
                <a:latin typeface="+mj-lt"/>
                <a:cs typeface="Times New Roman" panose="02020603050405020304" pitchFamily="18" charset="0"/>
              </a:rPr>
              <a:t> </a:t>
            </a:r>
            <a:r>
              <a:rPr lang="en-US" altLang="en-US" sz="6000" dirty="0" err="1" smtClean="0">
                <a:solidFill>
                  <a:srgbClr val="003399"/>
                </a:solidFill>
                <a:latin typeface="+mj-lt"/>
              </a:rPr>
              <a:t>Các</a:t>
            </a:r>
            <a:r>
              <a:rPr lang="en-US" altLang="en-US" sz="6000" dirty="0" smtClean="0">
                <a:solidFill>
                  <a:srgbClr val="003399"/>
                </a:solidFill>
                <a:latin typeface="+mj-lt"/>
              </a:rPr>
              <a:t> </a:t>
            </a:r>
            <a:r>
              <a:rPr lang="en-US" altLang="en-US" sz="6000" dirty="0" err="1" smtClean="0">
                <a:solidFill>
                  <a:srgbClr val="003399"/>
                </a:solidFill>
                <a:latin typeface="+mj-lt"/>
              </a:rPr>
              <a:t>mục</a:t>
            </a:r>
            <a:r>
              <a:rPr lang="en-US" altLang="en-US" sz="6000" dirty="0" smtClean="0">
                <a:solidFill>
                  <a:srgbClr val="003399"/>
                </a:solidFill>
                <a:latin typeface="+mj-lt"/>
              </a:rPr>
              <a:t> </a:t>
            </a:r>
            <a:r>
              <a:rPr lang="en-US" altLang="en-US" sz="6000" dirty="0" err="1" smtClean="0">
                <a:solidFill>
                  <a:srgbClr val="003399"/>
                </a:solidFill>
                <a:latin typeface="+mj-lt"/>
              </a:rPr>
              <a:t>đồng</a:t>
            </a:r>
            <a:r>
              <a:rPr lang="en-US" altLang="en-US" sz="6000" dirty="0" smtClean="0">
                <a:solidFill>
                  <a:srgbClr val="003399"/>
                </a:solidFill>
                <a:latin typeface="+mj-lt"/>
              </a:rPr>
              <a:t> </a:t>
            </a:r>
            <a:r>
              <a:rPr lang="en-US" altLang="en-US" sz="6000" dirty="0" err="1" smtClean="0">
                <a:solidFill>
                  <a:srgbClr val="003399"/>
                </a:solidFill>
                <a:latin typeface="+mj-lt"/>
              </a:rPr>
              <a:t>vừa</a:t>
            </a:r>
            <a:r>
              <a:rPr lang="en-US" altLang="en-US" sz="6000" dirty="0" smtClean="0">
                <a:solidFill>
                  <a:srgbClr val="003399"/>
                </a:solidFill>
                <a:latin typeface="+mj-lt"/>
              </a:rPr>
              <a:t> </a:t>
            </a:r>
            <a:r>
              <a:rPr lang="en-US" altLang="en-US" sz="6000" dirty="0" err="1" smtClean="0">
                <a:solidFill>
                  <a:srgbClr val="003399"/>
                </a:solidFill>
                <a:latin typeface="+mj-lt"/>
              </a:rPr>
              <a:t>tới</a:t>
            </a:r>
            <a:r>
              <a:rPr lang="en-US" altLang="en-US" sz="6000" dirty="0" smtClean="0">
                <a:solidFill>
                  <a:srgbClr val="003399"/>
                </a:solidFill>
                <a:latin typeface="+mj-lt"/>
              </a:rPr>
              <a:t> </a:t>
            </a:r>
            <a:r>
              <a:rPr lang="en-US" altLang="en-US" sz="6000" dirty="0" err="1" smtClean="0">
                <a:solidFill>
                  <a:srgbClr val="003399"/>
                </a:solidFill>
                <a:latin typeface="+mj-lt"/>
              </a:rPr>
              <a:t>nơi</a:t>
            </a:r>
            <a:r>
              <a:rPr lang="en-US" altLang="en-US" sz="6000" dirty="0" smtClean="0">
                <a:solidFill>
                  <a:srgbClr val="003399"/>
                </a:solidFill>
                <a:latin typeface="+mj-lt"/>
              </a:rPr>
              <a:t>, </a:t>
            </a:r>
            <a:r>
              <a:rPr lang="en-US" altLang="en-US" sz="6000" dirty="0" err="1" smtClean="0">
                <a:solidFill>
                  <a:srgbClr val="003399"/>
                </a:solidFill>
                <a:latin typeface="+mj-lt"/>
              </a:rPr>
              <a:t>đã</a:t>
            </a:r>
            <a:r>
              <a:rPr lang="en-US" altLang="en-US" sz="6000" dirty="0" smtClean="0">
                <a:solidFill>
                  <a:srgbClr val="003399"/>
                </a:solidFill>
                <a:latin typeface="+mj-lt"/>
              </a:rPr>
              <a:t> </a:t>
            </a:r>
            <a:r>
              <a:rPr lang="en-US" altLang="en-US" sz="6000" dirty="0" err="1" smtClean="0">
                <a:solidFill>
                  <a:srgbClr val="003399"/>
                </a:solidFill>
                <a:latin typeface="+mj-lt"/>
              </a:rPr>
              <a:t>gặp</a:t>
            </a:r>
            <a:r>
              <a:rPr lang="en-US" altLang="en-US" sz="6000" dirty="0" smtClean="0">
                <a:solidFill>
                  <a:srgbClr val="003399"/>
                </a:solidFill>
                <a:latin typeface="+mj-lt"/>
              </a:rPr>
              <a:t> </a:t>
            </a:r>
            <a:r>
              <a:rPr lang="en-US" altLang="en-US" sz="6000" dirty="0" err="1" smtClean="0">
                <a:solidFill>
                  <a:srgbClr val="003399"/>
                </a:solidFill>
                <a:latin typeface="+mj-lt"/>
              </a:rPr>
              <a:t>Bà</a:t>
            </a:r>
            <a:r>
              <a:rPr lang="en-US" altLang="en-US" sz="6000" dirty="0" smtClean="0">
                <a:solidFill>
                  <a:srgbClr val="003399"/>
                </a:solidFill>
                <a:latin typeface="+mj-lt"/>
              </a:rPr>
              <a:t> Maria </a:t>
            </a:r>
            <a:r>
              <a:rPr lang="en-US" altLang="en-US" sz="6000" dirty="0" err="1" smtClean="0">
                <a:solidFill>
                  <a:srgbClr val="003399"/>
                </a:solidFill>
                <a:latin typeface="+mj-lt"/>
              </a:rPr>
              <a:t>và</a:t>
            </a:r>
            <a:r>
              <a:rPr lang="en-US" altLang="en-US" sz="6000" dirty="0" smtClean="0">
                <a:solidFill>
                  <a:srgbClr val="003399"/>
                </a:solidFill>
                <a:latin typeface="+mj-lt"/>
              </a:rPr>
              <a:t> </a:t>
            </a:r>
            <a:r>
              <a:rPr lang="en-US" altLang="en-US" sz="6000" dirty="0" err="1" smtClean="0">
                <a:solidFill>
                  <a:srgbClr val="003399"/>
                </a:solidFill>
                <a:latin typeface="+mj-lt"/>
              </a:rPr>
              <a:t>Thánh</a:t>
            </a:r>
            <a:r>
              <a:rPr lang="en-US" altLang="en-US" sz="6000" dirty="0" smtClean="0">
                <a:solidFill>
                  <a:srgbClr val="003399"/>
                </a:solidFill>
                <a:latin typeface="+mj-lt"/>
              </a:rPr>
              <a:t> </a:t>
            </a:r>
            <a:r>
              <a:rPr lang="en-US" altLang="en-US" sz="6000" dirty="0" err="1" smtClean="0">
                <a:solidFill>
                  <a:srgbClr val="003399"/>
                </a:solidFill>
                <a:latin typeface="+mj-lt"/>
              </a:rPr>
              <a:t>Giuse</a:t>
            </a:r>
            <a:r>
              <a:rPr lang="en-US" altLang="en-US" sz="6000" dirty="0" smtClean="0">
                <a:solidFill>
                  <a:srgbClr val="003399"/>
                </a:solidFill>
                <a:latin typeface="+mj-lt"/>
              </a:rPr>
              <a:t>, </a:t>
            </a:r>
            <a:r>
              <a:rPr lang="en-US" altLang="en-US" sz="6000" dirty="0" err="1" smtClean="0">
                <a:solidFill>
                  <a:srgbClr val="003399"/>
                </a:solidFill>
                <a:latin typeface="+mj-lt"/>
              </a:rPr>
              <a:t>người</a:t>
            </a:r>
            <a:r>
              <a:rPr lang="en-US" altLang="en-US" sz="6000" dirty="0" smtClean="0">
                <a:solidFill>
                  <a:srgbClr val="003399"/>
                </a:solidFill>
                <a:latin typeface="+mj-lt"/>
              </a:rPr>
              <a:t> </a:t>
            </a:r>
            <a:r>
              <a:rPr lang="en-US" altLang="en-US" sz="6000" dirty="0" err="1" smtClean="0">
                <a:solidFill>
                  <a:srgbClr val="003399"/>
                </a:solidFill>
                <a:latin typeface="+mj-lt"/>
              </a:rPr>
              <a:t>dưỡng</a:t>
            </a:r>
            <a:r>
              <a:rPr lang="en-US" altLang="en-US" sz="6000" dirty="0" smtClean="0">
                <a:solidFill>
                  <a:srgbClr val="003399"/>
                </a:solidFill>
                <a:latin typeface="+mj-lt"/>
              </a:rPr>
              <a:t> </a:t>
            </a:r>
            <a:r>
              <a:rPr lang="en-US" altLang="en-US" sz="6000" dirty="0" err="1" smtClean="0">
                <a:solidFill>
                  <a:srgbClr val="003399"/>
                </a:solidFill>
                <a:latin typeface="+mj-lt"/>
              </a:rPr>
              <a:t>nuôi</a:t>
            </a:r>
            <a:r>
              <a:rPr lang="en-US" altLang="en-US" sz="6000" dirty="0" smtClean="0">
                <a:solidFill>
                  <a:srgbClr val="003399"/>
                </a:solidFill>
                <a:latin typeface="+mj-lt"/>
              </a:rPr>
              <a:t>, </a:t>
            </a:r>
            <a:r>
              <a:rPr lang="en-US" altLang="en-US" sz="6000" dirty="0" err="1" smtClean="0">
                <a:solidFill>
                  <a:srgbClr val="003399"/>
                </a:solidFill>
                <a:latin typeface="+mj-lt"/>
              </a:rPr>
              <a:t>thấy</a:t>
            </a:r>
            <a:r>
              <a:rPr lang="en-US" altLang="en-US" sz="6000" dirty="0" smtClean="0">
                <a:solidFill>
                  <a:srgbClr val="003399"/>
                </a:solidFill>
                <a:latin typeface="+mj-lt"/>
              </a:rPr>
              <a:t> </a:t>
            </a:r>
            <a:r>
              <a:rPr lang="en-US" altLang="en-US" sz="6000" dirty="0" err="1" smtClean="0">
                <a:solidFill>
                  <a:srgbClr val="003399"/>
                </a:solidFill>
                <a:latin typeface="+mj-lt"/>
              </a:rPr>
              <a:t>Bé</a:t>
            </a:r>
            <a:r>
              <a:rPr lang="en-US" altLang="en-US" sz="6000" dirty="0" smtClean="0">
                <a:solidFill>
                  <a:srgbClr val="003399"/>
                </a:solidFill>
                <a:latin typeface="+mj-lt"/>
              </a:rPr>
              <a:t> </a:t>
            </a:r>
            <a:r>
              <a:rPr lang="en-US" altLang="en-US" sz="6000" dirty="0" err="1" smtClean="0">
                <a:solidFill>
                  <a:srgbClr val="003399"/>
                </a:solidFill>
                <a:latin typeface="+mj-lt"/>
              </a:rPr>
              <a:t>thơ</a:t>
            </a:r>
            <a:r>
              <a:rPr lang="en-US" altLang="en-US" sz="6000" dirty="0" smtClean="0">
                <a:solidFill>
                  <a:srgbClr val="003399"/>
                </a:solidFill>
                <a:latin typeface="+mj-lt"/>
              </a:rPr>
              <a:t> </a:t>
            </a:r>
            <a:r>
              <a:rPr lang="en-US" altLang="en-US" sz="6000" dirty="0" err="1" smtClean="0">
                <a:solidFill>
                  <a:srgbClr val="003399"/>
                </a:solidFill>
                <a:latin typeface="+mj-lt"/>
              </a:rPr>
              <a:t>bọc</a:t>
            </a:r>
            <a:r>
              <a:rPr lang="en-US" altLang="en-US" sz="6000" dirty="0" smtClean="0">
                <a:solidFill>
                  <a:srgbClr val="003399"/>
                </a:solidFill>
                <a:latin typeface="+mj-lt"/>
              </a:rPr>
              <a:t> </a:t>
            </a:r>
            <a:r>
              <a:rPr lang="en-US" altLang="en-US" sz="6000" dirty="0" err="1" smtClean="0">
                <a:solidFill>
                  <a:srgbClr val="003399"/>
                </a:solidFill>
                <a:latin typeface="+mj-lt"/>
              </a:rPr>
              <a:t>trong</a:t>
            </a:r>
            <a:r>
              <a:rPr lang="en-US" altLang="en-US" sz="6000" dirty="0" smtClean="0">
                <a:solidFill>
                  <a:srgbClr val="003399"/>
                </a:solidFill>
                <a:latin typeface="+mj-lt"/>
              </a:rPr>
              <a:t> </a:t>
            </a:r>
            <a:r>
              <a:rPr lang="en-US" altLang="en-US" sz="6000" dirty="0" err="1" smtClean="0">
                <a:solidFill>
                  <a:srgbClr val="003399"/>
                </a:solidFill>
                <a:latin typeface="+mj-lt"/>
              </a:rPr>
              <a:t>khăn</a:t>
            </a:r>
            <a:r>
              <a:rPr lang="en-US" altLang="en-US" sz="6000" dirty="0" smtClean="0">
                <a:solidFill>
                  <a:srgbClr val="003399"/>
                </a:solidFill>
                <a:latin typeface="+mj-lt"/>
              </a:rPr>
              <a:t>.</a:t>
            </a:r>
            <a:endParaRPr lang="vi-VN" sz="6000" dirty="0">
              <a:solidFill>
                <a:srgbClr val="FF0000"/>
              </a:solidFill>
              <a:latin typeface="+mj-lt"/>
            </a:endParaRPr>
          </a:p>
        </p:txBody>
      </p:sp>
    </p:spTree>
    <p:extLst>
      <p:ext uri="{BB962C8B-B14F-4D97-AF65-F5344CB8AC3E}">
        <p14:creationId xmlns:p14="http://schemas.microsoft.com/office/powerpoint/2010/main" val="69153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800" u="sng" dirty="0" err="1" smtClean="0">
                <a:solidFill>
                  <a:srgbClr val="FF0000"/>
                </a:solidFill>
                <a:latin typeface="+mj-lt"/>
                <a:cs typeface="Times New Roman" panose="02020603050405020304" pitchFamily="18" charset="0"/>
              </a:rPr>
              <a:t>Đk</a:t>
            </a:r>
            <a:r>
              <a:rPr lang="en-US" altLang="en-US" sz="6800" u="sng" dirty="0" smtClean="0">
                <a:solidFill>
                  <a:srgbClr val="FF0000"/>
                </a:solidFill>
                <a:latin typeface="+mj-lt"/>
                <a:cs typeface="Times New Roman" panose="02020603050405020304" pitchFamily="18" charset="0"/>
              </a:rPr>
              <a:t>:</a:t>
            </a:r>
            <a:r>
              <a:rPr lang="en-US" altLang="en-US" sz="6800" dirty="0" smtClean="0">
                <a:solidFill>
                  <a:srgbClr val="003399"/>
                </a:solidFill>
                <a:latin typeface="+mj-lt"/>
                <a:cs typeface="Times New Roman" panose="02020603050405020304" pitchFamily="18" charset="0"/>
              </a:rPr>
              <a:t> </a:t>
            </a:r>
            <a:r>
              <a:rPr lang="en-US" altLang="en-US" sz="6800" dirty="0" smtClean="0">
                <a:solidFill>
                  <a:srgbClr val="003399"/>
                </a:solidFill>
                <a:latin typeface="+mj-lt"/>
              </a:rPr>
              <a:t>Mau </a:t>
            </a:r>
            <a:r>
              <a:rPr lang="en-US" altLang="en-US" sz="6800" dirty="0" err="1" smtClean="0">
                <a:solidFill>
                  <a:srgbClr val="003399"/>
                </a:solidFill>
                <a:latin typeface="+mj-lt"/>
              </a:rPr>
              <a:t>lên</a:t>
            </a:r>
            <a:r>
              <a:rPr lang="en-US" altLang="en-US" sz="6800" dirty="0" smtClean="0">
                <a:solidFill>
                  <a:srgbClr val="003399"/>
                </a:solidFill>
                <a:latin typeface="+mj-lt"/>
              </a:rPr>
              <a:t> </a:t>
            </a:r>
            <a:r>
              <a:rPr lang="en-US" altLang="en-US" sz="6800" dirty="0" err="1" smtClean="0">
                <a:solidFill>
                  <a:srgbClr val="003399"/>
                </a:solidFill>
                <a:latin typeface="+mj-lt"/>
              </a:rPr>
              <a:t>nào</a:t>
            </a:r>
            <a:r>
              <a:rPr lang="en-US" altLang="en-US" sz="6800" dirty="0" smtClean="0">
                <a:solidFill>
                  <a:srgbClr val="003399"/>
                </a:solidFill>
                <a:latin typeface="+mj-lt"/>
              </a:rPr>
              <a:t>! Mau </a:t>
            </a:r>
            <a:r>
              <a:rPr lang="en-US" altLang="en-US" sz="6800" dirty="0" err="1" smtClean="0">
                <a:solidFill>
                  <a:srgbClr val="003399"/>
                </a:solidFill>
                <a:latin typeface="+mj-lt"/>
              </a:rPr>
              <a:t>lên</a:t>
            </a:r>
            <a:r>
              <a:rPr lang="en-US" altLang="en-US" sz="6800" dirty="0" smtClean="0">
                <a:solidFill>
                  <a:srgbClr val="003399"/>
                </a:solidFill>
                <a:latin typeface="+mj-lt"/>
              </a:rPr>
              <a:t> </a:t>
            </a:r>
            <a:r>
              <a:rPr lang="en-US" altLang="en-US" sz="6800" dirty="0" err="1" smtClean="0">
                <a:solidFill>
                  <a:srgbClr val="003399"/>
                </a:solidFill>
                <a:latin typeface="+mj-lt"/>
              </a:rPr>
              <a:t>nào</a:t>
            </a:r>
            <a:r>
              <a:rPr lang="en-US" altLang="en-US" sz="6800" dirty="0" smtClean="0">
                <a:solidFill>
                  <a:srgbClr val="003399"/>
                </a:solidFill>
                <a:latin typeface="+mj-lt"/>
              </a:rPr>
              <a:t>! Mau </a:t>
            </a:r>
            <a:r>
              <a:rPr lang="en-US" altLang="en-US" sz="6800" dirty="0" err="1" smtClean="0">
                <a:solidFill>
                  <a:srgbClr val="003399"/>
                </a:solidFill>
                <a:latin typeface="+mj-lt"/>
              </a:rPr>
              <a:t>lên</a:t>
            </a:r>
            <a:r>
              <a:rPr lang="en-US" altLang="en-US" sz="6800" dirty="0" smtClean="0">
                <a:solidFill>
                  <a:srgbClr val="003399"/>
                </a:solidFill>
                <a:latin typeface="+mj-lt"/>
              </a:rPr>
              <a:t> </a:t>
            </a:r>
            <a:r>
              <a:rPr lang="en-US" altLang="en-US" sz="6800" dirty="0" err="1" smtClean="0">
                <a:solidFill>
                  <a:srgbClr val="003399"/>
                </a:solidFill>
                <a:latin typeface="+mj-lt"/>
              </a:rPr>
              <a:t>nào</a:t>
            </a:r>
            <a:r>
              <a:rPr lang="en-US" altLang="en-US" sz="6800" dirty="0" smtClean="0">
                <a:solidFill>
                  <a:srgbClr val="003399"/>
                </a:solidFill>
                <a:latin typeface="+mj-lt"/>
              </a:rPr>
              <a:t>, </a:t>
            </a:r>
            <a:r>
              <a:rPr lang="en-US" altLang="en-US" sz="6800" dirty="0" err="1" smtClean="0">
                <a:solidFill>
                  <a:srgbClr val="003399"/>
                </a:solidFill>
                <a:latin typeface="+mj-lt"/>
              </a:rPr>
              <a:t>mục</a:t>
            </a:r>
            <a:r>
              <a:rPr lang="en-US" altLang="en-US" sz="6800" dirty="0" smtClean="0">
                <a:solidFill>
                  <a:srgbClr val="003399"/>
                </a:solidFill>
                <a:latin typeface="+mj-lt"/>
              </a:rPr>
              <a:t> </a:t>
            </a:r>
            <a:r>
              <a:rPr lang="en-US" altLang="en-US" sz="6800" dirty="0" err="1" smtClean="0">
                <a:solidFill>
                  <a:srgbClr val="003399"/>
                </a:solidFill>
                <a:latin typeface="+mj-lt"/>
              </a:rPr>
              <a:t>đồng</a:t>
            </a:r>
            <a:r>
              <a:rPr lang="en-US" altLang="en-US" sz="6800" dirty="0" smtClean="0">
                <a:solidFill>
                  <a:srgbClr val="003399"/>
                </a:solidFill>
                <a:latin typeface="+mj-lt"/>
              </a:rPr>
              <a:t> </a:t>
            </a:r>
            <a:r>
              <a:rPr lang="en-US" altLang="en-US" sz="6800" dirty="0" err="1" smtClean="0">
                <a:solidFill>
                  <a:srgbClr val="003399"/>
                </a:solidFill>
                <a:latin typeface="+mj-lt"/>
              </a:rPr>
              <a:t>ơi</a:t>
            </a:r>
            <a:r>
              <a:rPr lang="en-US" altLang="en-US" sz="6800" dirty="0" smtClean="0">
                <a:solidFill>
                  <a:srgbClr val="003399"/>
                </a:solidFill>
                <a:latin typeface="+mj-lt"/>
              </a:rPr>
              <a:t> </a:t>
            </a:r>
            <a:r>
              <a:rPr lang="en-US" altLang="en-US" sz="6800" dirty="0" err="1" smtClean="0">
                <a:solidFill>
                  <a:srgbClr val="003399"/>
                </a:solidFill>
                <a:latin typeface="+mj-lt"/>
              </a:rPr>
              <a:t>mau</a:t>
            </a:r>
            <a:r>
              <a:rPr lang="en-US" altLang="en-US" sz="6800" dirty="0" smtClean="0">
                <a:solidFill>
                  <a:srgbClr val="003399"/>
                </a:solidFill>
                <a:latin typeface="+mj-lt"/>
              </a:rPr>
              <a:t> </a:t>
            </a:r>
            <a:r>
              <a:rPr lang="en-US" altLang="en-US" sz="6800" dirty="0" err="1" smtClean="0">
                <a:solidFill>
                  <a:srgbClr val="003399"/>
                </a:solidFill>
                <a:latin typeface="+mj-lt"/>
              </a:rPr>
              <a:t>tới</a:t>
            </a:r>
            <a:r>
              <a:rPr lang="en-US" altLang="en-US" sz="6800" dirty="0" smtClean="0">
                <a:solidFill>
                  <a:srgbClr val="003399"/>
                </a:solidFill>
                <a:latin typeface="+mj-lt"/>
              </a:rPr>
              <a:t> </a:t>
            </a:r>
            <a:r>
              <a:rPr lang="en-US" altLang="en-US" sz="6800" dirty="0" err="1" smtClean="0">
                <a:solidFill>
                  <a:srgbClr val="003399"/>
                </a:solidFill>
                <a:latin typeface="+mj-lt"/>
              </a:rPr>
              <a:t>vì</a:t>
            </a:r>
            <a:r>
              <a:rPr lang="en-US" altLang="en-US" sz="6800" dirty="0" smtClean="0">
                <a:solidFill>
                  <a:srgbClr val="003399"/>
                </a:solidFill>
                <a:latin typeface="+mj-lt"/>
              </a:rPr>
              <a:t> </a:t>
            </a:r>
            <a:r>
              <a:rPr lang="en-US" altLang="en-US" sz="6800" dirty="0" err="1" smtClean="0">
                <a:solidFill>
                  <a:srgbClr val="003399"/>
                </a:solidFill>
                <a:latin typeface="+mj-lt"/>
              </a:rPr>
              <a:t>Chúa</a:t>
            </a:r>
            <a:r>
              <a:rPr lang="en-US" altLang="en-US" sz="6800" dirty="0" smtClean="0">
                <a:solidFill>
                  <a:srgbClr val="003399"/>
                </a:solidFill>
                <a:latin typeface="+mj-lt"/>
              </a:rPr>
              <a:t> nay </a:t>
            </a:r>
            <a:r>
              <a:rPr lang="en-US" altLang="en-US" sz="6800" dirty="0" err="1" smtClean="0">
                <a:solidFill>
                  <a:srgbClr val="003399"/>
                </a:solidFill>
                <a:latin typeface="+mj-lt"/>
              </a:rPr>
              <a:t>ra</a:t>
            </a:r>
            <a:r>
              <a:rPr lang="en-US" altLang="en-US" sz="6800" dirty="0" smtClean="0">
                <a:solidFill>
                  <a:srgbClr val="003399"/>
                </a:solidFill>
                <a:latin typeface="+mj-lt"/>
              </a:rPr>
              <a:t> </a:t>
            </a:r>
            <a:r>
              <a:rPr lang="en-US" altLang="en-US" sz="6800" dirty="0" err="1" smtClean="0">
                <a:solidFill>
                  <a:srgbClr val="003399"/>
                </a:solidFill>
                <a:latin typeface="+mj-lt"/>
              </a:rPr>
              <a:t>đời</a:t>
            </a:r>
            <a:r>
              <a:rPr lang="en-US" altLang="en-US" sz="6800" dirty="0" smtClean="0">
                <a:solidFill>
                  <a:srgbClr val="003399"/>
                </a:solidFill>
                <a:latin typeface="+mj-lt"/>
              </a:rPr>
              <a:t> </a:t>
            </a:r>
            <a:r>
              <a:rPr lang="en-US" altLang="en-US" sz="6800" dirty="0" smtClean="0">
                <a:solidFill>
                  <a:srgbClr val="FF0000"/>
                </a:solidFill>
                <a:latin typeface="+mj-lt"/>
              </a:rPr>
              <a:t>…</a:t>
            </a:r>
            <a:endParaRPr lang="vi-VN" sz="6800" dirty="0">
              <a:solidFill>
                <a:srgbClr val="FF0000"/>
              </a:solidFill>
              <a:latin typeface="+mj-lt"/>
            </a:endParaRPr>
          </a:p>
        </p:txBody>
      </p:sp>
    </p:spTree>
    <p:extLst>
      <p:ext uri="{BB962C8B-B14F-4D97-AF65-F5344CB8AC3E}">
        <p14:creationId xmlns:p14="http://schemas.microsoft.com/office/powerpoint/2010/main" val="420122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800" dirty="0">
                <a:solidFill>
                  <a:srgbClr val="FF0000"/>
                </a:solidFill>
                <a:latin typeface="+mj-lt"/>
              </a:rPr>
              <a:t>…</a:t>
            </a:r>
            <a:r>
              <a:rPr lang="en-US" altLang="en-US" sz="6800" dirty="0" smtClean="0">
                <a:solidFill>
                  <a:srgbClr val="003399"/>
                </a:solidFill>
                <a:latin typeface="+mj-lt"/>
                <a:cs typeface="Times New Roman" panose="02020603050405020304" pitchFamily="18" charset="0"/>
              </a:rPr>
              <a:t> </a:t>
            </a:r>
            <a:r>
              <a:rPr lang="en-US" altLang="en-US" sz="6800" dirty="0">
                <a:solidFill>
                  <a:srgbClr val="003399"/>
                </a:solidFill>
                <a:latin typeface="+mj-lt"/>
              </a:rPr>
              <a:t>Mau </a:t>
            </a:r>
            <a:r>
              <a:rPr lang="en-US" altLang="en-US" sz="6800" dirty="0" err="1">
                <a:solidFill>
                  <a:srgbClr val="003399"/>
                </a:solidFill>
                <a:latin typeface="+mj-lt"/>
              </a:rPr>
              <a:t>lên</a:t>
            </a:r>
            <a:r>
              <a:rPr lang="en-US" altLang="en-US" sz="6800" dirty="0">
                <a:solidFill>
                  <a:srgbClr val="003399"/>
                </a:solidFill>
                <a:latin typeface="+mj-lt"/>
              </a:rPr>
              <a:t> </a:t>
            </a:r>
            <a:r>
              <a:rPr lang="en-US" altLang="en-US" sz="6800" dirty="0" err="1">
                <a:solidFill>
                  <a:srgbClr val="003399"/>
                </a:solidFill>
                <a:latin typeface="+mj-lt"/>
              </a:rPr>
              <a:t>nào</a:t>
            </a:r>
            <a:r>
              <a:rPr lang="en-US" altLang="en-US" sz="6800" dirty="0">
                <a:solidFill>
                  <a:srgbClr val="003399"/>
                </a:solidFill>
                <a:latin typeface="+mj-lt"/>
              </a:rPr>
              <a:t>! Mau </a:t>
            </a:r>
            <a:r>
              <a:rPr lang="en-US" altLang="en-US" sz="6800" dirty="0" err="1">
                <a:solidFill>
                  <a:srgbClr val="003399"/>
                </a:solidFill>
                <a:latin typeface="+mj-lt"/>
              </a:rPr>
              <a:t>lên</a:t>
            </a:r>
            <a:r>
              <a:rPr lang="en-US" altLang="en-US" sz="6800" dirty="0">
                <a:solidFill>
                  <a:srgbClr val="003399"/>
                </a:solidFill>
                <a:latin typeface="+mj-lt"/>
              </a:rPr>
              <a:t> </a:t>
            </a:r>
            <a:r>
              <a:rPr lang="en-US" altLang="en-US" sz="6800" dirty="0" err="1">
                <a:solidFill>
                  <a:srgbClr val="003399"/>
                </a:solidFill>
                <a:latin typeface="+mj-lt"/>
              </a:rPr>
              <a:t>nào</a:t>
            </a:r>
            <a:r>
              <a:rPr lang="en-US" altLang="en-US" sz="6800" dirty="0">
                <a:solidFill>
                  <a:srgbClr val="003399"/>
                </a:solidFill>
                <a:latin typeface="+mj-lt"/>
              </a:rPr>
              <a:t>! Mau </a:t>
            </a:r>
            <a:r>
              <a:rPr lang="en-US" altLang="en-US" sz="6800" dirty="0" err="1">
                <a:solidFill>
                  <a:srgbClr val="003399"/>
                </a:solidFill>
                <a:latin typeface="+mj-lt"/>
              </a:rPr>
              <a:t>lên</a:t>
            </a:r>
            <a:r>
              <a:rPr lang="en-US" altLang="en-US" sz="6800" dirty="0">
                <a:solidFill>
                  <a:srgbClr val="003399"/>
                </a:solidFill>
                <a:latin typeface="+mj-lt"/>
              </a:rPr>
              <a:t> </a:t>
            </a:r>
            <a:r>
              <a:rPr lang="en-US" altLang="en-US" sz="6800" dirty="0" err="1">
                <a:solidFill>
                  <a:srgbClr val="003399"/>
                </a:solidFill>
                <a:latin typeface="+mj-lt"/>
              </a:rPr>
              <a:t>nào</a:t>
            </a:r>
            <a:r>
              <a:rPr lang="en-US" altLang="en-US" sz="6800" dirty="0">
                <a:solidFill>
                  <a:srgbClr val="003399"/>
                </a:solidFill>
                <a:latin typeface="+mj-lt"/>
              </a:rPr>
              <a:t>, </a:t>
            </a:r>
            <a:r>
              <a:rPr lang="en-US" altLang="en-US" sz="6800" dirty="0" err="1">
                <a:solidFill>
                  <a:srgbClr val="003399"/>
                </a:solidFill>
                <a:latin typeface="+mj-lt"/>
              </a:rPr>
              <a:t>mục</a:t>
            </a:r>
            <a:r>
              <a:rPr lang="en-US" altLang="en-US" sz="6800" dirty="0">
                <a:solidFill>
                  <a:srgbClr val="003399"/>
                </a:solidFill>
                <a:latin typeface="+mj-lt"/>
              </a:rPr>
              <a:t> </a:t>
            </a:r>
            <a:r>
              <a:rPr lang="en-US" altLang="en-US" sz="6800" dirty="0" err="1">
                <a:solidFill>
                  <a:srgbClr val="003399"/>
                </a:solidFill>
                <a:latin typeface="+mj-lt"/>
              </a:rPr>
              <a:t>đồng</a:t>
            </a:r>
            <a:r>
              <a:rPr lang="en-US" altLang="en-US" sz="6800" dirty="0">
                <a:solidFill>
                  <a:srgbClr val="003399"/>
                </a:solidFill>
                <a:latin typeface="+mj-lt"/>
              </a:rPr>
              <a:t> </a:t>
            </a:r>
            <a:r>
              <a:rPr lang="en-US" altLang="en-US" sz="6800" dirty="0" err="1">
                <a:solidFill>
                  <a:srgbClr val="003399"/>
                </a:solidFill>
                <a:latin typeface="+mj-lt"/>
              </a:rPr>
              <a:t>ơi</a:t>
            </a:r>
            <a:r>
              <a:rPr lang="en-US" altLang="en-US" sz="6800" dirty="0">
                <a:solidFill>
                  <a:srgbClr val="003399"/>
                </a:solidFill>
                <a:latin typeface="+mj-lt"/>
              </a:rPr>
              <a:t> </a:t>
            </a:r>
            <a:r>
              <a:rPr lang="en-US" altLang="en-US" sz="6800" dirty="0" err="1">
                <a:solidFill>
                  <a:srgbClr val="003399"/>
                </a:solidFill>
                <a:latin typeface="+mj-lt"/>
              </a:rPr>
              <a:t>mau</a:t>
            </a:r>
            <a:r>
              <a:rPr lang="en-US" altLang="en-US" sz="6800" dirty="0">
                <a:solidFill>
                  <a:srgbClr val="003399"/>
                </a:solidFill>
                <a:latin typeface="+mj-lt"/>
              </a:rPr>
              <a:t> </a:t>
            </a:r>
            <a:r>
              <a:rPr lang="en-US" altLang="en-US" sz="6800" dirty="0" err="1">
                <a:solidFill>
                  <a:srgbClr val="003399"/>
                </a:solidFill>
                <a:latin typeface="+mj-lt"/>
              </a:rPr>
              <a:t>tới</a:t>
            </a:r>
            <a:r>
              <a:rPr lang="en-US" altLang="en-US" sz="6800" dirty="0">
                <a:solidFill>
                  <a:srgbClr val="003399"/>
                </a:solidFill>
                <a:latin typeface="+mj-lt"/>
              </a:rPr>
              <a:t> </a:t>
            </a:r>
            <a:r>
              <a:rPr lang="en-US" altLang="en-US" sz="6800" dirty="0" err="1" smtClean="0">
                <a:solidFill>
                  <a:srgbClr val="003399"/>
                </a:solidFill>
                <a:latin typeface="+mj-lt"/>
              </a:rPr>
              <a:t>thờ</a:t>
            </a:r>
            <a:r>
              <a:rPr lang="en-US" altLang="en-US" sz="6800" dirty="0" smtClean="0">
                <a:solidFill>
                  <a:srgbClr val="003399"/>
                </a:solidFill>
                <a:latin typeface="+mj-lt"/>
              </a:rPr>
              <a:t> </a:t>
            </a:r>
            <a:r>
              <a:rPr lang="en-US" altLang="en-US" sz="6800" dirty="0" err="1" smtClean="0">
                <a:solidFill>
                  <a:srgbClr val="003399"/>
                </a:solidFill>
                <a:latin typeface="+mj-lt"/>
              </a:rPr>
              <a:t>kính</a:t>
            </a:r>
            <a:r>
              <a:rPr lang="en-US" altLang="en-US" sz="6800" dirty="0" smtClean="0">
                <a:solidFill>
                  <a:srgbClr val="003399"/>
                </a:solidFill>
                <a:latin typeface="+mj-lt"/>
              </a:rPr>
              <a:t> Con </a:t>
            </a:r>
            <a:r>
              <a:rPr lang="en-US" altLang="en-US" sz="6800" dirty="0" err="1" smtClean="0">
                <a:solidFill>
                  <a:srgbClr val="003399"/>
                </a:solidFill>
                <a:latin typeface="+mj-lt"/>
              </a:rPr>
              <a:t>Vua</a:t>
            </a:r>
            <a:r>
              <a:rPr lang="en-US" altLang="en-US" sz="6800" dirty="0" smtClean="0">
                <a:solidFill>
                  <a:srgbClr val="003399"/>
                </a:solidFill>
                <a:latin typeface="+mj-lt"/>
              </a:rPr>
              <a:t> </a:t>
            </a:r>
            <a:r>
              <a:rPr lang="en-US" altLang="en-US" sz="6800" dirty="0" err="1" smtClean="0">
                <a:solidFill>
                  <a:srgbClr val="003399"/>
                </a:solidFill>
                <a:latin typeface="+mj-lt"/>
              </a:rPr>
              <a:t>Trời</a:t>
            </a:r>
            <a:r>
              <a:rPr lang="en-US" altLang="en-US" sz="6800" dirty="0" smtClean="0">
                <a:solidFill>
                  <a:srgbClr val="003399"/>
                </a:solidFill>
                <a:latin typeface="+mj-lt"/>
              </a:rPr>
              <a:t>. </a:t>
            </a:r>
            <a:endParaRPr lang="vi-VN" sz="6800" dirty="0">
              <a:solidFill>
                <a:srgbClr val="FF0000"/>
              </a:solidFill>
              <a:latin typeface="+mj-lt"/>
            </a:endParaRPr>
          </a:p>
        </p:txBody>
      </p:sp>
    </p:spTree>
    <p:extLst>
      <p:ext uri="{BB962C8B-B14F-4D97-AF65-F5344CB8AC3E}">
        <p14:creationId xmlns:p14="http://schemas.microsoft.com/office/powerpoint/2010/main" val="283889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21196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3399"/>
              </a:solidFill>
              <a:effectLst/>
              <a:latin typeface="+mj-lt"/>
              <a:cs typeface="Times New Roman" panose="02020603050405020304" pitchFamily="18" charset="0"/>
            </a:endParaRPr>
          </a:p>
          <a:p>
            <a:pPr eaLnBrk="1" hangingPunct="1">
              <a:lnSpc>
                <a:spcPct val="150000"/>
              </a:lnSpc>
            </a:pPr>
            <a:r>
              <a:rPr lang="en-US" sz="7200" b="0" dirty="0">
                <a:solidFill>
                  <a:srgbClr val="003399"/>
                </a:solidFill>
                <a:effectLst/>
                <a:latin typeface="+mj-lt"/>
                <a:cs typeface="Times New Roman" panose="02020603050405020304" pitchFamily="18" charset="0"/>
              </a:rPr>
              <a:t>KINH VINH </a:t>
            </a:r>
            <a:r>
              <a:rPr lang="en-US" sz="7200" b="0" dirty="0" smtClean="0">
                <a:solidFill>
                  <a:srgbClr val="003399"/>
                </a:solidFill>
                <a:effectLst/>
                <a:latin typeface="+mj-lt"/>
                <a:cs typeface="Times New Roman" panose="02020603050405020304" pitchFamily="18" charset="0"/>
              </a:rPr>
              <a:t>DANH</a:t>
            </a:r>
          </a:p>
          <a:p>
            <a:pPr eaLnBrk="1" hangingPunct="1">
              <a:lnSpc>
                <a:spcPct val="150000"/>
              </a:lnSpc>
            </a:pPr>
            <a:r>
              <a:rPr lang="en-US" sz="7200" dirty="0" err="1" smtClean="0">
                <a:solidFill>
                  <a:srgbClr val="FF0000"/>
                </a:solidFill>
                <a:latin typeface="+mj-lt"/>
                <a:cs typeface="Times New Roman" panose="02020603050405020304" pitchFamily="18" charset="0"/>
              </a:rPr>
              <a:t>Ca</a:t>
            </a:r>
            <a:r>
              <a:rPr lang="en-US" sz="7200" dirty="0" smtClean="0">
                <a:solidFill>
                  <a:srgbClr val="FF0000"/>
                </a:solidFill>
                <a:latin typeface="+mj-lt"/>
                <a:cs typeface="Times New Roman" panose="02020603050405020304" pitchFamily="18" charset="0"/>
              </a:rPr>
              <a:t> </a:t>
            </a:r>
            <a:r>
              <a:rPr lang="en-US" sz="7200" dirty="0" err="1" smtClean="0">
                <a:solidFill>
                  <a:srgbClr val="FF0000"/>
                </a:solidFill>
                <a:latin typeface="+mj-lt"/>
                <a:cs typeface="Times New Roman" panose="02020603050405020304" pitchFamily="18" charset="0"/>
              </a:rPr>
              <a:t>Lên</a:t>
            </a:r>
            <a:r>
              <a:rPr lang="en-US" sz="7200" dirty="0" smtClean="0">
                <a:solidFill>
                  <a:srgbClr val="FF0000"/>
                </a:solidFill>
                <a:latin typeface="+mj-lt"/>
                <a:cs typeface="Times New Roman" panose="02020603050405020304" pitchFamily="18" charset="0"/>
              </a:rPr>
              <a:t> </a:t>
            </a:r>
            <a:r>
              <a:rPr lang="en-US" sz="7200" dirty="0" err="1" smtClean="0">
                <a:solidFill>
                  <a:srgbClr val="FF0000"/>
                </a:solidFill>
                <a:latin typeface="+mj-lt"/>
                <a:cs typeface="Times New Roman" panose="02020603050405020304" pitchFamily="18" charset="0"/>
              </a:rPr>
              <a:t>Đi</a:t>
            </a:r>
            <a:r>
              <a:rPr lang="en-US" sz="7200" dirty="0" smtClean="0">
                <a:solidFill>
                  <a:srgbClr val="FF0000"/>
                </a:solidFill>
                <a:latin typeface="+mj-lt"/>
                <a:cs typeface="Times New Roman" panose="02020603050405020304" pitchFamily="18" charset="0"/>
              </a:rPr>
              <a:t> 2</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2854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i="1" u="sng" dirty="0">
                <a:solidFill>
                  <a:srgbClr val="FF0000"/>
                </a:solidFill>
                <a:effectLst/>
                <a:latin typeface="+mj-lt"/>
                <a:cs typeface="Times New Roman" panose="02020603050405020304" pitchFamily="18" charset="0"/>
              </a:rPr>
              <a:t>Chủ tế: </a:t>
            </a:r>
            <a:r>
              <a:rPr lang="vi-VN" sz="5400" i="1" dirty="0">
                <a:solidFill>
                  <a:srgbClr val="FF0000"/>
                </a:solidFill>
                <a:effectLst/>
                <a:latin typeface="+mj-lt"/>
                <a:cs typeface="Times New Roman" panose="02020603050405020304" pitchFamily="18" charset="0"/>
              </a:rPr>
              <a:t>Vinh danh Thiên Chúa trên các tầng trời. </a:t>
            </a:r>
            <a:r>
              <a:rPr lang="vi-VN" sz="5400" dirty="0" smtClean="0">
                <a:solidFill>
                  <a:srgbClr val="003399"/>
                </a:solidFill>
                <a:effectLst/>
                <a:latin typeface="+mj-lt"/>
                <a:cs typeface="Times New Roman" panose="02020603050405020304" pitchFamily="18" charset="0"/>
              </a:rPr>
              <a:t>Và </a:t>
            </a:r>
            <a:r>
              <a:rPr lang="vi-VN" sz="5400" dirty="0">
                <a:solidFill>
                  <a:srgbClr val="003399"/>
                </a:solidFill>
                <a:effectLst/>
                <a:latin typeface="+mj-lt"/>
                <a:cs typeface="Times New Roman" panose="02020603050405020304" pitchFamily="18" charset="0"/>
              </a:rPr>
              <a:t>bình an dưới thế, bình an dưới thế cho người thiện tâm. </a:t>
            </a:r>
            <a:endParaRPr lang="vi-VN" sz="720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62043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wrap="square" anchor="ctr" anchorCtr="0">
            <a:noAutofit/>
          </a:bodyPr>
          <a:lstStyle/>
          <a:p>
            <a:pPr algn="just" eaLnBrk="1" hangingPunct="1">
              <a:lnSpc>
                <a:spcPct val="120000"/>
              </a:lnSpc>
            </a:pP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ngợi</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chúc</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tụng</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thờ</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lạy</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tôn</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vinh</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cảm</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tạ</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vì</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vinh</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quang</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cao</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cả</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05193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30000"/>
              </a:lnSpc>
              <a:buFontTx/>
              <a:buNone/>
            </a:pPr>
            <a:r>
              <a:rPr lang="vi-VN" sz="5500" dirty="0">
                <a:solidFill>
                  <a:srgbClr val="003399"/>
                </a:solidFill>
                <a:effectLst/>
                <a:latin typeface="+mj-lt"/>
                <a:cs typeface="Times New Roman" panose="02020603050405020304" pitchFamily="18" charset="0"/>
              </a:rPr>
              <a:t>Lạy Chúa là Thiên Chúa, là Vua trên trời, là Chúa Cha toàn năng. Lạy Con Một Thiên Chúa, </a:t>
            </a:r>
            <a:r>
              <a:rPr lang="vi-VN" sz="5500" dirty="0">
                <a:solidFill>
                  <a:srgbClr val="FF0000"/>
                </a:solidFill>
                <a:effectLst/>
                <a:latin typeface="+mj-lt"/>
                <a:cs typeface="Times New Roman" panose="02020603050405020304" pitchFamily="18" charset="0"/>
              </a:rPr>
              <a:t>Chúa Giê-su Ki-tô.</a:t>
            </a:r>
            <a:r>
              <a:rPr lang="vi-VN" sz="5500" dirty="0">
                <a:solidFill>
                  <a:srgbClr val="C000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05573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20000"/>
              </a:lnSpc>
              <a:buFontTx/>
              <a:buNone/>
            </a:pPr>
            <a:r>
              <a:rPr lang="vi-VN" sz="5200" dirty="0">
                <a:solidFill>
                  <a:srgbClr val="003399"/>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806422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138480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30000"/>
              </a:lnSpc>
              <a:buFontTx/>
              <a:buNone/>
            </a:pPr>
            <a:r>
              <a:rPr lang="vi-VN" sz="5000" dirty="0">
                <a:solidFill>
                  <a:srgbClr val="003399"/>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00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86396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20000"/>
              </a:lnSpc>
              <a:buFontTx/>
              <a:buNone/>
            </a:pPr>
            <a:r>
              <a:rPr lang="en-US" sz="4800" dirty="0" err="1">
                <a:solidFill>
                  <a:srgbClr val="FF0000"/>
                </a:solidFill>
                <a:effectLst/>
                <a:latin typeface="+mj-lt"/>
                <a:cs typeface="Times New Roman" panose="02020603050405020304" pitchFamily="18" charset="0"/>
              </a:rPr>
              <a:t>Vì</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lạy</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Chúa</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Giê-su</a:t>
            </a:r>
            <a:r>
              <a:rPr lang="en-US" sz="4800" dirty="0">
                <a:solidFill>
                  <a:srgbClr val="FF0000"/>
                </a:solidFill>
                <a:effectLst/>
                <a:latin typeface="+mj-lt"/>
                <a:cs typeface="Times New Roman" panose="02020603050405020304" pitchFamily="18" charset="0"/>
              </a:rPr>
              <a:t> Ki-</a:t>
            </a:r>
            <a:r>
              <a:rPr lang="en-US" sz="4800" dirty="0" err="1">
                <a:solidFill>
                  <a:srgbClr val="FF0000"/>
                </a:solidFill>
                <a:effectLst/>
                <a:latin typeface="+mj-lt"/>
                <a:cs typeface="Times New Roman" panose="02020603050405020304" pitchFamily="18" charset="0"/>
              </a:rPr>
              <a:t>tô</a:t>
            </a:r>
            <a:r>
              <a:rPr lang="en-US" sz="4800" dirty="0">
                <a:solidFill>
                  <a:srgbClr val="FF0000"/>
                </a:solidFill>
                <a:effectLst/>
                <a:latin typeface="+mj-lt"/>
                <a:cs typeface="Times New Roman" panose="02020603050405020304" pitchFamily="18" charset="0"/>
              </a:rPr>
              <a:t>,</a:t>
            </a:r>
            <a:r>
              <a:rPr lang="en-US" sz="4800" dirty="0">
                <a:solidFill>
                  <a:srgbClr val="C00000"/>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Đấng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Thánh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Đấng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Tối</a:t>
            </a:r>
            <a:r>
              <a:rPr lang="en-US" sz="4800" dirty="0">
                <a:solidFill>
                  <a:srgbClr val="003399"/>
                </a:solidFill>
                <a:effectLst/>
                <a:latin typeface="+mj-lt"/>
                <a:cs typeface="Times New Roman" panose="02020603050405020304" pitchFamily="18" charset="0"/>
              </a:rPr>
              <a:t> Cao, </a:t>
            </a:r>
            <a:r>
              <a:rPr lang="en-US" sz="4800" dirty="0" err="1">
                <a:solidFill>
                  <a:srgbClr val="003399"/>
                </a:solidFill>
                <a:effectLst/>
                <a:latin typeface="+mj-lt"/>
                <a:cs typeface="Times New Roman" panose="02020603050405020304" pitchFamily="18" charset="0"/>
              </a:rPr>
              <a:t>cùng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Đức</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Thánh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Thần</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trong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vinh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quang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Đức</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Cha.</a:t>
            </a:r>
            <a:r>
              <a:rPr lang="en-US" sz="4800" dirty="0">
                <a:solidFill>
                  <a:schemeClr val="accent5">
                    <a:lumMod val="25000"/>
                  </a:schemeClr>
                </a:solidFill>
                <a:effectLst/>
                <a:latin typeface="+mj-lt"/>
                <a:cs typeface="Times New Roman" panose="02020603050405020304" pitchFamily="18" charset="0"/>
              </a:rPr>
              <a:t> </a:t>
            </a:r>
            <a:r>
              <a:rPr lang="en-US" sz="4800" u="sng" dirty="0">
                <a:solidFill>
                  <a:srgbClr val="FF0000"/>
                </a:solidFill>
                <a:effectLst/>
                <a:latin typeface="+mj-lt"/>
                <a:cs typeface="Times New Roman" panose="02020603050405020304" pitchFamily="18" charset="0"/>
              </a:rPr>
              <a:t>A-men. A-men. </a:t>
            </a:r>
            <a:endParaRPr lang="vi-VN" sz="4800" u="sng"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22535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24340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 y="285750"/>
            <a:ext cx="9067800" cy="2347707"/>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3400" dirty="0" err="1" smtClean="0">
                <a:solidFill>
                  <a:srgbClr val="FF0000"/>
                </a:solidFill>
              </a:rPr>
              <a:t>Bài</a:t>
            </a:r>
            <a:r>
              <a:rPr lang="en-US" sz="3400" dirty="0" smtClean="0">
                <a:solidFill>
                  <a:srgbClr val="FF0000"/>
                </a:solidFill>
              </a:rPr>
              <a:t> </a:t>
            </a:r>
            <a:r>
              <a:rPr lang="en-US" sz="3400" dirty="0" err="1" smtClean="0">
                <a:solidFill>
                  <a:srgbClr val="FF0000"/>
                </a:solidFill>
              </a:rPr>
              <a:t>đọc</a:t>
            </a:r>
            <a:r>
              <a:rPr lang="en-US" sz="3400" dirty="0" smtClean="0">
                <a:solidFill>
                  <a:srgbClr val="FF0000"/>
                </a:solidFill>
              </a:rPr>
              <a:t> 1:</a:t>
            </a:r>
            <a:r>
              <a:rPr lang="en-US" dirty="0" smtClean="0">
                <a:solidFill>
                  <a:srgbClr val="FF0000"/>
                </a:solidFill>
              </a:rPr>
              <a:t/>
            </a:r>
            <a:br>
              <a:rPr lang="en-US" dirty="0" smtClean="0">
                <a:solidFill>
                  <a:srgbClr val="FF0000"/>
                </a:solidFill>
              </a:rPr>
            </a:br>
            <a:r>
              <a:rPr lang="en-US" sz="4600" i="1" dirty="0" err="1" smtClean="0">
                <a:solidFill>
                  <a:srgbClr val="003399"/>
                </a:solidFill>
              </a:rPr>
              <a:t>Mọi</a:t>
            </a:r>
            <a:r>
              <a:rPr lang="en-US" sz="4600" i="1" dirty="0" smtClean="0">
                <a:solidFill>
                  <a:srgbClr val="003399"/>
                </a:solidFill>
              </a:rPr>
              <a:t> </a:t>
            </a:r>
            <a:r>
              <a:rPr lang="en-US" sz="4600" i="1" dirty="0" err="1" smtClean="0">
                <a:solidFill>
                  <a:srgbClr val="003399"/>
                </a:solidFill>
              </a:rPr>
              <a:t>ngày</a:t>
            </a:r>
            <a:r>
              <a:rPr lang="en-US" sz="4600" i="1" dirty="0" smtClean="0">
                <a:solidFill>
                  <a:srgbClr val="003399"/>
                </a:solidFill>
              </a:rPr>
              <a:t> </a:t>
            </a:r>
            <a:r>
              <a:rPr lang="en-US" sz="4600" i="1" dirty="0" err="1" smtClean="0">
                <a:solidFill>
                  <a:srgbClr val="003399"/>
                </a:solidFill>
              </a:rPr>
              <a:t>đời</a:t>
            </a:r>
            <a:r>
              <a:rPr lang="en-US" sz="4600" i="1" dirty="0" smtClean="0">
                <a:solidFill>
                  <a:srgbClr val="003399"/>
                </a:solidFill>
              </a:rPr>
              <a:t> </a:t>
            </a:r>
            <a:r>
              <a:rPr lang="en-US" sz="4600" i="1" dirty="0" err="1" smtClean="0">
                <a:solidFill>
                  <a:srgbClr val="003399"/>
                </a:solidFill>
              </a:rPr>
              <a:t>ông</a:t>
            </a:r>
            <a:r>
              <a:rPr lang="en-US" sz="4600" i="1" dirty="0" smtClean="0">
                <a:solidFill>
                  <a:srgbClr val="003399"/>
                </a:solidFill>
              </a:rPr>
              <a:t> </a:t>
            </a:r>
            <a:r>
              <a:rPr lang="en-US" sz="4600" i="1" dirty="0" err="1" smtClean="0">
                <a:solidFill>
                  <a:srgbClr val="003399"/>
                </a:solidFill>
              </a:rPr>
              <a:t>Samuen</a:t>
            </a:r>
            <a:r>
              <a:rPr lang="en-US" sz="4600" i="1" dirty="0" smtClean="0">
                <a:solidFill>
                  <a:srgbClr val="003399"/>
                </a:solidFill>
              </a:rPr>
              <a:t> </a:t>
            </a:r>
            <a:r>
              <a:rPr lang="en-US" sz="4600" i="1" dirty="0" err="1" smtClean="0">
                <a:solidFill>
                  <a:srgbClr val="003399"/>
                </a:solidFill>
              </a:rPr>
              <a:t>sống</a:t>
            </a:r>
            <a:r>
              <a:rPr lang="en-US" sz="4600" i="1" dirty="0" smtClean="0">
                <a:solidFill>
                  <a:srgbClr val="003399"/>
                </a:solidFill>
              </a:rPr>
              <a:t>, </a:t>
            </a:r>
            <a:r>
              <a:rPr lang="en-US" sz="4600" i="1" dirty="0" err="1" smtClean="0">
                <a:solidFill>
                  <a:srgbClr val="003399"/>
                </a:solidFill>
              </a:rPr>
              <a:t>ông</a:t>
            </a:r>
            <a:r>
              <a:rPr lang="en-US" sz="4600" i="1" dirty="0" smtClean="0">
                <a:solidFill>
                  <a:srgbClr val="003399"/>
                </a:solidFill>
              </a:rPr>
              <a:t> </a:t>
            </a:r>
            <a:r>
              <a:rPr lang="en-US" sz="4600" i="1" dirty="0" err="1" smtClean="0">
                <a:solidFill>
                  <a:srgbClr val="003399"/>
                </a:solidFill>
              </a:rPr>
              <a:t>sẽ</a:t>
            </a:r>
            <a:r>
              <a:rPr lang="en-US" sz="4600" i="1" dirty="0" smtClean="0">
                <a:solidFill>
                  <a:srgbClr val="003399"/>
                </a:solidFill>
              </a:rPr>
              <a:t> </a:t>
            </a:r>
            <a:r>
              <a:rPr lang="en-US" sz="4600" i="1" dirty="0" err="1" smtClean="0">
                <a:solidFill>
                  <a:srgbClr val="003399"/>
                </a:solidFill>
              </a:rPr>
              <a:t>được</a:t>
            </a:r>
            <a:r>
              <a:rPr lang="en-US" sz="4600" i="1" dirty="0" smtClean="0">
                <a:solidFill>
                  <a:srgbClr val="003399"/>
                </a:solidFill>
              </a:rPr>
              <a:t> </a:t>
            </a:r>
            <a:r>
              <a:rPr lang="en-US" sz="4600" i="1" dirty="0" err="1" smtClean="0">
                <a:solidFill>
                  <a:srgbClr val="003399"/>
                </a:solidFill>
              </a:rPr>
              <a:t>nhượng</a:t>
            </a:r>
            <a:r>
              <a:rPr lang="en-US" sz="4600" i="1" dirty="0" smtClean="0">
                <a:solidFill>
                  <a:srgbClr val="003399"/>
                </a:solidFill>
              </a:rPr>
              <a:t> </a:t>
            </a:r>
            <a:r>
              <a:rPr lang="en-US" sz="4600" i="1" dirty="0" err="1" smtClean="0">
                <a:solidFill>
                  <a:srgbClr val="003399"/>
                </a:solidFill>
              </a:rPr>
              <a:t>cho</a:t>
            </a:r>
            <a:r>
              <a:rPr lang="en-US" sz="4600" i="1" dirty="0" smtClean="0">
                <a:solidFill>
                  <a:srgbClr val="003399"/>
                </a:solidFill>
              </a:rPr>
              <a:t> </a:t>
            </a:r>
            <a:r>
              <a:rPr lang="en-US" sz="4600" i="1" dirty="0" err="1" smtClean="0">
                <a:solidFill>
                  <a:srgbClr val="003399"/>
                </a:solidFill>
              </a:rPr>
              <a:t>Đức</a:t>
            </a:r>
            <a:r>
              <a:rPr lang="en-US" sz="4600" i="1" dirty="0" smtClean="0">
                <a:solidFill>
                  <a:srgbClr val="003399"/>
                </a:solidFill>
              </a:rPr>
              <a:t> </a:t>
            </a:r>
            <a:r>
              <a:rPr lang="en-US" sz="4600" i="1" dirty="0" err="1" smtClean="0">
                <a:solidFill>
                  <a:srgbClr val="003399"/>
                </a:solidFill>
              </a:rPr>
              <a:t>Chúa</a:t>
            </a:r>
            <a:r>
              <a:rPr lang="en-US" sz="4600" i="1" dirty="0" smtClean="0">
                <a:solidFill>
                  <a:srgbClr val="003399"/>
                </a:solidFill>
              </a:rPr>
              <a:t>.</a:t>
            </a:r>
          </a:p>
          <a:p>
            <a:pPr algn="l">
              <a:lnSpc>
                <a:spcPct val="110000"/>
              </a:lnSpc>
            </a:pPr>
            <a:r>
              <a:rPr lang="en-US" sz="3500" dirty="0" err="1" smtClean="0">
                <a:solidFill>
                  <a:srgbClr val="FF0000"/>
                </a:solidFill>
              </a:rPr>
              <a:t>Lời</a:t>
            </a:r>
            <a:r>
              <a:rPr lang="en-US" sz="3500" dirty="0" smtClean="0">
                <a:solidFill>
                  <a:srgbClr val="FF0000"/>
                </a:solidFill>
              </a:rPr>
              <a:t> </a:t>
            </a:r>
            <a:r>
              <a:rPr lang="en-US" sz="3500" dirty="0" err="1" smtClean="0">
                <a:solidFill>
                  <a:srgbClr val="FF0000"/>
                </a:solidFill>
              </a:rPr>
              <a:t>Chúa</a:t>
            </a:r>
            <a:r>
              <a:rPr lang="en-US" sz="3500" dirty="0" smtClean="0">
                <a:solidFill>
                  <a:srgbClr val="FF0000"/>
                </a:solidFill>
              </a:rPr>
              <a:t> </a:t>
            </a:r>
            <a:r>
              <a:rPr lang="en-US" sz="3500" dirty="0" err="1" smtClean="0">
                <a:solidFill>
                  <a:srgbClr val="FF0000"/>
                </a:solidFill>
              </a:rPr>
              <a:t>trong</a:t>
            </a:r>
            <a:r>
              <a:rPr lang="en-US" sz="3500" dirty="0" smtClean="0">
                <a:solidFill>
                  <a:srgbClr val="FF0000"/>
                </a:solidFill>
              </a:rPr>
              <a:t> </a:t>
            </a:r>
            <a:r>
              <a:rPr lang="en-US" sz="3500" dirty="0" err="1" smtClean="0">
                <a:solidFill>
                  <a:srgbClr val="FF0000"/>
                </a:solidFill>
              </a:rPr>
              <a:t>sách</a:t>
            </a:r>
            <a:r>
              <a:rPr lang="en-US" sz="3500" dirty="0" smtClean="0">
                <a:solidFill>
                  <a:srgbClr val="FF0000"/>
                </a:solidFill>
              </a:rPr>
              <a:t> </a:t>
            </a:r>
            <a:r>
              <a:rPr lang="en-US" sz="3500" dirty="0" err="1" smtClean="0">
                <a:solidFill>
                  <a:srgbClr val="FF0000"/>
                </a:solidFill>
              </a:rPr>
              <a:t>Samuen</a:t>
            </a:r>
            <a:r>
              <a:rPr lang="en-US" sz="3500" dirty="0" smtClean="0">
                <a:solidFill>
                  <a:srgbClr val="FF0000"/>
                </a:solidFill>
              </a:rPr>
              <a:t> – </a:t>
            </a:r>
            <a:r>
              <a:rPr lang="en-US" sz="3500" dirty="0" err="1" smtClean="0">
                <a:solidFill>
                  <a:srgbClr val="FF0000"/>
                </a:solidFill>
              </a:rPr>
              <a:t>quyển</a:t>
            </a:r>
            <a:r>
              <a:rPr lang="en-US" sz="3500" dirty="0" smtClean="0">
                <a:solidFill>
                  <a:srgbClr val="FF0000"/>
                </a:solidFill>
              </a:rPr>
              <a:t> </a:t>
            </a:r>
            <a:r>
              <a:rPr lang="en-US" sz="3500" dirty="0" err="1" smtClean="0">
                <a:solidFill>
                  <a:srgbClr val="FF0000"/>
                </a:solidFill>
              </a:rPr>
              <a:t>thứ</a:t>
            </a:r>
            <a:r>
              <a:rPr lang="en-US" sz="3500" dirty="0" smtClean="0">
                <a:solidFill>
                  <a:srgbClr val="FF0000"/>
                </a:solidFill>
              </a:rPr>
              <a:t> </a:t>
            </a:r>
            <a:r>
              <a:rPr lang="en-US" sz="3500" dirty="0" err="1" smtClean="0">
                <a:solidFill>
                  <a:srgbClr val="FF0000"/>
                </a:solidFill>
              </a:rPr>
              <a:t>nhất</a:t>
            </a:r>
            <a:r>
              <a:rPr lang="en-US" sz="3500" dirty="0" smtClean="0">
                <a:solidFill>
                  <a:srgbClr val="FF0000"/>
                </a:solidFill>
              </a:rPr>
              <a:t>.</a:t>
            </a:r>
            <a:endParaRPr lang="en-US" sz="3500"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3" y="3105150"/>
            <a:ext cx="4162878" cy="2141784"/>
          </a:xfrm>
          <a:prstGeom prst="rect">
            <a:avLst/>
          </a:prstGeom>
        </p:spPr>
      </p:pic>
    </p:spTree>
    <p:extLst>
      <p:ext uri="{BB962C8B-B14F-4D97-AF65-F5344CB8AC3E}">
        <p14:creationId xmlns:p14="http://schemas.microsoft.com/office/powerpoint/2010/main" val="426004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73956" y="590550"/>
            <a:ext cx="9070044" cy="2971800"/>
          </a:xfrm>
          <a:prstGeom prst="rect">
            <a:avLst/>
          </a:prstGeom>
          <a:noFill/>
        </p:spPr>
        <p:txBody>
          <a:bodyPr wrap="square" rtlCol="0">
            <a:spAutoFit/>
          </a:bodyPr>
          <a:lstStyle/>
          <a:p>
            <a:pPr algn="ctr"/>
            <a:r>
              <a:rPr lang="en-US" sz="6000" dirty="0" err="1">
                <a:solidFill>
                  <a:srgbClr val="003399"/>
                </a:solidFill>
                <a:latin typeface="+mj-lt"/>
                <a:cs typeface="Times New Roman" panose="02020603050405020304" pitchFamily="18" charset="0"/>
              </a:rPr>
              <a:t>Thánh</a:t>
            </a:r>
            <a:r>
              <a:rPr lang="en-US" sz="6000" dirty="0">
                <a:solidFill>
                  <a:srgbClr val="003399"/>
                </a:solidFill>
                <a:latin typeface="+mj-lt"/>
                <a:cs typeface="Times New Roman" panose="02020603050405020304" pitchFamily="18" charset="0"/>
              </a:rPr>
              <a:t> </a:t>
            </a:r>
            <a:r>
              <a:rPr lang="en-US" sz="6000" dirty="0" err="1">
                <a:solidFill>
                  <a:srgbClr val="003399"/>
                </a:solidFill>
                <a:latin typeface="+mj-lt"/>
                <a:cs typeface="Times New Roman" panose="02020603050405020304" pitchFamily="18" charset="0"/>
              </a:rPr>
              <a:t>Vịnh</a:t>
            </a:r>
            <a:r>
              <a:rPr lang="en-US" sz="6000" dirty="0">
                <a:solidFill>
                  <a:srgbClr val="003399"/>
                </a:solidFill>
                <a:latin typeface="+mj-lt"/>
                <a:cs typeface="Times New Roman" panose="02020603050405020304" pitchFamily="18" charset="0"/>
              </a:rPr>
              <a:t> </a:t>
            </a:r>
            <a:r>
              <a:rPr lang="en-US" sz="6000" dirty="0" smtClean="0">
                <a:solidFill>
                  <a:srgbClr val="003399"/>
                </a:solidFill>
                <a:latin typeface="+mj-lt"/>
                <a:cs typeface="Times New Roman" panose="02020603050405020304" pitchFamily="18" charset="0"/>
              </a:rPr>
              <a:t>83</a:t>
            </a:r>
            <a:endParaRPr lang="en-US" sz="6000" dirty="0">
              <a:solidFill>
                <a:srgbClr val="003399"/>
              </a:solidFill>
              <a:latin typeface="+mj-lt"/>
              <a:cs typeface="Times New Roman" panose="02020603050405020304" pitchFamily="18" charset="0"/>
            </a:endParaRPr>
          </a:p>
          <a:p>
            <a:pPr algn="ctr"/>
            <a:r>
              <a:rPr lang="en-US" sz="6000" dirty="0" err="1">
                <a:solidFill>
                  <a:srgbClr val="FF0000"/>
                </a:solidFill>
                <a:latin typeface="+mj-lt"/>
                <a:cs typeface="Times New Roman" panose="02020603050405020304" pitchFamily="18" charset="0"/>
              </a:rPr>
              <a:t>Lm</a:t>
            </a:r>
            <a:r>
              <a:rPr lang="en-US" sz="6000" dirty="0">
                <a:solidFill>
                  <a:srgbClr val="FF0000"/>
                </a:solidFill>
                <a:latin typeface="+mj-lt"/>
                <a:cs typeface="Times New Roman" panose="02020603050405020304" pitchFamily="18" charset="0"/>
              </a:rPr>
              <a:t>. Kim Long</a:t>
            </a:r>
          </a:p>
          <a:p>
            <a:pPr algn="ctr"/>
            <a:r>
              <a:rPr lang="en-US" sz="6000" dirty="0" smtClean="0">
                <a:solidFill>
                  <a:srgbClr val="FF0000"/>
                </a:solidFill>
                <a:latin typeface="+mj-lt"/>
                <a:cs typeface="Times New Roman" panose="02020603050405020304" pitchFamily="18" charset="0"/>
              </a:rPr>
              <a:t>(03 </a:t>
            </a:r>
            <a:r>
              <a:rPr lang="en-US" sz="6000" dirty="0" err="1">
                <a:solidFill>
                  <a:srgbClr val="FF0000"/>
                </a:solidFill>
                <a:latin typeface="+mj-lt"/>
                <a:cs typeface="Times New Roman" panose="02020603050405020304" pitchFamily="18" charset="0"/>
              </a:rPr>
              <a:t>câu</a:t>
            </a:r>
            <a:r>
              <a:rPr lang="en-US" sz="6000" dirty="0">
                <a:solidFill>
                  <a:srgbClr val="FF0000"/>
                </a:solidFill>
                <a:latin typeface="+mj-lt"/>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936856"/>
            <a:ext cx="4373797" cy="832138"/>
          </a:xfrm>
          <a:prstGeom prst="rect">
            <a:avLst/>
          </a:prstGeom>
        </p:spPr>
      </p:pic>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500" b="0" u="sng" dirty="0" err="1" smtClean="0">
                <a:solidFill>
                  <a:srgbClr val="FF0000"/>
                </a:solidFill>
                <a:latin typeface="+mj-lt"/>
                <a:cs typeface="Times New Roman" panose="02020603050405020304" pitchFamily="18" charset="0"/>
              </a:rPr>
              <a:t>Đk</a:t>
            </a:r>
            <a:r>
              <a:rPr lang="en-US" sz="7500" b="0" u="sng" dirty="0" smtClean="0">
                <a:solidFill>
                  <a:srgbClr val="FF0000"/>
                </a:solidFill>
                <a:latin typeface="+mj-lt"/>
                <a:cs typeface="Times New Roman" panose="02020603050405020304" pitchFamily="18" charset="0"/>
              </a:rPr>
              <a:t>:</a:t>
            </a:r>
            <a:r>
              <a:rPr lang="en-US" sz="7500" b="0" dirty="0" smtClean="0">
                <a:solidFill>
                  <a:srgbClr val="FF0000"/>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Ôi</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lạy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Chúa</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phúc</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thay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người</a:t>
            </a:r>
            <a:r>
              <a:rPr lang="en-US" sz="7500" dirty="0" smtClean="0">
                <a:solidFill>
                  <a:srgbClr val="003399"/>
                </a:solidFill>
                <a:latin typeface="+mj-lt"/>
                <a:cs typeface="Times New Roman" panose="02020603050405020304" pitchFamily="18" charset="0"/>
              </a:rPr>
              <a:t> ở </a:t>
            </a:r>
            <a:r>
              <a:rPr lang="en-US" sz="7500" dirty="0" err="1" smtClean="0">
                <a:solidFill>
                  <a:srgbClr val="003399"/>
                </a:solidFill>
                <a:latin typeface="+mj-lt"/>
                <a:cs typeface="Times New Roman" panose="02020603050405020304" pitchFamily="18" charset="0"/>
              </a:rPr>
              <a:t>trong</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thánh</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điện</a:t>
            </a:r>
            <a:r>
              <a:rPr lang="en-US" sz="7500" dirty="0" smtClean="0">
                <a:solidFill>
                  <a:srgbClr val="003399"/>
                </a:solidFill>
                <a:latin typeface="+mj-lt"/>
                <a:cs typeface="Times New Roman" panose="02020603050405020304" pitchFamily="18" charset="0"/>
              </a:rPr>
              <a:t>.</a:t>
            </a:r>
            <a:endParaRPr lang="en-US" sz="7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833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000" b="0" u="sng" dirty="0" smtClean="0">
                <a:solidFill>
                  <a:srgbClr val="FF0000"/>
                </a:solidFill>
                <a:effectLst/>
                <a:latin typeface="+mj-lt"/>
                <a:cs typeface="Times New Roman" panose="02020603050405020304" pitchFamily="18" charset="0"/>
              </a:rPr>
              <a:t>Tk1</a:t>
            </a:r>
            <a:r>
              <a:rPr lang="en-US" sz="6000" b="0" u="sng" dirty="0">
                <a:solidFill>
                  <a:srgbClr val="FF0000"/>
                </a:solidFill>
                <a:effectLst/>
                <a:latin typeface="+mj-lt"/>
                <a:cs typeface="Times New Roman" panose="02020603050405020304" pitchFamily="18" charset="0"/>
              </a:rPr>
              <a:t>:</a:t>
            </a:r>
            <a:r>
              <a:rPr lang="en-US" sz="6000" b="0" dirty="0">
                <a:solidFill>
                  <a:srgbClr val="0000FF"/>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Hồn</a:t>
            </a:r>
            <a:r>
              <a:rPr lang="en-US" sz="6000" b="0" dirty="0" smtClean="0">
                <a:solidFill>
                  <a:srgbClr val="003399"/>
                </a:solidFill>
                <a:effectLst/>
                <a:latin typeface="+mj-lt"/>
                <a:cs typeface="Times New Roman" panose="02020603050405020304" pitchFamily="18" charset="0"/>
              </a:rPr>
              <a:t> con </a:t>
            </a:r>
            <a:r>
              <a:rPr lang="en-US" sz="6000" b="0" dirty="0" err="1" smtClean="0">
                <a:solidFill>
                  <a:srgbClr val="003399"/>
                </a:solidFill>
                <a:effectLst/>
                <a:latin typeface="+mj-lt"/>
                <a:cs typeface="Times New Roman" panose="02020603050405020304" pitchFamily="18" charset="0"/>
              </a:rPr>
              <a:t>khát</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khao</a:t>
            </a:r>
            <a:r>
              <a:rPr lang="en-US" sz="6000" b="0" dirty="0" smtClean="0">
                <a:solidFill>
                  <a:srgbClr val="003399"/>
                </a:solidFill>
                <a:effectLst/>
                <a:latin typeface="+mj-lt"/>
                <a:cs typeface="Times New Roman" panose="02020603050405020304" pitchFamily="18" charset="0"/>
              </a:rPr>
              <a:t> </a:t>
            </a:r>
            <a:r>
              <a:rPr lang="en-US" sz="6000" b="0" dirty="0" err="1" smtClean="0">
                <a:solidFill>
                  <a:srgbClr val="003399"/>
                </a:solidFill>
                <a:effectLst/>
                <a:latin typeface="+mj-lt"/>
                <a:cs typeface="Times New Roman" panose="02020603050405020304" pitchFamily="18" charset="0"/>
              </a:rPr>
              <a:t>mỏ</a:t>
            </a:r>
            <a:r>
              <a:rPr lang="en-US" sz="6000" dirty="0" err="1" smtClean="0">
                <a:solidFill>
                  <a:srgbClr val="003399"/>
                </a:solidFill>
                <a:latin typeface="+mj-lt"/>
                <a:cs typeface="Times New Roman" panose="02020603050405020304" pitchFamily="18" charset="0"/>
              </a:rPr>
              <a:t>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mòn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mong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được</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về</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hành</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lang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nhà</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Chúa</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Tâm</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thần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và</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thể</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xác</a:t>
            </a:r>
            <a:r>
              <a:rPr lang="en-US" sz="6000" dirty="0" smtClean="0">
                <a:solidFill>
                  <a:srgbClr val="003399"/>
                </a:solidFill>
                <a:latin typeface="+mj-lt"/>
                <a:cs typeface="Times New Roman" panose="02020603050405020304" pitchFamily="18" charset="0"/>
              </a:rPr>
              <a:t> con </a:t>
            </a:r>
            <a:r>
              <a:rPr lang="en-US" sz="6000" dirty="0" err="1" smtClean="0">
                <a:solidFill>
                  <a:srgbClr val="003399"/>
                </a:solidFill>
                <a:latin typeface="+mj-lt"/>
                <a:cs typeface="Times New Roman" panose="02020603050405020304" pitchFamily="18" charset="0"/>
              </a:rPr>
              <a:t>hân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hoan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vọng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tới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Chúa</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trường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sinh</a:t>
            </a:r>
            <a:r>
              <a:rPr lang="en-US" sz="6000" dirty="0" smtClean="0">
                <a:solidFill>
                  <a:srgbClr val="003399"/>
                </a:solidFill>
                <a:latin typeface="+mj-lt"/>
                <a:cs typeface="Times New Roman" panose="02020603050405020304" pitchFamily="18" charset="0"/>
              </a:rPr>
              <a:t>.</a:t>
            </a:r>
            <a:endParaRPr lang="vi-VN" sz="6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500" b="0" u="sng" dirty="0" err="1" smtClean="0">
                <a:solidFill>
                  <a:srgbClr val="FF0000"/>
                </a:solidFill>
                <a:latin typeface="+mj-lt"/>
                <a:cs typeface="Times New Roman" panose="02020603050405020304" pitchFamily="18" charset="0"/>
              </a:rPr>
              <a:t>Đk</a:t>
            </a:r>
            <a:r>
              <a:rPr lang="en-US" sz="7500" b="0" u="sng" dirty="0" smtClean="0">
                <a:solidFill>
                  <a:srgbClr val="FF0000"/>
                </a:solidFill>
                <a:latin typeface="+mj-lt"/>
                <a:cs typeface="Times New Roman" panose="02020603050405020304" pitchFamily="18" charset="0"/>
              </a:rPr>
              <a:t>:</a:t>
            </a:r>
            <a:r>
              <a:rPr lang="en-US" sz="7500" b="0" dirty="0" smtClean="0">
                <a:solidFill>
                  <a:srgbClr val="FF0000"/>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Ôi</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lạy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Chúa</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phúc</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thay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người</a:t>
            </a:r>
            <a:r>
              <a:rPr lang="en-US" sz="7500" dirty="0" smtClean="0">
                <a:solidFill>
                  <a:srgbClr val="003399"/>
                </a:solidFill>
                <a:latin typeface="+mj-lt"/>
                <a:cs typeface="Times New Roman" panose="02020603050405020304" pitchFamily="18" charset="0"/>
              </a:rPr>
              <a:t> ở </a:t>
            </a:r>
            <a:r>
              <a:rPr lang="en-US" sz="7500" dirty="0" err="1" smtClean="0">
                <a:solidFill>
                  <a:srgbClr val="003399"/>
                </a:solidFill>
                <a:latin typeface="+mj-lt"/>
                <a:cs typeface="Times New Roman" panose="02020603050405020304" pitchFamily="18" charset="0"/>
              </a:rPr>
              <a:t>trong</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thánh</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điện</a:t>
            </a:r>
            <a:r>
              <a:rPr lang="en-US" sz="7500" dirty="0" smtClean="0">
                <a:solidFill>
                  <a:srgbClr val="003399"/>
                </a:solidFill>
                <a:latin typeface="+mj-lt"/>
                <a:cs typeface="Times New Roman" panose="02020603050405020304" pitchFamily="18" charset="0"/>
              </a:rPr>
              <a:t>.</a:t>
            </a:r>
            <a:endParaRPr lang="en-US" sz="7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62759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000" b="0" u="sng" dirty="0" smtClean="0">
                <a:solidFill>
                  <a:srgbClr val="FF0000"/>
                </a:solidFill>
                <a:effectLst/>
                <a:latin typeface="+mj-lt"/>
                <a:cs typeface="Times New Roman" panose="02020603050405020304" pitchFamily="18" charset="0"/>
              </a:rPr>
              <a:t>Tk2:</a:t>
            </a:r>
            <a:r>
              <a:rPr lang="en-US" sz="6000" b="0" dirty="0" smtClean="0">
                <a:solidFill>
                  <a:srgbClr val="0000FF"/>
                </a:solidFill>
                <a:effectLst/>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Thật</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vinh</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phúc</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ai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nương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nhờ</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nơi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đền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thờ</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và</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ca</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tụng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Chúa</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Kẻ</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Ngài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phù</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trợ</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phúc</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thay</a:t>
            </a:r>
            <a:r>
              <a:rPr lang="en-US" sz="6000" dirty="0" smtClean="0">
                <a:solidFill>
                  <a:srgbClr val="003399"/>
                </a:solidFill>
                <a:latin typeface="+mj-lt"/>
                <a:cs typeface="Times New Roman" panose="02020603050405020304" pitchFamily="18" charset="0"/>
              </a:rPr>
              <a:t>. Nay </a:t>
            </a:r>
            <a:r>
              <a:rPr lang="en-US" sz="6000" dirty="0" err="1" smtClean="0">
                <a:solidFill>
                  <a:srgbClr val="003399"/>
                </a:solidFill>
                <a:latin typeface="+mj-lt"/>
                <a:cs typeface="Times New Roman" panose="02020603050405020304" pitchFamily="18" charset="0"/>
              </a:rPr>
              <a:t>xin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Ngài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đoái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nghe</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lời</a:t>
            </a:r>
            <a:r>
              <a:rPr lang="en-US" sz="6000" dirty="0" smtClean="0">
                <a:solidFill>
                  <a:srgbClr val="003399"/>
                </a:solidFill>
                <a:latin typeface="+mj-lt"/>
                <a:cs typeface="Times New Roman" panose="02020603050405020304" pitchFamily="18" charset="0"/>
              </a:rPr>
              <a:t> con.</a:t>
            </a:r>
            <a:endParaRPr lang="vi-VN" sz="6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23050405"/>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500" b="0" u="sng" dirty="0" err="1" smtClean="0">
                <a:solidFill>
                  <a:srgbClr val="FF0000"/>
                </a:solidFill>
                <a:latin typeface="+mj-lt"/>
                <a:cs typeface="Times New Roman" panose="02020603050405020304" pitchFamily="18" charset="0"/>
              </a:rPr>
              <a:t>Đk</a:t>
            </a:r>
            <a:r>
              <a:rPr lang="en-US" sz="7500" b="0" u="sng" dirty="0" smtClean="0">
                <a:solidFill>
                  <a:srgbClr val="FF0000"/>
                </a:solidFill>
                <a:latin typeface="+mj-lt"/>
                <a:cs typeface="Times New Roman" panose="02020603050405020304" pitchFamily="18" charset="0"/>
              </a:rPr>
              <a:t>:</a:t>
            </a:r>
            <a:r>
              <a:rPr lang="en-US" sz="7500" b="0" dirty="0" smtClean="0">
                <a:solidFill>
                  <a:srgbClr val="FF0000"/>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Ôi</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lạy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Chúa</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phúc</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thay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người</a:t>
            </a:r>
            <a:r>
              <a:rPr lang="en-US" sz="7500" dirty="0" smtClean="0">
                <a:solidFill>
                  <a:srgbClr val="003399"/>
                </a:solidFill>
                <a:latin typeface="+mj-lt"/>
                <a:cs typeface="Times New Roman" panose="02020603050405020304" pitchFamily="18" charset="0"/>
              </a:rPr>
              <a:t> ở </a:t>
            </a:r>
            <a:r>
              <a:rPr lang="en-US" sz="7500" dirty="0" err="1" smtClean="0">
                <a:solidFill>
                  <a:srgbClr val="003399"/>
                </a:solidFill>
                <a:latin typeface="+mj-lt"/>
                <a:cs typeface="Times New Roman" panose="02020603050405020304" pitchFamily="18" charset="0"/>
              </a:rPr>
              <a:t>trong</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thánh</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điện</a:t>
            </a:r>
            <a:r>
              <a:rPr lang="en-US" sz="7500" dirty="0" smtClean="0">
                <a:solidFill>
                  <a:srgbClr val="003399"/>
                </a:solidFill>
                <a:latin typeface="+mj-lt"/>
                <a:cs typeface="Times New Roman" panose="02020603050405020304" pitchFamily="18" charset="0"/>
              </a:rPr>
              <a:t>.</a:t>
            </a:r>
            <a:endParaRPr lang="en-US" sz="7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8655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altLang="vi-VN" sz="5400" b="0" dirty="0" smtClean="0">
                <a:solidFill>
                  <a:srgbClr val="FF0000"/>
                </a:solidFill>
                <a:latin typeface="+mj-lt"/>
                <a:ea typeface="+mn-ea"/>
                <a:cs typeface="Times New Roman" panose="02020603050405020304" pitchFamily="18" charset="0"/>
              </a:rPr>
              <a:t>TẬP HÁT CỘNG ĐOÀN</a:t>
            </a:r>
            <a:endParaRPr lang="en-US" b="0" dirty="0">
              <a:solidFill>
                <a:srgbClr val="FF0000"/>
              </a:solidFill>
              <a:latin typeface="+mj-lt"/>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115" y="590550"/>
            <a:ext cx="5829770" cy="1143000"/>
          </a:xfrm>
          <a:prstGeom prst="rect">
            <a:avLst/>
          </a:prstGeom>
        </p:spPr>
      </p:pic>
    </p:spTree>
    <p:extLst>
      <p:ext uri="{BB962C8B-B14F-4D97-AF65-F5344CB8AC3E}">
        <p14:creationId xmlns:p14="http://schemas.microsoft.com/office/powerpoint/2010/main" val="328411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buNone/>
              <a:defRPr/>
            </a:pPr>
            <a:r>
              <a:rPr lang="en-US" sz="6000" b="0" u="sng" dirty="0" smtClean="0">
                <a:solidFill>
                  <a:srgbClr val="FF0000"/>
                </a:solidFill>
                <a:effectLst/>
                <a:latin typeface="+mj-lt"/>
                <a:cs typeface="Times New Roman" panose="02020603050405020304" pitchFamily="18" charset="0"/>
              </a:rPr>
              <a:t>Tk3:</a:t>
            </a:r>
            <a:r>
              <a:rPr lang="en-US" sz="6000" b="0" dirty="0" smtClean="0">
                <a:solidFill>
                  <a:srgbClr val="0000FF"/>
                </a:solidFill>
                <a:effectLst/>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Thật</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vinh</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phúc</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ai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nương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nhờ</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nơi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đền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thờ</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và</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ca</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tụng</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Chúa</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Ôi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Ngài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một</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khiên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chở</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che</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xin</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xem</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Người</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Chúa</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xức</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dầu</a:t>
            </a:r>
            <a:r>
              <a:rPr lang="en-US" sz="6000" dirty="0" smtClean="0">
                <a:solidFill>
                  <a:srgbClr val="003399"/>
                </a:solidFill>
                <a:latin typeface="+mj-lt"/>
                <a:cs typeface="Times New Roman" panose="02020603050405020304" pitchFamily="18" charset="0"/>
              </a:rPr>
              <a:t> </a:t>
            </a:r>
            <a:r>
              <a:rPr lang="en-US" sz="6000" dirty="0" err="1" smtClean="0">
                <a:solidFill>
                  <a:srgbClr val="003399"/>
                </a:solidFill>
                <a:latin typeface="+mj-lt"/>
                <a:cs typeface="Times New Roman" panose="02020603050405020304" pitchFamily="18" charset="0"/>
              </a:rPr>
              <a:t>cho</a:t>
            </a:r>
            <a:r>
              <a:rPr lang="en-US" sz="6000" dirty="0" smtClean="0">
                <a:solidFill>
                  <a:srgbClr val="003399"/>
                </a:solidFill>
                <a:latin typeface="+mj-lt"/>
                <a:cs typeface="Times New Roman" panose="02020603050405020304" pitchFamily="18" charset="0"/>
              </a:rPr>
              <a:t>.</a:t>
            </a:r>
            <a:endParaRPr lang="vi-VN" sz="6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8886396"/>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500" b="0" u="sng" dirty="0" err="1" smtClean="0">
                <a:solidFill>
                  <a:srgbClr val="FF0000"/>
                </a:solidFill>
                <a:latin typeface="+mj-lt"/>
                <a:cs typeface="Times New Roman" panose="02020603050405020304" pitchFamily="18" charset="0"/>
              </a:rPr>
              <a:t>Đk</a:t>
            </a:r>
            <a:r>
              <a:rPr lang="en-US" sz="7500" b="0" u="sng" dirty="0" smtClean="0">
                <a:solidFill>
                  <a:srgbClr val="FF0000"/>
                </a:solidFill>
                <a:latin typeface="+mj-lt"/>
                <a:cs typeface="Times New Roman" panose="02020603050405020304" pitchFamily="18" charset="0"/>
              </a:rPr>
              <a:t>:</a:t>
            </a:r>
            <a:r>
              <a:rPr lang="en-US" sz="7500" b="0" dirty="0" smtClean="0">
                <a:solidFill>
                  <a:srgbClr val="FF0000"/>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Ôi</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lạy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Chúa</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phúc</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thay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người</a:t>
            </a:r>
            <a:r>
              <a:rPr lang="en-US" sz="7500" dirty="0" smtClean="0">
                <a:solidFill>
                  <a:srgbClr val="003399"/>
                </a:solidFill>
                <a:latin typeface="+mj-lt"/>
                <a:cs typeface="Times New Roman" panose="02020603050405020304" pitchFamily="18" charset="0"/>
              </a:rPr>
              <a:t> ở </a:t>
            </a:r>
            <a:r>
              <a:rPr lang="en-US" sz="7500" dirty="0" err="1" smtClean="0">
                <a:solidFill>
                  <a:srgbClr val="003399"/>
                </a:solidFill>
                <a:latin typeface="+mj-lt"/>
                <a:cs typeface="Times New Roman" panose="02020603050405020304" pitchFamily="18" charset="0"/>
              </a:rPr>
              <a:t>trong</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thánh</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điện</a:t>
            </a:r>
            <a:r>
              <a:rPr lang="en-US" sz="7500" dirty="0" smtClean="0">
                <a:solidFill>
                  <a:srgbClr val="003399"/>
                </a:solidFill>
                <a:latin typeface="+mj-lt"/>
                <a:cs typeface="Times New Roman" panose="02020603050405020304" pitchFamily="18" charset="0"/>
              </a:rPr>
              <a:t>.</a:t>
            </a:r>
            <a:endParaRPr lang="en-US" sz="7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4038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44" y="438150"/>
            <a:ext cx="9144000" cy="2347707"/>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3400" dirty="0" err="1" smtClean="0">
                <a:solidFill>
                  <a:srgbClr val="FF0000"/>
                </a:solidFill>
              </a:rPr>
              <a:t>Bài</a:t>
            </a:r>
            <a:r>
              <a:rPr lang="en-US" sz="3400" dirty="0" smtClean="0">
                <a:solidFill>
                  <a:srgbClr val="FF0000"/>
                </a:solidFill>
              </a:rPr>
              <a:t> </a:t>
            </a:r>
            <a:r>
              <a:rPr lang="en-US" sz="3400" dirty="0" err="1" smtClean="0">
                <a:solidFill>
                  <a:srgbClr val="FF0000"/>
                </a:solidFill>
              </a:rPr>
              <a:t>đọc</a:t>
            </a:r>
            <a:r>
              <a:rPr lang="en-US" sz="3400" dirty="0" smtClean="0">
                <a:solidFill>
                  <a:srgbClr val="FF0000"/>
                </a:solidFill>
              </a:rPr>
              <a:t> 2:</a:t>
            </a:r>
            <a:r>
              <a:rPr lang="en-US" dirty="0" smtClean="0">
                <a:solidFill>
                  <a:srgbClr val="FF0000"/>
                </a:solidFill>
              </a:rPr>
              <a:t/>
            </a:r>
            <a:br>
              <a:rPr lang="en-US" dirty="0" smtClean="0">
                <a:solidFill>
                  <a:srgbClr val="FF0000"/>
                </a:solidFill>
              </a:rPr>
            </a:br>
            <a:r>
              <a:rPr lang="en-US" sz="4200" i="1" dirty="0" err="1" smtClean="0">
                <a:solidFill>
                  <a:srgbClr val="003399"/>
                </a:solidFill>
              </a:rPr>
              <a:t>Chúng</a:t>
            </a:r>
            <a:r>
              <a:rPr lang="en-US" sz="4200" i="1" dirty="0" smtClean="0">
                <a:solidFill>
                  <a:srgbClr val="003399"/>
                </a:solidFill>
              </a:rPr>
              <a:t> ta </a:t>
            </a:r>
            <a:r>
              <a:rPr lang="en-US" sz="4200" i="1" dirty="0" err="1" smtClean="0">
                <a:solidFill>
                  <a:srgbClr val="003399"/>
                </a:solidFill>
              </a:rPr>
              <a:t>được</a:t>
            </a:r>
            <a:r>
              <a:rPr lang="en-US" sz="4200" i="1" dirty="0" smtClean="0">
                <a:solidFill>
                  <a:srgbClr val="003399"/>
                </a:solidFill>
              </a:rPr>
              <a:t> </a:t>
            </a:r>
            <a:r>
              <a:rPr lang="en-US" sz="4200" i="1" dirty="0" err="1" smtClean="0">
                <a:solidFill>
                  <a:srgbClr val="003399"/>
                </a:solidFill>
              </a:rPr>
              <a:t>gọi</a:t>
            </a:r>
            <a:r>
              <a:rPr lang="en-US" sz="4200" i="1" dirty="0" smtClean="0">
                <a:solidFill>
                  <a:srgbClr val="003399"/>
                </a:solidFill>
              </a:rPr>
              <a:t> </a:t>
            </a:r>
            <a:r>
              <a:rPr lang="en-US" sz="4200" i="1" dirty="0" err="1" smtClean="0">
                <a:solidFill>
                  <a:srgbClr val="003399"/>
                </a:solidFill>
              </a:rPr>
              <a:t>là</a:t>
            </a:r>
            <a:r>
              <a:rPr lang="en-US" sz="4200" i="1" dirty="0" smtClean="0">
                <a:solidFill>
                  <a:srgbClr val="003399"/>
                </a:solidFill>
              </a:rPr>
              <a:t> con </a:t>
            </a:r>
            <a:r>
              <a:rPr lang="en-US" sz="4200" i="1" dirty="0" err="1" smtClean="0">
                <a:solidFill>
                  <a:srgbClr val="003399"/>
                </a:solidFill>
              </a:rPr>
              <a:t>Thiên</a:t>
            </a:r>
            <a:r>
              <a:rPr lang="en-US" sz="4200" i="1" dirty="0" smtClean="0">
                <a:solidFill>
                  <a:srgbClr val="003399"/>
                </a:solidFill>
              </a:rPr>
              <a:t> </a:t>
            </a:r>
            <a:r>
              <a:rPr lang="en-US" sz="4200" i="1" dirty="0" err="1" smtClean="0">
                <a:solidFill>
                  <a:srgbClr val="003399"/>
                </a:solidFill>
              </a:rPr>
              <a:t>Chúa</a:t>
            </a:r>
            <a:r>
              <a:rPr lang="en-US" sz="4200" i="1" dirty="0" smtClean="0">
                <a:solidFill>
                  <a:srgbClr val="003399"/>
                </a:solidFill>
              </a:rPr>
              <a:t>, </a:t>
            </a:r>
            <a:r>
              <a:rPr lang="en-US" sz="4200" i="1" dirty="0" err="1" smtClean="0">
                <a:solidFill>
                  <a:srgbClr val="003399"/>
                </a:solidFill>
              </a:rPr>
              <a:t>mà</a:t>
            </a:r>
            <a:r>
              <a:rPr lang="en-US" sz="4200" i="1" dirty="0" smtClean="0">
                <a:solidFill>
                  <a:srgbClr val="003399"/>
                </a:solidFill>
              </a:rPr>
              <a:t> </a:t>
            </a:r>
            <a:r>
              <a:rPr lang="en-US" sz="4200" i="1" dirty="0" err="1" smtClean="0">
                <a:solidFill>
                  <a:srgbClr val="003399"/>
                </a:solidFill>
              </a:rPr>
              <a:t>thực</a:t>
            </a:r>
            <a:r>
              <a:rPr lang="en-US" sz="4200" i="1" dirty="0" smtClean="0">
                <a:solidFill>
                  <a:srgbClr val="003399"/>
                </a:solidFill>
              </a:rPr>
              <a:t> </a:t>
            </a:r>
            <a:r>
              <a:rPr lang="en-US" sz="4200" i="1" dirty="0" err="1" smtClean="0">
                <a:solidFill>
                  <a:srgbClr val="003399"/>
                </a:solidFill>
              </a:rPr>
              <a:t>sự</a:t>
            </a:r>
            <a:r>
              <a:rPr lang="en-US" sz="4200" i="1" dirty="0" smtClean="0">
                <a:solidFill>
                  <a:srgbClr val="003399"/>
                </a:solidFill>
              </a:rPr>
              <a:t> </a:t>
            </a:r>
            <a:r>
              <a:rPr lang="en-US" sz="4200" i="1" dirty="0" err="1" smtClean="0">
                <a:solidFill>
                  <a:srgbClr val="003399"/>
                </a:solidFill>
              </a:rPr>
              <a:t>chúng</a:t>
            </a:r>
            <a:r>
              <a:rPr lang="en-US" sz="4200" i="1" dirty="0" smtClean="0">
                <a:solidFill>
                  <a:srgbClr val="003399"/>
                </a:solidFill>
              </a:rPr>
              <a:t> ta </a:t>
            </a:r>
            <a:r>
              <a:rPr lang="en-US" sz="4200" i="1" dirty="0" err="1" smtClean="0">
                <a:solidFill>
                  <a:srgbClr val="003399"/>
                </a:solidFill>
              </a:rPr>
              <a:t>là</a:t>
            </a:r>
            <a:r>
              <a:rPr lang="en-US" sz="4200" i="1" dirty="0" smtClean="0">
                <a:solidFill>
                  <a:srgbClr val="003399"/>
                </a:solidFill>
              </a:rPr>
              <a:t> con </a:t>
            </a:r>
            <a:r>
              <a:rPr lang="en-US" sz="4200" i="1" dirty="0" err="1" smtClean="0">
                <a:solidFill>
                  <a:srgbClr val="003399"/>
                </a:solidFill>
              </a:rPr>
              <a:t>Thiên</a:t>
            </a:r>
            <a:r>
              <a:rPr lang="en-US" sz="4200" i="1" dirty="0" smtClean="0">
                <a:solidFill>
                  <a:srgbClr val="003399"/>
                </a:solidFill>
              </a:rPr>
              <a:t> </a:t>
            </a:r>
            <a:r>
              <a:rPr lang="en-US" sz="4200" i="1" dirty="0" err="1" smtClean="0">
                <a:solidFill>
                  <a:srgbClr val="003399"/>
                </a:solidFill>
              </a:rPr>
              <a:t>Chúa</a:t>
            </a:r>
            <a:r>
              <a:rPr lang="en-US" sz="4200" i="1" dirty="0" smtClean="0">
                <a:solidFill>
                  <a:srgbClr val="003399"/>
                </a:solidFill>
              </a:rPr>
              <a:t>.</a:t>
            </a:r>
          </a:p>
          <a:p>
            <a:pPr algn="l">
              <a:lnSpc>
                <a:spcPct val="110000"/>
              </a:lnSpc>
            </a:pPr>
            <a:r>
              <a:rPr lang="en-US" sz="3600" dirty="0" err="1" smtClean="0">
                <a:solidFill>
                  <a:srgbClr val="FF0000"/>
                </a:solidFill>
              </a:rPr>
              <a:t>Lời</a:t>
            </a:r>
            <a:r>
              <a:rPr lang="en-US" sz="3600" dirty="0" smtClean="0">
                <a:solidFill>
                  <a:srgbClr val="FF0000"/>
                </a:solidFill>
              </a:rPr>
              <a:t> </a:t>
            </a:r>
            <a:r>
              <a:rPr lang="en-US" sz="3600" dirty="0" err="1" smtClean="0">
                <a:solidFill>
                  <a:srgbClr val="FF0000"/>
                </a:solidFill>
              </a:rPr>
              <a:t>Chúa</a:t>
            </a:r>
            <a:r>
              <a:rPr lang="en-US" sz="3600" dirty="0" smtClean="0">
                <a:solidFill>
                  <a:srgbClr val="FF0000"/>
                </a:solidFill>
              </a:rPr>
              <a:t> </a:t>
            </a:r>
            <a:r>
              <a:rPr lang="en-US" sz="3600" dirty="0" err="1" smtClean="0">
                <a:solidFill>
                  <a:srgbClr val="FF0000"/>
                </a:solidFill>
              </a:rPr>
              <a:t>trong</a:t>
            </a:r>
            <a:r>
              <a:rPr lang="en-US" sz="3600" dirty="0" smtClean="0">
                <a:solidFill>
                  <a:srgbClr val="FF0000"/>
                </a:solidFill>
              </a:rPr>
              <a:t> </a:t>
            </a:r>
            <a:r>
              <a:rPr lang="en-US" sz="3600" dirty="0" err="1" smtClean="0">
                <a:solidFill>
                  <a:srgbClr val="FF0000"/>
                </a:solidFill>
              </a:rPr>
              <a:t>thư</a:t>
            </a:r>
            <a:r>
              <a:rPr lang="en-US" sz="3600" dirty="0" smtClean="0">
                <a:solidFill>
                  <a:srgbClr val="FF0000"/>
                </a:solidFill>
              </a:rPr>
              <a:t> </a:t>
            </a:r>
            <a:r>
              <a:rPr lang="en-US" sz="3600" dirty="0" err="1" smtClean="0">
                <a:solidFill>
                  <a:srgbClr val="FF0000"/>
                </a:solidFill>
              </a:rPr>
              <a:t>thứ</a:t>
            </a:r>
            <a:r>
              <a:rPr lang="en-US" sz="3600" dirty="0" smtClean="0">
                <a:solidFill>
                  <a:srgbClr val="FF0000"/>
                </a:solidFill>
              </a:rPr>
              <a:t> </a:t>
            </a:r>
            <a:r>
              <a:rPr lang="en-US" sz="3600" dirty="0" err="1" smtClean="0">
                <a:solidFill>
                  <a:srgbClr val="FF0000"/>
                </a:solidFill>
              </a:rPr>
              <a:t>nhất</a:t>
            </a:r>
            <a:r>
              <a:rPr lang="en-US" sz="3600" dirty="0" smtClean="0">
                <a:solidFill>
                  <a:srgbClr val="FF0000"/>
                </a:solidFill>
              </a:rPr>
              <a:t> </a:t>
            </a:r>
            <a:r>
              <a:rPr lang="en-US" sz="3600" dirty="0" err="1" smtClean="0">
                <a:solidFill>
                  <a:srgbClr val="FF0000"/>
                </a:solidFill>
              </a:rPr>
              <a:t>của</a:t>
            </a:r>
            <a:r>
              <a:rPr lang="en-US" sz="3600" dirty="0" smtClean="0">
                <a:solidFill>
                  <a:srgbClr val="FF0000"/>
                </a:solidFill>
              </a:rPr>
              <a:t> </a:t>
            </a:r>
            <a:r>
              <a:rPr lang="en-US" sz="3600" dirty="0" err="1" smtClean="0">
                <a:solidFill>
                  <a:srgbClr val="FF0000"/>
                </a:solidFill>
              </a:rPr>
              <a:t>Thánh</a:t>
            </a:r>
            <a:r>
              <a:rPr lang="en-US" sz="3600" dirty="0" smtClean="0">
                <a:solidFill>
                  <a:srgbClr val="FF0000"/>
                </a:solidFill>
              </a:rPr>
              <a:t> </a:t>
            </a:r>
            <a:r>
              <a:rPr lang="en-US" sz="3600" dirty="0" err="1" smtClean="0">
                <a:solidFill>
                  <a:srgbClr val="FF0000"/>
                </a:solidFill>
              </a:rPr>
              <a:t>Gioan</a:t>
            </a:r>
            <a:r>
              <a:rPr lang="en-US" sz="3600" dirty="0" smtClean="0">
                <a:solidFill>
                  <a:srgbClr val="FF0000"/>
                </a:solidFill>
              </a:rPr>
              <a:t> </a:t>
            </a:r>
            <a:r>
              <a:rPr lang="en-US" sz="3600" dirty="0" err="1" smtClean="0">
                <a:solidFill>
                  <a:srgbClr val="FF0000"/>
                </a:solidFill>
              </a:rPr>
              <a:t>tông</a:t>
            </a:r>
            <a:r>
              <a:rPr lang="en-US" sz="3600" dirty="0" smtClean="0">
                <a:solidFill>
                  <a:srgbClr val="FF0000"/>
                </a:solidFill>
              </a:rPr>
              <a:t> </a:t>
            </a:r>
            <a:r>
              <a:rPr lang="en-US" sz="3600" dirty="0" err="1" smtClean="0">
                <a:solidFill>
                  <a:srgbClr val="FF0000"/>
                </a:solidFill>
              </a:rPr>
              <a:t>đồ</a:t>
            </a:r>
            <a:r>
              <a:rPr lang="en-US" sz="3600" dirty="0" smtClean="0">
                <a:solidFill>
                  <a:srgbClr val="FF0000"/>
                </a:solidFill>
              </a:rPr>
              <a:t>.</a:t>
            </a:r>
            <a:endParaRPr lang="en-US" sz="3600"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3286584"/>
            <a:ext cx="3810231" cy="1960349"/>
          </a:xfrm>
          <a:prstGeom prst="rect">
            <a:avLst/>
          </a:prstGeom>
        </p:spPr>
      </p:pic>
    </p:spTree>
    <p:extLst>
      <p:ext uri="{BB962C8B-B14F-4D97-AF65-F5344CB8AC3E}">
        <p14:creationId xmlns:p14="http://schemas.microsoft.com/office/powerpoint/2010/main" val="195068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en-US" sz="6400" dirty="0" err="1" smtClean="0">
                <a:solidFill>
                  <a:srgbClr val="003399"/>
                </a:solidFill>
                <a:cs typeface="Times New Roman" panose="02020603050405020304" pitchFamily="18" charset="0"/>
              </a:rPr>
              <a:t>Lạy</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Chúa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xin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mở</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lòng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chúng</a:t>
            </a:r>
            <a:r>
              <a:rPr lang="en-US" sz="6400" dirty="0" smtClean="0">
                <a:solidFill>
                  <a:srgbClr val="003399"/>
                </a:solidFill>
                <a:cs typeface="Times New Roman" panose="02020603050405020304" pitchFamily="18" charset="0"/>
              </a:rPr>
              <a:t> con, </a:t>
            </a:r>
            <a:r>
              <a:rPr lang="en-US" sz="6400" dirty="0" err="1" smtClean="0">
                <a:solidFill>
                  <a:srgbClr val="003399"/>
                </a:solidFill>
                <a:cs typeface="Times New Roman" panose="02020603050405020304" pitchFamily="18" charset="0"/>
              </a:rPr>
              <a:t>để</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chúng</a:t>
            </a:r>
            <a:r>
              <a:rPr lang="en-US" sz="6400" dirty="0" smtClean="0">
                <a:solidFill>
                  <a:srgbClr val="003399"/>
                </a:solidFill>
                <a:cs typeface="Times New Roman" panose="02020603050405020304" pitchFamily="18" charset="0"/>
              </a:rPr>
              <a:t> con </a:t>
            </a:r>
            <a:r>
              <a:rPr lang="en-US" sz="6400" dirty="0" err="1" smtClean="0">
                <a:solidFill>
                  <a:srgbClr val="003399"/>
                </a:solidFill>
                <a:cs typeface="Times New Roman" panose="02020603050405020304" pitchFamily="18" charset="0"/>
              </a:rPr>
              <a:t>biết</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lắng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nghe</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lời</a:t>
            </a:r>
            <a:r>
              <a:rPr lang="en-US" sz="6400" dirty="0" smtClean="0">
                <a:solidFill>
                  <a:srgbClr val="003399"/>
                </a:solidFill>
                <a:cs typeface="Times New Roman" panose="02020603050405020304" pitchFamily="18" charset="0"/>
              </a:rPr>
              <a:t> Con </a:t>
            </a:r>
            <a:r>
              <a:rPr lang="en-US" sz="6400" dirty="0" err="1" smtClean="0">
                <a:solidFill>
                  <a:srgbClr val="003399"/>
                </a:solidFill>
                <a:cs typeface="Times New Roman" panose="02020603050405020304" pitchFamily="18" charset="0"/>
              </a:rPr>
              <a:t>Chúa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phán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dạy</a:t>
            </a:r>
            <a:r>
              <a:rPr lang="en-US" sz="6400" dirty="0" smtClean="0">
                <a:solidFill>
                  <a:srgbClr val="003399"/>
                </a:solidFill>
                <a:cs typeface="Times New Roman" panose="02020603050405020304" pitchFamily="18" charset="0"/>
              </a:rPr>
              <a:t>.</a:t>
            </a:r>
            <a:endParaRPr lang="en-US" sz="6400" dirty="0">
              <a:solidFill>
                <a:srgbClr val="003399"/>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0000"/>
                </a:solidFill>
              </a:rPr>
              <a:t>Alleluia …</a:t>
            </a:r>
          </a:p>
        </p:txBody>
      </p:sp>
    </p:spTree>
    <p:extLst>
      <p:ext uri="{BB962C8B-B14F-4D97-AF65-F5344CB8AC3E}">
        <p14:creationId xmlns:p14="http://schemas.microsoft.com/office/powerpoint/2010/main" val="409419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127613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3197021"/>
            <a:ext cx="7111166" cy="1092607"/>
          </a:xfrm>
          <a:prstGeom prst="rect">
            <a:avLst/>
          </a:prstGeom>
          <a:noFill/>
        </p:spPr>
        <p:txBody>
          <a:bodyPr wrap="square" rtlCol="0">
            <a:spAutoFit/>
          </a:bodyPr>
          <a:lstStyle/>
          <a:p>
            <a:pPr algn="ctr"/>
            <a:r>
              <a:rPr lang="en-US" sz="6500" b="1" dirty="0" smtClean="0">
                <a:solidFill>
                  <a:srgbClr val="005024"/>
                </a:solidFill>
                <a:effectLst>
                  <a:glow rad="101600">
                    <a:srgbClr val="FFC000">
                      <a:alpha val="60000"/>
                    </a:srgbClr>
                  </a:glow>
                </a:effectLst>
              </a:rPr>
              <a:t>PHÚT THINH LẶNG</a:t>
            </a:r>
            <a:endParaRPr lang="en-US" sz="6500" b="1" dirty="0">
              <a:solidFill>
                <a:srgbClr val="005024"/>
              </a:solidFill>
              <a:effectLst>
                <a:glow rad="101600">
                  <a:srgbClr val="FFC000">
                    <a:alpha val="60000"/>
                  </a:srgb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74280"/>
            <a:ext cx="2381250" cy="3076575"/>
          </a:xfrm>
          <a:prstGeom prst="rect">
            <a:avLst/>
          </a:prstGeom>
        </p:spPr>
      </p:pic>
      <p:sp>
        <p:nvSpPr>
          <p:cNvPr id="4" name="Rectangle 3"/>
          <p:cNvSpPr/>
          <p:nvPr/>
        </p:nvSpPr>
        <p:spPr>
          <a:xfrm>
            <a:off x="2286000" y="135507"/>
            <a:ext cx="6400800" cy="2664843"/>
          </a:xfrm>
          <a:prstGeom prst="rect">
            <a:avLst/>
          </a:prstGeom>
        </p:spPr>
        <p:txBody>
          <a:bodyPr wrap="square" anchor="ctr" anchorCtr="0">
            <a:noAutofit/>
          </a:bodyPr>
          <a:lstStyle/>
          <a:p>
            <a:pPr algn="ctr">
              <a:lnSpc>
                <a:spcPct val="130000"/>
              </a:lnSpc>
            </a:pPr>
            <a:r>
              <a:rPr lang="en-US" sz="5200" dirty="0" smtClean="0">
                <a:solidFill>
                  <a:srgbClr val="003399"/>
                </a:solidFill>
                <a:cs typeface="Times New Roman" panose="02020603050405020304" pitchFamily="18" charset="0"/>
              </a:rPr>
              <a:t>CHÚA NHẬT</a:t>
            </a:r>
            <a:endParaRPr lang="en-US" sz="5200" dirty="0">
              <a:solidFill>
                <a:srgbClr val="003399"/>
              </a:solidFill>
              <a:cs typeface="Times New Roman" panose="02020603050405020304" pitchFamily="18" charset="0"/>
            </a:endParaRPr>
          </a:p>
          <a:p>
            <a:pPr algn="ctr">
              <a:lnSpc>
                <a:spcPct val="130000"/>
              </a:lnSpc>
            </a:pPr>
            <a:r>
              <a:rPr lang="en-US" sz="5200" dirty="0" smtClean="0">
                <a:solidFill>
                  <a:srgbClr val="FF0000"/>
                </a:solidFill>
                <a:cs typeface="Times New Roman" panose="02020603050405020304" pitchFamily="18" charset="0"/>
              </a:rPr>
              <a:t>LỄ THÁNH GIA</a:t>
            </a:r>
            <a:endParaRPr lang="en-US" sz="5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28333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867811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dirty="0">
                <a:solidFill>
                  <a:srgbClr val="003399"/>
                </a:solidFill>
                <a:cs typeface="Times New Roman" panose="02020603050405020304"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04811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08070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746119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500" b="0" u="sng" dirty="0" err="1" smtClean="0">
                <a:solidFill>
                  <a:srgbClr val="FF0000"/>
                </a:solidFill>
                <a:latin typeface="+mj-lt"/>
                <a:cs typeface="Times New Roman" panose="02020603050405020304" pitchFamily="18" charset="0"/>
              </a:rPr>
              <a:t>Đk</a:t>
            </a:r>
            <a:r>
              <a:rPr lang="en-US" sz="7500" b="0" u="sng" dirty="0" smtClean="0">
                <a:solidFill>
                  <a:srgbClr val="FF0000"/>
                </a:solidFill>
                <a:latin typeface="+mj-lt"/>
                <a:cs typeface="Times New Roman" panose="02020603050405020304" pitchFamily="18" charset="0"/>
              </a:rPr>
              <a:t>:</a:t>
            </a:r>
            <a:r>
              <a:rPr lang="en-US" sz="7500" b="0" dirty="0" smtClean="0">
                <a:solidFill>
                  <a:srgbClr val="FF0000"/>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Ôi</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lạy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Chúa</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phúc</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thay</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người</a:t>
            </a:r>
            <a:r>
              <a:rPr lang="en-US" sz="7500" dirty="0" smtClean="0">
                <a:solidFill>
                  <a:srgbClr val="003399"/>
                </a:solidFill>
                <a:latin typeface="+mj-lt"/>
                <a:cs typeface="Times New Roman" panose="02020603050405020304" pitchFamily="18" charset="0"/>
              </a:rPr>
              <a:t> ở </a:t>
            </a:r>
            <a:r>
              <a:rPr lang="en-US" sz="7500" dirty="0" err="1" smtClean="0">
                <a:solidFill>
                  <a:srgbClr val="003399"/>
                </a:solidFill>
                <a:latin typeface="+mj-lt"/>
                <a:cs typeface="Times New Roman" panose="02020603050405020304" pitchFamily="18" charset="0"/>
              </a:rPr>
              <a:t>trong</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thánh</a:t>
            </a:r>
            <a:r>
              <a:rPr lang="en-US" sz="7500" dirty="0" smtClean="0">
                <a:solidFill>
                  <a:srgbClr val="003399"/>
                </a:solidFill>
                <a:latin typeface="+mj-lt"/>
                <a:cs typeface="Times New Roman" panose="02020603050405020304" pitchFamily="18" charset="0"/>
              </a:rPr>
              <a:t> </a:t>
            </a:r>
            <a:r>
              <a:rPr lang="en-US" sz="7500" dirty="0" err="1" smtClean="0">
                <a:solidFill>
                  <a:srgbClr val="003399"/>
                </a:solidFill>
                <a:latin typeface="+mj-lt"/>
                <a:cs typeface="Times New Roman" panose="02020603050405020304" pitchFamily="18" charset="0"/>
              </a:rPr>
              <a:t>điện</a:t>
            </a:r>
            <a:r>
              <a:rPr lang="en-US" sz="7500" dirty="0" smtClean="0">
                <a:solidFill>
                  <a:srgbClr val="003399"/>
                </a:solidFill>
                <a:latin typeface="+mj-lt"/>
                <a:cs typeface="Times New Roman" panose="02020603050405020304" pitchFamily="18" charset="0"/>
              </a:rPr>
              <a:t>.</a:t>
            </a:r>
            <a:endParaRPr lang="en-US" sz="7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4519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692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988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39301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0729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109585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52162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21950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059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631355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256346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10000"/>
              </a:lnSpc>
            </a:pPr>
            <a:r>
              <a:rPr lang="en-US" sz="6400" dirty="0" err="1" smtClean="0">
                <a:solidFill>
                  <a:srgbClr val="003399"/>
                </a:solidFill>
                <a:cs typeface="Times New Roman" panose="02020603050405020304" pitchFamily="18" charset="0"/>
              </a:rPr>
              <a:t>Lạy</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Chúa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xin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mở</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lòng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chúng</a:t>
            </a:r>
            <a:r>
              <a:rPr lang="en-US" sz="6400" dirty="0" smtClean="0">
                <a:solidFill>
                  <a:srgbClr val="003399"/>
                </a:solidFill>
                <a:cs typeface="Times New Roman" panose="02020603050405020304" pitchFamily="18" charset="0"/>
              </a:rPr>
              <a:t> con, </a:t>
            </a:r>
            <a:r>
              <a:rPr lang="en-US" sz="6400" dirty="0" err="1" smtClean="0">
                <a:solidFill>
                  <a:srgbClr val="003399"/>
                </a:solidFill>
                <a:cs typeface="Times New Roman" panose="02020603050405020304" pitchFamily="18" charset="0"/>
              </a:rPr>
              <a:t>để</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chúng</a:t>
            </a:r>
            <a:r>
              <a:rPr lang="en-US" sz="6400" dirty="0" smtClean="0">
                <a:solidFill>
                  <a:srgbClr val="003399"/>
                </a:solidFill>
                <a:cs typeface="Times New Roman" panose="02020603050405020304" pitchFamily="18" charset="0"/>
              </a:rPr>
              <a:t> con </a:t>
            </a:r>
            <a:r>
              <a:rPr lang="en-US" sz="6400" dirty="0" err="1" smtClean="0">
                <a:solidFill>
                  <a:srgbClr val="003399"/>
                </a:solidFill>
                <a:cs typeface="Times New Roman" panose="02020603050405020304" pitchFamily="18" charset="0"/>
              </a:rPr>
              <a:t>biết</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lắng</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nghe</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lời</a:t>
            </a:r>
            <a:r>
              <a:rPr lang="en-US" sz="6400" dirty="0" smtClean="0">
                <a:solidFill>
                  <a:srgbClr val="003399"/>
                </a:solidFill>
                <a:cs typeface="Times New Roman" panose="02020603050405020304" pitchFamily="18" charset="0"/>
              </a:rPr>
              <a:t> Con </a:t>
            </a:r>
            <a:r>
              <a:rPr lang="en-US" sz="6400" dirty="0" err="1" smtClean="0">
                <a:solidFill>
                  <a:srgbClr val="003399"/>
                </a:solidFill>
                <a:cs typeface="Times New Roman" panose="02020603050405020304" pitchFamily="18" charset="0"/>
              </a:rPr>
              <a:t>Chúa</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phán</a:t>
            </a:r>
            <a:r>
              <a:rPr lang="en-US" sz="6400" dirty="0" smtClean="0">
                <a:solidFill>
                  <a:srgbClr val="003399"/>
                </a:solidFill>
                <a:cs typeface="Times New Roman" panose="02020603050405020304" pitchFamily="18" charset="0"/>
              </a:rPr>
              <a:t> </a:t>
            </a:r>
            <a:r>
              <a:rPr lang="en-US" sz="6400" dirty="0" err="1" smtClean="0">
                <a:solidFill>
                  <a:srgbClr val="003399"/>
                </a:solidFill>
                <a:cs typeface="Times New Roman" panose="02020603050405020304" pitchFamily="18" charset="0"/>
              </a:rPr>
              <a:t>dạy</a:t>
            </a:r>
            <a:r>
              <a:rPr lang="en-US" sz="6400" dirty="0" smtClean="0">
                <a:solidFill>
                  <a:srgbClr val="003399"/>
                </a:solidFill>
                <a:cs typeface="Times New Roman" panose="02020603050405020304" pitchFamily="18" charset="0"/>
              </a:rPr>
              <a:t>.</a:t>
            </a:r>
            <a:endParaRPr lang="en-US" sz="6400" dirty="0">
              <a:solidFill>
                <a:srgbClr val="003399"/>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0000"/>
                </a:solidFill>
              </a:rPr>
              <a:t>Alleluia …</a:t>
            </a:r>
          </a:p>
        </p:txBody>
      </p:sp>
    </p:spTree>
    <p:extLst>
      <p:ext uri="{BB962C8B-B14F-4D97-AF65-F5344CB8AC3E}">
        <p14:creationId xmlns:p14="http://schemas.microsoft.com/office/powerpoint/2010/main" val="289495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95250"/>
            <a:ext cx="7848600" cy="2667000"/>
          </a:xfrm>
          <a:prstGeom prst="rect">
            <a:avLst/>
          </a:prstGeom>
        </p:spPr>
        <p:txBody>
          <a:bodyPr wrap="square" anchor="ctr" anchorCtr="0">
            <a:noAutofit/>
          </a:bodyPr>
          <a:lstStyle/>
          <a:p>
            <a:pPr algn="ctr">
              <a:lnSpc>
                <a:spcPct val="130000"/>
              </a:lnSpc>
            </a:pPr>
            <a:r>
              <a:rPr lang="en-US" sz="4600" dirty="0" smtClean="0">
                <a:solidFill>
                  <a:srgbClr val="003399"/>
                </a:solidFill>
                <a:cs typeface="Times New Roman" panose="02020603050405020304" pitchFamily="18" charset="0"/>
              </a:rPr>
              <a:t>CHÚA NHẬT</a:t>
            </a:r>
            <a:endParaRPr lang="en-US" sz="4600" dirty="0">
              <a:solidFill>
                <a:srgbClr val="003399"/>
              </a:solidFill>
              <a:cs typeface="Times New Roman" panose="02020603050405020304" pitchFamily="18" charset="0"/>
            </a:endParaRPr>
          </a:p>
          <a:p>
            <a:pPr algn="ctr">
              <a:lnSpc>
                <a:spcPct val="130000"/>
              </a:lnSpc>
            </a:pPr>
            <a:r>
              <a:rPr lang="en-US" sz="4600" dirty="0" smtClean="0">
                <a:solidFill>
                  <a:srgbClr val="FF0000"/>
                </a:solidFill>
                <a:cs typeface="Times New Roman" panose="02020603050405020304" pitchFamily="18" charset="0"/>
              </a:rPr>
              <a:t>LỄ THÁNH GIA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2400" y="57150"/>
            <a:ext cx="2048256" cy="28803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861412"/>
            <a:ext cx="5499445" cy="2279744"/>
          </a:xfrm>
          <a:prstGeom prst="rect">
            <a:avLst/>
          </a:prstGeom>
        </p:spPr>
      </p:pic>
      <p:sp>
        <p:nvSpPr>
          <p:cNvPr id="2" name="TextBox 1"/>
          <p:cNvSpPr txBox="1"/>
          <p:nvPr/>
        </p:nvSpPr>
        <p:spPr>
          <a:xfrm>
            <a:off x="4419600" y="2495550"/>
            <a:ext cx="4522392" cy="1938992"/>
          </a:xfrm>
          <a:prstGeom prst="rect">
            <a:avLst/>
          </a:prstGeom>
          <a:noFill/>
        </p:spPr>
        <p:txBody>
          <a:bodyPr wrap="none" rtlCol="0">
            <a:spAutoFit/>
          </a:bodyPr>
          <a:lstStyle/>
          <a:p>
            <a:pPr algn="ctr"/>
            <a:r>
              <a:rPr lang="en-US" sz="6000" dirty="0" smtClean="0">
                <a:solidFill>
                  <a:srgbClr val="003399"/>
                </a:solidFill>
              </a:rPr>
              <a:t>LỜI NGUYỆN </a:t>
            </a:r>
          </a:p>
          <a:p>
            <a:pPr algn="ctr"/>
            <a:r>
              <a:rPr lang="en-US" sz="6000" dirty="0" smtClean="0">
                <a:solidFill>
                  <a:srgbClr val="003399"/>
                </a:solidFill>
              </a:rPr>
              <a:t>TÍN HỮU</a:t>
            </a:r>
            <a:endParaRPr lang="en-US" sz="6000" dirty="0">
              <a:solidFill>
                <a:srgbClr val="003399"/>
              </a:solidFill>
            </a:endParaRPr>
          </a:p>
        </p:txBody>
      </p:sp>
    </p:spTree>
    <p:extLst>
      <p:ext uri="{BB962C8B-B14F-4D97-AF65-F5344CB8AC3E}">
        <p14:creationId xmlns:p14="http://schemas.microsoft.com/office/powerpoint/2010/main" val="150030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02" y="1167245"/>
            <a:ext cx="9395502" cy="1981200"/>
          </a:xfrm>
        </p:spPr>
        <p:txBody>
          <a:bodyPr>
            <a:normAutofit fontScale="90000"/>
          </a:bodyPr>
          <a:lstStyle/>
          <a:p>
            <a:pPr>
              <a:lnSpc>
                <a:spcPct val="130000"/>
              </a:lnSpc>
            </a:pPr>
            <a:r>
              <a:rPr lang="en-US" sz="6700" u="sng" dirty="0" err="1" smtClean="0">
                <a:solidFill>
                  <a:srgbClr val="003399"/>
                </a:solidFill>
                <a:ea typeface="Tahoma" pitchFamily="34" charset="0"/>
                <a:cs typeface="Times New Roman" pitchFamily="18" charset="0"/>
              </a:rPr>
              <a:t>Ca</a:t>
            </a:r>
            <a:r>
              <a:rPr lang="en-US" sz="6700" u="sng" dirty="0" smtClean="0">
                <a:solidFill>
                  <a:srgbClr val="003399"/>
                </a:solidFill>
                <a:ea typeface="Tahoma" pitchFamily="34" charset="0"/>
                <a:cs typeface="Times New Roman" pitchFamily="18" charset="0"/>
              </a:rPr>
              <a:t> </a:t>
            </a:r>
            <a:r>
              <a:rPr lang="en-US" sz="6700" u="sng" dirty="0" err="1" smtClean="0">
                <a:solidFill>
                  <a:srgbClr val="003399"/>
                </a:solidFill>
                <a:ea typeface="Tahoma" pitchFamily="34" charset="0"/>
                <a:cs typeface="Times New Roman" pitchFamily="18" charset="0"/>
              </a:rPr>
              <a:t>Dâng</a:t>
            </a:r>
            <a:r>
              <a:rPr lang="en-US" sz="6700" u="sng" dirty="0" smtClean="0">
                <a:solidFill>
                  <a:srgbClr val="003399"/>
                </a:solidFill>
                <a:ea typeface="Tahoma" pitchFamily="34" charset="0"/>
                <a:cs typeface="Times New Roman" pitchFamily="18" charset="0"/>
              </a:rPr>
              <a:t> </a:t>
            </a:r>
            <a:r>
              <a:rPr lang="en-US" sz="6700" u="sng" dirty="0" err="1" smtClean="0">
                <a:solidFill>
                  <a:srgbClr val="003399"/>
                </a:solidFill>
                <a:ea typeface="Tahoma" pitchFamily="34" charset="0"/>
                <a:cs typeface="Times New Roman" pitchFamily="18" charset="0"/>
              </a:rPr>
              <a:t>Lễ</a:t>
            </a:r>
            <a:r>
              <a:rPr lang="en-US" sz="6700" u="sng" dirty="0" smtClean="0">
                <a:solidFill>
                  <a:srgbClr val="003399"/>
                </a:solidFill>
                <a:ea typeface="Tahoma" pitchFamily="34" charset="0"/>
                <a:cs typeface="Times New Roman" pitchFamily="18" charset="0"/>
              </a:rPr>
              <a:t/>
            </a:r>
            <a:br>
              <a:rPr lang="en-US" sz="6700" u="sng" dirty="0" smtClean="0">
                <a:solidFill>
                  <a:srgbClr val="003399"/>
                </a:solidFill>
                <a:ea typeface="Tahoma" pitchFamily="34" charset="0"/>
                <a:cs typeface="Times New Roman" pitchFamily="18" charset="0"/>
              </a:rPr>
            </a:br>
            <a:r>
              <a:rPr lang="en-US" sz="8900" dirty="0" err="1" smtClean="0">
                <a:solidFill>
                  <a:srgbClr val="003399"/>
                </a:solidFill>
                <a:ea typeface="Tahoma" pitchFamily="34" charset="0"/>
                <a:cs typeface="Times New Roman" pitchFamily="18" charset="0"/>
              </a:rPr>
              <a:t>Tình</a:t>
            </a:r>
            <a:r>
              <a:rPr lang="en-US" sz="8900" dirty="0" smtClean="0">
                <a:solidFill>
                  <a:srgbClr val="003399"/>
                </a:solidFill>
                <a:ea typeface="Tahoma" pitchFamily="34" charset="0"/>
                <a:cs typeface="Times New Roman" pitchFamily="18" charset="0"/>
              </a:rPr>
              <a:t> </a:t>
            </a:r>
            <a:r>
              <a:rPr lang="en-US" sz="8900" dirty="0" err="1" smtClean="0">
                <a:solidFill>
                  <a:srgbClr val="003399"/>
                </a:solidFill>
                <a:ea typeface="Tahoma" pitchFamily="34" charset="0"/>
                <a:cs typeface="Times New Roman" pitchFamily="18" charset="0"/>
              </a:rPr>
              <a:t>Yêu</a:t>
            </a:r>
            <a:r>
              <a:rPr lang="en-US" sz="8900" dirty="0" smtClean="0">
                <a:solidFill>
                  <a:srgbClr val="003399"/>
                </a:solidFill>
                <a:ea typeface="Tahoma" pitchFamily="34" charset="0"/>
                <a:cs typeface="Times New Roman" pitchFamily="18" charset="0"/>
              </a:rPr>
              <a:t> </a:t>
            </a:r>
            <a:r>
              <a:rPr lang="en-US" sz="8900" dirty="0" err="1" smtClean="0">
                <a:solidFill>
                  <a:srgbClr val="003399"/>
                </a:solidFill>
                <a:ea typeface="Tahoma" pitchFamily="34" charset="0"/>
                <a:cs typeface="Times New Roman" pitchFamily="18" charset="0"/>
              </a:rPr>
              <a:t>Mến</a:t>
            </a:r>
            <a:r>
              <a:rPr lang="en-US" sz="8900" dirty="0" smtClean="0">
                <a:solidFill>
                  <a:srgbClr val="003399"/>
                </a:solidFill>
                <a:ea typeface="Tahoma" pitchFamily="34" charset="0"/>
                <a:cs typeface="Times New Roman" pitchFamily="18" charset="0"/>
              </a:rPr>
              <a:t/>
            </a:r>
            <a:br>
              <a:rPr lang="en-US" sz="8900" dirty="0" smtClean="0">
                <a:solidFill>
                  <a:srgbClr val="003399"/>
                </a:solidFill>
                <a:ea typeface="Tahoma" pitchFamily="34" charset="0"/>
                <a:cs typeface="Times New Roman" pitchFamily="18" charset="0"/>
              </a:rPr>
            </a:br>
            <a:r>
              <a:rPr lang="en-US" sz="6700" b="0" i="1" dirty="0" smtClean="0">
                <a:solidFill>
                  <a:srgbClr val="FF0000"/>
                </a:solidFill>
                <a:effectLst/>
                <a:latin typeface="+mj-lt"/>
                <a:ea typeface="Tahoma" pitchFamily="34" charset="0"/>
                <a:cs typeface="Times New Roman" pitchFamily="18" charset="0"/>
              </a:rPr>
              <a:t>Cao </a:t>
            </a:r>
            <a:r>
              <a:rPr lang="en-US" sz="6700" b="0" i="1" dirty="0" err="1" smtClean="0">
                <a:solidFill>
                  <a:srgbClr val="FF0000"/>
                </a:solidFill>
                <a:effectLst/>
                <a:latin typeface="+mj-lt"/>
                <a:ea typeface="Tahoma" pitchFamily="34" charset="0"/>
                <a:cs typeface="Times New Roman" pitchFamily="18" charset="0"/>
              </a:rPr>
              <a:t>Huy</a:t>
            </a:r>
            <a:r>
              <a:rPr lang="en-US" sz="6700" b="0" i="1" dirty="0" smtClean="0">
                <a:solidFill>
                  <a:srgbClr val="FF0000"/>
                </a:solidFill>
                <a:effectLst/>
                <a:latin typeface="+mj-lt"/>
                <a:ea typeface="Tahoma" pitchFamily="34" charset="0"/>
                <a:cs typeface="Times New Roman" pitchFamily="18" charset="0"/>
              </a:rPr>
              <a:t> </a:t>
            </a:r>
            <a:r>
              <a:rPr lang="en-US" sz="6700" b="0" i="1" dirty="0" err="1" smtClean="0">
                <a:solidFill>
                  <a:srgbClr val="FF0000"/>
                </a:solidFill>
                <a:effectLst/>
                <a:latin typeface="+mj-lt"/>
                <a:ea typeface="Tahoma" pitchFamily="34" charset="0"/>
                <a:cs typeface="Times New Roman" pitchFamily="18" charset="0"/>
              </a:rPr>
              <a:t>Hoàng</a:t>
            </a:r>
            <a:endParaRPr lang="en-US" sz="6700" b="0" i="1" dirty="0">
              <a:solidFill>
                <a:srgbClr val="FF0000"/>
              </a:solidFill>
              <a:effectLst/>
              <a:latin typeface="+mj-l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350" y="4324350"/>
            <a:ext cx="3611797" cy="687163"/>
          </a:xfrm>
          <a:prstGeom prst="rect">
            <a:avLst/>
          </a:prstGeom>
        </p:spPr>
      </p:pic>
    </p:spTree>
    <p:extLst>
      <p:ext uri="{BB962C8B-B14F-4D97-AF65-F5344CB8AC3E}">
        <p14:creationId xmlns:p14="http://schemas.microsoft.com/office/powerpoint/2010/main" val="2138278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6200" u="sng" dirty="0">
                <a:solidFill>
                  <a:srgbClr val="FF0000"/>
                </a:solidFill>
                <a:effectLst/>
              </a:rPr>
              <a:t>Tk1</a:t>
            </a:r>
            <a:r>
              <a:rPr lang="en-US" sz="6200" b="0" u="sng" dirty="0" smtClean="0">
                <a:solidFill>
                  <a:srgbClr val="FF0000"/>
                </a:solidFill>
                <a:effectLst/>
              </a:rPr>
              <a:t>:</a:t>
            </a:r>
            <a:r>
              <a:rPr lang="en-US" sz="6200" b="0" dirty="0" smtClean="0">
                <a:solidFill>
                  <a:srgbClr val="7030A0"/>
                </a:solidFill>
                <a:effectLst/>
              </a:rPr>
              <a:t> </a:t>
            </a:r>
            <a:r>
              <a:rPr lang="vi-VN" sz="6200" dirty="0">
                <a:solidFill>
                  <a:srgbClr val="003399"/>
                </a:solidFill>
                <a:effectLst/>
              </a:rPr>
              <a:t>Cuộc đời này con có gì mà dâng Chúa đâu. Những luống cày sâu trời tối mau cha chưa kịp </a:t>
            </a:r>
            <a:r>
              <a:rPr lang="vi-VN" sz="6200" dirty="0" smtClean="0">
                <a:solidFill>
                  <a:srgbClr val="003399"/>
                </a:solidFill>
                <a:effectLst/>
              </a:rPr>
              <a:t>về</a:t>
            </a:r>
            <a:r>
              <a:rPr lang="en-US" sz="6200" dirty="0" smtClean="0">
                <a:solidFill>
                  <a:srgbClr val="003399"/>
                </a:solidFill>
                <a:effectLst/>
              </a:rPr>
              <a:t> </a:t>
            </a:r>
            <a:r>
              <a:rPr lang="en-US" sz="6200" dirty="0" smtClean="0">
                <a:solidFill>
                  <a:srgbClr val="FF0000"/>
                </a:solidFill>
                <a:effectLst/>
              </a:rPr>
              <a:t>…</a:t>
            </a:r>
            <a:endParaRPr lang="en-US" sz="6200" b="0" dirty="0">
              <a:solidFill>
                <a:srgbClr val="FF0000"/>
              </a:solidFill>
              <a:effectLst/>
            </a:endParaRPr>
          </a:p>
        </p:txBody>
      </p:sp>
    </p:spTree>
    <p:extLst>
      <p:ext uri="{BB962C8B-B14F-4D97-AF65-F5344CB8AC3E}">
        <p14:creationId xmlns:p14="http://schemas.microsoft.com/office/powerpoint/2010/main" val="104229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500" dirty="0">
                <a:solidFill>
                  <a:srgbClr val="FF0000"/>
                </a:solidFill>
              </a:rPr>
              <a:t>…</a:t>
            </a:r>
            <a:r>
              <a:rPr lang="vi-VN" sz="6500" dirty="0" smtClean="0">
                <a:solidFill>
                  <a:srgbClr val="003399"/>
                </a:solidFill>
                <a:effectLst/>
              </a:rPr>
              <a:t> </a:t>
            </a:r>
            <a:r>
              <a:rPr lang="vi-VN" sz="6500" dirty="0">
                <a:solidFill>
                  <a:srgbClr val="003399"/>
                </a:solidFill>
                <a:effectLst/>
              </a:rPr>
              <a:t>Mẹ bận rộn từng ngày lo no cơm ấm </a:t>
            </a:r>
            <a:r>
              <a:rPr lang="vi-VN" sz="6500" dirty="0" smtClean="0">
                <a:solidFill>
                  <a:srgbClr val="003399"/>
                </a:solidFill>
                <a:effectLst/>
              </a:rPr>
              <a:t>áo</a:t>
            </a:r>
            <a:r>
              <a:rPr lang="en-US" sz="6500" dirty="0" smtClean="0">
                <a:solidFill>
                  <a:srgbClr val="003399"/>
                </a:solidFill>
                <a:effectLst/>
              </a:rPr>
              <a:t>.</a:t>
            </a:r>
            <a:r>
              <a:rPr lang="vi-VN" sz="6500" dirty="0" smtClean="0">
                <a:solidFill>
                  <a:srgbClr val="003399"/>
                </a:solidFill>
                <a:effectLst/>
              </a:rPr>
              <a:t> </a:t>
            </a:r>
            <a:r>
              <a:rPr lang="vi-VN" sz="6500" dirty="0">
                <a:solidFill>
                  <a:srgbClr val="003399"/>
                </a:solidFill>
                <a:effectLst/>
              </a:rPr>
              <a:t>Có chi đâu Ngài ơi có chi dâng Ngài.</a:t>
            </a:r>
            <a:endParaRPr lang="en-US" sz="6500" b="0" dirty="0">
              <a:solidFill>
                <a:srgbClr val="003399"/>
              </a:solidFill>
              <a:effectLst/>
            </a:endParaRPr>
          </a:p>
        </p:txBody>
      </p:sp>
    </p:spTree>
    <p:extLst>
      <p:ext uri="{BB962C8B-B14F-4D97-AF65-F5344CB8AC3E}">
        <p14:creationId xmlns:p14="http://schemas.microsoft.com/office/powerpoint/2010/main" val="1142622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normAutofit/>
          </a:bodyPr>
          <a:lstStyle/>
          <a:p>
            <a:pPr algn="just">
              <a:lnSpc>
                <a:spcPct val="110000"/>
              </a:lnSpc>
            </a:pPr>
            <a:r>
              <a:rPr lang="vi-VN" sz="6500" b="0" u="sng" dirty="0">
                <a:solidFill>
                  <a:srgbClr val="FF0000"/>
                </a:solidFill>
                <a:effectLst/>
                <a:latin typeface="+mj-lt"/>
                <a:cs typeface="Times New Roman" pitchFamily="18" charset="0"/>
              </a:rPr>
              <a:t>Đk:</a:t>
            </a:r>
            <a:r>
              <a:rPr lang="vi-VN" sz="6500" b="0" dirty="0">
                <a:solidFill>
                  <a:srgbClr val="7030A0"/>
                </a:solidFill>
                <a:effectLst/>
                <a:latin typeface="+mj-lt"/>
                <a:cs typeface="Times New Roman" pitchFamily="18" charset="0"/>
              </a:rPr>
              <a:t> </a:t>
            </a:r>
            <a:r>
              <a:rPr lang="vi-VN" sz="6500" dirty="0">
                <a:solidFill>
                  <a:srgbClr val="003399"/>
                </a:solidFill>
                <a:effectLst/>
                <a:latin typeface="+mj-lt"/>
                <a:cs typeface="Times New Roman" pitchFamily="18" charset="0"/>
              </a:rPr>
              <a:t>Con xin tiến dâng lên tình yêu mến. Nhờ những hy sinh được êm ấm gia </a:t>
            </a:r>
            <a:r>
              <a:rPr lang="vi-VN" sz="6500" dirty="0" smtClean="0">
                <a:solidFill>
                  <a:srgbClr val="003399"/>
                </a:solidFill>
                <a:effectLst/>
                <a:latin typeface="+mj-lt"/>
                <a:cs typeface="Times New Roman" pitchFamily="18" charset="0"/>
              </a:rPr>
              <a:t>đình</a:t>
            </a:r>
            <a:r>
              <a:rPr lang="en-US" sz="6500" dirty="0" smtClean="0">
                <a:solidFill>
                  <a:srgbClr val="003399"/>
                </a:solidFill>
                <a:effectLst/>
                <a:latin typeface="+mj-lt"/>
                <a:cs typeface="Times New Roman" pitchFamily="18" charset="0"/>
              </a:rPr>
              <a:t> </a:t>
            </a:r>
            <a:r>
              <a:rPr lang="en-US" sz="6500" dirty="0" smtClean="0">
                <a:solidFill>
                  <a:srgbClr val="FF0000"/>
                </a:solidFill>
                <a:latin typeface="+mj-lt"/>
              </a:rPr>
              <a:t>…</a:t>
            </a:r>
            <a:endParaRPr lang="en-US" sz="65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4142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normAutofit/>
          </a:bodyPr>
          <a:lstStyle/>
          <a:p>
            <a:pPr algn="just">
              <a:lnSpc>
                <a:spcPct val="110000"/>
              </a:lnSpc>
            </a:pPr>
            <a:r>
              <a:rPr lang="en-US" sz="6500" dirty="0" smtClean="0">
                <a:solidFill>
                  <a:srgbClr val="FF0000"/>
                </a:solidFill>
                <a:latin typeface="+mj-lt"/>
              </a:rPr>
              <a:t>… </a:t>
            </a:r>
            <a:r>
              <a:rPr lang="vi-VN" sz="6500" dirty="0" smtClean="0">
                <a:solidFill>
                  <a:srgbClr val="003399"/>
                </a:solidFill>
                <a:effectLst/>
                <a:latin typeface="+mj-lt"/>
                <a:cs typeface="Times New Roman" pitchFamily="18" charset="0"/>
              </a:rPr>
              <a:t>Con </a:t>
            </a:r>
            <a:r>
              <a:rPr lang="vi-VN" sz="6500" dirty="0">
                <a:solidFill>
                  <a:srgbClr val="003399"/>
                </a:solidFill>
                <a:effectLst/>
                <a:latin typeface="+mj-lt"/>
                <a:cs typeface="Times New Roman" pitchFamily="18" charset="0"/>
              </a:rPr>
              <a:t>xin tiến dâng lên tình yêu mến. Nguyện Chúa đoái thương gia đình con được bình yên.</a:t>
            </a:r>
            <a:endParaRPr lang="en-US" sz="65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983518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6000" u="sng" dirty="0">
                <a:solidFill>
                  <a:srgbClr val="FF0000"/>
                </a:solidFill>
                <a:effectLst/>
              </a:rPr>
              <a:t>Tk2</a:t>
            </a:r>
            <a:r>
              <a:rPr lang="en-US" sz="6000" b="0" u="sng" dirty="0" smtClean="0">
                <a:solidFill>
                  <a:srgbClr val="FF0000"/>
                </a:solidFill>
                <a:effectLst/>
              </a:rPr>
              <a:t>:</a:t>
            </a:r>
            <a:r>
              <a:rPr lang="en-US" sz="6000" dirty="0">
                <a:solidFill>
                  <a:srgbClr val="7030A0"/>
                </a:solidFill>
                <a:effectLst/>
              </a:rPr>
              <a:t> </a:t>
            </a:r>
            <a:r>
              <a:rPr lang="vi-VN" sz="6000" dirty="0">
                <a:solidFill>
                  <a:srgbClr val="003399"/>
                </a:solidFill>
                <a:effectLst/>
              </a:rPr>
              <a:t>Đời tuyệt vời luôn thắm nồng tình yêu thiết tha. Gương sáng mẹ cha ngày tháng qua luôn luôn hiền </a:t>
            </a:r>
            <a:r>
              <a:rPr lang="vi-VN" sz="6000" dirty="0" smtClean="0">
                <a:solidFill>
                  <a:srgbClr val="003399"/>
                </a:solidFill>
                <a:effectLst/>
              </a:rPr>
              <a:t>hoà</a:t>
            </a:r>
            <a:r>
              <a:rPr lang="en-US" sz="6000" dirty="0" smtClean="0">
                <a:solidFill>
                  <a:srgbClr val="003399"/>
                </a:solidFill>
                <a:effectLst/>
              </a:rPr>
              <a:t> </a:t>
            </a:r>
            <a:r>
              <a:rPr lang="en-US" sz="6000" dirty="0">
                <a:solidFill>
                  <a:srgbClr val="FF0000"/>
                </a:solidFill>
              </a:rPr>
              <a:t>…</a:t>
            </a:r>
            <a:endParaRPr lang="en-US" sz="6000" b="0" dirty="0">
              <a:solidFill>
                <a:srgbClr val="003399"/>
              </a:solidFill>
              <a:effectLst/>
            </a:endParaRPr>
          </a:p>
        </p:txBody>
      </p:sp>
    </p:spTree>
    <p:extLst>
      <p:ext uri="{BB962C8B-B14F-4D97-AF65-F5344CB8AC3E}">
        <p14:creationId xmlns:p14="http://schemas.microsoft.com/office/powerpoint/2010/main" val="403107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dirty="0" smtClean="0">
                <a:solidFill>
                  <a:srgbClr val="FF0000"/>
                </a:solidFill>
              </a:rPr>
              <a:t>… </a:t>
            </a:r>
            <a:r>
              <a:rPr lang="vi-VN" sz="6600" dirty="0" smtClean="0">
                <a:solidFill>
                  <a:srgbClr val="003399"/>
                </a:solidFill>
                <a:effectLst/>
              </a:rPr>
              <a:t>Mẹ </a:t>
            </a:r>
            <a:r>
              <a:rPr lang="vi-VN" sz="6600" dirty="0">
                <a:solidFill>
                  <a:srgbClr val="003399"/>
                </a:solidFill>
                <a:effectLst/>
              </a:rPr>
              <a:t>dặn dò đừng buồn nhau không vui mái ấm. Mến yêu nhau đẹp sao lễ dâng lên Ngài.</a:t>
            </a:r>
            <a:endParaRPr lang="en-US" sz="6600" b="0" dirty="0">
              <a:solidFill>
                <a:srgbClr val="003399"/>
              </a:solidFill>
              <a:effectLst/>
            </a:endParaRPr>
          </a:p>
        </p:txBody>
      </p:sp>
    </p:spTree>
    <p:extLst>
      <p:ext uri="{BB962C8B-B14F-4D97-AF65-F5344CB8AC3E}">
        <p14:creationId xmlns:p14="http://schemas.microsoft.com/office/powerpoint/2010/main" val="829006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normAutofit/>
          </a:bodyPr>
          <a:lstStyle/>
          <a:p>
            <a:pPr algn="just">
              <a:lnSpc>
                <a:spcPct val="110000"/>
              </a:lnSpc>
            </a:pPr>
            <a:r>
              <a:rPr lang="vi-VN" sz="6500" b="0" u="sng" dirty="0">
                <a:solidFill>
                  <a:srgbClr val="FF0000"/>
                </a:solidFill>
                <a:effectLst/>
                <a:latin typeface="+mj-lt"/>
                <a:cs typeface="Times New Roman" pitchFamily="18" charset="0"/>
              </a:rPr>
              <a:t>Đk:</a:t>
            </a:r>
            <a:r>
              <a:rPr lang="vi-VN" sz="6500" b="0" dirty="0">
                <a:solidFill>
                  <a:srgbClr val="7030A0"/>
                </a:solidFill>
                <a:effectLst/>
                <a:latin typeface="+mj-lt"/>
                <a:cs typeface="Times New Roman" pitchFamily="18" charset="0"/>
              </a:rPr>
              <a:t> </a:t>
            </a:r>
            <a:r>
              <a:rPr lang="vi-VN" sz="6500" dirty="0">
                <a:solidFill>
                  <a:srgbClr val="003399"/>
                </a:solidFill>
                <a:effectLst/>
                <a:latin typeface="+mj-lt"/>
                <a:cs typeface="Times New Roman" pitchFamily="18" charset="0"/>
              </a:rPr>
              <a:t>Con xin tiến dâng lên tình yêu mến. Nhờ những hy sinh được êm ấm gia </a:t>
            </a:r>
            <a:r>
              <a:rPr lang="vi-VN" sz="6500" dirty="0" smtClean="0">
                <a:solidFill>
                  <a:srgbClr val="003399"/>
                </a:solidFill>
                <a:effectLst/>
                <a:latin typeface="+mj-lt"/>
                <a:cs typeface="Times New Roman" pitchFamily="18" charset="0"/>
              </a:rPr>
              <a:t>đình</a:t>
            </a:r>
            <a:r>
              <a:rPr lang="en-US" sz="6500" dirty="0" smtClean="0">
                <a:solidFill>
                  <a:srgbClr val="003399"/>
                </a:solidFill>
                <a:effectLst/>
                <a:latin typeface="+mj-lt"/>
                <a:cs typeface="Times New Roman" pitchFamily="18" charset="0"/>
              </a:rPr>
              <a:t> </a:t>
            </a:r>
            <a:r>
              <a:rPr lang="en-US" sz="6500" dirty="0" smtClean="0">
                <a:solidFill>
                  <a:srgbClr val="FF0000"/>
                </a:solidFill>
                <a:latin typeface="+mj-lt"/>
              </a:rPr>
              <a:t>…</a:t>
            </a:r>
            <a:endParaRPr lang="en-US" sz="65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2511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normAutofit/>
          </a:bodyPr>
          <a:lstStyle/>
          <a:p>
            <a:pPr algn="just">
              <a:lnSpc>
                <a:spcPct val="110000"/>
              </a:lnSpc>
            </a:pPr>
            <a:r>
              <a:rPr lang="en-US" sz="6500" dirty="0" smtClean="0">
                <a:solidFill>
                  <a:srgbClr val="FF0000"/>
                </a:solidFill>
                <a:latin typeface="+mj-lt"/>
              </a:rPr>
              <a:t>… </a:t>
            </a:r>
            <a:r>
              <a:rPr lang="vi-VN" sz="6500" dirty="0" smtClean="0">
                <a:solidFill>
                  <a:srgbClr val="003399"/>
                </a:solidFill>
                <a:effectLst/>
                <a:latin typeface="+mj-lt"/>
                <a:cs typeface="Times New Roman" pitchFamily="18" charset="0"/>
              </a:rPr>
              <a:t>Con </a:t>
            </a:r>
            <a:r>
              <a:rPr lang="vi-VN" sz="6500" dirty="0">
                <a:solidFill>
                  <a:srgbClr val="003399"/>
                </a:solidFill>
                <a:effectLst/>
                <a:latin typeface="+mj-lt"/>
                <a:cs typeface="Times New Roman" pitchFamily="18" charset="0"/>
              </a:rPr>
              <a:t>xin tiến dâng lên tình yêu mến. Nguyện Chúa đoái thương gia đình con được bình yên.</a:t>
            </a:r>
            <a:endParaRPr lang="en-US" sz="65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23153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94655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0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pPr algn="l"/>
            <a:r>
              <a:rPr lang="en-US" u="sng" dirty="0" err="1" smtClean="0">
                <a:solidFill>
                  <a:srgbClr val="C00000"/>
                </a:solidFill>
              </a:rPr>
              <a:t>Xin</a:t>
            </a:r>
            <a:r>
              <a:rPr lang="en-US" u="sng" dirty="0" smtClean="0">
                <a:solidFill>
                  <a:srgbClr val="C00000"/>
                </a:solidFill>
              </a:rPr>
              <a:t> </a:t>
            </a:r>
            <a:r>
              <a:rPr lang="en-US" u="sng" dirty="0" err="1" smtClean="0">
                <a:solidFill>
                  <a:srgbClr val="C00000"/>
                </a:solidFill>
              </a:rPr>
              <a:t>cộng</a:t>
            </a:r>
            <a:r>
              <a:rPr lang="en-US" u="sng" dirty="0" smtClean="0">
                <a:solidFill>
                  <a:srgbClr val="C00000"/>
                </a:solidFill>
              </a:rPr>
              <a:t> </a:t>
            </a:r>
            <a:r>
              <a:rPr lang="en-US" u="sng" dirty="0" err="1" smtClean="0">
                <a:solidFill>
                  <a:srgbClr val="C00000"/>
                </a:solidFill>
              </a:rPr>
              <a:t>đoàn</a:t>
            </a:r>
            <a:r>
              <a:rPr lang="en-US" u="sng" dirty="0" smtClean="0">
                <a:solidFill>
                  <a:srgbClr val="C00000"/>
                </a:solidFill>
              </a:rPr>
              <a:t> </a:t>
            </a:r>
            <a:r>
              <a:rPr lang="en-US" u="sng" dirty="0" err="1" smtClean="0">
                <a:solidFill>
                  <a:srgbClr val="C00000"/>
                </a:solidFill>
              </a:rPr>
              <a:t>lưu</a:t>
            </a:r>
            <a:r>
              <a:rPr lang="en-US" u="sng" dirty="0" smtClean="0">
                <a:solidFill>
                  <a:srgbClr val="C00000"/>
                </a:solidFill>
              </a:rPr>
              <a:t> ý:</a:t>
            </a:r>
            <a:endParaRPr lang="en-US" u="sng" dirty="0">
              <a:solidFill>
                <a:srgbClr val="C00000"/>
              </a:solidFill>
            </a:endParaRPr>
          </a:p>
        </p:txBody>
      </p:sp>
      <p:sp>
        <p:nvSpPr>
          <p:cNvPr id="3" name="Content Placeholder 2"/>
          <p:cNvSpPr>
            <a:spLocks noGrp="1"/>
          </p:cNvSpPr>
          <p:nvPr>
            <p:ph idx="1"/>
          </p:nvPr>
        </p:nvSpPr>
        <p:spPr>
          <a:xfrm>
            <a:off x="228600" y="1352550"/>
            <a:ext cx="8686800" cy="3394472"/>
          </a:xfrm>
        </p:spPr>
        <p:txBody>
          <a:bodyPr>
            <a:normAutofit/>
          </a:bodyPr>
          <a:lstStyle/>
          <a:p>
            <a:pPr marL="0" indent="0" algn="just">
              <a:lnSpc>
                <a:spcPct val="120000"/>
              </a:lnSpc>
              <a:buNone/>
            </a:pPr>
            <a:r>
              <a:rPr lang="en-US" sz="4000" dirty="0" err="1" smtClean="0">
                <a:solidFill>
                  <a:srgbClr val="C00000"/>
                </a:solidFill>
              </a:rPr>
              <a:t>Để</a:t>
            </a:r>
            <a:r>
              <a:rPr lang="en-US" sz="4000" dirty="0" smtClean="0">
                <a:solidFill>
                  <a:srgbClr val="C00000"/>
                </a:solidFill>
              </a:rPr>
              <a:t> </a:t>
            </a:r>
            <a:r>
              <a:rPr lang="en-US" sz="4000" dirty="0" err="1" smtClean="0">
                <a:solidFill>
                  <a:srgbClr val="C00000"/>
                </a:solidFill>
              </a:rPr>
              <a:t>việc</a:t>
            </a:r>
            <a:r>
              <a:rPr lang="en-US" sz="4000" dirty="0" smtClean="0">
                <a:solidFill>
                  <a:srgbClr val="C00000"/>
                </a:solidFill>
              </a:rPr>
              <a:t> </a:t>
            </a:r>
            <a:r>
              <a:rPr lang="en-US" sz="4000" dirty="0" err="1" smtClean="0">
                <a:solidFill>
                  <a:srgbClr val="C00000"/>
                </a:solidFill>
              </a:rPr>
              <a:t>lên</a:t>
            </a:r>
            <a:r>
              <a:rPr lang="en-US" sz="4000" dirty="0" smtClean="0">
                <a:solidFill>
                  <a:srgbClr val="C00000"/>
                </a:solidFill>
              </a:rPr>
              <a:t> </a:t>
            </a:r>
            <a:r>
              <a:rPr lang="en-US" sz="4000" dirty="0" err="1" smtClean="0">
                <a:solidFill>
                  <a:srgbClr val="C00000"/>
                </a:solidFill>
              </a:rPr>
              <a:t>rước</a:t>
            </a:r>
            <a:r>
              <a:rPr lang="en-US" sz="4000" dirty="0" smtClean="0">
                <a:solidFill>
                  <a:srgbClr val="C00000"/>
                </a:solidFill>
              </a:rPr>
              <a:t> </a:t>
            </a:r>
            <a:r>
              <a:rPr lang="en-US" sz="4000" dirty="0" err="1" smtClean="0">
                <a:solidFill>
                  <a:srgbClr val="C00000"/>
                </a:solidFill>
              </a:rPr>
              <a:t>lễ</a:t>
            </a:r>
            <a:r>
              <a:rPr lang="en-US" sz="4000" dirty="0" smtClean="0">
                <a:solidFill>
                  <a:srgbClr val="C00000"/>
                </a:solidFill>
              </a:rPr>
              <a:t> </a:t>
            </a:r>
            <a:r>
              <a:rPr lang="en-US" sz="4000" dirty="0" err="1" smtClean="0">
                <a:solidFill>
                  <a:srgbClr val="C00000"/>
                </a:solidFill>
              </a:rPr>
              <a:t>được</a:t>
            </a:r>
            <a:r>
              <a:rPr lang="en-US" sz="4000" dirty="0" smtClean="0">
                <a:solidFill>
                  <a:srgbClr val="C00000"/>
                </a:solidFill>
              </a:rPr>
              <a:t> </a:t>
            </a:r>
            <a:r>
              <a:rPr lang="en-US" sz="4000" dirty="0" err="1" smtClean="0">
                <a:solidFill>
                  <a:srgbClr val="C00000"/>
                </a:solidFill>
              </a:rPr>
              <a:t>nghiêm</a:t>
            </a:r>
            <a:r>
              <a:rPr lang="en-US" sz="4000" dirty="0" smtClean="0">
                <a:solidFill>
                  <a:srgbClr val="C00000"/>
                </a:solidFill>
              </a:rPr>
              <a:t> </a:t>
            </a:r>
            <a:r>
              <a:rPr lang="en-US" sz="4000" dirty="0" err="1" smtClean="0">
                <a:solidFill>
                  <a:srgbClr val="C00000"/>
                </a:solidFill>
              </a:rPr>
              <a:t>trang</a:t>
            </a:r>
            <a:r>
              <a:rPr lang="en-US" sz="4000" dirty="0" smtClean="0">
                <a:solidFill>
                  <a:srgbClr val="C00000"/>
                </a:solidFill>
              </a:rPr>
              <a:t>, </a:t>
            </a:r>
            <a:r>
              <a:rPr lang="en-US" sz="4000" dirty="0" err="1" smtClean="0">
                <a:solidFill>
                  <a:srgbClr val="C00000"/>
                </a:solidFill>
              </a:rPr>
              <a:t>xin</a:t>
            </a:r>
            <a:r>
              <a:rPr lang="en-US" sz="4000" dirty="0" smtClean="0">
                <a:solidFill>
                  <a:srgbClr val="C00000"/>
                </a:solidFill>
              </a:rPr>
              <a:t> </a:t>
            </a:r>
            <a:r>
              <a:rPr lang="en-US" sz="4000" dirty="0" err="1" smtClean="0">
                <a:solidFill>
                  <a:srgbClr val="C00000"/>
                </a:solidFill>
              </a:rPr>
              <a:t>cộng</a:t>
            </a:r>
            <a:r>
              <a:rPr lang="en-US" sz="4000" dirty="0" smtClean="0">
                <a:solidFill>
                  <a:srgbClr val="C00000"/>
                </a:solidFill>
              </a:rPr>
              <a:t> </a:t>
            </a:r>
            <a:r>
              <a:rPr lang="en-US" sz="4000" dirty="0" err="1" smtClean="0">
                <a:solidFill>
                  <a:srgbClr val="C00000"/>
                </a:solidFill>
              </a:rPr>
              <a:t>đoàn</a:t>
            </a:r>
            <a:r>
              <a:rPr lang="en-US" sz="4000" dirty="0" smtClean="0">
                <a:solidFill>
                  <a:srgbClr val="C00000"/>
                </a:solidFill>
              </a:rPr>
              <a:t> </a:t>
            </a:r>
            <a:r>
              <a:rPr lang="en-US" sz="4000" dirty="0" err="1" smtClean="0">
                <a:solidFill>
                  <a:srgbClr val="C00000"/>
                </a:solidFill>
              </a:rPr>
              <a:t>hãy</a:t>
            </a:r>
            <a:r>
              <a:rPr lang="en-US" sz="4000" dirty="0" smtClean="0">
                <a:solidFill>
                  <a:srgbClr val="C00000"/>
                </a:solidFill>
              </a:rPr>
              <a:t> </a:t>
            </a:r>
            <a:r>
              <a:rPr lang="en-US" sz="4000" dirty="0" err="1" smtClean="0">
                <a:solidFill>
                  <a:srgbClr val="C00000"/>
                </a:solidFill>
              </a:rPr>
              <a:t>lần</a:t>
            </a:r>
            <a:r>
              <a:rPr lang="en-US" sz="4000" dirty="0" smtClean="0">
                <a:solidFill>
                  <a:srgbClr val="C00000"/>
                </a:solidFill>
              </a:rPr>
              <a:t> </a:t>
            </a:r>
            <a:r>
              <a:rPr lang="en-US" sz="4000" dirty="0" err="1" smtClean="0">
                <a:solidFill>
                  <a:srgbClr val="C00000"/>
                </a:solidFill>
              </a:rPr>
              <a:t>lượt</a:t>
            </a:r>
            <a:r>
              <a:rPr lang="en-US" sz="4000" dirty="0" smtClean="0">
                <a:solidFill>
                  <a:srgbClr val="C00000"/>
                </a:solidFill>
              </a:rPr>
              <a:t> </a:t>
            </a:r>
            <a:r>
              <a:rPr lang="en-US" sz="4000" dirty="0" err="1" smtClean="0">
                <a:solidFill>
                  <a:srgbClr val="C00000"/>
                </a:solidFill>
              </a:rPr>
              <a:t>theo</a:t>
            </a:r>
            <a:r>
              <a:rPr lang="en-US" sz="4000" dirty="0" smtClean="0">
                <a:solidFill>
                  <a:srgbClr val="C00000"/>
                </a:solidFill>
              </a:rPr>
              <a:t> </a:t>
            </a:r>
            <a:r>
              <a:rPr lang="en-US" sz="4000" dirty="0" err="1" smtClean="0">
                <a:solidFill>
                  <a:srgbClr val="C00000"/>
                </a:solidFill>
              </a:rPr>
              <a:t>thứ</a:t>
            </a:r>
            <a:r>
              <a:rPr lang="en-US" sz="4000" dirty="0" smtClean="0">
                <a:solidFill>
                  <a:srgbClr val="C00000"/>
                </a:solidFill>
              </a:rPr>
              <a:t> </a:t>
            </a:r>
            <a:r>
              <a:rPr lang="en-US" sz="4000" dirty="0" err="1" smtClean="0">
                <a:solidFill>
                  <a:srgbClr val="C00000"/>
                </a:solidFill>
              </a:rPr>
              <a:t>tự</a:t>
            </a:r>
            <a:r>
              <a:rPr lang="en-US" sz="4000" dirty="0" smtClean="0">
                <a:solidFill>
                  <a:srgbClr val="C00000"/>
                </a:solidFill>
              </a:rPr>
              <a:t> </a:t>
            </a:r>
            <a:r>
              <a:rPr lang="en-US" sz="4000" dirty="0" err="1" smtClean="0">
                <a:solidFill>
                  <a:srgbClr val="C00000"/>
                </a:solidFill>
              </a:rPr>
              <a:t>từng</a:t>
            </a:r>
            <a:r>
              <a:rPr lang="en-US" sz="4000" dirty="0" smtClean="0">
                <a:solidFill>
                  <a:srgbClr val="C00000"/>
                </a:solidFill>
              </a:rPr>
              <a:t> </a:t>
            </a:r>
            <a:r>
              <a:rPr lang="en-US" sz="4000" dirty="0" err="1" smtClean="0">
                <a:solidFill>
                  <a:srgbClr val="C00000"/>
                </a:solidFill>
              </a:rPr>
              <a:t>hàng</a:t>
            </a:r>
            <a:r>
              <a:rPr lang="en-US" sz="4000" dirty="0" smtClean="0">
                <a:solidFill>
                  <a:srgbClr val="C00000"/>
                </a:solidFill>
              </a:rPr>
              <a:t> </a:t>
            </a:r>
            <a:r>
              <a:rPr lang="en-US" sz="4000" dirty="0" err="1" smtClean="0">
                <a:solidFill>
                  <a:srgbClr val="C00000"/>
                </a:solidFill>
              </a:rPr>
              <a:t>ghế</a:t>
            </a:r>
            <a:r>
              <a:rPr lang="en-US" sz="4000" dirty="0" smtClean="0">
                <a:solidFill>
                  <a:srgbClr val="C00000"/>
                </a:solidFill>
              </a:rPr>
              <a:t> </a:t>
            </a:r>
            <a:r>
              <a:rPr lang="en-US" sz="4000" dirty="0" err="1" smtClean="0">
                <a:solidFill>
                  <a:srgbClr val="C00000"/>
                </a:solidFill>
              </a:rPr>
              <a:t>từ</a:t>
            </a:r>
            <a:r>
              <a:rPr lang="en-US" sz="4000" dirty="0" smtClean="0">
                <a:solidFill>
                  <a:srgbClr val="C00000"/>
                </a:solidFill>
              </a:rPr>
              <a:t> </a:t>
            </a:r>
            <a:r>
              <a:rPr lang="en-US" sz="4000" dirty="0" err="1" smtClean="0">
                <a:solidFill>
                  <a:srgbClr val="C00000"/>
                </a:solidFill>
              </a:rPr>
              <a:t>trên</a:t>
            </a:r>
            <a:r>
              <a:rPr lang="en-US" sz="4000" dirty="0" smtClean="0">
                <a:solidFill>
                  <a:srgbClr val="C00000"/>
                </a:solidFill>
              </a:rPr>
              <a:t> </a:t>
            </a:r>
            <a:r>
              <a:rPr lang="en-US" sz="4000" dirty="0" err="1" smtClean="0">
                <a:solidFill>
                  <a:srgbClr val="C00000"/>
                </a:solidFill>
              </a:rPr>
              <a:t>xuống</a:t>
            </a:r>
            <a:r>
              <a:rPr lang="en-US" sz="4000" dirty="0" smtClean="0">
                <a:solidFill>
                  <a:srgbClr val="C00000"/>
                </a:solidFill>
              </a:rPr>
              <a:t> </a:t>
            </a:r>
            <a:r>
              <a:rPr lang="en-US" sz="4000" dirty="0" err="1" smtClean="0">
                <a:solidFill>
                  <a:srgbClr val="C00000"/>
                </a:solidFill>
              </a:rPr>
              <a:t>dưới</a:t>
            </a:r>
            <a:r>
              <a:rPr lang="en-US" sz="4000" dirty="0" smtClean="0">
                <a:solidFill>
                  <a:srgbClr val="C00000"/>
                </a:solidFill>
              </a:rPr>
              <a:t>.</a:t>
            </a:r>
            <a:endParaRPr lang="en-US" sz="4000" dirty="0">
              <a:solidFill>
                <a:srgbClr val="C00000"/>
              </a:solidFill>
            </a:endParaRPr>
          </a:p>
        </p:txBody>
      </p:sp>
    </p:spTree>
    <p:extLst>
      <p:ext uri="{BB962C8B-B14F-4D97-AF65-F5344CB8AC3E}">
        <p14:creationId xmlns:p14="http://schemas.microsoft.com/office/powerpoint/2010/main" val="149164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14" y="285750"/>
            <a:ext cx="8229600" cy="857250"/>
          </a:xfrm>
        </p:spPr>
        <p:txBody>
          <a:bodyPr/>
          <a:lstStyle/>
          <a:p>
            <a:r>
              <a:rPr lang="en-US" dirty="0" smtClean="0">
                <a:solidFill>
                  <a:srgbClr val="C00000"/>
                </a:solidFill>
              </a:rPr>
              <a:t>KINH NĂM THÁNH 2025</a:t>
            </a:r>
            <a:endParaRPr lang="en-US" dirty="0">
              <a:solidFill>
                <a:srgbClr val="C00000"/>
              </a:solidFill>
            </a:endParaRPr>
          </a:p>
        </p:txBody>
      </p:sp>
      <p:sp>
        <p:nvSpPr>
          <p:cNvPr id="3" name="Content Placeholder 2"/>
          <p:cNvSpPr>
            <a:spLocks noGrp="1"/>
          </p:cNvSpPr>
          <p:nvPr>
            <p:ph idx="1"/>
          </p:nvPr>
        </p:nvSpPr>
        <p:spPr>
          <a:xfrm>
            <a:off x="304800" y="1657350"/>
            <a:ext cx="8686800" cy="3394472"/>
          </a:xfrm>
        </p:spPr>
        <p:txBody>
          <a:bodyPr>
            <a:normAutofit/>
          </a:bodyPr>
          <a:lstStyle/>
          <a:p>
            <a:pPr marL="0" indent="0" algn="ctr">
              <a:lnSpc>
                <a:spcPct val="120000"/>
              </a:lnSpc>
              <a:buNone/>
            </a:pPr>
            <a:r>
              <a:rPr lang="en-US" sz="6000" dirty="0" err="1" smtClean="0">
                <a:solidFill>
                  <a:srgbClr val="003399"/>
                </a:solidFill>
              </a:rPr>
              <a:t>Kính</a:t>
            </a:r>
            <a:r>
              <a:rPr lang="en-US" sz="6000" dirty="0" smtClean="0">
                <a:solidFill>
                  <a:srgbClr val="003399"/>
                </a:solidFill>
              </a:rPr>
              <a:t> </a:t>
            </a:r>
            <a:r>
              <a:rPr lang="en-US" sz="6000" dirty="0" err="1" smtClean="0">
                <a:solidFill>
                  <a:srgbClr val="003399"/>
                </a:solidFill>
              </a:rPr>
              <a:t>Mời</a:t>
            </a:r>
            <a:r>
              <a:rPr lang="en-US" sz="6000" dirty="0" smtClean="0">
                <a:solidFill>
                  <a:srgbClr val="003399"/>
                </a:solidFill>
              </a:rPr>
              <a:t> </a:t>
            </a:r>
            <a:r>
              <a:rPr lang="en-US" sz="6000" dirty="0" err="1" smtClean="0">
                <a:solidFill>
                  <a:srgbClr val="003399"/>
                </a:solidFill>
              </a:rPr>
              <a:t>Cộng</a:t>
            </a:r>
            <a:r>
              <a:rPr lang="en-US" sz="6000" dirty="0" smtClean="0">
                <a:solidFill>
                  <a:srgbClr val="003399"/>
                </a:solidFill>
              </a:rPr>
              <a:t> </a:t>
            </a:r>
            <a:r>
              <a:rPr lang="en-US" sz="6000" dirty="0" err="1" smtClean="0">
                <a:solidFill>
                  <a:srgbClr val="003399"/>
                </a:solidFill>
              </a:rPr>
              <a:t>Đoàn</a:t>
            </a:r>
            <a:r>
              <a:rPr lang="en-US" sz="6000" dirty="0" smtClean="0">
                <a:solidFill>
                  <a:srgbClr val="003399"/>
                </a:solidFill>
              </a:rPr>
              <a:t> </a:t>
            </a:r>
            <a:r>
              <a:rPr lang="en-US" sz="6000" dirty="0" err="1" smtClean="0">
                <a:solidFill>
                  <a:srgbClr val="003399"/>
                </a:solidFill>
              </a:rPr>
              <a:t>Đọc</a:t>
            </a:r>
            <a:r>
              <a:rPr lang="en-US" sz="6000" dirty="0" smtClean="0">
                <a:solidFill>
                  <a:srgbClr val="003399"/>
                </a:solidFill>
              </a:rPr>
              <a:t> </a:t>
            </a:r>
          </a:p>
          <a:p>
            <a:pPr marL="0" indent="0" algn="ctr">
              <a:lnSpc>
                <a:spcPct val="120000"/>
              </a:lnSpc>
              <a:buNone/>
            </a:pPr>
            <a:r>
              <a:rPr lang="en-US" sz="8000" dirty="0" smtClean="0">
                <a:solidFill>
                  <a:srgbClr val="C00000"/>
                </a:solidFill>
              </a:rPr>
              <a:t>KINH NĂM THÁNH</a:t>
            </a:r>
            <a:endParaRPr lang="en-US" sz="8000" dirty="0">
              <a:solidFill>
                <a:srgbClr val="C00000"/>
              </a:solidFill>
            </a:endParaRPr>
          </a:p>
        </p:txBody>
      </p:sp>
    </p:spTree>
    <p:extLst>
      <p:ext uri="{BB962C8B-B14F-4D97-AF65-F5344CB8AC3E}">
        <p14:creationId xmlns:p14="http://schemas.microsoft.com/office/powerpoint/2010/main" val="99994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143500"/>
          </a:xfrm>
          <a:prstGeom prst="rect">
            <a:avLst/>
          </a:prstGeom>
          <a:noFill/>
        </p:spPr>
        <p:txBody>
          <a:bodyPr wrap="square" lIns="68580" tIns="34290" rIns="68580" bIns="34290" anchor="ctr" anchorCtr="0">
            <a:noAutofit/>
          </a:bodyPr>
          <a:lstStyle/>
          <a:p>
            <a:pPr algn="just">
              <a:lnSpc>
                <a:spcPct val="110000"/>
              </a:lnSpc>
            </a:pPr>
            <a:r>
              <a:rPr lang="vi-VN" sz="6000" dirty="0">
                <a:solidFill>
                  <a:srgbClr val="003399"/>
                </a:solidFill>
                <a:latin typeface="+mj-lt"/>
                <a:ea typeface="Segoe UI Black" panose="020B0A02040204020203" pitchFamily="34" charset="0"/>
              </a:rPr>
              <a:t>Lạy Cha trên trời</a:t>
            </a:r>
            <a:r>
              <a:rPr lang="en-US" sz="6000" dirty="0">
                <a:solidFill>
                  <a:srgbClr val="FF0000"/>
                </a:solidFill>
                <a:latin typeface="+mj-lt"/>
                <a:ea typeface="Segoe UI Black" panose="020B0A02040204020203" pitchFamily="34" charset="0"/>
              </a:rPr>
              <a:t>/</a:t>
            </a:r>
            <a:r>
              <a:rPr lang="en-US" sz="6000" dirty="0">
                <a:solidFill>
                  <a:srgbClr val="003399"/>
                </a:solidFill>
                <a:latin typeface="+mj-lt"/>
                <a:ea typeface="Segoe UI Black" panose="020B0A02040204020203" pitchFamily="34" charset="0"/>
              </a:rPr>
              <a:t> </a:t>
            </a:r>
            <a:r>
              <a:rPr lang="vi-VN" sz="6000" dirty="0">
                <a:solidFill>
                  <a:srgbClr val="003399"/>
                </a:solidFill>
                <a:latin typeface="+mj-lt"/>
                <a:ea typeface="Segoe UI Black" panose="020B0A02040204020203" pitchFamily="34" charset="0"/>
              </a:rPr>
              <a:t>Xin cho ơn đức tin mà Cha ban tặng chúng con</a:t>
            </a:r>
            <a:r>
              <a:rPr lang="en-US" sz="6000" dirty="0">
                <a:solidFill>
                  <a:srgbClr val="FF0000"/>
                </a:solidFill>
                <a:latin typeface="+mj-lt"/>
                <a:ea typeface="Segoe UI Black" panose="020B0A02040204020203" pitchFamily="34" charset="0"/>
              </a:rPr>
              <a:t>/</a:t>
            </a:r>
            <a:r>
              <a:rPr lang="en-US" sz="6000" dirty="0">
                <a:solidFill>
                  <a:srgbClr val="003399"/>
                </a:solidFill>
                <a:latin typeface="+mj-lt"/>
                <a:ea typeface="Segoe UI Black" panose="020B0A02040204020203" pitchFamily="34" charset="0"/>
              </a:rPr>
              <a:t> </a:t>
            </a:r>
            <a:r>
              <a:rPr lang="vi-VN" sz="6000" dirty="0">
                <a:solidFill>
                  <a:srgbClr val="003399"/>
                </a:solidFill>
                <a:latin typeface="+mj-lt"/>
                <a:ea typeface="Segoe UI Black" panose="020B0A02040204020203" pitchFamily="34" charset="0"/>
              </a:rPr>
              <a:t>trong Chúa Giêsu Kitô Con Cha</a:t>
            </a:r>
            <a:r>
              <a:rPr lang="en-US" sz="6000" dirty="0">
                <a:solidFill>
                  <a:srgbClr val="FF0000"/>
                </a:solidFill>
                <a:latin typeface="+mj-lt"/>
                <a:ea typeface="Segoe UI Black" panose="020B0A02040204020203" pitchFamily="34" charset="0"/>
              </a:rPr>
              <a:t>/</a:t>
            </a:r>
            <a:r>
              <a:rPr lang="vi-VN" sz="6000" dirty="0">
                <a:solidFill>
                  <a:srgbClr val="003399"/>
                </a:solidFill>
                <a:latin typeface="+mj-lt"/>
                <a:ea typeface="Segoe UI Black" panose="020B0A02040204020203" pitchFamily="34" charset="0"/>
              </a:rPr>
              <a:t> và Anh của chúng con</a:t>
            </a:r>
            <a:r>
              <a:rPr lang="en-US" sz="6000" dirty="0" smtClean="0">
                <a:solidFill>
                  <a:srgbClr val="FF0000"/>
                </a:solidFill>
                <a:latin typeface="+mj-lt"/>
                <a:ea typeface="Segoe UI Black" panose="020B0A02040204020203" pitchFamily="34" charset="0"/>
              </a:rPr>
              <a:t>/</a:t>
            </a:r>
            <a:endParaRPr lang="vi-VN" sz="6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18749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143500"/>
          </a:xfrm>
          <a:prstGeom prst="rect">
            <a:avLst/>
          </a:prstGeom>
          <a:noFill/>
        </p:spPr>
        <p:txBody>
          <a:bodyPr wrap="square" lIns="68580" tIns="34290" rIns="68580" bIns="34290" anchor="ctr" anchorCtr="0">
            <a:noAutofit/>
          </a:bodyPr>
          <a:lstStyle/>
          <a:p>
            <a:pPr algn="just">
              <a:lnSpc>
                <a:spcPct val="110000"/>
              </a:lnSpc>
            </a:pPr>
            <a:r>
              <a:rPr lang="vi-VN" sz="6800" dirty="0" smtClean="0">
                <a:solidFill>
                  <a:srgbClr val="003399"/>
                </a:solidFill>
                <a:latin typeface="+mj-lt"/>
                <a:ea typeface="Segoe UI Black" panose="020B0A02040204020203" pitchFamily="34" charset="0"/>
              </a:rPr>
              <a:t>cùng </a:t>
            </a:r>
            <a:r>
              <a:rPr lang="vi-VN" sz="6800" dirty="0">
                <a:solidFill>
                  <a:srgbClr val="003399"/>
                </a:solidFill>
                <a:latin typeface="+mj-lt"/>
                <a:ea typeface="Segoe UI Black" panose="020B0A02040204020203" pitchFamily="34" charset="0"/>
              </a:rPr>
              <a:t>ngọn lửa đức ái được thắp lên trong tâm hồn chúng con bởi Chúa Thánh Thần</a:t>
            </a:r>
            <a:r>
              <a:rPr lang="en-US" sz="6800" dirty="0" smtClean="0">
                <a:solidFill>
                  <a:srgbClr val="FF0000"/>
                </a:solidFill>
                <a:latin typeface="+mj-lt"/>
                <a:ea typeface="Segoe UI Black" panose="020B0A02040204020203" pitchFamily="34" charset="0"/>
              </a:rPr>
              <a:t>/</a:t>
            </a:r>
            <a:endParaRPr lang="vi-VN" sz="6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92387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5143500"/>
          </a:xfrm>
          <a:prstGeom prst="rect">
            <a:avLst/>
          </a:prstGeom>
          <a:noFill/>
        </p:spPr>
        <p:txBody>
          <a:bodyPr wrap="square" lIns="68580" tIns="34290" rIns="68580" bIns="34290" anchor="ctr" anchorCtr="0">
            <a:noAutofit/>
          </a:bodyPr>
          <a:lstStyle/>
          <a:p>
            <a:pPr algn="just">
              <a:lnSpc>
                <a:spcPct val="110000"/>
              </a:lnSpc>
            </a:pPr>
            <a:r>
              <a:rPr lang="vi-VN" sz="6000" dirty="0">
                <a:solidFill>
                  <a:srgbClr val="003399"/>
                </a:solidFill>
                <a:ea typeface="Segoe UI Black" panose="020B0A02040204020203" pitchFamily="34" charset="0"/>
              </a:rPr>
              <a:t>khơi dậy trong chúng con niềm hy vọng</a:t>
            </a:r>
            <a:r>
              <a:rPr lang="en-US" sz="6000" dirty="0">
                <a:solidFill>
                  <a:srgbClr val="003399"/>
                </a:solidFill>
                <a:ea typeface="Segoe UI Black" panose="020B0A02040204020203" pitchFamily="34" charset="0"/>
              </a:rPr>
              <a:t> </a:t>
            </a:r>
            <a:r>
              <a:rPr lang="vi-VN" sz="6000" dirty="0">
                <a:solidFill>
                  <a:srgbClr val="003399"/>
                </a:solidFill>
                <a:ea typeface="Segoe UI Black" panose="020B0A02040204020203" pitchFamily="34" charset="0"/>
              </a:rPr>
              <a:t>hồng phúc</a:t>
            </a:r>
            <a:r>
              <a:rPr lang="en-US" sz="6000" dirty="0">
                <a:solidFill>
                  <a:srgbClr val="FF0000"/>
                </a:solidFill>
                <a:ea typeface="Segoe UI Black" panose="020B0A02040204020203" pitchFamily="34" charset="0"/>
              </a:rPr>
              <a:t>/</a:t>
            </a:r>
            <a:r>
              <a:rPr lang="vi-VN" sz="6000" dirty="0">
                <a:solidFill>
                  <a:srgbClr val="002060"/>
                </a:solidFill>
                <a:ea typeface="Segoe UI Black" panose="020B0A02040204020203" pitchFamily="34" charset="0"/>
              </a:rPr>
              <a:t> </a:t>
            </a:r>
            <a:r>
              <a:rPr lang="vi-VN" sz="6000" dirty="0" smtClean="0">
                <a:solidFill>
                  <a:srgbClr val="003399"/>
                </a:solidFill>
                <a:latin typeface="+mj-lt"/>
                <a:ea typeface="Segoe UI Black" panose="020B0A02040204020203" pitchFamily="34" charset="0"/>
              </a:rPr>
              <a:t>hướng </a:t>
            </a:r>
            <a:r>
              <a:rPr lang="vi-VN" sz="6000" dirty="0">
                <a:solidFill>
                  <a:srgbClr val="003399"/>
                </a:solidFill>
                <a:latin typeface="+mj-lt"/>
                <a:ea typeface="Segoe UI Black" panose="020B0A02040204020203" pitchFamily="34" charset="0"/>
              </a:rPr>
              <a:t>về Nước Cha trị </a:t>
            </a:r>
            <a:r>
              <a:rPr lang="vi-VN" sz="6000" dirty="0" smtClean="0">
                <a:solidFill>
                  <a:srgbClr val="003399"/>
                </a:solidFill>
                <a:latin typeface="+mj-lt"/>
                <a:ea typeface="Segoe UI Black" panose="020B0A02040204020203" pitchFamily="34" charset="0"/>
              </a:rPr>
              <a:t>đến</a:t>
            </a:r>
            <a:r>
              <a:rPr lang="en-US" sz="6000" dirty="0" smtClean="0">
                <a:solidFill>
                  <a:srgbClr val="FF0000"/>
                </a:solidFill>
                <a:latin typeface="+mj-lt"/>
                <a:ea typeface="Segoe UI Black" panose="020B0A02040204020203" pitchFamily="34" charset="0"/>
              </a:rPr>
              <a:t>/ </a:t>
            </a:r>
            <a:r>
              <a:rPr lang="vi-VN" sz="6000" dirty="0" smtClean="0">
                <a:solidFill>
                  <a:srgbClr val="003399"/>
                </a:solidFill>
                <a:latin typeface="+mj-lt"/>
                <a:ea typeface="Segoe UI Black" panose="020B0A02040204020203" pitchFamily="34" charset="0"/>
              </a:rPr>
              <a:t>Xin </a:t>
            </a:r>
            <a:r>
              <a:rPr lang="vi-VN" sz="6000" dirty="0">
                <a:solidFill>
                  <a:srgbClr val="003399"/>
                </a:solidFill>
                <a:latin typeface="+mj-lt"/>
                <a:ea typeface="Segoe UI Black" panose="020B0A02040204020203" pitchFamily="34" charset="0"/>
              </a:rPr>
              <a:t>ân sủng Cha biến đổi chúng con</a:t>
            </a:r>
            <a:r>
              <a:rPr lang="en-US" sz="6000" dirty="0" smtClean="0">
                <a:solidFill>
                  <a:srgbClr val="FF0000"/>
                </a:solidFill>
                <a:latin typeface="+mj-lt"/>
                <a:ea typeface="Segoe UI Black" panose="020B0A02040204020203" pitchFamily="34" charset="0"/>
              </a:rPr>
              <a:t>/</a:t>
            </a:r>
            <a:endParaRPr lang="vi-VN" sz="6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404129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5143500"/>
          </a:xfrm>
          <a:prstGeom prst="rect">
            <a:avLst/>
          </a:prstGeom>
          <a:noFill/>
        </p:spPr>
        <p:txBody>
          <a:bodyPr wrap="square" lIns="68580" tIns="34290" rIns="68580" bIns="34290" anchor="ctr" anchorCtr="0">
            <a:noAutofit/>
          </a:bodyPr>
          <a:lstStyle/>
          <a:p>
            <a:pPr algn="just">
              <a:lnSpc>
                <a:spcPct val="110000"/>
              </a:lnSpc>
            </a:pPr>
            <a:r>
              <a:rPr lang="vi-VN" sz="6800" dirty="0" smtClean="0">
                <a:solidFill>
                  <a:srgbClr val="003399"/>
                </a:solidFill>
                <a:latin typeface="+mj-lt"/>
                <a:ea typeface="Segoe UI Black" panose="020B0A02040204020203" pitchFamily="34" charset="0"/>
              </a:rPr>
              <a:t>thành </a:t>
            </a:r>
            <a:r>
              <a:rPr lang="vi-VN" sz="6800" dirty="0">
                <a:solidFill>
                  <a:srgbClr val="003399"/>
                </a:solidFill>
                <a:latin typeface="+mj-lt"/>
                <a:ea typeface="Segoe UI Black" panose="020B0A02040204020203" pitchFamily="34" charset="0"/>
              </a:rPr>
              <a:t>những người miệt mài vun trồng hạt giống Tin Mừng</a:t>
            </a:r>
            <a:r>
              <a:rPr lang="en-US" sz="6800" dirty="0" smtClean="0">
                <a:solidFill>
                  <a:srgbClr val="FF0000"/>
                </a:solidFill>
                <a:latin typeface="+mj-lt"/>
                <a:ea typeface="Segoe UI Black" panose="020B0A02040204020203" pitchFamily="34" charset="0"/>
              </a:rPr>
              <a:t>/ </a:t>
            </a:r>
            <a:r>
              <a:rPr lang="vi-VN" sz="6800" dirty="0">
                <a:solidFill>
                  <a:srgbClr val="003399"/>
                </a:solidFill>
                <a:latin typeface="+mj-lt"/>
                <a:ea typeface="Segoe UI Black" panose="020B0A02040204020203" pitchFamily="34" charset="0"/>
              </a:rPr>
              <a:t>Ước gì những hạt giống ấy</a:t>
            </a:r>
            <a:r>
              <a:rPr lang="en-US" sz="6800" dirty="0">
                <a:solidFill>
                  <a:srgbClr val="FF0000"/>
                </a:solidFill>
                <a:latin typeface="+mj-lt"/>
                <a:ea typeface="Segoe UI Black" panose="020B0A02040204020203" pitchFamily="34" charset="0"/>
              </a:rPr>
              <a:t>/</a:t>
            </a:r>
            <a:r>
              <a:rPr lang="en-US" sz="6800" dirty="0">
                <a:solidFill>
                  <a:srgbClr val="003399"/>
                </a:solidFill>
                <a:latin typeface="+mj-lt"/>
                <a:ea typeface="Segoe UI Black" panose="020B0A02040204020203" pitchFamily="34" charset="0"/>
              </a:rPr>
              <a:t> </a:t>
            </a:r>
            <a:endParaRPr lang="vi-VN" sz="68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11397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5143499"/>
          </a:xfrm>
          <a:prstGeom prst="rect">
            <a:avLst/>
          </a:prstGeom>
          <a:noFill/>
        </p:spPr>
        <p:txBody>
          <a:bodyPr wrap="square" lIns="68580" tIns="34290" rIns="68580" bIns="34290" anchor="ctr" anchorCtr="0">
            <a:noAutofit/>
          </a:bodyPr>
          <a:lstStyle/>
          <a:p>
            <a:pPr algn="just"/>
            <a:r>
              <a:rPr lang="vi-VN" sz="6600" dirty="0" smtClean="0">
                <a:solidFill>
                  <a:srgbClr val="003399"/>
                </a:solidFill>
                <a:latin typeface="+mj-lt"/>
                <a:ea typeface="Segoe UI Black" panose="020B0A02040204020203" pitchFamily="34" charset="0"/>
              </a:rPr>
              <a:t>biến </a:t>
            </a:r>
            <a:r>
              <a:rPr lang="vi-VN" sz="6600" dirty="0">
                <a:solidFill>
                  <a:srgbClr val="003399"/>
                </a:solidFill>
                <a:latin typeface="+mj-lt"/>
                <a:ea typeface="Segoe UI Black" panose="020B0A02040204020203" pitchFamily="34" charset="0"/>
              </a:rPr>
              <a:t>đổi từ bên trong nhân loại và toàn thể vũ trụ này</a:t>
            </a:r>
            <a:r>
              <a:rPr lang="en-US" sz="6600" dirty="0" smtClean="0">
                <a:solidFill>
                  <a:srgbClr val="FF0000"/>
                </a:solidFill>
                <a:latin typeface="+mj-lt"/>
                <a:ea typeface="Segoe UI Black" panose="020B0A02040204020203" pitchFamily="34" charset="0"/>
              </a:rPr>
              <a:t>/</a:t>
            </a:r>
            <a:r>
              <a:rPr lang="vi-VN" sz="6600" b="1" dirty="0">
                <a:solidFill>
                  <a:srgbClr val="002060"/>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trong khi vững</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lòng mong đợi trời mới đất mới</a:t>
            </a:r>
            <a:r>
              <a:rPr lang="en-US" sz="6600" dirty="0" smtClean="0">
                <a:solidFill>
                  <a:srgbClr val="FF0000"/>
                </a:solidFill>
                <a:latin typeface="+mj-lt"/>
                <a:ea typeface="Segoe UI Black" panose="020B0A02040204020203" pitchFamily="34" charset="0"/>
              </a:rPr>
              <a:t>/</a:t>
            </a:r>
            <a:endParaRPr lang="vi-VN" sz="66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00312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nchor="ctr" anchorCtr="0">
            <a:noAutofit/>
          </a:bodyPr>
          <a:lstStyle/>
          <a:p>
            <a:pPr algn="just"/>
            <a:r>
              <a:rPr lang="vi-VN" sz="7000" dirty="0" smtClean="0">
                <a:solidFill>
                  <a:srgbClr val="003399"/>
                </a:solidFill>
                <a:latin typeface="+mj-lt"/>
                <a:ea typeface="Segoe UI Black" panose="020B0A02040204020203" pitchFamily="34" charset="0"/>
              </a:rPr>
              <a:t>lúc </a:t>
            </a:r>
            <a:r>
              <a:rPr lang="vi-VN" sz="7000" dirty="0">
                <a:solidFill>
                  <a:srgbClr val="003399"/>
                </a:solidFill>
                <a:latin typeface="+mj-lt"/>
                <a:ea typeface="Segoe UI Black" panose="020B0A02040204020203" pitchFamily="34" charset="0"/>
              </a:rPr>
              <a:t>mà quyền lực Sự Dữ sẽ bị đánh bại</a:t>
            </a:r>
            <a:r>
              <a:rPr lang="en-US" sz="7000" dirty="0">
                <a:solidFill>
                  <a:srgbClr val="FF0000"/>
                </a:solidFill>
                <a:latin typeface="+mj-lt"/>
                <a:ea typeface="Segoe UI Black" panose="020B0A02040204020203" pitchFamily="34" charset="0"/>
              </a:rPr>
              <a:t>/</a:t>
            </a:r>
            <a:r>
              <a:rPr lang="en-US" sz="7000" dirty="0">
                <a:solidFill>
                  <a:srgbClr val="003399"/>
                </a:solidFill>
                <a:latin typeface="+mj-lt"/>
                <a:ea typeface="Segoe UI Black" panose="020B0A02040204020203" pitchFamily="34" charset="0"/>
              </a:rPr>
              <a:t> </a:t>
            </a:r>
            <a:r>
              <a:rPr lang="vi-VN" sz="7000" dirty="0">
                <a:solidFill>
                  <a:srgbClr val="003399"/>
                </a:solidFill>
                <a:latin typeface="+mj-lt"/>
                <a:ea typeface="Segoe UI Black" panose="020B0A02040204020203" pitchFamily="34" charset="0"/>
              </a:rPr>
              <a:t>và vinh quang Cha sẽ chiếu sáng muôn đời</a:t>
            </a:r>
            <a:r>
              <a:rPr lang="en-US" sz="7000" dirty="0">
                <a:solidFill>
                  <a:srgbClr val="FF0000"/>
                </a:solidFill>
                <a:latin typeface="+mj-lt"/>
                <a:ea typeface="Segoe UI Black" panose="020B0A02040204020203" pitchFamily="34" charset="0"/>
              </a:rPr>
              <a:t>/</a:t>
            </a:r>
            <a:endParaRPr lang="vi-VN"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45137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55088" y="0"/>
            <a:ext cx="9088912" cy="5143499"/>
          </a:xfrm>
          <a:prstGeom prst="rect">
            <a:avLst/>
          </a:prstGeom>
          <a:noFill/>
        </p:spPr>
        <p:txBody>
          <a:bodyPr wrap="square" lIns="68580" tIns="34290" rIns="68580" bIns="34290" anchor="ctr" anchorCtr="0">
            <a:noAutofit/>
          </a:bodyPr>
          <a:lstStyle/>
          <a:p>
            <a:pPr algn="just"/>
            <a:r>
              <a:rPr lang="vi-VN" sz="6600" dirty="0">
                <a:solidFill>
                  <a:srgbClr val="003399"/>
                </a:solidFill>
                <a:latin typeface="+mj-lt"/>
                <a:ea typeface="Segoe UI Black" panose="020B0A02040204020203" pitchFamily="34" charset="0"/>
              </a:rPr>
              <a:t>Xin cho ân sủng của Năm</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Thánh này</a:t>
            </a:r>
            <a:r>
              <a:rPr lang="en-US" sz="6600" dirty="0">
                <a:solidFill>
                  <a:srgbClr val="FF0000"/>
                </a:solidFill>
                <a:latin typeface="+mj-lt"/>
                <a:ea typeface="Segoe UI Black" panose="020B0A02040204020203" pitchFamily="34" charset="0"/>
              </a:rPr>
              <a:t>/</a:t>
            </a:r>
            <a:r>
              <a:rPr lang="en-US" sz="6600" dirty="0">
                <a:solidFill>
                  <a:srgbClr val="003399"/>
                </a:solidFill>
                <a:latin typeface="+mj-lt"/>
                <a:ea typeface="Segoe UI Black" panose="020B0A02040204020203" pitchFamily="34" charset="0"/>
              </a:rPr>
              <a:t> </a:t>
            </a:r>
            <a:r>
              <a:rPr lang="vi-VN" sz="6600" dirty="0">
                <a:solidFill>
                  <a:srgbClr val="003399"/>
                </a:solidFill>
                <a:latin typeface="+mj-lt"/>
                <a:ea typeface="Segoe UI Black" panose="020B0A02040204020203" pitchFamily="34" charset="0"/>
              </a:rPr>
              <a:t>khơi dậy trong chúng con</a:t>
            </a:r>
            <a:r>
              <a:rPr lang="en-US" sz="6600" dirty="0">
                <a:solidFill>
                  <a:srgbClr val="FF0000"/>
                </a:solidFill>
                <a:latin typeface="+mj-lt"/>
                <a:ea typeface="Segoe UI Black" panose="020B0A02040204020203" pitchFamily="34" charset="0"/>
              </a:rPr>
              <a:t>/</a:t>
            </a:r>
            <a:r>
              <a:rPr lang="vi-VN" sz="6600" dirty="0">
                <a:solidFill>
                  <a:srgbClr val="003399"/>
                </a:solidFill>
                <a:latin typeface="+mj-lt"/>
                <a:ea typeface="Segoe UI Black" panose="020B0A02040204020203" pitchFamily="34" charset="0"/>
              </a:rPr>
              <a:t> là Những Người Lữ Hành Hy Vọng</a:t>
            </a:r>
            <a:r>
              <a:rPr lang="en-US" sz="6600" dirty="0" smtClean="0">
                <a:solidFill>
                  <a:srgbClr val="FF0000"/>
                </a:solidFill>
                <a:latin typeface="+mj-lt"/>
                <a:ea typeface="Segoe UI Black" panose="020B0A02040204020203" pitchFamily="34" charset="0"/>
              </a:rPr>
              <a:t>/</a:t>
            </a:r>
            <a:endParaRPr lang="vi-VN" sz="66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72644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4232511"/>
          </a:xfrm>
        </p:spPr>
        <p:txBody>
          <a:bodyPr>
            <a:normAutofit/>
          </a:bodyPr>
          <a:lstStyle/>
          <a:p>
            <a:pPr>
              <a:lnSpc>
                <a:spcPct val="130000"/>
              </a:lnSpc>
            </a:pPr>
            <a:r>
              <a:rPr lang="en-US" sz="6000" u="sng" dirty="0" err="1" smtClean="0">
                <a:solidFill>
                  <a:srgbClr val="003399"/>
                </a:solidFill>
                <a:ea typeface="Tahoma" pitchFamily="34" charset="0"/>
                <a:cs typeface="Times New Roman" pitchFamily="18" charset="0"/>
              </a:rPr>
              <a:t>Ca</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Nhập</a:t>
            </a:r>
            <a:r>
              <a:rPr lang="en-US" sz="6000" u="sng" dirty="0" smtClean="0">
                <a:solidFill>
                  <a:srgbClr val="003399"/>
                </a:solidFill>
                <a:ea typeface="Tahoma" pitchFamily="34" charset="0"/>
                <a:cs typeface="Times New Roman" pitchFamily="18" charset="0"/>
              </a:rPr>
              <a:t> </a:t>
            </a:r>
            <a:r>
              <a:rPr lang="en-US" sz="6000" u="sng" dirty="0" err="1" smtClean="0">
                <a:solidFill>
                  <a:srgbClr val="003399"/>
                </a:solidFill>
                <a:ea typeface="Tahoma" pitchFamily="34" charset="0"/>
                <a:cs typeface="Times New Roman" pitchFamily="18" charset="0"/>
              </a:rPr>
              <a:t>Lễ</a:t>
            </a:r>
            <a:r>
              <a:rPr lang="en-US" sz="6000" u="sng" dirty="0" smtClean="0">
                <a:solidFill>
                  <a:srgbClr val="003399"/>
                </a:solidFill>
                <a:ea typeface="Tahoma" pitchFamily="34" charset="0"/>
                <a:cs typeface="Times New Roman" pitchFamily="18" charset="0"/>
              </a:rPr>
              <a:t/>
            </a:r>
            <a:br>
              <a:rPr lang="en-US" sz="6000" u="sng" dirty="0" smtClean="0">
                <a:solidFill>
                  <a:srgbClr val="003399"/>
                </a:solidFill>
                <a:ea typeface="Tahoma" pitchFamily="34" charset="0"/>
                <a:cs typeface="Times New Roman" pitchFamily="18" charset="0"/>
              </a:rPr>
            </a:br>
            <a:r>
              <a:rPr lang="en-US" sz="8000" dirty="0" smtClean="0">
                <a:solidFill>
                  <a:srgbClr val="003399"/>
                </a:solidFill>
                <a:ea typeface="Tahoma" pitchFamily="34" charset="0"/>
                <a:cs typeface="Times New Roman" pitchFamily="18" charset="0"/>
              </a:rPr>
              <a:t>Mau </a:t>
            </a:r>
            <a:r>
              <a:rPr lang="en-US" sz="8000" dirty="0" err="1" smtClean="0">
                <a:solidFill>
                  <a:srgbClr val="003399"/>
                </a:solidFill>
                <a:ea typeface="Tahoma" pitchFamily="34" charset="0"/>
                <a:cs typeface="Times New Roman" pitchFamily="18" charset="0"/>
              </a:rPr>
              <a:t>Lên</a:t>
            </a:r>
            <a:r>
              <a:rPr lang="en-US" sz="8000" dirty="0" smtClean="0">
                <a:solidFill>
                  <a:srgbClr val="003399"/>
                </a:solidFill>
                <a:ea typeface="Tahoma" pitchFamily="34" charset="0"/>
                <a:cs typeface="Times New Roman" pitchFamily="18" charset="0"/>
              </a:rPr>
              <a:t> </a:t>
            </a:r>
            <a:r>
              <a:rPr lang="en-US" sz="8000" dirty="0" err="1" smtClean="0">
                <a:solidFill>
                  <a:srgbClr val="003399"/>
                </a:solidFill>
                <a:ea typeface="Tahoma" pitchFamily="34" charset="0"/>
                <a:cs typeface="Times New Roman" pitchFamily="18" charset="0"/>
              </a:rPr>
              <a:t>Nào</a:t>
            </a:r>
            <a:r>
              <a:rPr lang="en-US" sz="8000" dirty="0" smtClean="0">
                <a:solidFill>
                  <a:srgbClr val="003399"/>
                </a:solidFill>
                <a:ea typeface="Tahoma" pitchFamily="34" charset="0"/>
                <a:cs typeface="Times New Roman" pitchFamily="18" charset="0"/>
              </a:rPr>
              <a:t/>
            </a:r>
            <a:br>
              <a:rPr lang="en-US" sz="8000" dirty="0" smtClean="0">
                <a:solidFill>
                  <a:srgbClr val="003399"/>
                </a:solidFill>
                <a:ea typeface="Tahoma" pitchFamily="34" charset="0"/>
                <a:cs typeface="Times New Roman" pitchFamily="18" charset="0"/>
              </a:rPr>
            </a:br>
            <a:r>
              <a:rPr lang="en-US" sz="6000" dirty="0" smtClean="0">
                <a:solidFill>
                  <a:srgbClr val="FF0000"/>
                </a:solidFill>
                <a:ea typeface="Tahoma" pitchFamily="34" charset="0"/>
                <a:cs typeface="Times New Roman" pitchFamily="18" charset="0"/>
              </a:rPr>
              <a:t>Ban </a:t>
            </a:r>
            <a:r>
              <a:rPr lang="en-US" sz="6000" dirty="0" err="1" smtClean="0">
                <a:solidFill>
                  <a:srgbClr val="FF0000"/>
                </a:solidFill>
                <a:ea typeface="Tahoma" pitchFamily="34" charset="0"/>
                <a:cs typeface="Times New Roman" pitchFamily="18" charset="0"/>
              </a:rPr>
              <a:t>Thánh</a:t>
            </a:r>
            <a:r>
              <a:rPr lang="en-US" sz="6000" dirty="0" smtClean="0">
                <a:solidFill>
                  <a:srgbClr val="FF0000"/>
                </a:solidFill>
                <a:ea typeface="Tahoma" pitchFamily="34" charset="0"/>
                <a:cs typeface="Times New Roman" pitchFamily="18" charset="0"/>
              </a:rPr>
              <a:t> </a:t>
            </a:r>
            <a:r>
              <a:rPr lang="en-US" sz="6000" dirty="0" err="1" smtClean="0">
                <a:solidFill>
                  <a:srgbClr val="FF0000"/>
                </a:solidFill>
                <a:ea typeface="Tahoma" pitchFamily="34" charset="0"/>
                <a:cs typeface="Times New Roman" pitchFamily="18" charset="0"/>
              </a:rPr>
              <a:t>Nhạc</a:t>
            </a:r>
            <a:endParaRPr lang="en-US" sz="6000" b="0" i="1" dirty="0">
              <a:solidFill>
                <a:srgbClr val="FF0000"/>
              </a:solidFill>
              <a:effectLst/>
              <a:ea typeface="Tahoma"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100" y="4218777"/>
            <a:ext cx="4373797" cy="832138"/>
          </a:xfrm>
          <a:prstGeom prst="rect">
            <a:avLst/>
          </a:prstGeom>
        </p:spPr>
      </p:pic>
    </p:spTree>
    <p:extLst>
      <p:ext uri="{BB962C8B-B14F-4D97-AF65-F5344CB8AC3E}">
        <p14:creationId xmlns:p14="http://schemas.microsoft.com/office/powerpoint/2010/main" val="124569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1"/>
            <a:ext cx="9088912" cy="5040658"/>
          </a:xfrm>
          <a:prstGeom prst="rect">
            <a:avLst/>
          </a:prstGeom>
          <a:noFill/>
        </p:spPr>
        <p:txBody>
          <a:bodyPr wrap="square" lIns="68580" tIns="34290" rIns="68580" bIns="34290" anchor="ctr" anchorCtr="0">
            <a:noAutofit/>
          </a:bodyPr>
          <a:lstStyle/>
          <a:p>
            <a:pPr algn="just">
              <a:lnSpc>
                <a:spcPct val="110000"/>
              </a:lnSpc>
            </a:pPr>
            <a:r>
              <a:rPr lang="vi-VN" sz="7000" dirty="0" smtClean="0">
                <a:solidFill>
                  <a:srgbClr val="003399"/>
                </a:solidFill>
                <a:latin typeface="+mj-lt"/>
                <a:ea typeface="Segoe UI Black" panose="020B0A02040204020203" pitchFamily="34" charset="0"/>
              </a:rPr>
              <a:t>niềm </a:t>
            </a:r>
            <a:r>
              <a:rPr lang="vi-VN" sz="7000" dirty="0">
                <a:solidFill>
                  <a:srgbClr val="003399"/>
                </a:solidFill>
                <a:latin typeface="+mj-lt"/>
                <a:ea typeface="Segoe UI Black" panose="020B0A02040204020203" pitchFamily="34" charset="0"/>
              </a:rPr>
              <a:t>khao khát kho tàng ở trên trời</a:t>
            </a:r>
            <a:r>
              <a:rPr lang="en-US" sz="7000" dirty="0">
                <a:solidFill>
                  <a:srgbClr val="FF0000"/>
                </a:solidFill>
                <a:latin typeface="+mj-lt"/>
                <a:ea typeface="Segoe UI Black" panose="020B0A02040204020203" pitchFamily="34" charset="0"/>
              </a:rPr>
              <a:t>/</a:t>
            </a:r>
            <a:r>
              <a:rPr lang="en-US" sz="7000" dirty="0">
                <a:solidFill>
                  <a:srgbClr val="003399"/>
                </a:solidFill>
                <a:latin typeface="+mj-lt"/>
                <a:ea typeface="Segoe UI Black" panose="020B0A02040204020203" pitchFamily="34" charset="0"/>
              </a:rPr>
              <a:t> đ</a:t>
            </a:r>
            <a:r>
              <a:rPr lang="vi-VN" sz="7000" dirty="0">
                <a:solidFill>
                  <a:srgbClr val="003399"/>
                </a:solidFill>
                <a:latin typeface="+mj-lt"/>
                <a:ea typeface="Segoe UI Black" panose="020B0A02040204020203" pitchFamily="34" charset="0"/>
              </a:rPr>
              <a:t>ồng thời cũng làm lan tỏa trên khắp thế giới</a:t>
            </a:r>
            <a:r>
              <a:rPr lang="en-US" sz="7000" dirty="0">
                <a:solidFill>
                  <a:srgbClr val="FF0000"/>
                </a:solidFill>
                <a:latin typeface="+mj-lt"/>
                <a:ea typeface="Segoe UI Black" panose="020B0A02040204020203" pitchFamily="34" charset="0"/>
              </a:rPr>
              <a:t>/</a:t>
            </a:r>
            <a:endParaRPr lang="vi-VN"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14464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nchor="ctr" anchorCtr="0">
            <a:noAutofit/>
          </a:bodyPr>
          <a:lstStyle/>
          <a:p>
            <a:pPr algn="just">
              <a:lnSpc>
                <a:spcPct val="110000"/>
              </a:lnSpc>
            </a:pPr>
            <a:r>
              <a:rPr lang="en-US" sz="7000" dirty="0" err="1">
                <a:solidFill>
                  <a:srgbClr val="003399"/>
                </a:solidFill>
                <a:latin typeface="+mj-lt"/>
                <a:ea typeface="Segoe UI Black" panose="020B0A02040204020203" pitchFamily="34" charset="0"/>
              </a:rPr>
              <a:t>niềm</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vui</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và</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sự</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bình</a:t>
            </a:r>
            <a:r>
              <a:rPr lang="en-US" sz="7000" dirty="0">
                <a:solidFill>
                  <a:srgbClr val="003399"/>
                </a:solidFill>
                <a:latin typeface="+mj-lt"/>
                <a:ea typeface="Segoe UI Black" panose="020B0A02040204020203" pitchFamily="34" charset="0"/>
              </a:rPr>
              <a:t> an </a:t>
            </a:r>
            <a:r>
              <a:rPr lang="en-US" sz="7000" dirty="0" err="1">
                <a:solidFill>
                  <a:srgbClr val="003399"/>
                </a:solidFill>
                <a:latin typeface="+mj-lt"/>
                <a:ea typeface="Segoe UI Black" panose="020B0A02040204020203" pitchFamily="34" charset="0"/>
              </a:rPr>
              <a:t>của</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Đ</a:t>
            </a:r>
            <a:r>
              <a:rPr lang="en-US" sz="7000" dirty="0" err="1" smtClean="0">
                <a:solidFill>
                  <a:srgbClr val="003399"/>
                </a:solidFill>
                <a:latin typeface="+mj-lt"/>
                <a:ea typeface="Segoe UI Black" panose="020B0A02040204020203" pitchFamily="34" charset="0"/>
              </a:rPr>
              <a:t>ấng</a:t>
            </a:r>
            <a:r>
              <a:rPr lang="en-US" sz="7000" dirty="0" smtClean="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Cứu</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Chuộc</a:t>
            </a:r>
            <a:r>
              <a:rPr lang="en-US" sz="7000" dirty="0">
                <a:solidFill>
                  <a:srgbClr val="003399"/>
                </a:solidFill>
                <a:latin typeface="+mj-lt"/>
                <a:ea typeface="Segoe UI Black" panose="020B0A02040204020203" pitchFamily="34" charset="0"/>
              </a:rPr>
              <a:t> </a:t>
            </a:r>
            <a:r>
              <a:rPr lang="en-US" sz="7000" dirty="0" err="1">
                <a:solidFill>
                  <a:srgbClr val="003399"/>
                </a:solidFill>
                <a:latin typeface="+mj-lt"/>
                <a:ea typeface="Segoe UI Black" panose="020B0A02040204020203" pitchFamily="34" charset="0"/>
              </a:rPr>
              <a:t>chúng</a:t>
            </a:r>
            <a:r>
              <a:rPr lang="en-US" sz="7000" dirty="0">
                <a:solidFill>
                  <a:srgbClr val="003399"/>
                </a:solidFill>
                <a:latin typeface="+mj-lt"/>
                <a:ea typeface="Segoe UI Black" panose="020B0A02040204020203" pitchFamily="34" charset="0"/>
              </a:rPr>
              <a:t> con</a:t>
            </a:r>
            <a:r>
              <a:rPr lang="en-US" sz="7000" dirty="0" smtClean="0">
                <a:solidFill>
                  <a:srgbClr val="FF0000"/>
                </a:solidFill>
                <a:latin typeface="+mj-lt"/>
                <a:ea typeface="Segoe UI Black" panose="020B0A02040204020203" pitchFamily="34" charset="0"/>
              </a:rPr>
              <a:t>/</a:t>
            </a:r>
            <a:endParaRPr lang="en-US" sz="7000" dirty="0">
              <a:solidFill>
                <a:srgbClr val="FF0000"/>
              </a:solidFill>
              <a:latin typeface="+mj-lt"/>
              <a:ea typeface="Segoe UI Black" panose="020B0A02040204020203" pitchFamily="34" charset="0"/>
            </a:endParaRPr>
          </a:p>
        </p:txBody>
      </p:sp>
    </p:spTree>
    <p:extLst>
      <p:ext uri="{BB962C8B-B14F-4D97-AF65-F5344CB8AC3E}">
        <p14:creationId xmlns:p14="http://schemas.microsoft.com/office/powerpoint/2010/main" val="317778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nchor="ctr" anchorCtr="0">
            <a:noAutofit/>
          </a:bodyPr>
          <a:lstStyle/>
          <a:p>
            <a:pPr algn="just">
              <a:lnSpc>
                <a:spcPct val="110000"/>
              </a:lnSpc>
            </a:pPr>
            <a:r>
              <a:rPr lang="en-US" sz="6300" dirty="0" err="1" smtClean="0">
                <a:solidFill>
                  <a:srgbClr val="003399"/>
                </a:solidFill>
                <a:latin typeface="+mj-lt"/>
                <a:ea typeface="Segoe UI Black" panose="020B0A02040204020203" pitchFamily="34" charset="0"/>
              </a:rPr>
              <a:t>Xin</a:t>
            </a:r>
            <a:r>
              <a:rPr lang="en-US" sz="6300" dirty="0" smtClean="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tôn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vinh</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và</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ngợi</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khen</a:t>
            </a:r>
            <a:r>
              <a:rPr lang="en-US" sz="6300" dirty="0">
                <a:solidFill>
                  <a:srgbClr val="003399"/>
                </a:solidFill>
                <a:latin typeface="+mj-lt"/>
                <a:ea typeface="Segoe UI Black" panose="020B0A02040204020203" pitchFamily="34" charset="0"/>
              </a:rPr>
              <a:t> Cha </a:t>
            </a:r>
            <a:r>
              <a:rPr lang="en-US" sz="6300" dirty="0" err="1">
                <a:solidFill>
                  <a:srgbClr val="003399"/>
                </a:solidFill>
                <a:latin typeface="+mj-lt"/>
                <a:ea typeface="Segoe UI Black" panose="020B0A02040204020203" pitchFamily="34" charset="0"/>
              </a:rPr>
              <a:t>là</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Thiên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Chúa</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chúng</a:t>
            </a:r>
            <a:r>
              <a:rPr lang="en-US" sz="6300" dirty="0">
                <a:solidFill>
                  <a:srgbClr val="003399"/>
                </a:solidFill>
                <a:latin typeface="+mj-lt"/>
                <a:ea typeface="Segoe UI Black" panose="020B0A02040204020203" pitchFamily="34" charset="0"/>
              </a:rPr>
              <a:t> con</a:t>
            </a:r>
            <a:r>
              <a:rPr lang="en-US" sz="6300" dirty="0">
                <a:solidFill>
                  <a:srgbClr val="FF0000"/>
                </a:solidFill>
                <a:latin typeface="+mj-lt"/>
                <a:ea typeface="Segoe UI Black" panose="020B0A02040204020203" pitchFamily="34" charset="0"/>
              </a:rPr>
              <a:t>/</a:t>
            </a:r>
            <a:r>
              <a:rPr lang="en-US" sz="6300" dirty="0">
                <a:solidFill>
                  <a:srgbClr val="003399"/>
                </a:solidFill>
                <a:latin typeface="+mj-lt"/>
                <a:ea typeface="Segoe UI Black" panose="020B0A02040204020203" pitchFamily="34" charset="0"/>
              </a:rPr>
              <a:t> Cha </a:t>
            </a:r>
            <a:r>
              <a:rPr lang="en-US" sz="6300" dirty="0" err="1">
                <a:solidFill>
                  <a:srgbClr val="003399"/>
                </a:solidFill>
                <a:latin typeface="+mj-lt"/>
                <a:ea typeface="Segoe UI Black" panose="020B0A02040204020203" pitchFamily="34" charset="0"/>
              </a:rPr>
              <a:t>đáng</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chúc</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tụng</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mãi</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muôn</a:t>
            </a:r>
            <a:r>
              <a:rPr lang="en-US" sz="6300" dirty="0">
                <a:solidFill>
                  <a:srgbClr val="003399"/>
                </a:solidFill>
                <a:latin typeface="+mj-lt"/>
                <a:ea typeface="Segoe UI Black" panose="020B0A02040204020203" pitchFamily="34" charset="0"/>
              </a:rPr>
              <a:t> </a:t>
            </a:r>
            <a:r>
              <a:rPr lang="en-US" sz="6300" dirty="0" err="1">
                <a:solidFill>
                  <a:srgbClr val="003399"/>
                </a:solidFill>
                <a:latin typeface="+mj-lt"/>
                <a:ea typeface="Segoe UI Black" panose="020B0A02040204020203" pitchFamily="34" charset="0"/>
              </a:rPr>
              <a:t>đời</a:t>
            </a:r>
            <a:r>
              <a:rPr lang="en-US" sz="6300" dirty="0">
                <a:solidFill>
                  <a:srgbClr val="003399"/>
                </a:solidFill>
                <a:latin typeface="+mj-lt"/>
                <a:ea typeface="Segoe UI Black" panose="020B0A02040204020203" pitchFamily="34" charset="0"/>
              </a:rPr>
              <a:t>. </a:t>
            </a:r>
            <a:r>
              <a:rPr lang="en-US" sz="6300" dirty="0">
                <a:solidFill>
                  <a:srgbClr val="FF0000"/>
                </a:solidFill>
                <a:latin typeface="+mj-lt"/>
                <a:ea typeface="Segoe UI Black" panose="020B0A02040204020203" pitchFamily="34" charset="0"/>
              </a:rPr>
              <a:t>Amen.</a:t>
            </a:r>
          </a:p>
        </p:txBody>
      </p:sp>
    </p:spTree>
    <p:extLst>
      <p:ext uri="{BB962C8B-B14F-4D97-AF65-F5344CB8AC3E}">
        <p14:creationId xmlns:p14="http://schemas.microsoft.com/office/powerpoint/2010/main" val="343566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3197021"/>
            <a:ext cx="7111166" cy="1092607"/>
          </a:xfrm>
          <a:prstGeom prst="rect">
            <a:avLst/>
          </a:prstGeom>
          <a:noFill/>
        </p:spPr>
        <p:txBody>
          <a:bodyPr wrap="square" rtlCol="0">
            <a:spAutoFit/>
          </a:bodyPr>
          <a:lstStyle/>
          <a:p>
            <a:pPr algn="ctr"/>
            <a:r>
              <a:rPr lang="en-US" sz="6500" b="1" dirty="0" smtClean="0">
                <a:solidFill>
                  <a:srgbClr val="005024"/>
                </a:solidFill>
                <a:effectLst>
                  <a:glow rad="101600">
                    <a:srgbClr val="FFC000">
                      <a:alpha val="60000"/>
                    </a:srgbClr>
                  </a:glow>
                </a:effectLst>
              </a:rPr>
              <a:t>PHÚT THINH LẶNG</a:t>
            </a:r>
            <a:endParaRPr lang="en-US" sz="6500" b="1" dirty="0">
              <a:solidFill>
                <a:srgbClr val="005024"/>
              </a:solidFill>
              <a:effectLst>
                <a:glow rad="101600">
                  <a:srgbClr val="FFC000">
                    <a:alpha val="60000"/>
                  </a:srgb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74280"/>
            <a:ext cx="2381250" cy="3076575"/>
          </a:xfrm>
          <a:prstGeom prst="rect">
            <a:avLst/>
          </a:prstGeom>
        </p:spPr>
      </p:pic>
      <p:sp>
        <p:nvSpPr>
          <p:cNvPr id="4" name="Rectangle 3"/>
          <p:cNvSpPr/>
          <p:nvPr/>
        </p:nvSpPr>
        <p:spPr>
          <a:xfrm>
            <a:off x="2286000" y="135507"/>
            <a:ext cx="6400800" cy="2664843"/>
          </a:xfrm>
          <a:prstGeom prst="rect">
            <a:avLst/>
          </a:prstGeom>
        </p:spPr>
        <p:txBody>
          <a:bodyPr wrap="square" anchor="ctr" anchorCtr="0">
            <a:noAutofit/>
          </a:bodyPr>
          <a:lstStyle/>
          <a:p>
            <a:pPr algn="ctr">
              <a:lnSpc>
                <a:spcPct val="130000"/>
              </a:lnSpc>
            </a:pPr>
            <a:r>
              <a:rPr lang="en-US" sz="5200" dirty="0" smtClean="0">
                <a:solidFill>
                  <a:srgbClr val="003399"/>
                </a:solidFill>
                <a:cs typeface="Times New Roman" panose="02020603050405020304" pitchFamily="18" charset="0"/>
              </a:rPr>
              <a:t>CHÚA NHẬT</a:t>
            </a:r>
            <a:endParaRPr lang="en-US" sz="5200" dirty="0">
              <a:solidFill>
                <a:srgbClr val="003399"/>
              </a:solidFill>
              <a:cs typeface="Times New Roman" panose="02020603050405020304" pitchFamily="18" charset="0"/>
            </a:endParaRPr>
          </a:p>
          <a:p>
            <a:pPr algn="ctr">
              <a:lnSpc>
                <a:spcPct val="130000"/>
              </a:lnSpc>
            </a:pPr>
            <a:r>
              <a:rPr lang="en-US" sz="5200" dirty="0" smtClean="0">
                <a:solidFill>
                  <a:srgbClr val="FF0000"/>
                </a:solidFill>
                <a:cs typeface="Times New Roman" panose="02020603050405020304" pitchFamily="18" charset="0"/>
              </a:rPr>
              <a:t>LỄ THÁNH GIA</a:t>
            </a:r>
            <a:endParaRPr lang="en-US" sz="5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50876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337486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33350"/>
            <a:ext cx="9144000" cy="3810000"/>
          </a:xfrm>
        </p:spPr>
        <p:txBody>
          <a:bodyPr anchor="ctr" anchorCtr="0"/>
          <a:lstStyle/>
          <a:p>
            <a:pPr eaLnBrk="1" hangingPunct="1">
              <a:lnSpc>
                <a:spcPct val="105000"/>
              </a:lnSpc>
            </a:pPr>
            <a:r>
              <a:rPr lang="en-US" sz="6000" b="0" u="sng" dirty="0" err="1" smtClean="0">
                <a:solidFill>
                  <a:srgbClr val="003399"/>
                </a:solidFill>
                <a:effectLst/>
                <a:latin typeface="+mj-lt"/>
                <a:cs typeface="Tahoma" pitchFamily="34" charset="0"/>
              </a:rPr>
              <a:t>Ca</a:t>
            </a:r>
            <a:r>
              <a:rPr lang="en-US" sz="6000" b="0" u="sng" dirty="0" smtClean="0">
                <a:solidFill>
                  <a:srgbClr val="003399"/>
                </a:solidFill>
                <a:effectLst/>
                <a:latin typeface="+mj-lt"/>
                <a:cs typeface="Tahoma" pitchFamily="34" charset="0"/>
              </a:rPr>
              <a:t> </a:t>
            </a:r>
            <a:r>
              <a:rPr lang="vi-VN" sz="6000" b="0" u="sng" dirty="0" smtClean="0">
                <a:solidFill>
                  <a:srgbClr val="003399"/>
                </a:solidFill>
                <a:effectLst/>
                <a:latin typeface="+mj-lt"/>
                <a:cs typeface="Tahoma" pitchFamily="34" charset="0"/>
              </a:rPr>
              <a:t>Kết </a:t>
            </a:r>
            <a:r>
              <a:rPr lang="en-US" sz="6000" b="0" u="sng" dirty="0" smtClean="0">
                <a:solidFill>
                  <a:srgbClr val="003399"/>
                </a:solidFill>
                <a:effectLst/>
                <a:latin typeface="+mj-lt"/>
                <a:cs typeface="Tahoma" pitchFamily="34" charset="0"/>
              </a:rPr>
              <a:t>L</a:t>
            </a:r>
            <a:r>
              <a:rPr lang="vi-VN" sz="6000" b="0" u="sng" dirty="0" smtClean="0">
                <a:solidFill>
                  <a:srgbClr val="003399"/>
                </a:solidFill>
                <a:effectLst/>
                <a:latin typeface="+mj-lt"/>
                <a:cs typeface="Tahoma" pitchFamily="34" charset="0"/>
              </a:rPr>
              <a:t>ễ</a:t>
            </a:r>
            <a:endParaRPr lang="en-US" sz="6000" b="0" u="sng" dirty="0">
              <a:solidFill>
                <a:srgbClr val="003399"/>
              </a:solidFill>
              <a:effectLst/>
              <a:latin typeface="+mj-lt"/>
              <a:cs typeface="Tahoma" pitchFamily="34" charset="0"/>
            </a:endParaRPr>
          </a:p>
          <a:p>
            <a:pPr eaLnBrk="1" hangingPunct="1">
              <a:lnSpc>
                <a:spcPct val="105000"/>
              </a:lnSpc>
            </a:pPr>
            <a:r>
              <a:rPr lang="en-US" sz="8000" dirty="0" err="1" smtClean="0">
                <a:solidFill>
                  <a:srgbClr val="003399"/>
                </a:solidFill>
                <a:effectLst/>
                <a:latin typeface="+mj-lt"/>
                <a:cs typeface="Tahoma" pitchFamily="34" charset="0"/>
              </a:rPr>
              <a:t>Cầu</a:t>
            </a:r>
            <a:r>
              <a:rPr lang="en-US" sz="8000" dirty="0" smtClean="0">
                <a:solidFill>
                  <a:srgbClr val="003399"/>
                </a:solidFill>
                <a:effectLst/>
                <a:latin typeface="+mj-lt"/>
                <a:cs typeface="Tahoma" pitchFamily="34" charset="0"/>
              </a:rPr>
              <a:t> Cho Ch</a:t>
            </a:r>
            <a:r>
              <a:rPr lang="en-US" sz="8000" dirty="0" smtClean="0">
                <a:solidFill>
                  <a:srgbClr val="003399"/>
                </a:solidFill>
                <a:latin typeface="+mj-lt"/>
                <a:cs typeface="Tahoma" pitchFamily="34" charset="0"/>
              </a:rPr>
              <a:t>a </a:t>
            </a:r>
            <a:r>
              <a:rPr lang="en-US" sz="8000" dirty="0" err="1" smtClean="0">
                <a:solidFill>
                  <a:srgbClr val="003399"/>
                </a:solidFill>
                <a:latin typeface="+mj-lt"/>
                <a:cs typeface="Tahoma" pitchFamily="34" charset="0"/>
              </a:rPr>
              <a:t>Mẹ</a:t>
            </a:r>
            <a:r>
              <a:rPr lang="en-US" sz="8000" dirty="0" smtClean="0">
                <a:solidFill>
                  <a:srgbClr val="003399"/>
                </a:solidFill>
                <a:latin typeface="+mj-lt"/>
                <a:cs typeface="Tahoma" pitchFamily="34" charset="0"/>
              </a:rPr>
              <a:t> 2</a:t>
            </a:r>
            <a:endParaRPr lang="en-US" sz="8000" dirty="0" smtClean="0">
              <a:solidFill>
                <a:srgbClr val="003399"/>
              </a:solidFill>
              <a:effectLst/>
              <a:latin typeface="+mj-lt"/>
              <a:cs typeface="Tahoma" pitchFamily="34" charset="0"/>
            </a:endParaRPr>
          </a:p>
          <a:p>
            <a:pPr eaLnBrk="1" hangingPunct="1">
              <a:lnSpc>
                <a:spcPct val="105000"/>
              </a:lnSpc>
            </a:pPr>
            <a:r>
              <a:rPr lang="en-US" sz="6000" i="1" dirty="0" err="1" smtClean="0">
                <a:solidFill>
                  <a:srgbClr val="FF0000"/>
                </a:solidFill>
                <a:effectLst/>
                <a:latin typeface="+mj-lt"/>
                <a:cs typeface="Tahoma" pitchFamily="34" charset="0"/>
              </a:rPr>
              <a:t>Phanxicô</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057505"/>
            <a:ext cx="4373797" cy="832138"/>
          </a:xfrm>
          <a:prstGeom prst="rect">
            <a:avLst/>
          </a:prstGeom>
        </p:spPr>
      </p:pic>
    </p:spTree>
    <p:extLst>
      <p:ext uri="{BB962C8B-B14F-4D97-AF65-F5344CB8AC3E}">
        <p14:creationId xmlns:p14="http://schemas.microsoft.com/office/powerpoint/2010/main" val="366006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10000"/>
              </a:lnSpc>
            </a:pPr>
            <a:r>
              <a:rPr lang="en-US" sz="6000" u="sng" dirty="0">
                <a:solidFill>
                  <a:srgbClr val="FF0000"/>
                </a:solidFill>
                <a:effectLst/>
                <a:latin typeface="+mj-lt"/>
                <a:cs typeface="Times New Roman" pitchFamily="18" charset="0"/>
              </a:rPr>
              <a:t>T</a:t>
            </a:r>
            <a:r>
              <a:rPr lang="vi-VN" sz="6000" b="0" u="sng" dirty="0" smtClean="0">
                <a:solidFill>
                  <a:srgbClr val="FF0000"/>
                </a:solidFill>
                <a:effectLst/>
                <a:latin typeface="+mj-lt"/>
                <a:cs typeface="Times New Roman" pitchFamily="18" charset="0"/>
              </a:rPr>
              <a:t>k</a:t>
            </a:r>
            <a:r>
              <a:rPr lang="en-US" sz="6000" b="0" u="sng" dirty="0" smtClean="0">
                <a:solidFill>
                  <a:srgbClr val="FF0000"/>
                </a:solidFill>
                <a:effectLst/>
                <a:latin typeface="+mj-lt"/>
                <a:cs typeface="Times New Roman" pitchFamily="18" charset="0"/>
              </a:rPr>
              <a:t>1</a:t>
            </a:r>
            <a:r>
              <a:rPr lang="vi-VN" sz="6000" b="0" u="sng" dirty="0" smtClean="0">
                <a:solidFill>
                  <a:srgbClr val="FF0000"/>
                </a:solidFill>
                <a:effectLst/>
                <a:latin typeface="+mj-lt"/>
                <a:cs typeface="Times New Roman" pitchFamily="18" charset="0"/>
              </a:rPr>
              <a:t>:</a:t>
            </a:r>
            <a:r>
              <a:rPr lang="vi-VN" sz="6000" b="0" dirty="0" smtClean="0">
                <a:solidFill>
                  <a:srgbClr val="FF0000"/>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Xin</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Chúa</a:t>
            </a:r>
            <a:r>
              <a:rPr lang="en-US" sz="6000" dirty="0" smtClean="0">
                <a:solidFill>
                  <a:srgbClr val="003399"/>
                </a:solidFill>
                <a:effectLst/>
                <a:latin typeface="+mj-lt"/>
                <a:cs typeface="Times New Roman" pitchFamily="18" charset="0"/>
              </a:rPr>
              <a:t> </a:t>
            </a:r>
            <a:r>
              <a:rPr lang="en-US" sz="6000" dirty="0" smtClean="0">
                <a:solidFill>
                  <a:srgbClr val="FF0000"/>
                </a:solidFill>
                <a:effectLst/>
                <a:latin typeface="+mj-lt"/>
                <a:cs typeface="Times New Roman" pitchFamily="18" charset="0"/>
              </a:rPr>
              <a:t>(í a) </a:t>
            </a:r>
            <a:r>
              <a:rPr lang="en-US" sz="6000" dirty="0" err="1" smtClean="0">
                <a:solidFill>
                  <a:srgbClr val="003399"/>
                </a:solidFill>
                <a:effectLst/>
                <a:latin typeface="+mj-lt"/>
                <a:cs typeface="Times New Roman" pitchFamily="18" charset="0"/>
              </a:rPr>
              <a:t>chúc</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lành</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cho</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đời</a:t>
            </a:r>
            <a:r>
              <a:rPr lang="en-US" sz="6000" dirty="0" smtClean="0">
                <a:solidFill>
                  <a:srgbClr val="003399"/>
                </a:solidFill>
                <a:effectLst/>
                <a:latin typeface="+mj-lt"/>
                <a:cs typeface="Times New Roman" pitchFamily="18" charset="0"/>
              </a:rPr>
              <a:t> cha </a:t>
            </a:r>
            <a:r>
              <a:rPr lang="en-US" sz="6000" dirty="0" err="1" smtClean="0">
                <a:solidFill>
                  <a:srgbClr val="003399"/>
                </a:solidFill>
                <a:effectLst/>
                <a:latin typeface="+mj-lt"/>
                <a:cs typeface="Times New Roman" pitchFamily="18" charset="0"/>
              </a:rPr>
              <a:t>mẹ</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của</a:t>
            </a:r>
            <a:r>
              <a:rPr lang="en-US" sz="6000" dirty="0" smtClean="0">
                <a:solidFill>
                  <a:srgbClr val="003399"/>
                </a:solidFill>
                <a:effectLst/>
                <a:latin typeface="+mj-lt"/>
                <a:cs typeface="Times New Roman" pitchFamily="18" charset="0"/>
              </a:rPr>
              <a:t> con. </a:t>
            </a:r>
            <a:r>
              <a:rPr lang="en-US" sz="6000" dirty="0" err="1" smtClean="0">
                <a:solidFill>
                  <a:srgbClr val="003399"/>
                </a:solidFill>
                <a:effectLst/>
                <a:latin typeface="+mj-lt"/>
                <a:cs typeface="Times New Roman" pitchFamily="18" charset="0"/>
              </a:rPr>
              <a:t>Công</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ơn</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là</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như</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núi</a:t>
            </a:r>
            <a:r>
              <a:rPr lang="en-US" sz="6000" dirty="0" smtClean="0">
                <a:solidFill>
                  <a:srgbClr val="003399"/>
                </a:solidFill>
                <a:effectLst/>
                <a:latin typeface="+mj-lt"/>
                <a:cs typeface="Times New Roman" pitchFamily="18" charset="0"/>
              </a:rPr>
              <a:t> non, </a:t>
            </a:r>
            <a:r>
              <a:rPr lang="en-US" sz="6000" dirty="0" err="1" smtClean="0">
                <a:solidFill>
                  <a:srgbClr val="003399"/>
                </a:solidFill>
                <a:effectLst/>
                <a:latin typeface="+mj-lt"/>
                <a:cs typeface="Times New Roman" pitchFamily="18" charset="0"/>
              </a:rPr>
              <a:t>dưỡng</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nuôi</a:t>
            </a:r>
            <a:r>
              <a:rPr lang="en-US" sz="6000" dirty="0" smtClean="0">
                <a:solidFill>
                  <a:srgbClr val="003399"/>
                </a:solidFill>
                <a:effectLst/>
                <a:latin typeface="+mj-lt"/>
                <a:cs typeface="Times New Roman" pitchFamily="18" charset="0"/>
              </a:rPr>
              <a:t> con </a:t>
            </a:r>
            <a:r>
              <a:rPr lang="en-US" sz="6000" dirty="0" err="1" smtClean="0">
                <a:solidFill>
                  <a:srgbClr val="003399"/>
                </a:solidFill>
                <a:effectLst/>
                <a:latin typeface="+mj-lt"/>
                <a:cs typeface="Times New Roman" pitchFamily="18" charset="0"/>
              </a:rPr>
              <a:t>bao</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ngày</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vuông</a:t>
            </a:r>
            <a:r>
              <a:rPr lang="en-US" sz="6000" dirty="0" smtClean="0">
                <a:solidFill>
                  <a:srgbClr val="003399"/>
                </a:solidFill>
                <a:effectLst/>
                <a:latin typeface="+mj-lt"/>
                <a:cs typeface="Times New Roman" pitchFamily="18" charset="0"/>
              </a:rPr>
              <a:t> </a:t>
            </a:r>
            <a:r>
              <a:rPr lang="en-US" sz="6000" dirty="0" err="1" smtClean="0">
                <a:solidFill>
                  <a:srgbClr val="003399"/>
                </a:solidFill>
                <a:effectLst/>
                <a:latin typeface="+mj-lt"/>
                <a:cs typeface="Times New Roman" pitchFamily="18" charset="0"/>
              </a:rPr>
              <a:t>tròn</a:t>
            </a:r>
            <a:r>
              <a:rPr lang="en-US" sz="6000" dirty="0" smtClean="0">
                <a:solidFill>
                  <a:srgbClr val="003399"/>
                </a:solidFill>
                <a:effectLst/>
                <a:latin typeface="+mj-lt"/>
                <a:cs typeface="Times New Roman" pitchFamily="18" charset="0"/>
              </a:rPr>
              <a:t> </a:t>
            </a:r>
            <a:r>
              <a:rPr lang="en-US" sz="6000" dirty="0" smtClean="0">
                <a:solidFill>
                  <a:srgbClr val="FF0000"/>
                </a:solidFill>
                <a:effectLst/>
                <a:latin typeface="+mj-lt"/>
                <a:cs typeface="Times New Roman" pitchFamily="18" charset="0"/>
              </a:rPr>
              <a:t>…</a:t>
            </a:r>
            <a:endParaRPr lang="en-US" sz="6000" b="0" dirty="0">
              <a:solidFill>
                <a:srgbClr val="FF000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3266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10000"/>
              </a:lnSpc>
            </a:pPr>
            <a:r>
              <a:rPr lang="en-US" sz="6600" dirty="0" smtClean="0">
                <a:solidFill>
                  <a:srgbClr val="FF0000"/>
                </a:solidFill>
                <a:effectLst/>
                <a:latin typeface="+mj-lt"/>
                <a:cs typeface="Times New Roman" pitchFamily="18" charset="0"/>
              </a:rPr>
              <a:t>… </a:t>
            </a:r>
            <a:r>
              <a:rPr lang="en-US" sz="6600" dirty="0" smtClean="0">
                <a:solidFill>
                  <a:srgbClr val="003399"/>
                </a:solidFill>
                <a:effectLst/>
                <a:latin typeface="+mj-lt"/>
                <a:cs typeface="Times New Roman" pitchFamily="18" charset="0"/>
              </a:rPr>
              <a:t>Con </a:t>
            </a:r>
            <a:r>
              <a:rPr lang="en-US" sz="6600" dirty="0" err="1" smtClean="0">
                <a:solidFill>
                  <a:srgbClr val="003399"/>
                </a:solidFill>
                <a:effectLst/>
                <a:latin typeface="+mj-lt"/>
                <a:cs typeface="Times New Roman" pitchFamily="18" charset="0"/>
              </a:rPr>
              <a:t>sinh</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đến</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trong</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đời</a:t>
            </a:r>
            <a:r>
              <a:rPr lang="en-US" sz="6600" dirty="0" smtClean="0">
                <a:solidFill>
                  <a:srgbClr val="003399"/>
                </a:solidFill>
                <a:effectLst/>
                <a:latin typeface="+mj-lt"/>
                <a:cs typeface="Times New Roman" pitchFamily="18" charset="0"/>
              </a:rPr>
              <a:t>, an </a:t>
            </a:r>
            <a:r>
              <a:rPr lang="en-US" sz="6600" dirty="0" err="1" smtClean="0">
                <a:solidFill>
                  <a:srgbClr val="003399"/>
                </a:solidFill>
                <a:effectLst/>
                <a:latin typeface="+mj-lt"/>
                <a:cs typeface="Times New Roman" pitchFamily="18" charset="0"/>
              </a:rPr>
              <a:t>vui</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nhờ</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có</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ơn</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Trời</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Và</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ơn</a:t>
            </a:r>
            <a:r>
              <a:rPr lang="en-US" sz="6600" dirty="0" smtClean="0">
                <a:solidFill>
                  <a:srgbClr val="003399"/>
                </a:solidFill>
                <a:effectLst/>
                <a:latin typeface="+mj-lt"/>
                <a:cs typeface="Times New Roman" pitchFamily="18" charset="0"/>
              </a:rPr>
              <a:t> cha </a:t>
            </a:r>
            <a:r>
              <a:rPr lang="en-US" sz="6600" dirty="0" err="1" smtClean="0">
                <a:solidFill>
                  <a:srgbClr val="003399"/>
                </a:solidFill>
                <a:effectLst/>
                <a:latin typeface="+mj-lt"/>
                <a:cs typeface="Times New Roman" pitchFamily="18" charset="0"/>
              </a:rPr>
              <a:t>mẹ</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suốt</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đời</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coi</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nhẹ</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khổ</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đau</a:t>
            </a:r>
            <a:r>
              <a:rPr lang="en-US" sz="6600" dirty="0" smtClean="0">
                <a:solidFill>
                  <a:srgbClr val="003399"/>
                </a:solidFill>
                <a:effectLst/>
                <a:latin typeface="+mj-lt"/>
                <a:cs typeface="Times New Roman" pitchFamily="18" charset="0"/>
              </a:rPr>
              <a:t>.</a:t>
            </a:r>
            <a:endParaRPr lang="en-US" sz="66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7181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a:solidFill>
                  <a:srgbClr val="FF0000"/>
                </a:solidFill>
                <a:effectLst/>
              </a:rPr>
              <a:t>Đ</a:t>
            </a:r>
            <a:r>
              <a:rPr lang="vi-VN" sz="6000" u="sng" dirty="0" smtClean="0">
                <a:solidFill>
                  <a:srgbClr val="FF0000"/>
                </a:solidFill>
                <a:effectLst/>
              </a:rPr>
              <a:t>k</a:t>
            </a:r>
            <a:r>
              <a:rPr lang="en-US" sz="6000" b="0" u="sng" dirty="0" smtClean="0">
                <a:solidFill>
                  <a:srgbClr val="FF0000"/>
                </a:solidFill>
                <a:effectLst/>
              </a:rPr>
              <a:t>:</a:t>
            </a:r>
            <a:r>
              <a:rPr lang="vi-VN" sz="6000" dirty="0">
                <a:solidFill>
                  <a:srgbClr val="003399"/>
                </a:solidFill>
                <a:effectLst/>
              </a:rPr>
              <a:t> </a:t>
            </a:r>
            <a:r>
              <a:rPr lang="en-US" sz="6000" dirty="0" err="1" smtClean="0">
                <a:solidFill>
                  <a:srgbClr val="003399"/>
                </a:solidFill>
                <a:effectLst/>
              </a:rPr>
              <a:t>Xin</a:t>
            </a:r>
            <a:r>
              <a:rPr lang="en-US" sz="6000" dirty="0" smtClean="0">
                <a:solidFill>
                  <a:srgbClr val="003399"/>
                </a:solidFill>
                <a:effectLst/>
              </a:rPr>
              <a:t> </a:t>
            </a:r>
            <a:r>
              <a:rPr lang="en-US" sz="6000" dirty="0" err="1" smtClean="0">
                <a:solidFill>
                  <a:srgbClr val="003399"/>
                </a:solidFill>
                <a:effectLst/>
              </a:rPr>
              <a:t>cho</a:t>
            </a:r>
            <a:r>
              <a:rPr lang="en-US" sz="6000" dirty="0" smtClean="0">
                <a:solidFill>
                  <a:srgbClr val="003399"/>
                </a:solidFill>
                <a:effectLst/>
              </a:rPr>
              <a:t> cha </a:t>
            </a:r>
            <a:r>
              <a:rPr lang="en-US" sz="6000" dirty="0" err="1" smtClean="0">
                <a:solidFill>
                  <a:srgbClr val="003399"/>
                </a:solidFill>
                <a:effectLst/>
              </a:rPr>
              <a:t>mẹ</a:t>
            </a:r>
            <a:r>
              <a:rPr lang="en-US" sz="6000" dirty="0" smtClean="0">
                <a:solidFill>
                  <a:srgbClr val="003399"/>
                </a:solidFill>
                <a:effectLst/>
              </a:rPr>
              <a:t> con </a:t>
            </a:r>
            <a:r>
              <a:rPr lang="en-US" sz="6000" dirty="0" err="1" smtClean="0">
                <a:solidFill>
                  <a:srgbClr val="003399"/>
                </a:solidFill>
                <a:effectLst/>
              </a:rPr>
              <a:t>thắm</a:t>
            </a:r>
            <a:r>
              <a:rPr lang="en-US" sz="6000" dirty="0" smtClean="0">
                <a:solidFill>
                  <a:srgbClr val="003399"/>
                </a:solidFill>
                <a:effectLst/>
              </a:rPr>
              <a:t> </a:t>
            </a:r>
            <a:r>
              <a:rPr lang="en-US" sz="6000" dirty="0" err="1" smtClean="0">
                <a:solidFill>
                  <a:srgbClr val="003399"/>
                </a:solidFill>
                <a:effectLst/>
              </a:rPr>
              <a:t>mãi</a:t>
            </a:r>
            <a:r>
              <a:rPr lang="en-US" sz="6000" dirty="0" smtClean="0">
                <a:solidFill>
                  <a:srgbClr val="003399"/>
                </a:solidFill>
                <a:effectLst/>
              </a:rPr>
              <a:t> </a:t>
            </a:r>
            <a:r>
              <a:rPr lang="en-US" sz="6000" dirty="0" err="1" smtClean="0">
                <a:solidFill>
                  <a:srgbClr val="003399"/>
                </a:solidFill>
                <a:effectLst/>
              </a:rPr>
              <a:t>tình</a:t>
            </a:r>
            <a:r>
              <a:rPr lang="en-US" sz="6000" dirty="0" smtClean="0">
                <a:solidFill>
                  <a:srgbClr val="003399"/>
                </a:solidFill>
                <a:effectLst/>
              </a:rPr>
              <a:t> son </a:t>
            </a:r>
            <a:r>
              <a:rPr lang="en-US" sz="6000" dirty="0" err="1" smtClean="0">
                <a:solidFill>
                  <a:srgbClr val="003399"/>
                </a:solidFill>
                <a:effectLst/>
              </a:rPr>
              <a:t>của</a:t>
            </a:r>
            <a:r>
              <a:rPr lang="en-US" sz="6000" dirty="0" smtClean="0">
                <a:solidFill>
                  <a:srgbClr val="003399"/>
                </a:solidFill>
                <a:effectLst/>
              </a:rPr>
              <a:t> </a:t>
            </a:r>
            <a:r>
              <a:rPr lang="en-US" sz="6000" dirty="0" err="1" smtClean="0">
                <a:solidFill>
                  <a:srgbClr val="003399"/>
                </a:solidFill>
                <a:effectLst/>
              </a:rPr>
              <a:t>Chúa</a:t>
            </a:r>
            <a:r>
              <a:rPr lang="en-US" sz="6000" dirty="0" smtClean="0">
                <a:solidFill>
                  <a:srgbClr val="003399"/>
                </a:solidFill>
                <a:effectLst/>
              </a:rPr>
              <a:t> </a:t>
            </a:r>
            <a:r>
              <a:rPr lang="en-US" sz="6000" dirty="0" err="1" smtClean="0">
                <a:solidFill>
                  <a:srgbClr val="003399"/>
                </a:solidFill>
                <a:effectLst/>
              </a:rPr>
              <a:t>Trời</a:t>
            </a:r>
            <a:r>
              <a:rPr lang="en-US" sz="6000" dirty="0" smtClean="0">
                <a:solidFill>
                  <a:srgbClr val="003399"/>
                </a:solidFill>
                <a:effectLst/>
              </a:rPr>
              <a:t>. Cho con </a:t>
            </a:r>
            <a:r>
              <a:rPr lang="en-US" sz="6000" dirty="0" err="1" smtClean="0">
                <a:solidFill>
                  <a:srgbClr val="003399"/>
                </a:solidFill>
                <a:effectLst/>
              </a:rPr>
              <a:t>giữa</a:t>
            </a:r>
            <a:r>
              <a:rPr lang="en-US" sz="6000" dirty="0" smtClean="0">
                <a:solidFill>
                  <a:srgbClr val="003399"/>
                </a:solidFill>
                <a:effectLst/>
              </a:rPr>
              <a:t> </a:t>
            </a:r>
            <a:r>
              <a:rPr lang="en-US" sz="6000" dirty="0" err="1" smtClean="0">
                <a:solidFill>
                  <a:srgbClr val="003399"/>
                </a:solidFill>
                <a:effectLst/>
              </a:rPr>
              <a:t>gia</a:t>
            </a:r>
            <a:r>
              <a:rPr lang="en-US" sz="6000" dirty="0" smtClean="0">
                <a:solidFill>
                  <a:srgbClr val="003399"/>
                </a:solidFill>
                <a:effectLst/>
              </a:rPr>
              <a:t> </a:t>
            </a:r>
            <a:r>
              <a:rPr lang="en-US" sz="6000" dirty="0" err="1" smtClean="0">
                <a:solidFill>
                  <a:srgbClr val="003399"/>
                </a:solidFill>
                <a:effectLst/>
              </a:rPr>
              <a:t>đình</a:t>
            </a:r>
            <a:r>
              <a:rPr lang="en-US" sz="6000" dirty="0" smtClean="0">
                <a:solidFill>
                  <a:srgbClr val="003399"/>
                </a:solidFill>
                <a:effectLst/>
              </a:rPr>
              <a:t> </a:t>
            </a:r>
            <a:r>
              <a:rPr lang="en-US" sz="6000" dirty="0" err="1" smtClean="0">
                <a:solidFill>
                  <a:srgbClr val="003399"/>
                </a:solidFill>
                <a:effectLst/>
              </a:rPr>
              <a:t>luôn</a:t>
            </a:r>
            <a:r>
              <a:rPr lang="en-US" sz="6000" dirty="0" smtClean="0">
                <a:solidFill>
                  <a:srgbClr val="003399"/>
                </a:solidFill>
                <a:effectLst/>
              </a:rPr>
              <a:t> </a:t>
            </a:r>
            <a:r>
              <a:rPr lang="en-US" sz="6000" dirty="0" err="1" smtClean="0">
                <a:solidFill>
                  <a:srgbClr val="003399"/>
                </a:solidFill>
                <a:effectLst/>
              </a:rPr>
              <a:t>sống</a:t>
            </a:r>
            <a:r>
              <a:rPr lang="en-US" sz="6000" dirty="0" smtClean="0">
                <a:solidFill>
                  <a:srgbClr val="003399"/>
                </a:solidFill>
                <a:effectLst/>
              </a:rPr>
              <a:t> </a:t>
            </a:r>
            <a:r>
              <a:rPr lang="en-US" sz="6000" dirty="0" err="1" smtClean="0">
                <a:solidFill>
                  <a:srgbClr val="003399"/>
                </a:solidFill>
                <a:effectLst/>
              </a:rPr>
              <a:t>theo</a:t>
            </a:r>
            <a:r>
              <a:rPr lang="en-US" sz="6000" dirty="0" smtClean="0">
                <a:solidFill>
                  <a:srgbClr val="003399"/>
                </a:solidFill>
                <a:effectLst/>
              </a:rPr>
              <a:t> </a:t>
            </a:r>
            <a:r>
              <a:rPr lang="en-US" sz="6000" dirty="0" err="1" smtClean="0">
                <a:solidFill>
                  <a:srgbClr val="003399"/>
                </a:solidFill>
                <a:effectLst/>
              </a:rPr>
              <a:t>tình</a:t>
            </a:r>
            <a:r>
              <a:rPr lang="en-US" sz="6000" dirty="0" smtClean="0">
                <a:solidFill>
                  <a:srgbClr val="003399"/>
                </a:solidFill>
                <a:effectLst/>
              </a:rPr>
              <a:t> </a:t>
            </a:r>
            <a:r>
              <a:rPr lang="en-US" sz="6000" dirty="0" err="1" smtClean="0">
                <a:solidFill>
                  <a:srgbClr val="003399"/>
                </a:solidFill>
                <a:effectLst/>
              </a:rPr>
              <a:t>người</a:t>
            </a:r>
            <a:r>
              <a:rPr lang="en-US" sz="6000" dirty="0" smtClean="0">
                <a:solidFill>
                  <a:srgbClr val="003399"/>
                </a:solidFill>
                <a:effectLst/>
              </a:rPr>
              <a:t> con </a:t>
            </a:r>
            <a:r>
              <a:rPr lang="en-US" sz="6000" dirty="0" err="1" smtClean="0">
                <a:solidFill>
                  <a:srgbClr val="003399"/>
                </a:solidFill>
                <a:effectLst/>
              </a:rPr>
              <a:t>ngoan</a:t>
            </a:r>
            <a:r>
              <a:rPr lang="en-US" sz="6000" dirty="0" smtClean="0">
                <a:solidFill>
                  <a:srgbClr val="003399"/>
                </a:solidFill>
                <a:effectLst/>
              </a:rPr>
              <a:t>.</a:t>
            </a:r>
            <a:endParaRPr lang="en-US" sz="6000" b="0" dirty="0">
              <a:solidFill>
                <a:srgbClr val="003399"/>
              </a:solidFill>
              <a:effectLst/>
            </a:endParaRPr>
          </a:p>
        </p:txBody>
      </p:sp>
    </p:spTree>
    <p:extLst>
      <p:ext uri="{BB962C8B-B14F-4D97-AF65-F5344CB8AC3E}">
        <p14:creationId xmlns:p14="http://schemas.microsoft.com/office/powerpoint/2010/main" val="107967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10000"/>
              </a:lnSpc>
            </a:pPr>
            <a:r>
              <a:rPr lang="en-US" sz="6200" u="sng" dirty="0">
                <a:solidFill>
                  <a:srgbClr val="FF0000"/>
                </a:solidFill>
                <a:effectLst/>
                <a:latin typeface="+mj-lt"/>
                <a:cs typeface="Times New Roman" pitchFamily="18" charset="0"/>
              </a:rPr>
              <a:t>T</a:t>
            </a:r>
            <a:r>
              <a:rPr lang="vi-VN" sz="6200" b="0" u="sng" dirty="0" smtClean="0">
                <a:solidFill>
                  <a:srgbClr val="FF0000"/>
                </a:solidFill>
                <a:effectLst/>
                <a:latin typeface="+mj-lt"/>
                <a:cs typeface="Times New Roman" pitchFamily="18" charset="0"/>
              </a:rPr>
              <a:t>k</a:t>
            </a:r>
            <a:r>
              <a:rPr lang="en-US" sz="6200" b="0" u="sng" dirty="0" smtClean="0">
                <a:solidFill>
                  <a:srgbClr val="FF0000"/>
                </a:solidFill>
                <a:effectLst/>
                <a:latin typeface="+mj-lt"/>
                <a:cs typeface="Times New Roman" pitchFamily="18" charset="0"/>
              </a:rPr>
              <a:t>2</a:t>
            </a:r>
            <a:r>
              <a:rPr lang="vi-VN" sz="6200" b="0" u="sng" dirty="0" smtClean="0">
                <a:solidFill>
                  <a:srgbClr val="FF0000"/>
                </a:solidFill>
                <a:effectLst/>
                <a:latin typeface="+mj-lt"/>
                <a:cs typeface="Times New Roman" pitchFamily="18" charset="0"/>
              </a:rPr>
              <a:t>:</a:t>
            </a:r>
            <a:r>
              <a:rPr lang="vi-VN" sz="6200" b="0" dirty="0" smtClean="0">
                <a:solidFill>
                  <a:srgbClr val="003399"/>
                </a:solidFill>
                <a:effectLst/>
                <a:latin typeface="+mj-lt"/>
                <a:cs typeface="Times New Roman" pitchFamily="18" charset="0"/>
              </a:rPr>
              <a:t> </a:t>
            </a:r>
            <a:r>
              <a:rPr lang="en-US" sz="6200" dirty="0" smtClean="0">
                <a:solidFill>
                  <a:srgbClr val="003399"/>
                </a:solidFill>
                <a:effectLst/>
                <a:latin typeface="+mj-lt"/>
                <a:cs typeface="Times New Roman" pitchFamily="18" charset="0"/>
              </a:rPr>
              <a:t>An </a:t>
            </a:r>
            <a:r>
              <a:rPr lang="en-US" sz="6200" dirty="0" err="1" smtClean="0">
                <a:solidFill>
                  <a:srgbClr val="003399"/>
                </a:solidFill>
                <a:effectLst/>
                <a:latin typeface="+mj-lt"/>
                <a:cs typeface="Times New Roman" pitchFamily="18" charset="0"/>
              </a:rPr>
              <a:t>vui</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cũng</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như</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đau</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buồn</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luôn</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đẹp</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tấm</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lòng</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mẹ</a:t>
            </a:r>
            <a:r>
              <a:rPr lang="en-US" sz="6200" dirty="0" smtClean="0">
                <a:solidFill>
                  <a:srgbClr val="003399"/>
                </a:solidFill>
                <a:effectLst/>
                <a:latin typeface="+mj-lt"/>
                <a:cs typeface="Times New Roman" pitchFamily="18" charset="0"/>
              </a:rPr>
              <a:t> cha. Ai qua </a:t>
            </a:r>
            <a:r>
              <a:rPr lang="en-US" sz="6200" dirty="0" err="1" smtClean="0">
                <a:solidFill>
                  <a:srgbClr val="003399"/>
                </a:solidFill>
                <a:effectLst/>
                <a:latin typeface="+mj-lt"/>
                <a:cs typeface="Times New Roman" pitchFamily="18" charset="0"/>
              </a:rPr>
              <a:t>là</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bao</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chốn</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xa</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thấy</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đâu</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vui</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cho</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bằng</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mái</a:t>
            </a:r>
            <a:r>
              <a:rPr lang="en-US" sz="6200" dirty="0" smtClean="0">
                <a:solidFill>
                  <a:srgbClr val="003399"/>
                </a:solidFill>
                <a:effectLst/>
                <a:latin typeface="+mj-lt"/>
                <a:cs typeface="Times New Roman" pitchFamily="18" charset="0"/>
              </a:rPr>
              <a:t> </a:t>
            </a:r>
            <a:r>
              <a:rPr lang="en-US" sz="6200" dirty="0" err="1" smtClean="0">
                <a:solidFill>
                  <a:srgbClr val="003399"/>
                </a:solidFill>
                <a:effectLst/>
                <a:latin typeface="+mj-lt"/>
                <a:cs typeface="Times New Roman" pitchFamily="18" charset="0"/>
              </a:rPr>
              <a:t>nhà</a:t>
            </a:r>
            <a:r>
              <a:rPr lang="en-US" sz="6200" dirty="0" smtClean="0">
                <a:solidFill>
                  <a:srgbClr val="003399"/>
                </a:solidFill>
                <a:effectLst/>
                <a:latin typeface="+mj-lt"/>
                <a:cs typeface="Times New Roman" pitchFamily="18" charset="0"/>
              </a:rPr>
              <a:t>? </a:t>
            </a:r>
            <a:endParaRPr lang="en-US" sz="62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97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800" u="sng" dirty="0" err="1" smtClean="0">
                <a:solidFill>
                  <a:srgbClr val="FF0000"/>
                </a:solidFill>
                <a:latin typeface="+mj-lt"/>
                <a:cs typeface="Times New Roman" panose="02020603050405020304" pitchFamily="18" charset="0"/>
              </a:rPr>
              <a:t>Đk</a:t>
            </a:r>
            <a:r>
              <a:rPr lang="en-US" altLang="en-US" sz="6800" u="sng" dirty="0" smtClean="0">
                <a:solidFill>
                  <a:srgbClr val="FF0000"/>
                </a:solidFill>
                <a:latin typeface="+mj-lt"/>
                <a:cs typeface="Times New Roman" panose="02020603050405020304" pitchFamily="18" charset="0"/>
              </a:rPr>
              <a:t>:</a:t>
            </a:r>
            <a:r>
              <a:rPr lang="en-US" altLang="en-US" sz="6800" dirty="0" smtClean="0">
                <a:solidFill>
                  <a:srgbClr val="003399"/>
                </a:solidFill>
                <a:latin typeface="+mj-lt"/>
                <a:cs typeface="Times New Roman" panose="02020603050405020304" pitchFamily="18" charset="0"/>
              </a:rPr>
              <a:t> </a:t>
            </a:r>
            <a:r>
              <a:rPr lang="en-US" altLang="en-US" sz="6800" dirty="0" smtClean="0">
                <a:solidFill>
                  <a:srgbClr val="003399"/>
                </a:solidFill>
                <a:latin typeface="+mj-lt"/>
              </a:rPr>
              <a:t>Mau </a:t>
            </a:r>
            <a:r>
              <a:rPr lang="en-US" altLang="en-US" sz="6800" dirty="0" err="1" smtClean="0">
                <a:solidFill>
                  <a:srgbClr val="003399"/>
                </a:solidFill>
                <a:latin typeface="+mj-lt"/>
              </a:rPr>
              <a:t>lên</a:t>
            </a:r>
            <a:r>
              <a:rPr lang="en-US" altLang="en-US" sz="6800" dirty="0" smtClean="0">
                <a:solidFill>
                  <a:srgbClr val="003399"/>
                </a:solidFill>
                <a:latin typeface="+mj-lt"/>
              </a:rPr>
              <a:t> </a:t>
            </a:r>
            <a:r>
              <a:rPr lang="en-US" altLang="en-US" sz="6800" dirty="0" err="1" smtClean="0">
                <a:solidFill>
                  <a:srgbClr val="003399"/>
                </a:solidFill>
                <a:latin typeface="+mj-lt"/>
              </a:rPr>
              <a:t>nào</a:t>
            </a:r>
            <a:r>
              <a:rPr lang="en-US" altLang="en-US" sz="6800" dirty="0" smtClean="0">
                <a:solidFill>
                  <a:srgbClr val="003399"/>
                </a:solidFill>
                <a:latin typeface="+mj-lt"/>
              </a:rPr>
              <a:t>! Mau </a:t>
            </a:r>
            <a:r>
              <a:rPr lang="en-US" altLang="en-US" sz="6800" dirty="0" err="1" smtClean="0">
                <a:solidFill>
                  <a:srgbClr val="003399"/>
                </a:solidFill>
                <a:latin typeface="+mj-lt"/>
              </a:rPr>
              <a:t>lên</a:t>
            </a:r>
            <a:r>
              <a:rPr lang="en-US" altLang="en-US" sz="6800" dirty="0" smtClean="0">
                <a:solidFill>
                  <a:srgbClr val="003399"/>
                </a:solidFill>
                <a:latin typeface="+mj-lt"/>
              </a:rPr>
              <a:t> </a:t>
            </a:r>
            <a:r>
              <a:rPr lang="en-US" altLang="en-US" sz="6800" dirty="0" err="1" smtClean="0">
                <a:solidFill>
                  <a:srgbClr val="003399"/>
                </a:solidFill>
                <a:latin typeface="+mj-lt"/>
              </a:rPr>
              <a:t>nào</a:t>
            </a:r>
            <a:r>
              <a:rPr lang="en-US" altLang="en-US" sz="6800" dirty="0" smtClean="0">
                <a:solidFill>
                  <a:srgbClr val="003399"/>
                </a:solidFill>
                <a:latin typeface="+mj-lt"/>
              </a:rPr>
              <a:t>! Mau </a:t>
            </a:r>
            <a:r>
              <a:rPr lang="en-US" altLang="en-US" sz="6800" dirty="0" err="1" smtClean="0">
                <a:solidFill>
                  <a:srgbClr val="003399"/>
                </a:solidFill>
                <a:latin typeface="+mj-lt"/>
              </a:rPr>
              <a:t>lên</a:t>
            </a:r>
            <a:r>
              <a:rPr lang="en-US" altLang="en-US" sz="6800" dirty="0" smtClean="0">
                <a:solidFill>
                  <a:srgbClr val="003399"/>
                </a:solidFill>
                <a:latin typeface="+mj-lt"/>
              </a:rPr>
              <a:t> </a:t>
            </a:r>
            <a:r>
              <a:rPr lang="en-US" altLang="en-US" sz="6800" dirty="0" err="1" smtClean="0">
                <a:solidFill>
                  <a:srgbClr val="003399"/>
                </a:solidFill>
                <a:latin typeface="+mj-lt"/>
              </a:rPr>
              <a:t>nào</a:t>
            </a:r>
            <a:r>
              <a:rPr lang="en-US" altLang="en-US" sz="6800" dirty="0" smtClean="0">
                <a:solidFill>
                  <a:srgbClr val="003399"/>
                </a:solidFill>
                <a:latin typeface="+mj-lt"/>
              </a:rPr>
              <a:t>, </a:t>
            </a:r>
            <a:r>
              <a:rPr lang="en-US" altLang="en-US" sz="6800" dirty="0" err="1" smtClean="0">
                <a:solidFill>
                  <a:srgbClr val="003399"/>
                </a:solidFill>
                <a:latin typeface="+mj-lt"/>
              </a:rPr>
              <a:t>mục</a:t>
            </a:r>
            <a:r>
              <a:rPr lang="en-US" altLang="en-US" sz="6800" dirty="0" smtClean="0">
                <a:solidFill>
                  <a:srgbClr val="003399"/>
                </a:solidFill>
                <a:latin typeface="+mj-lt"/>
              </a:rPr>
              <a:t> </a:t>
            </a:r>
            <a:r>
              <a:rPr lang="en-US" altLang="en-US" sz="6800" dirty="0" err="1" smtClean="0">
                <a:solidFill>
                  <a:srgbClr val="003399"/>
                </a:solidFill>
                <a:latin typeface="+mj-lt"/>
              </a:rPr>
              <a:t>đồng</a:t>
            </a:r>
            <a:r>
              <a:rPr lang="en-US" altLang="en-US" sz="6800" dirty="0" smtClean="0">
                <a:solidFill>
                  <a:srgbClr val="003399"/>
                </a:solidFill>
                <a:latin typeface="+mj-lt"/>
              </a:rPr>
              <a:t> </a:t>
            </a:r>
            <a:r>
              <a:rPr lang="en-US" altLang="en-US" sz="6800" dirty="0" err="1" smtClean="0">
                <a:solidFill>
                  <a:srgbClr val="003399"/>
                </a:solidFill>
                <a:latin typeface="+mj-lt"/>
              </a:rPr>
              <a:t>ơi</a:t>
            </a:r>
            <a:r>
              <a:rPr lang="en-US" altLang="en-US" sz="6800" dirty="0" smtClean="0">
                <a:solidFill>
                  <a:srgbClr val="003399"/>
                </a:solidFill>
                <a:latin typeface="+mj-lt"/>
              </a:rPr>
              <a:t> </a:t>
            </a:r>
            <a:r>
              <a:rPr lang="en-US" altLang="en-US" sz="6800" dirty="0" err="1" smtClean="0">
                <a:solidFill>
                  <a:srgbClr val="003399"/>
                </a:solidFill>
                <a:latin typeface="+mj-lt"/>
              </a:rPr>
              <a:t>mau</a:t>
            </a:r>
            <a:r>
              <a:rPr lang="en-US" altLang="en-US" sz="6800" dirty="0" smtClean="0">
                <a:solidFill>
                  <a:srgbClr val="003399"/>
                </a:solidFill>
                <a:latin typeface="+mj-lt"/>
              </a:rPr>
              <a:t> </a:t>
            </a:r>
            <a:r>
              <a:rPr lang="en-US" altLang="en-US" sz="6800" dirty="0" err="1" smtClean="0">
                <a:solidFill>
                  <a:srgbClr val="003399"/>
                </a:solidFill>
                <a:latin typeface="+mj-lt"/>
              </a:rPr>
              <a:t>tới</a:t>
            </a:r>
            <a:r>
              <a:rPr lang="en-US" altLang="en-US" sz="6800" dirty="0" smtClean="0">
                <a:solidFill>
                  <a:srgbClr val="003399"/>
                </a:solidFill>
                <a:latin typeface="+mj-lt"/>
              </a:rPr>
              <a:t> </a:t>
            </a:r>
            <a:r>
              <a:rPr lang="en-US" altLang="en-US" sz="6800" dirty="0" err="1" smtClean="0">
                <a:solidFill>
                  <a:srgbClr val="003399"/>
                </a:solidFill>
                <a:latin typeface="+mj-lt"/>
              </a:rPr>
              <a:t>vì</a:t>
            </a:r>
            <a:r>
              <a:rPr lang="en-US" altLang="en-US" sz="6800" dirty="0" smtClean="0">
                <a:solidFill>
                  <a:srgbClr val="003399"/>
                </a:solidFill>
                <a:latin typeface="+mj-lt"/>
              </a:rPr>
              <a:t> </a:t>
            </a:r>
            <a:r>
              <a:rPr lang="en-US" altLang="en-US" sz="6800" dirty="0" err="1" smtClean="0">
                <a:solidFill>
                  <a:srgbClr val="003399"/>
                </a:solidFill>
                <a:latin typeface="+mj-lt"/>
              </a:rPr>
              <a:t>Chúa</a:t>
            </a:r>
            <a:r>
              <a:rPr lang="en-US" altLang="en-US" sz="6800" dirty="0" smtClean="0">
                <a:solidFill>
                  <a:srgbClr val="003399"/>
                </a:solidFill>
                <a:latin typeface="+mj-lt"/>
              </a:rPr>
              <a:t> nay </a:t>
            </a:r>
            <a:r>
              <a:rPr lang="en-US" altLang="en-US" sz="6800" dirty="0" err="1" smtClean="0">
                <a:solidFill>
                  <a:srgbClr val="003399"/>
                </a:solidFill>
                <a:latin typeface="+mj-lt"/>
              </a:rPr>
              <a:t>ra</a:t>
            </a:r>
            <a:r>
              <a:rPr lang="en-US" altLang="en-US" sz="6800" dirty="0" smtClean="0">
                <a:solidFill>
                  <a:srgbClr val="003399"/>
                </a:solidFill>
                <a:latin typeface="+mj-lt"/>
              </a:rPr>
              <a:t> </a:t>
            </a:r>
            <a:r>
              <a:rPr lang="en-US" altLang="en-US" sz="6800" dirty="0" err="1" smtClean="0">
                <a:solidFill>
                  <a:srgbClr val="003399"/>
                </a:solidFill>
                <a:latin typeface="+mj-lt"/>
              </a:rPr>
              <a:t>đời</a:t>
            </a:r>
            <a:r>
              <a:rPr lang="en-US" altLang="en-US" sz="6800" dirty="0" smtClean="0">
                <a:solidFill>
                  <a:srgbClr val="003399"/>
                </a:solidFill>
                <a:latin typeface="+mj-lt"/>
              </a:rPr>
              <a:t> </a:t>
            </a:r>
            <a:r>
              <a:rPr lang="en-US" altLang="en-US" sz="6800" dirty="0" smtClean="0">
                <a:solidFill>
                  <a:srgbClr val="FF0000"/>
                </a:solidFill>
                <a:latin typeface="+mj-lt"/>
              </a:rPr>
              <a:t>…</a:t>
            </a:r>
            <a:endParaRPr lang="vi-VN" sz="6800" dirty="0">
              <a:solidFill>
                <a:srgbClr val="FF0000"/>
              </a:solidFill>
              <a:latin typeface="+mj-lt"/>
            </a:endParaRPr>
          </a:p>
        </p:txBody>
      </p:sp>
    </p:spTree>
    <p:extLst>
      <p:ext uri="{BB962C8B-B14F-4D97-AF65-F5344CB8AC3E}">
        <p14:creationId xmlns:p14="http://schemas.microsoft.com/office/powerpoint/2010/main" val="97016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0" y="0"/>
            <a:ext cx="9144000" cy="5143499"/>
          </a:xfrm>
        </p:spPr>
        <p:txBody>
          <a:bodyPr anchor="ctr" anchorCtr="0">
            <a:noAutofit/>
          </a:bodyPr>
          <a:lstStyle/>
          <a:p>
            <a:pPr algn="just" eaLnBrk="1" hangingPunct="1">
              <a:lnSpc>
                <a:spcPct val="110000"/>
              </a:lnSpc>
            </a:pPr>
            <a:r>
              <a:rPr lang="en-US" sz="6600" dirty="0" smtClean="0">
                <a:solidFill>
                  <a:srgbClr val="FF0000"/>
                </a:solidFill>
                <a:effectLst/>
                <a:latin typeface="+mj-lt"/>
                <a:cs typeface="Times New Roman" pitchFamily="18" charset="0"/>
              </a:rPr>
              <a:t>… </a:t>
            </a:r>
            <a:r>
              <a:rPr lang="en-US" sz="6600" dirty="0" smtClean="0">
                <a:solidFill>
                  <a:srgbClr val="003399"/>
                </a:solidFill>
                <a:effectLst/>
                <a:latin typeface="+mj-lt"/>
                <a:cs typeface="Times New Roman" pitchFamily="18" charset="0"/>
              </a:rPr>
              <a:t>Mai </a:t>
            </a:r>
            <a:r>
              <a:rPr lang="en-US" sz="6600" dirty="0" smtClean="0">
                <a:solidFill>
                  <a:srgbClr val="003399"/>
                </a:solidFill>
                <a:effectLst/>
                <a:latin typeface="+mj-lt"/>
                <a:cs typeface="Times New Roman" pitchFamily="18" charset="0"/>
              </a:rPr>
              <a:t>con </a:t>
            </a:r>
            <a:r>
              <a:rPr lang="en-US" sz="6600" dirty="0" err="1" smtClean="0">
                <a:solidFill>
                  <a:srgbClr val="003399"/>
                </a:solidFill>
                <a:effectLst/>
                <a:latin typeface="+mj-lt"/>
                <a:cs typeface="Times New Roman" pitchFamily="18" charset="0"/>
              </a:rPr>
              <a:t>lớn</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lên</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rồi</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ra</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đi</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tung</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cánh</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trong</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đời</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Dù</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xa</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vô</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bờ</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vẫn</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nhờ</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đến</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tình</a:t>
            </a:r>
            <a:r>
              <a:rPr lang="en-US" sz="6600" dirty="0" smtClean="0">
                <a:solidFill>
                  <a:srgbClr val="003399"/>
                </a:solidFill>
                <a:effectLst/>
                <a:latin typeface="+mj-lt"/>
                <a:cs typeface="Times New Roman" pitchFamily="18" charset="0"/>
              </a:rPr>
              <a:t> </a:t>
            </a:r>
            <a:r>
              <a:rPr lang="en-US" sz="6600" dirty="0" err="1" smtClean="0">
                <a:solidFill>
                  <a:srgbClr val="003399"/>
                </a:solidFill>
                <a:effectLst/>
                <a:latin typeface="+mj-lt"/>
                <a:cs typeface="Times New Roman" pitchFamily="18" charset="0"/>
              </a:rPr>
              <a:t>mẹ</a:t>
            </a:r>
            <a:r>
              <a:rPr lang="en-US" sz="6600" dirty="0" smtClean="0">
                <a:solidFill>
                  <a:srgbClr val="003399"/>
                </a:solidFill>
                <a:effectLst/>
                <a:latin typeface="+mj-lt"/>
                <a:cs typeface="Times New Roman" pitchFamily="18" charset="0"/>
              </a:rPr>
              <a:t> cha.</a:t>
            </a:r>
            <a:endParaRPr lang="en-US" sz="6600" b="0" dirty="0">
              <a:solidFill>
                <a:srgbClr val="003399"/>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182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a:solidFill>
                  <a:srgbClr val="FF0000"/>
                </a:solidFill>
                <a:effectLst/>
              </a:rPr>
              <a:t>Đ</a:t>
            </a:r>
            <a:r>
              <a:rPr lang="vi-VN" sz="6000" u="sng" dirty="0" smtClean="0">
                <a:solidFill>
                  <a:srgbClr val="FF0000"/>
                </a:solidFill>
                <a:effectLst/>
              </a:rPr>
              <a:t>k</a:t>
            </a:r>
            <a:r>
              <a:rPr lang="en-US" sz="6000" b="0" u="sng" dirty="0" smtClean="0">
                <a:solidFill>
                  <a:srgbClr val="FF0000"/>
                </a:solidFill>
                <a:effectLst/>
              </a:rPr>
              <a:t>:</a:t>
            </a:r>
            <a:r>
              <a:rPr lang="vi-VN" sz="6000" dirty="0">
                <a:solidFill>
                  <a:srgbClr val="003399"/>
                </a:solidFill>
                <a:effectLst/>
              </a:rPr>
              <a:t> </a:t>
            </a:r>
            <a:r>
              <a:rPr lang="en-US" sz="6000" dirty="0" err="1" smtClean="0">
                <a:solidFill>
                  <a:srgbClr val="003399"/>
                </a:solidFill>
                <a:effectLst/>
              </a:rPr>
              <a:t>Xin</a:t>
            </a:r>
            <a:r>
              <a:rPr lang="en-US" sz="6000" dirty="0" smtClean="0">
                <a:solidFill>
                  <a:srgbClr val="003399"/>
                </a:solidFill>
                <a:effectLst/>
              </a:rPr>
              <a:t> </a:t>
            </a:r>
            <a:r>
              <a:rPr lang="en-US" sz="6000" dirty="0" err="1" smtClean="0">
                <a:solidFill>
                  <a:srgbClr val="003399"/>
                </a:solidFill>
                <a:effectLst/>
              </a:rPr>
              <a:t>cho</a:t>
            </a:r>
            <a:r>
              <a:rPr lang="en-US" sz="6000" dirty="0" smtClean="0">
                <a:solidFill>
                  <a:srgbClr val="003399"/>
                </a:solidFill>
                <a:effectLst/>
              </a:rPr>
              <a:t> cha </a:t>
            </a:r>
            <a:r>
              <a:rPr lang="en-US" sz="6000" dirty="0" err="1" smtClean="0">
                <a:solidFill>
                  <a:srgbClr val="003399"/>
                </a:solidFill>
                <a:effectLst/>
              </a:rPr>
              <a:t>mẹ</a:t>
            </a:r>
            <a:r>
              <a:rPr lang="en-US" sz="6000" dirty="0" smtClean="0">
                <a:solidFill>
                  <a:srgbClr val="003399"/>
                </a:solidFill>
                <a:effectLst/>
              </a:rPr>
              <a:t> con </a:t>
            </a:r>
            <a:r>
              <a:rPr lang="en-US" sz="6000" dirty="0" err="1" smtClean="0">
                <a:solidFill>
                  <a:srgbClr val="003399"/>
                </a:solidFill>
                <a:effectLst/>
              </a:rPr>
              <a:t>thắm</a:t>
            </a:r>
            <a:r>
              <a:rPr lang="en-US" sz="6000" dirty="0" smtClean="0">
                <a:solidFill>
                  <a:srgbClr val="003399"/>
                </a:solidFill>
                <a:effectLst/>
              </a:rPr>
              <a:t> </a:t>
            </a:r>
            <a:r>
              <a:rPr lang="en-US" sz="6000" dirty="0" err="1" smtClean="0">
                <a:solidFill>
                  <a:srgbClr val="003399"/>
                </a:solidFill>
                <a:effectLst/>
              </a:rPr>
              <a:t>mãi</a:t>
            </a:r>
            <a:r>
              <a:rPr lang="en-US" sz="6000" dirty="0" smtClean="0">
                <a:solidFill>
                  <a:srgbClr val="003399"/>
                </a:solidFill>
                <a:effectLst/>
              </a:rPr>
              <a:t> </a:t>
            </a:r>
            <a:r>
              <a:rPr lang="en-US" sz="6000" dirty="0" err="1" smtClean="0">
                <a:solidFill>
                  <a:srgbClr val="003399"/>
                </a:solidFill>
                <a:effectLst/>
              </a:rPr>
              <a:t>tình</a:t>
            </a:r>
            <a:r>
              <a:rPr lang="en-US" sz="6000" dirty="0" smtClean="0">
                <a:solidFill>
                  <a:srgbClr val="003399"/>
                </a:solidFill>
                <a:effectLst/>
              </a:rPr>
              <a:t> son </a:t>
            </a:r>
            <a:r>
              <a:rPr lang="en-US" sz="6000" dirty="0" err="1" smtClean="0">
                <a:solidFill>
                  <a:srgbClr val="003399"/>
                </a:solidFill>
                <a:effectLst/>
              </a:rPr>
              <a:t>của</a:t>
            </a:r>
            <a:r>
              <a:rPr lang="en-US" sz="6000" dirty="0" smtClean="0">
                <a:solidFill>
                  <a:srgbClr val="003399"/>
                </a:solidFill>
                <a:effectLst/>
              </a:rPr>
              <a:t> </a:t>
            </a:r>
            <a:r>
              <a:rPr lang="en-US" sz="6000" dirty="0" err="1" smtClean="0">
                <a:solidFill>
                  <a:srgbClr val="003399"/>
                </a:solidFill>
                <a:effectLst/>
              </a:rPr>
              <a:t>Chúa</a:t>
            </a:r>
            <a:r>
              <a:rPr lang="en-US" sz="6000" dirty="0" smtClean="0">
                <a:solidFill>
                  <a:srgbClr val="003399"/>
                </a:solidFill>
                <a:effectLst/>
              </a:rPr>
              <a:t> </a:t>
            </a:r>
            <a:r>
              <a:rPr lang="en-US" sz="6000" dirty="0" err="1" smtClean="0">
                <a:solidFill>
                  <a:srgbClr val="003399"/>
                </a:solidFill>
                <a:effectLst/>
              </a:rPr>
              <a:t>Trời</a:t>
            </a:r>
            <a:r>
              <a:rPr lang="en-US" sz="6000" dirty="0" smtClean="0">
                <a:solidFill>
                  <a:srgbClr val="003399"/>
                </a:solidFill>
                <a:effectLst/>
              </a:rPr>
              <a:t>. Cho con </a:t>
            </a:r>
            <a:r>
              <a:rPr lang="en-US" sz="6000" dirty="0" err="1" smtClean="0">
                <a:solidFill>
                  <a:srgbClr val="003399"/>
                </a:solidFill>
                <a:effectLst/>
              </a:rPr>
              <a:t>giữa</a:t>
            </a:r>
            <a:r>
              <a:rPr lang="en-US" sz="6000" dirty="0" smtClean="0">
                <a:solidFill>
                  <a:srgbClr val="003399"/>
                </a:solidFill>
                <a:effectLst/>
              </a:rPr>
              <a:t> </a:t>
            </a:r>
            <a:r>
              <a:rPr lang="en-US" sz="6000" dirty="0" err="1" smtClean="0">
                <a:solidFill>
                  <a:srgbClr val="003399"/>
                </a:solidFill>
                <a:effectLst/>
              </a:rPr>
              <a:t>gia</a:t>
            </a:r>
            <a:r>
              <a:rPr lang="en-US" sz="6000" dirty="0" smtClean="0">
                <a:solidFill>
                  <a:srgbClr val="003399"/>
                </a:solidFill>
                <a:effectLst/>
              </a:rPr>
              <a:t> </a:t>
            </a:r>
            <a:r>
              <a:rPr lang="en-US" sz="6000" dirty="0" err="1" smtClean="0">
                <a:solidFill>
                  <a:srgbClr val="003399"/>
                </a:solidFill>
                <a:effectLst/>
              </a:rPr>
              <a:t>đình</a:t>
            </a:r>
            <a:r>
              <a:rPr lang="en-US" sz="6000" dirty="0" smtClean="0">
                <a:solidFill>
                  <a:srgbClr val="003399"/>
                </a:solidFill>
                <a:effectLst/>
              </a:rPr>
              <a:t> </a:t>
            </a:r>
            <a:r>
              <a:rPr lang="en-US" sz="6000" dirty="0" err="1" smtClean="0">
                <a:solidFill>
                  <a:srgbClr val="003399"/>
                </a:solidFill>
                <a:effectLst/>
              </a:rPr>
              <a:t>luôn</a:t>
            </a:r>
            <a:r>
              <a:rPr lang="en-US" sz="6000" dirty="0" smtClean="0">
                <a:solidFill>
                  <a:srgbClr val="003399"/>
                </a:solidFill>
                <a:effectLst/>
              </a:rPr>
              <a:t> </a:t>
            </a:r>
            <a:r>
              <a:rPr lang="en-US" sz="6000" dirty="0" err="1" smtClean="0">
                <a:solidFill>
                  <a:srgbClr val="003399"/>
                </a:solidFill>
                <a:effectLst/>
              </a:rPr>
              <a:t>sống</a:t>
            </a:r>
            <a:r>
              <a:rPr lang="en-US" sz="6000" dirty="0" smtClean="0">
                <a:solidFill>
                  <a:srgbClr val="003399"/>
                </a:solidFill>
                <a:effectLst/>
              </a:rPr>
              <a:t> </a:t>
            </a:r>
            <a:r>
              <a:rPr lang="en-US" sz="6000" dirty="0" err="1" smtClean="0">
                <a:solidFill>
                  <a:srgbClr val="003399"/>
                </a:solidFill>
                <a:effectLst/>
              </a:rPr>
              <a:t>theo</a:t>
            </a:r>
            <a:r>
              <a:rPr lang="en-US" sz="6000" dirty="0" smtClean="0">
                <a:solidFill>
                  <a:srgbClr val="003399"/>
                </a:solidFill>
                <a:effectLst/>
              </a:rPr>
              <a:t> </a:t>
            </a:r>
            <a:r>
              <a:rPr lang="en-US" sz="6000" dirty="0" err="1" smtClean="0">
                <a:solidFill>
                  <a:srgbClr val="003399"/>
                </a:solidFill>
                <a:effectLst/>
              </a:rPr>
              <a:t>tình</a:t>
            </a:r>
            <a:r>
              <a:rPr lang="en-US" sz="6000" dirty="0" smtClean="0">
                <a:solidFill>
                  <a:srgbClr val="003399"/>
                </a:solidFill>
                <a:effectLst/>
              </a:rPr>
              <a:t> </a:t>
            </a:r>
            <a:r>
              <a:rPr lang="en-US" sz="6000" dirty="0" err="1" smtClean="0">
                <a:solidFill>
                  <a:srgbClr val="003399"/>
                </a:solidFill>
                <a:effectLst/>
              </a:rPr>
              <a:t>người</a:t>
            </a:r>
            <a:r>
              <a:rPr lang="en-US" sz="6000" dirty="0" smtClean="0">
                <a:solidFill>
                  <a:srgbClr val="003399"/>
                </a:solidFill>
                <a:effectLst/>
              </a:rPr>
              <a:t> con </a:t>
            </a:r>
            <a:r>
              <a:rPr lang="en-US" sz="6000" dirty="0" err="1" smtClean="0">
                <a:solidFill>
                  <a:srgbClr val="003399"/>
                </a:solidFill>
                <a:effectLst/>
              </a:rPr>
              <a:t>ngoan</a:t>
            </a:r>
            <a:r>
              <a:rPr lang="en-US" sz="6000" dirty="0" smtClean="0">
                <a:solidFill>
                  <a:srgbClr val="003399"/>
                </a:solidFill>
                <a:effectLst/>
              </a:rPr>
              <a:t>.</a:t>
            </a:r>
            <a:endParaRPr lang="en-US" sz="6000" b="0" dirty="0">
              <a:solidFill>
                <a:srgbClr val="003399"/>
              </a:solidFill>
              <a:effectLst/>
            </a:endParaRPr>
          </a:p>
        </p:txBody>
      </p:sp>
    </p:spTree>
    <p:extLst>
      <p:ext uri="{BB962C8B-B14F-4D97-AF65-F5344CB8AC3E}">
        <p14:creationId xmlns:p14="http://schemas.microsoft.com/office/powerpoint/2010/main" val="423516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77" y="15876"/>
            <a:ext cx="9171877" cy="5127624"/>
          </a:xfrm>
        </p:spPr>
      </p:pic>
    </p:spTree>
    <p:extLst>
      <p:ext uri="{BB962C8B-B14F-4D97-AF65-F5344CB8AC3E}">
        <p14:creationId xmlns:p14="http://schemas.microsoft.com/office/powerpoint/2010/main" val="79271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6800" dirty="0">
                <a:solidFill>
                  <a:srgbClr val="FF0000"/>
                </a:solidFill>
                <a:latin typeface="+mj-lt"/>
              </a:rPr>
              <a:t>…</a:t>
            </a:r>
            <a:r>
              <a:rPr lang="en-US" altLang="en-US" sz="6800" dirty="0" smtClean="0">
                <a:solidFill>
                  <a:srgbClr val="003399"/>
                </a:solidFill>
                <a:latin typeface="+mj-lt"/>
                <a:cs typeface="Times New Roman" panose="02020603050405020304" pitchFamily="18" charset="0"/>
              </a:rPr>
              <a:t> </a:t>
            </a:r>
            <a:r>
              <a:rPr lang="en-US" altLang="en-US" sz="6800" dirty="0">
                <a:solidFill>
                  <a:srgbClr val="003399"/>
                </a:solidFill>
                <a:latin typeface="+mj-lt"/>
              </a:rPr>
              <a:t>Mau </a:t>
            </a:r>
            <a:r>
              <a:rPr lang="en-US" altLang="en-US" sz="6800" dirty="0" err="1">
                <a:solidFill>
                  <a:srgbClr val="003399"/>
                </a:solidFill>
                <a:latin typeface="+mj-lt"/>
              </a:rPr>
              <a:t>lên</a:t>
            </a:r>
            <a:r>
              <a:rPr lang="en-US" altLang="en-US" sz="6800" dirty="0">
                <a:solidFill>
                  <a:srgbClr val="003399"/>
                </a:solidFill>
                <a:latin typeface="+mj-lt"/>
              </a:rPr>
              <a:t> </a:t>
            </a:r>
            <a:r>
              <a:rPr lang="en-US" altLang="en-US" sz="6800" dirty="0" err="1">
                <a:solidFill>
                  <a:srgbClr val="003399"/>
                </a:solidFill>
                <a:latin typeface="+mj-lt"/>
              </a:rPr>
              <a:t>nào</a:t>
            </a:r>
            <a:r>
              <a:rPr lang="en-US" altLang="en-US" sz="6800" dirty="0">
                <a:solidFill>
                  <a:srgbClr val="003399"/>
                </a:solidFill>
                <a:latin typeface="+mj-lt"/>
              </a:rPr>
              <a:t>! Mau </a:t>
            </a:r>
            <a:r>
              <a:rPr lang="en-US" altLang="en-US" sz="6800" dirty="0" err="1">
                <a:solidFill>
                  <a:srgbClr val="003399"/>
                </a:solidFill>
                <a:latin typeface="+mj-lt"/>
              </a:rPr>
              <a:t>lên</a:t>
            </a:r>
            <a:r>
              <a:rPr lang="en-US" altLang="en-US" sz="6800" dirty="0">
                <a:solidFill>
                  <a:srgbClr val="003399"/>
                </a:solidFill>
                <a:latin typeface="+mj-lt"/>
              </a:rPr>
              <a:t> </a:t>
            </a:r>
            <a:r>
              <a:rPr lang="en-US" altLang="en-US" sz="6800" dirty="0" err="1">
                <a:solidFill>
                  <a:srgbClr val="003399"/>
                </a:solidFill>
                <a:latin typeface="+mj-lt"/>
              </a:rPr>
              <a:t>nào</a:t>
            </a:r>
            <a:r>
              <a:rPr lang="en-US" altLang="en-US" sz="6800" dirty="0">
                <a:solidFill>
                  <a:srgbClr val="003399"/>
                </a:solidFill>
                <a:latin typeface="+mj-lt"/>
              </a:rPr>
              <a:t>! Mau </a:t>
            </a:r>
            <a:r>
              <a:rPr lang="en-US" altLang="en-US" sz="6800" dirty="0" err="1">
                <a:solidFill>
                  <a:srgbClr val="003399"/>
                </a:solidFill>
                <a:latin typeface="+mj-lt"/>
              </a:rPr>
              <a:t>lên</a:t>
            </a:r>
            <a:r>
              <a:rPr lang="en-US" altLang="en-US" sz="6800" dirty="0">
                <a:solidFill>
                  <a:srgbClr val="003399"/>
                </a:solidFill>
                <a:latin typeface="+mj-lt"/>
              </a:rPr>
              <a:t> </a:t>
            </a:r>
            <a:r>
              <a:rPr lang="en-US" altLang="en-US" sz="6800" dirty="0" err="1">
                <a:solidFill>
                  <a:srgbClr val="003399"/>
                </a:solidFill>
                <a:latin typeface="+mj-lt"/>
              </a:rPr>
              <a:t>nào</a:t>
            </a:r>
            <a:r>
              <a:rPr lang="en-US" altLang="en-US" sz="6800" dirty="0">
                <a:solidFill>
                  <a:srgbClr val="003399"/>
                </a:solidFill>
                <a:latin typeface="+mj-lt"/>
              </a:rPr>
              <a:t>, </a:t>
            </a:r>
            <a:r>
              <a:rPr lang="en-US" altLang="en-US" sz="6800" dirty="0" err="1">
                <a:solidFill>
                  <a:srgbClr val="003399"/>
                </a:solidFill>
                <a:latin typeface="+mj-lt"/>
              </a:rPr>
              <a:t>mục</a:t>
            </a:r>
            <a:r>
              <a:rPr lang="en-US" altLang="en-US" sz="6800" dirty="0">
                <a:solidFill>
                  <a:srgbClr val="003399"/>
                </a:solidFill>
                <a:latin typeface="+mj-lt"/>
              </a:rPr>
              <a:t> </a:t>
            </a:r>
            <a:r>
              <a:rPr lang="en-US" altLang="en-US" sz="6800" dirty="0" err="1">
                <a:solidFill>
                  <a:srgbClr val="003399"/>
                </a:solidFill>
                <a:latin typeface="+mj-lt"/>
              </a:rPr>
              <a:t>đồng</a:t>
            </a:r>
            <a:r>
              <a:rPr lang="en-US" altLang="en-US" sz="6800" dirty="0">
                <a:solidFill>
                  <a:srgbClr val="003399"/>
                </a:solidFill>
                <a:latin typeface="+mj-lt"/>
              </a:rPr>
              <a:t> </a:t>
            </a:r>
            <a:r>
              <a:rPr lang="en-US" altLang="en-US" sz="6800" dirty="0" err="1">
                <a:solidFill>
                  <a:srgbClr val="003399"/>
                </a:solidFill>
                <a:latin typeface="+mj-lt"/>
              </a:rPr>
              <a:t>ơi</a:t>
            </a:r>
            <a:r>
              <a:rPr lang="en-US" altLang="en-US" sz="6800" dirty="0">
                <a:solidFill>
                  <a:srgbClr val="003399"/>
                </a:solidFill>
                <a:latin typeface="+mj-lt"/>
              </a:rPr>
              <a:t> </a:t>
            </a:r>
            <a:r>
              <a:rPr lang="en-US" altLang="en-US" sz="6800" dirty="0" err="1">
                <a:solidFill>
                  <a:srgbClr val="003399"/>
                </a:solidFill>
                <a:latin typeface="+mj-lt"/>
              </a:rPr>
              <a:t>mau</a:t>
            </a:r>
            <a:r>
              <a:rPr lang="en-US" altLang="en-US" sz="6800" dirty="0">
                <a:solidFill>
                  <a:srgbClr val="003399"/>
                </a:solidFill>
                <a:latin typeface="+mj-lt"/>
              </a:rPr>
              <a:t> </a:t>
            </a:r>
            <a:r>
              <a:rPr lang="en-US" altLang="en-US" sz="6800" dirty="0" err="1">
                <a:solidFill>
                  <a:srgbClr val="003399"/>
                </a:solidFill>
                <a:latin typeface="+mj-lt"/>
              </a:rPr>
              <a:t>tới</a:t>
            </a:r>
            <a:r>
              <a:rPr lang="en-US" altLang="en-US" sz="6800" dirty="0">
                <a:solidFill>
                  <a:srgbClr val="003399"/>
                </a:solidFill>
                <a:latin typeface="+mj-lt"/>
              </a:rPr>
              <a:t> </a:t>
            </a:r>
            <a:r>
              <a:rPr lang="en-US" altLang="en-US" sz="6800" dirty="0" err="1" smtClean="0">
                <a:solidFill>
                  <a:srgbClr val="003399"/>
                </a:solidFill>
                <a:latin typeface="+mj-lt"/>
              </a:rPr>
              <a:t>thờ</a:t>
            </a:r>
            <a:r>
              <a:rPr lang="en-US" altLang="en-US" sz="6800" dirty="0" smtClean="0">
                <a:solidFill>
                  <a:srgbClr val="003399"/>
                </a:solidFill>
                <a:latin typeface="+mj-lt"/>
              </a:rPr>
              <a:t> </a:t>
            </a:r>
            <a:r>
              <a:rPr lang="en-US" altLang="en-US" sz="6800" dirty="0" err="1" smtClean="0">
                <a:solidFill>
                  <a:srgbClr val="003399"/>
                </a:solidFill>
                <a:latin typeface="+mj-lt"/>
              </a:rPr>
              <a:t>kính</a:t>
            </a:r>
            <a:r>
              <a:rPr lang="en-US" altLang="en-US" sz="6800" dirty="0" smtClean="0">
                <a:solidFill>
                  <a:srgbClr val="003399"/>
                </a:solidFill>
                <a:latin typeface="+mj-lt"/>
              </a:rPr>
              <a:t> Con </a:t>
            </a:r>
            <a:r>
              <a:rPr lang="en-US" altLang="en-US" sz="6800" dirty="0" err="1" smtClean="0">
                <a:solidFill>
                  <a:srgbClr val="003399"/>
                </a:solidFill>
                <a:latin typeface="+mj-lt"/>
              </a:rPr>
              <a:t>Vua</a:t>
            </a:r>
            <a:r>
              <a:rPr lang="en-US" altLang="en-US" sz="6800" dirty="0" smtClean="0">
                <a:solidFill>
                  <a:srgbClr val="003399"/>
                </a:solidFill>
                <a:latin typeface="+mj-lt"/>
              </a:rPr>
              <a:t> </a:t>
            </a:r>
            <a:r>
              <a:rPr lang="en-US" altLang="en-US" sz="6800" dirty="0" err="1" smtClean="0">
                <a:solidFill>
                  <a:srgbClr val="003399"/>
                </a:solidFill>
                <a:latin typeface="+mj-lt"/>
              </a:rPr>
              <a:t>Trời</a:t>
            </a:r>
            <a:r>
              <a:rPr lang="en-US" altLang="en-US" sz="6800" dirty="0" smtClean="0">
                <a:solidFill>
                  <a:srgbClr val="003399"/>
                </a:solidFill>
                <a:latin typeface="+mj-lt"/>
              </a:rPr>
              <a:t>. </a:t>
            </a:r>
            <a:endParaRPr lang="vi-VN" sz="6800" dirty="0">
              <a:solidFill>
                <a:srgbClr val="FF0000"/>
              </a:solidFill>
              <a:latin typeface="+mj-lt"/>
            </a:endParaRPr>
          </a:p>
        </p:txBody>
      </p:sp>
    </p:spTree>
    <p:extLst>
      <p:ext uri="{BB962C8B-B14F-4D97-AF65-F5344CB8AC3E}">
        <p14:creationId xmlns:p14="http://schemas.microsoft.com/office/powerpoint/2010/main" val="193653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2275</TotalTime>
  <Words>1567</Words>
  <Application>Microsoft Office PowerPoint</Application>
  <PresentationFormat>On-screen Show (16:9)</PresentationFormat>
  <Paragraphs>125</Paragraphs>
  <Slides>82</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82</vt:i4>
      </vt:variant>
    </vt:vector>
  </HeadingPairs>
  <TitlesOfParts>
    <vt:vector size="91" baseType="lpstr">
      <vt:lpstr>Arial</vt:lpstr>
      <vt:lpstr>Calibri</vt:lpstr>
      <vt:lpstr>Segoe UI Black</vt:lpstr>
      <vt:lpstr>Tahoma</vt:lpstr>
      <vt:lpstr>Times New Roman</vt:lpstr>
      <vt:lpstr>UTM American Sans</vt:lpstr>
      <vt:lpstr>Office Theme</vt:lpstr>
      <vt:lpstr>1_Office Theme</vt:lpstr>
      <vt:lpstr>36_Default Design</vt:lpstr>
      <vt:lpstr>CHÚA NHẬT  TRONG TUẦN BÁT NHẬT GIÁNG SINH NĂM C</vt:lpstr>
      <vt:lpstr>PowerPoint Presentation</vt:lpstr>
      <vt:lpstr>TẬP HÁT CỘNG ĐOÀN</vt:lpstr>
      <vt:lpstr>PowerPoint Presentation</vt:lpstr>
      <vt:lpstr>Lạy Chúa, xin mở lòng chúng con, để chúng con biết lắng nghe lời Con Chúa phán dạy.</vt:lpstr>
      <vt:lpstr>PowerPoint Presentation</vt:lpstr>
      <vt:lpstr>Ca Nhập Lễ Mau Lên Nào Ban Thánh Nhạc</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Lạy Chúa, xin mở lòng chúng con, để chúng con biết lắng nghe lời Con Chúa phán dạy.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Ca Dâng Lễ Tình Yêu Mến Cao Huy Hoàng</vt:lpstr>
      <vt:lpstr>Tk1: Cuộc đời này con có gì mà dâng Chúa đâu. Những luống cày sâu trời tối mau cha chưa kịp về …</vt:lpstr>
      <vt:lpstr>… Mẹ bận rộn từng ngày lo no cơm ấm áo. Có chi đâu Ngài ơi có chi dâng Ngài.</vt:lpstr>
      <vt:lpstr> </vt:lpstr>
      <vt:lpstr> </vt:lpstr>
      <vt:lpstr>Tk2: Đời tuyệt vời luôn thắm nồng tình yêu thiết tha. Gương sáng mẹ cha ngày tháng qua luôn luôn hiền hoà …</vt:lpstr>
      <vt:lpstr>… Mẹ dặn dò đừng buồn nhau không vui mái ấm. Mến yêu nhau đẹp sao lễ dâng lên Ngài.</vt:lpstr>
      <vt:lpstr> </vt:lpstr>
      <vt:lpstr> </vt:lpstr>
      <vt:lpstr>PowerPoint Presentation</vt:lpstr>
      <vt:lpstr>Xin cộng đoàn lưu ý:</vt:lpstr>
      <vt:lpstr>KINH NĂM THÁNH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Đk: Xin cho cha mẹ con thắm mãi tình son của Chúa Trời. Cho con giữa gia đình luôn sống theo tình người con ngoan.</vt:lpstr>
      <vt:lpstr>PowerPoint Presentation</vt:lpstr>
      <vt:lpstr>PowerPoint Presentation</vt:lpstr>
      <vt:lpstr>Đk: Xin cho cha mẹ con thắm mãi tình son của Chúa Trời. Cho con giữa gia đình luôn sống theo tình người con ngoan.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191</cp:revision>
  <dcterms:created xsi:type="dcterms:W3CDTF">2021-10-24T03:59:42Z</dcterms:created>
  <dcterms:modified xsi:type="dcterms:W3CDTF">2024-12-27T10:52:58Z</dcterms:modified>
</cp:coreProperties>
</file>