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10" r:id="rId4"/>
    <p:sldMasterId id="2147483722" r:id="rId5"/>
  </p:sldMasterIdLst>
  <p:notesMasterIdLst>
    <p:notesMasterId r:id="rId73"/>
  </p:notesMasterIdLst>
  <p:sldIdLst>
    <p:sldId id="10036" r:id="rId6"/>
    <p:sldId id="10137" r:id="rId7"/>
    <p:sldId id="10253" r:id="rId8"/>
    <p:sldId id="10215" r:id="rId9"/>
    <p:sldId id="10216" r:id="rId10"/>
    <p:sldId id="10217" r:id="rId11"/>
    <p:sldId id="10254" r:id="rId12"/>
    <p:sldId id="10218" r:id="rId13"/>
    <p:sldId id="10255" r:id="rId14"/>
    <p:sldId id="10219" r:id="rId15"/>
    <p:sldId id="10220" r:id="rId16"/>
    <p:sldId id="10178" r:id="rId17"/>
    <p:sldId id="10097" r:id="rId18"/>
    <p:sldId id="10098" r:id="rId19"/>
    <p:sldId id="10099" r:id="rId20"/>
    <p:sldId id="10100" r:id="rId21"/>
    <p:sldId id="10101" r:id="rId22"/>
    <p:sldId id="10102" r:id="rId23"/>
    <p:sldId id="10103" r:id="rId24"/>
    <p:sldId id="10104" r:id="rId25"/>
    <p:sldId id="10148" r:id="rId26"/>
    <p:sldId id="10222" r:id="rId27"/>
    <p:sldId id="10223" r:id="rId28"/>
    <p:sldId id="10224" r:id="rId29"/>
    <p:sldId id="10225" r:id="rId30"/>
    <p:sldId id="10226" r:id="rId31"/>
    <p:sldId id="10227" r:id="rId32"/>
    <p:sldId id="10228" r:id="rId33"/>
    <p:sldId id="10159" r:id="rId34"/>
    <p:sldId id="10179" r:id="rId35"/>
    <p:sldId id="10229" r:id="rId36"/>
    <p:sldId id="10231" r:id="rId37"/>
    <p:sldId id="10256" r:id="rId38"/>
    <p:sldId id="10248" r:id="rId39"/>
    <p:sldId id="10232" r:id="rId40"/>
    <p:sldId id="10257" r:id="rId41"/>
    <p:sldId id="10249" r:id="rId42"/>
    <p:sldId id="10233" r:id="rId43"/>
    <p:sldId id="10258" r:id="rId44"/>
    <p:sldId id="10250" r:id="rId45"/>
    <p:sldId id="10234" r:id="rId46"/>
    <p:sldId id="10259" r:id="rId47"/>
    <p:sldId id="10187" r:id="rId48"/>
    <p:sldId id="9981" r:id="rId49"/>
    <p:sldId id="10260" r:id="rId50"/>
    <p:sldId id="10261" r:id="rId51"/>
    <p:sldId id="10262" r:id="rId52"/>
    <p:sldId id="10263" r:id="rId53"/>
    <p:sldId id="10264" r:id="rId54"/>
    <p:sldId id="10265" r:id="rId55"/>
    <p:sldId id="10270" r:id="rId56"/>
    <p:sldId id="10267" r:id="rId57"/>
    <p:sldId id="10268" r:id="rId58"/>
    <p:sldId id="10271" r:id="rId59"/>
    <p:sldId id="10181" r:id="rId60"/>
    <p:sldId id="10235" r:id="rId61"/>
    <p:sldId id="10236" r:id="rId62"/>
    <p:sldId id="10237" r:id="rId63"/>
    <p:sldId id="10238" r:id="rId64"/>
    <p:sldId id="10239" r:id="rId65"/>
    <p:sldId id="10240" r:id="rId66"/>
    <p:sldId id="10241" r:id="rId67"/>
    <p:sldId id="10242" r:id="rId68"/>
    <p:sldId id="10243" r:id="rId69"/>
    <p:sldId id="10244" r:id="rId70"/>
    <p:sldId id="10245" r:id="rId71"/>
    <p:sldId id="998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F6F686"/>
    <a:srgbClr val="E200E2"/>
    <a:srgbClr val="F9CDF6"/>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3" autoAdjust="0"/>
    <p:restoredTop sz="94620" autoAdjust="0"/>
  </p:normalViewPr>
  <p:slideViewPr>
    <p:cSldViewPr snapToGrid="0">
      <p:cViewPr varScale="1">
        <p:scale>
          <a:sx n="70" d="100"/>
          <a:sy n="70" d="100"/>
        </p:scale>
        <p:origin x="150" y="72"/>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1E497-0BCE-41BB-80CA-2CCE6C0109C3}"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745DC-21AA-47AC-8B55-23D232E779B4}" type="slidenum">
              <a:rPr lang="en-US" smtClean="0"/>
              <a:t>‹#›</a:t>
            </a:fld>
            <a:endParaRPr lang="en-US"/>
          </a:p>
        </p:txBody>
      </p:sp>
    </p:spTree>
    <p:extLst>
      <p:ext uri="{BB962C8B-B14F-4D97-AF65-F5344CB8AC3E}">
        <p14:creationId xmlns:p14="http://schemas.microsoft.com/office/powerpoint/2010/main" val="131781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44837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5267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8129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49861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2964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3447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5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1/11/2025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1/11/2025</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18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70" fontAlgn="base">
              <a:spcBef>
                <a:spcPct val="0"/>
              </a:spcBef>
              <a:spcAft>
                <a:spcPct val="0"/>
              </a:spcAft>
              <a:defRPr/>
            </a:pPr>
            <a:fld id="{0363BCF7-B196-4513-AC8D-3A0C7964A06D}" type="slidenum">
              <a:rPr lang="en-US">
                <a:cs typeface="Arial" panose="020B0604020202020204" pitchFamily="34" charset="0"/>
              </a:rPr>
              <a:pPr defTabSz="121917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698016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85" algn="ctr" rtl="0" fontAlgn="base">
        <a:spcBef>
          <a:spcPct val="0"/>
        </a:spcBef>
        <a:spcAft>
          <a:spcPct val="0"/>
        </a:spcAft>
        <a:defRPr sz="5900">
          <a:solidFill>
            <a:schemeClr val="tx2"/>
          </a:solidFill>
          <a:latin typeface="Arial" charset="0"/>
        </a:defRPr>
      </a:lvl6pPr>
      <a:lvl7pPr marL="1219170" algn="ctr" rtl="0" fontAlgn="base">
        <a:spcBef>
          <a:spcPct val="0"/>
        </a:spcBef>
        <a:spcAft>
          <a:spcPct val="0"/>
        </a:spcAft>
        <a:defRPr sz="5900">
          <a:solidFill>
            <a:schemeClr val="tx2"/>
          </a:solidFill>
          <a:latin typeface="Arial" charset="0"/>
        </a:defRPr>
      </a:lvl7pPr>
      <a:lvl8pPr marL="1828754" algn="ctr" rtl="0" fontAlgn="base">
        <a:spcBef>
          <a:spcPct val="0"/>
        </a:spcBef>
        <a:spcAft>
          <a:spcPct val="0"/>
        </a:spcAft>
        <a:defRPr sz="5900">
          <a:solidFill>
            <a:schemeClr val="tx2"/>
          </a:solidFill>
          <a:latin typeface="Arial" charset="0"/>
        </a:defRPr>
      </a:lvl8pPr>
      <a:lvl9pPr marL="2438339" algn="ctr" rtl="0" fontAlgn="base">
        <a:spcBef>
          <a:spcPct val="0"/>
        </a:spcBef>
        <a:spcAft>
          <a:spcPct val="0"/>
        </a:spcAft>
        <a:defRPr sz="5900">
          <a:solidFill>
            <a:schemeClr val="tx2"/>
          </a:solidFill>
          <a:latin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716" indent="-304792" algn="l" rtl="0" fontAlgn="base">
        <a:spcBef>
          <a:spcPct val="20000"/>
        </a:spcBef>
        <a:spcAft>
          <a:spcPct val="0"/>
        </a:spcAft>
        <a:buChar char="»"/>
        <a:defRPr sz="2700">
          <a:solidFill>
            <a:schemeClr val="tx1"/>
          </a:solidFill>
          <a:latin typeface="+mn-lt"/>
        </a:defRPr>
      </a:lvl6pPr>
      <a:lvl7pPr marL="3962301" indent="-304792" algn="l" rtl="0" fontAlgn="base">
        <a:spcBef>
          <a:spcPct val="20000"/>
        </a:spcBef>
        <a:spcAft>
          <a:spcPct val="0"/>
        </a:spcAft>
        <a:buChar char="»"/>
        <a:defRPr sz="2700">
          <a:solidFill>
            <a:schemeClr val="tx1"/>
          </a:solidFill>
          <a:latin typeface="+mn-lt"/>
        </a:defRPr>
      </a:lvl7pPr>
      <a:lvl8pPr marL="4571886" indent="-304792" algn="l" rtl="0" fontAlgn="base">
        <a:spcBef>
          <a:spcPct val="20000"/>
        </a:spcBef>
        <a:spcAft>
          <a:spcPct val="0"/>
        </a:spcAft>
        <a:buChar char="»"/>
        <a:defRPr sz="2700">
          <a:solidFill>
            <a:schemeClr val="tx1"/>
          </a:solidFill>
          <a:latin typeface="+mn-lt"/>
        </a:defRPr>
      </a:lvl8pPr>
      <a:lvl9pPr marL="5181470" indent="-304792"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Đaminh</a:t>
            </a:r>
            <a:r>
              <a:rPr lang="en-US" sz="4000" dirty="0" smtClean="0">
                <a:solidFill>
                  <a:srgbClr val="FF0000"/>
                </a:solidFill>
              </a:rPr>
              <a:t> </a:t>
            </a:r>
            <a:r>
              <a:rPr lang="en-US" sz="4000" dirty="0" err="1" smtClean="0">
                <a:solidFill>
                  <a:srgbClr val="FF0000"/>
                </a:solidFill>
              </a:rPr>
              <a:t>Đặng</a:t>
            </a:r>
            <a:r>
              <a:rPr lang="en-US" sz="4000" dirty="0" smtClean="0">
                <a:solidFill>
                  <a:srgbClr val="FF0000"/>
                </a:solidFill>
              </a:rPr>
              <a:t> </a:t>
            </a:r>
            <a:r>
              <a:rPr lang="en-US" sz="4000" dirty="0" err="1" smtClean="0">
                <a:solidFill>
                  <a:srgbClr val="FF0000"/>
                </a:solidFill>
              </a:rPr>
              <a:t>Văn</a:t>
            </a:r>
            <a:r>
              <a:rPr lang="en-US" sz="4000" dirty="0" smtClean="0">
                <a:solidFill>
                  <a:srgbClr val="FF0000"/>
                </a:solidFill>
              </a:rPr>
              <a:t> </a:t>
            </a:r>
            <a:r>
              <a:rPr lang="en-US" sz="4000" dirty="0" err="1" smtClean="0">
                <a:solidFill>
                  <a:srgbClr val="FF0000"/>
                </a:solidFill>
              </a:rPr>
              <a:t>Sáng</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Linh</a:t>
            </a:r>
            <a:r>
              <a:rPr lang="en-US" sz="4000" dirty="0" smtClean="0">
                <a:solidFill>
                  <a:srgbClr val="FF0000"/>
                </a:solidFill>
              </a:rPr>
              <a:t> </a:t>
            </a:r>
            <a:r>
              <a:rPr lang="en-US" sz="4000" dirty="0" err="1" smtClean="0">
                <a:solidFill>
                  <a:srgbClr val="FF0000"/>
                </a:solidFill>
              </a:rPr>
              <a:t>Văn</a:t>
            </a:r>
            <a:endParaRPr lang="en-US" sz="4000" dirty="0" smtClean="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8000" dirty="0">
                <a:solidFill>
                  <a:srgbClr val="FF0000"/>
                </a:solidFill>
                <a:latin typeface="+mj-lt"/>
              </a:rPr>
              <a:t>… </a:t>
            </a:r>
            <a:r>
              <a:rPr lang="en-US" sz="8000" dirty="0" smtClean="0">
                <a:solidFill>
                  <a:srgbClr val="002060"/>
                </a:solidFill>
                <a:latin typeface="+mj-lt"/>
              </a:rPr>
              <a:t>Mai </a:t>
            </a:r>
            <a:r>
              <a:rPr lang="en-US" sz="8000" dirty="0" err="1" smtClean="0">
                <a:solidFill>
                  <a:srgbClr val="002060"/>
                </a:solidFill>
                <a:latin typeface="+mj-lt"/>
              </a:rPr>
              <a:t>sau</a:t>
            </a:r>
            <a:r>
              <a:rPr lang="en-US" sz="8000" dirty="0" smtClean="0">
                <a:solidFill>
                  <a:srgbClr val="002060"/>
                </a:solidFill>
                <a:latin typeface="+mj-lt"/>
              </a:rPr>
              <a:t> con </a:t>
            </a:r>
            <a:r>
              <a:rPr lang="en-US" sz="8000" dirty="0" err="1" smtClean="0">
                <a:solidFill>
                  <a:srgbClr val="002060"/>
                </a:solidFill>
                <a:latin typeface="+mj-lt"/>
              </a:rPr>
              <a:t>cháu</a:t>
            </a:r>
            <a:r>
              <a:rPr lang="en-US" sz="8000" dirty="0" smtClean="0">
                <a:solidFill>
                  <a:srgbClr val="002060"/>
                </a:solidFill>
                <a:latin typeface="+mj-lt"/>
              </a:rPr>
              <a:t> </a:t>
            </a:r>
            <a:r>
              <a:rPr lang="en-US" sz="8000" dirty="0" err="1" smtClean="0">
                <a:solidFill>
                  <a:srgbClr val="002060"/>
                </a:solidFill>
                <a:latin typeface="+mj-lt"/>
              </a:rPr>
              <a:t>vui</a:t>
            </a:r>
            <a:r>
              <a:rPr lang="en-US" sz="8000" dirty="0" smtClean="0">
                <a:solidFill>
                  <a:srgbClr val="002060"/>
                </a:solidFill>
                <a:latin typeface="+mj-lt"/>
              </a:rPr>
              <a:t> </a:t>
            </a:r>
            <a:r>
              <a:rPr lang="en-US" sz="8000" dirty="0" err="1" smtClean="0">
                <a:solidFill>
                  <a:srgbClr val="002060"/>
                </a:solidFill>
                <a:latin typeface="+mj-lt"/>
              </a:rPr>
              <a:t>vầy</a:t>
            </a:r>
            <a:r>
              <a:rPr lang="en-US" sz="8000" dirty="0" smtClean="0">
                <a:solidFill>
                  <a:srgbClr val="002060"/>
                </a:solidFill>
                <a:latin typeface="+mj-lt"/>
              </a:rPr>
              <a:t> </a:t>
            </a:r>
            <a:r>
              <a:rPr lang="en-US" sz="8000" dirty="0" err="1" smtClean="0">
                <a:solidFill>
                  <a:srgbClr val="002060"/>
                </a:solidFill>
                <a:latin typeface="+mj-lt"/>
              </a:rPr>
              <a:t>gia</a:t>
            </a:r>
            <a:r>
              <a:rPr lang="en-US" sz="8000" dirty="0" smtClean="0">
                <a:solidFill>
                  <a:srgbClr val="002060"/>
                </a:solidFill>
                <a:latin typeface="+mj-lt"/>
              </a:rPr>
              <a:t> </a:t>
            </a:r>
            <a:r>
              <a:rPr lang="en-US" sz="8000" dirty="0" err="1" smtClean="0">
                <a:solidFill>
                  <a:srgbClr val="002060"/>
                </a:solidFill>
                <a:latin typeface="+mj-lt"/>
              </a:rPr>
              <a:t>đình</a:t>
            </a:r>
            <a:r>
              <a:rPr lang="en-US" sz="8000" dirty="0" smtClean="0">
                <a:solidFill>
                  <a:srgbClr val="002060"/>
                </a:solidFill>
                <a:latin typeface="+mj-lt"/>
              </a:rPr>
              <a:t> </a:t>
            </a:r>
            <a:r>
              <a:rPr lang="en-US" sz="8000" dirty="0" err="1" smtClean="0">
                <a:solidFill>
                  <a:srgbClr val="002060"/>
                </a:solidFill>
                <a:latin typeface="+mj-lt"/>
              </a:rPr>
              <a:t>hạnh</a:t>
            </a:r>
            <a:r>
              <a:rPr lang="en-US" sz="8000" dirty="0" smtClean="0">
                <a:solidFill>
                  <a:srgbClr val="002060"/>
                </a:solidFill>
                <a:latin typeface="+mj-lt"/>
              </a:rPr>
              <a:t> </a:t>
            </a:r>
            <a:r>
              <a:rPr lang="en-US" sz="8000" dirty="0" err="1" smtClean="0">
                <a:solidFill>
                  <a:srgbClr val="002060"/>
                </a:solidFill>
                <a:latin typeface="+mj-lt"/>
              </a:rPr>
              <a:t>phúc</a:t>
            </a:r>
            <a:r>
              <a:rPr lang="en-US" sz="8000" dirty="0" smtClean="0">
                <a:solidFill>
                  <a:srgbClr val="002060"/>
                </a:solidFill>
                <a:latin typeface="+mj-lt"/>
              </a:rPr>
              <a:t> an </a:t>
            </a:r>
            <a:r>
              <a:rPr lang="en-US" sz="8000" dirty="0" err="1" smtClean="0">
                <a:solidFill>
                  <a:srgbClr val="002060"/>
                </a:solidFill>
                <a:latin typeface="+mj-lt"/>
              </a:rPr>
              <a:t>vui</a:t>
            </a:r>
            <a:r>
              <a:rPr lang="en-US" sz="8000" dirty="0" smtClean="0">
                <a:solidFill>
                  <a:srgbClr val="002060"/>
                </a:solidFill>
                <a:latin typeface="+mj-lt"/>
              </a:rPr>
              <a:t>. </a:t>
            </a:r>
            <a:r>
              <a:rPr lang="en-US" sz="8000" dirty="0" err="1" smtClean="0">
                <a:solidFill>
                  <a:srgbClr val="002060"/>
                </a:solidFill>
                <a:latin typeface="+mj-lt"/>
              </a:rPr>
              <a:t>Yêu</a:t>
            </a:r>
            <a:r>
              <a:rPr lang="en-US" sz="8000" dirty="0" smtClean="0">
                <a:solidFill>
                  <a:srgbClr val="002060"/>
                </a:solidFill>
                <a:latin typeface="+mj-lt"/>
              </a:rPr>
              <a:t> </a:t>
            </a:r>
            <a:r>
              <a:rPr lang="en-US" sz="8000" dirty="0" err="1" smtClean="0">
                <a:solidFill>
                  <a:srgbClr val="002060"/>
                </a:solidFill>
                <a:latin typeface="+mj-lt"/>
              </a:rPr>
              <a:t>thương</a:t>
            </a:r>
            <a:r>
              <a:rPr lang="en-US" sz="8000" dirty="0" smtClean="0">
                <a:solidFill>
                  <a:srgbClr val="002060"/>
                </a:solidFill>
                <a:latin typeface="+mj-lt"/>
              </a:rPr>
              <a:t> </a:t>
            </a:r>
            <a:r>
              <a:rPr lang="en-US" sz="8000" dirty="0" err="1" smtClean="0">
                <a:solidFill>
                  <a:srgbClr val="002060"/>
                </a:solidFill>
                <a:latin typeface="+mj-lt"/>
              </a:rPr>
              <a:t>mơ</a:t>
            </a:r>
            <a:r>
              <a:rPr lang="en-US" sz="8000" dirty="0" smtClean="0">
                <a:solidFill>
                  <a:srgbClr val="002060"/>
                </a:solidFill>
                <a:latin typeface="+mj-lt"/>
              </a:rPr>
              <a:t> </a:t>
            </a:r>
            <a:r>
              <a:rPr lang="en-US" sz="8000" dirty="0" err="1" smtClean="0">
                <a:solidFill>
                  <a:srgbClr val="002060"/>
                </a:solidFill>
                <a:latin typeface="+mj-lt"/>
              </a:rPr>
              <a:t>sương</a:t>
            </a:r>
            <a:r>
              <a:rPr lang="en-US" sz="8000" dirty="0" smtClean="0">
                <a:solidFill>
                  <a:srgbClr val="002060"/>
                </a:solidFill>
                <a:latin typeface="+mj-lt"/>
              </a:rPr>
              <a:t> </a:t>
            </a:r>
            <a:r>
              <a:rPr lang="en-US" sz="8000" dirty="0" err="1" smtClean="0">
                <a:solidFill>
                  <a:srgbClr val="002060"/>
                </a:solidFill>
                <a:latin typeface="+mj-lt"/>
              </a:rPr>
              <a:t>cho</a:t>
            </a:r>
            <a:r>
              <a:rPr lang="en-US" sz="8000" dirty="0" smtClean="0">
                <a:solidFill>
                  <a:srgbClr val="002060"/>
                </a:solidFill>
                <a:latin typeface="+mj-lt"/>
              </a:rPr>
              <a:t> </a:t>
            </a:r>
            <a:r>
              <a:rPr lang="en-US" sz="8000" dirty="0" err="1" smtClean="0">
                <a:solidFill>
                  <a:srgbClr val="002060"/>
                </a:solidFill>
                <a:latin typeface="+mj-lt"/>
              </a:rPr>
              <a:t>đời</a:t>
            </a:r>
            <a:r>
              <a:rPr lang="en-US" sz="8000" dirty="0" smtClean="0">
                <a:solidFill>
                  <a:srgbClr val="002060"/>
                </a:solidFill>
                <a:latin typeface="+mj-lt"/>
              </a:rPr>
              <a:t>, </a:t>
            </a:r>
            <a:r>
              <a:rPr lang="en-US" sz="8000" dirty="0" err="1" smtClean="0">
                <a:solidFill>
                  <a:srgbClr val="002060"/>
                </a:solidFill>
                <a:latin typeface="+mj-lt"/>
              </a:rPr>
              <a:t>cho</a:t>
            </a:r>
            <a:r>
              <a:rPr lang="en-US" sz="8000" dirty="0" smtClean="0">
                <a:solidFill>
                  <a:srgbClr val="002060"/>
                </a:solidFill>
                <a:latin typeface="+mj-lt"/>
              </a:rPr>
              <a:t> </a:t>
            </a:r>
            <a:r>
              <a:rPr lang="en-US" sz="8000" dirty="0" err="1" smtClean="0">
                <a:solidFill>
                  <a:srgbClr val="002060"/>
                </a:solidFill>
                <a:latin typeface="+mj-lt"/>
              </a:rPr>
              <a:t>rừng</a:t>
            </a:r>
            <a:r>
              <a:rPr lang="en-US" sz="8000" dirty="0" smtClean="0">
                <a:solidFill>
                  <a:srgbClr val="002060"/>
                </a:solidFill>
                <a:latin typeface="+mj-lt"/>
              </a:rPr>
              <a:t> </a:t>
            </a:r>
            <a:r>
              <a:rPr lang="en-US" sz="8000" dirty="0" err="1" smtClean="0">
                <a:solidFill>
                  <a:srgbClr val="002060"/>
                </a:solidFill>
                <a:latin typeface="+mj-lt"/>
              </a:rPr>
              <a:t>xanh</a:t>
            </a:r>
            <a:r>
              <a:rPr lang="en-US" sz="8000" dirty="0" smtClean="0">
                <a:solidFill>
                  <a:srgbClr val="002060"/>
                </a:solidFill>
                <a:latin typeface="+mj-lt"/>
              </a:rPr>
              <a:t> </a:t>
            </a:r>
            <a:r>
              <a:rPr lang="en-US" sz="8000" dirty="0" err="1" smtClean="0">
                <a:solidFill>
                  <a:srgbClr val="002060"/>
                </a:solidFill>
                <a:latin typeface="+mj-lt"/>
              </a:rPr>
              <a:t>lá</a:t>
            </a:r>
            <a:r>
              <a:rPr lang="en-US" sz="8000" dirty="0" smtClean="0">
                <a:solidFill>
                  <a:srgbClr val="002060"/>
                </a:solidFill>
                <a:latin typeface="+mj-lt"/>
              </a:rPr>
              <a:t> </a:t>
            </a:r>
            <a:r>
              <a:rPr lang="en-US" sz="8000" dirty="0" err="1" smtClean="0">
                <a:solidFill>
                  <a:srgbClr val="002060"/>
                </a:solidFill>
                <a:latin typeface="+mj-lt"/>
              </a:rPr>
              <a:t>hương</a:t>
            </a:r>
            <a:r>
              <a:rPr lang="en-US" sz="8000" dirty="0" smtClean="0">
                <a:solidFill>
                  <a:srgbClr val="002060"/>
                </a:solidFill>
                <a:latin typeface="+mj-lt"/>
              </a:rPr>
              <a:t> </a:t>
            </a:r>
            <a:r>
              <a:rPr lang="en-US" sz="8000" dirty="0" err="1" smtClean="0">
                <a:solidFill>
                  <a:srgbClr val="002060"/>
                </a:solidFill>
                <a:latin typeface="+mj-lt"/>
              </a:rPr>
              <a:t>thơm</a:t>
            </a:r>
            <a:r>
              <a:rPr lang="en-US" sz="8000" dirty="0" smtClean="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3324856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36357967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Đaminh</a:t>
            </a:r>
            <a:r>
              <a:rPr lang="en-US" sz="4000" dirty="0" smtClean="0">
                <a:solidFill>
                  <a:srgbClr val="FF0000"/>
                </a:solidFill>
              </a:rPr>
              <a:t> </a:t>
            </a:r>
            <a:r>
              <a:rPr lang="en-US" sz="4000" dirty="0" err="1" smtClean="0">
                <a:solidFill>
                  <a:srgbClr val="FF0000"/>
                </a:solidFill>
              </a:rPr>
              <a:t>Đặng</a:t>
            </a:r>
            <a:r>
              <a:rPr lang="en-US" sz="4000" dirty="0" smtClean="0">
                <a:solidFill>
                  <a:srgbClr val="FF0000"/>
                </a:solidFill>
              </a:rPr>
              <a:t> </a:t>
            </a:r>
            <a:r>
              <a:rPr lang="en-US" sz="4000" dirty="0" err="1" smtClean="0">
                <a:solidFill>
                  <a:srgbClr val="FF0000"/>
                </a:solidFill>
              </a:rPr>
              <a:t>Văn</a:t>
            </a:r>
            <a:r>
              <a:rPr lang="en-US" sz="4000" dirty="0" smtClean="0">
                <a:solidFill>
                  <a:srgbClr val="FF0000"/>
                </a:solidFill>
              </a:rPr>
              <a:t> </a:t>
            </a:r>
            <a:r>
              <a:rPr lang="en-US" sz="4000" dirty="0" err="1" smtClean="0">
                <a:solidFill>
                  <a:srgbClr val="FF0000"/>
                </a:solidFill>
              </a:rPr>
              <a:t>Sáng</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Linh</a:t>
            </a:r>
            <a:r>
              <a:rPr lang="en-US" sz="4000" dirty="0" smtClean="0">
                <a:solidFill>
                  <a:srgbClr val="FF0000"/>
                </a:solidFill>
              </a:rPr>
              <a:t> </a:t>
            </a:r>
            <a:r>
              <a:rPr lang="en-US" sz="4000" dirty="0" err="1" smtClean="0">
                <a:solidFill>
                  <a:srgbClr val="FF0000"/>
                </a:solidFill>
              </a:rPr>
              <a:t>Văn</a:t>
            </a:r>
            <a:endParaRPr lang="en-US" sz="4000" dirty="0" smtClean="0">
              <a:solidFill>
                <a:srgbClr val="FF0000"/>
              </a:solidFill>
            </a:endParaRPr>
          </a:p>
        </p:txBody>
      </p:sp>
    </p:spTree>
    <p:extLst>
      <p:ext uri="{BB962C8B-B14F-4D97-AF65-F5344CB8AC3E}">
        <p14:creationId xmlns:p14="http://schemas.microsoft.com/office/powerpoint/2010/main" val="3368658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4320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l" eaLnBrk="1" hangingPunct="1">
              <a:lnSpc>
                <a:spcPct val="150000"/>
              </a:lnSpc>
            </a:pP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3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7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315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9460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lstStyle/>
          <a:p>
            <a:pPr marL="0" indent="0" algn="just" eaLnBrk="1" hangingPunct="1">
              <a:lnSpc>
                <a:spcPct val="14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788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b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32872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092784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350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171680" cy="5824025"/>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Nhập</a:t>
            </a:r>
            <a:r>
              <a:rPr lang="en-US" sz="6000" u="sng" dirty="0">
                <a:solidFill>
                  <a:srgbClr val="FF0000"/>
                </a:solidFill>
              </a:rPr>
              <a:t> </a:t>
            </a:r>
            <a:r>
              <a:rPr lang="en-US" sz="6000" u="sng" dirty="0" err="1">
                <a:solidFill>
                  <a:srgbClr val="FF0000"/>
                </a:solidFill>
              </a:rPr>
              <a:t>Lễ</a:t>
            </a:r>
            <a:r>
              <a:rPr lang="en-US" sz="6000" u="sng" dirty="0">
                <a:solidFill>
                  <a:srgbClr val="FF0000"/>
                </a:solidFill>
              </a:rPr>
              <a:t/>
            </a:r>
            <a:br>
              <a:rPr lang="en-US" sz="6000" u="sng" dirty="0">
                <a:solidFill>
                  <a:srgbClr val="FF0000"/>
                </a:solidFill>
              </a:rPr>
            </a:br>
            <a:r>
              <a:rPr lang="en-US" sz="8000" dirty="0" err="1" smtClean="0">
                <a:solidFill>
                  <a:srgbClr val="FF0000"/>
                </a:solidFill>
              </a:rPr>
              <a:t>Đưa</a:t>
            </a:r>
            <a:r>
              <a:rPr lang="en-US" sz="8000" dirty="0" smtClean="0">
                <a:solidFill>
                  <a:srgbClr val="FF0000"/>
                </a:solidFill>
              </a:rPr>
              <a:t> </a:t>
            </a:r>
            <a:r>
              <a:rPr lang="en-US" sz="8000" dirty="0" err="1" smtClean="0">
                <a:solidFill>
                  <a:srgbClr val="FF0000"/>
                </a:solidFill>
              </a:rPr>
              <a:t>Nhau</a:t>
            </a:r>
            <a:r>
              <a:rPr lang="en-US" sz="8000" dirty="0" smtClean="0">
                <a:solidFill>
                  <a:srgbClr val="FF0000"/>
                </a:solidFill>
              </a:rPr>
              <a:t/>
            </a:r>
            <a:br>
              <a:rPr lang="en-US" sz="8000" dirty="0" smtClean="0">
                <a:solidFill>
                  <a:srgbClr val="FF0000"/>
                </a:solidFill>
              </a:rPr>
            </a:br>
            <a:r>
              <a:rPr lang="en-US" sz="6000" i="1" dirty="0" err="1" smtClean="0">
                <a:solidFill>
                  <a:srgbClr val="002060"/>
                </a:solidFill>
              </a:rPr>
              <a:t>Ngọc</a:t>
            </a:r>
            <a:r>
              <a:rPr lang="en-US" sz="6000" i="1" dirty="0" smtClean="0">
                <a:solidFill>
                  <a:srgbClr val="002060"/>
                </a:solidFill>
              </a:rPr>
              <a:t> </a:t>
            </a:r>
            <a:r>
              <a:rPr lang="en-US" sz="6000" i="1" dirty="0" err="1">
                <a:solidFill>
                  <a:srgbClr val="002060"/>
                </a:solidFill>
              </a:rPr>
              <a:t>Linh</a:t>
            </a:r>
            <a:endParaRPr lang="en-US" sz="6000" i="1" dirty="0">
              <a:solidFill>
                <a:srgbClr val="002060"/>
              </a:solidFill>
            </a:endParaRPr>
          </a:p>
        </p:txBody>
      </p:sp>
      <p:pic>
        <p:nvPicPr>
          <p:cNvPr id="5" name="Picture 4">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2565191" y="5301426"/>
            <a:ext cx="7081938" cy="1045197"/>
          </a:xfrm>
          <a:prstGeom prst="rect">
            <a:avLst/>
          </a:prstGeom>
        </p:spPr>
      </p:pic>
    </p:spTree>
    <p:extLst>
      <p:ext uri="{BB962C8B-B14F-4D97-AF65-F5344CB8AC3E}">
        <p14:creationId xmlns:p14="http://schemas.microsoft.com/office/powerpoint/2010/main" val="51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en-US"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31873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8132"/>
            <a:ext cx="12295163" cy="6105376"/>
          </a:xfrm>
        </p:spPr>
        <p:txBody>
          <a:bodyPr>
            <a:normAutofit/>
          </a:bodyPr>
          <a:lstStyle/>
          <a:p>
            <a:pPr>
              <a:lnSpc>
                <a:spcPct val="130000"/>
              </a:lnSpc>
            </a:pPr>
            <a:r>
              <a:rPr lang="en-US" sz="6000" u="sng" dirty="0" err="1">
                <a:solidFill>
                  <a:srgbClr val="FF0000"/>
                </a:solidFill>
              </a:rPr>
              <a:t>Thánh</a:t>
            </a:r>
            <a:r>
              <a:rPr lang="en-US" sz="6000" u="sng" dirty="0">
                <a:solidFill>
                  <a:srgbClr val="FF0000"/>
                </a:solidFill>
              </a:rPr>
              <a:t> </a:t>
            </a:r>
            <a:r>
              <a:rPr lang="en-US" sz="6000" u="sng" dirty="0" err="1">
                <a:solidFill>
                  <a:srgbClr val="FF0000"/>
                </a:solidFill>
              </a:rPr>
              <a:t>Vịnh</a:t>
            </a:r>
            <a:r>
              <a:rPr lang="en-US" sz="6000" u="sng" dirty="0">
                <a:solidFill>
                  <a:srgbClr val="FF0000"/>
                </a:solidFill>
              </a:rPr>
              <a:t> 127</a:t>
            </a:r>
            <a:br>
              <a:rPr lang="en-US" sz="6000" u="sng" dirty="0">
                <a:solidFill>
                  <a:srgbClr val="FF0000"/>
                </a:solidFill>
              </a:rPr>
            </a:br>
            <a:r>
              <a:rPr lang="en-US" sz="8000" dirty="0" err="1">
                <a:solidFill>
                  <a:srgbClr val="FF0000"/>
                </a:solidFill>
              </a:rPr>
              <a:t>Vinh</a:t>
            </a:r>
            <a:r>
              <a:rPr lang="en-US" sz="8000" dirty="0">
                <a:solidFill>
                  <a:srgbClr val="FF0000"/>
                </a:solidFill>
              </a:rPr>
              <a:t> </a:t>
            </a:r>
            <a:r>
              <a:rPr lang="en-US" sz="8000" dirty="0" err="1">
                <a:solidFill>
                  <a:srgbClr val="FF0000"/>
                </a:solidFill>
              </a:rPr>
              <a:t>Phúc</a:t>
            </a:r>
            <a:r>
              <a:rPr lang="en-US" sz="8000" dirty="0">
                <a:solidFill>
                  <a:srgbClr val="FF0000"/>
                </a:solidFill>
              </a:rPr>
              <a:t> </a:t>
            </a:r>
            <a:r>
              <a:rPr lang="en-US" sz="8000" dirty="0" err="1">
                <a:solidFill>
                  <a:srgbClr val="FF0000"/>
                </a:solidFill>
              </a:rPr>
              <a:t>Thay</a:t>
            </a:r>
            <a:r>
              <a:rPr lang="en-US" sz="8000" dirty="0">
                <a:solidFill>
                  <a:srgbClr val="FF0000"/>
                </a:solidFill>
              </a:rPr>
              <a:t/>
            </a:r>
            <a:br>
              <a:rPr lang="en-US" sz="8000" dirty="0">
                <a:solidFill>
                  <a:srgbClr val="FF0000"/>
                </a:solidFill>
              </a:rPr>
            </a:br>
            <a:r>
              <a:rPr lang="en-US" sz="6000" i="1" dirty="0">
                <a:solidFill>
                  <a:srgbClr val="002060"/>
                </a:solidFill>
              </a:rPr>
              <a:t>Lm. Kim Long</a:t>
            </a:r>
            <a:endParaRPr lang="en-US" sz="6700" i="1" dirty="0">
              <a:solidFill>
                <a:srgbClr val="002060"/>
              </a:solidFill>
            </a:endParaRPr>
          </a:p>
        </p:txBody>
      </p:sp>
      <p:pic>
        <p:nvPicPr>
          <p:cNvPr id="4" name="Picture 3">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841990" y="5436474"/>
            <a:ext cx="4941941" cy="729363"/>
          </a:xfrm>
          <a:prstGeom prst="rect">
            <a:avLst/>
          </a:prstGeom>
        </p:spPr>
      </p:pic>
    </p:spTree>
    <p:extLst>
      <p:ext uri="{BB962C8B-B14F-4D97-AF65-F5344CB8AC3E}">
        <p14:creationId xmlns:p14="http://schemas.microsoft.com/office/powerpoint/2010/main" val="204389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4087589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Tk1:</a:t>
            </a:r>
            <a:r>
              <a:rPr lang="en-US" sz="7200" dirty="0">
                <a:solidFill>
                  <a:srgbClr val="FF0000"/>
                </a:solidFill>
              </a:rPr>
              <a:t> </a:t>
            </a:r>
            <a:r>
              <a:rPr lang="en-US" sz="7200" dirty="0" err="1">
                <a:solidFill>
                  <a:srgbClr val="002060"/>
                </a:solidFill>
              </a:rPr>
              <a:t>Hiền</a:t>
            </a:r>
            <a:r>
              <a:rPr lang="en-US" sz="7200" dirty="0">
                <a:solidFill>
                  <a:srgbClr val="002060"/>
                </a:solidFill>
              </a:rPr>
              <a:t> </a:t>
            </a:r>
            <a:r>
              <a:rPr lang="en-US" sz="7200" dirty="0" err="1">
                <a:solidFill>
                  <a:srgbClr val="002060"/>
                </a:solidFill>
              </a:rPr>
              <a:t>thê</a:t>
            </a:r>
            <a:r>
              <a:rPr lang="en-US" sz="7200" dirty="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tựa</a:t>
            </a:r>
            <a:r>
              <a:rPr lang="en-US" sz="7200" dirty="0" smtClean="0">
                <a:solidFill>
                  <a:srgbClr val="002060"/>
                </a:solidFill>
              </a:rPr>
              <a:t> </a:t>
            </a:r>
            <a:r>
              <a:rPr lang="en-US" sz="7200" dirty="0" err="1" smtClean="0">
                <a:solidFill>
                  <a:srgbClr val="002060"/>
                </a:solidFill>
              </a:rPr>
              <a:t>gốc</a:t>
            </a:r>
            <a:r>
              <a:rPr lang="en-US" sz="7200" dirty="0" smtClean="0">
                <a:solidFill>
                  <a:srgbClr val="002060"/>
                </a:solidFill>
              </a:rPr>
              <a:t> </a:t>
            </a:r>
            <a:r>
              <a:rPr lang="en-US" sz="7200" dirty="0" err="1" smtClean="0">
                <a:solidFill>
                  <a:srgbClr val="002060"/>
                </a:solidFill>
              </a:rPr>
              <a:t>nho</a:t>
            </a:r>
            <a:r>
              <a:rPr lang="en-US" sz="7200" dirty="0" smtClean="0">
                <a:solidFill>
                  <a:srgbClr val="002060"/>
                </a:solidFill>
              </a:rPr>
              <a:t> </a:t>
            </a:r>
            <a:r>
              <a:rPr lang="en-US" sz="7200" dirty="0" err="1" smtClean="0">
                <a:solidFill>
                  <a:srgbClr val="002060"/>
                </a:solidFill>
              </a:rPr>
              <a:t>sai</a:t>
            </a:r>
            <a:r>
              <a:rPr lang="en-US" sz="7200" dirty="0" smtClean="0">
                <a:solidFill>
                  <a:srgbClr val="002060"/>
                </a:solidFill>
              </a:rPr>
              <a:t> </a:t>
            </a:r>
            <a:r>
              <a:rPr lang="en-US" sz="7200" dirty="0" err="1" smtClean="0">
                <a:solidFill>
                  <a:srgbClr val="002060"/>
                </a:solidFill>
              </a:rPr>
              <a:t>trái</a:t>
            </a:r>
            <a:r>
              <a:rPr lang="en-US" sz="7200" dirty="0" smtClean="0">
                <a:solidFill>
                  <a:srgbClr val="002060"/>
                </a:solidFill>
              </a:rPr>
              <a:t> </a:t>
            </a:r>
            <a:r>
              <a:rPr lang="en-US" sz="7200" dirty="0" err="1" smtClean="0">
                <a:solidFill>
                  <a:srgbClr val="002060"/>
                </a:solidFill>
              </a:rPr>
              <a:t>trong</a:t>
            </a:r>
            <a:r>
              <a:rPr lang="en-US" sz="7200" dirty="0" smtClean="0">
                <a:solidFill>
                  <a:srgbClr val="002060"/>
                </a:solidFill>
              </a:rPr>
              <a:t> </a:t>
            </a:r>
            <a:r>
              <a:rPr lang="en-US" sz="7200" dirty="0" err="1" smtClean="0">
                <a:solidFill>
                  <a:srgbClr val="002060"/>
                </a:solidFill>
              </a:rPr>
              <a:t>nội</a:t>
            </a:r>
            <a:r>
              <a:rPr lang="en-US" sz="7200" dirty="0" smtClean="0">
                <a:solidFill>
                  <a:srgbClr val="002060"/>
                </a:solidFill>
              </a:rPr>
              <a:t> </a:t>
            </a:r>
            <a:r>
              <a:rPr lang="en-US" sz="7200" dirty="0" err="1" smtClean="0">
                <a:solidFill>
                  <a:srgbClr val="002060"/>
                </a:solidFill>
              </a:rPr>
              <a:t>thất</a:t>
            </a:r>
            <a:r>
              <a:rPr lang="en-US" sz="7200" dirty="0" smtClean="0">
                <a:solidFill>
                  <a:srgbClr val="002060"/>
                </a:solidFill>
              </a:rPr>
              <a:t> </a:t>
            </a:r>
            <a:r>
              <a:rPr lang="en-US" sz="7200" dirty="0" err="1" smtClean="0">
                <a:solidFill>
                  <a:srgbClr val="002060"/>
                </a:solidFill>
              </a:rPr>
              <a:t>nhà</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Con </a:t>
            </a:r>
            <a:r>
              <a:rPr lang="en-US" sz="7200" dirty="0" err="1" smtClean="0">
                <a:solidFill>
                  <a:srgbClr val="002060"/>
                </a:solidFill>
              </a:rPr>
              <a:t>cái</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như</a:t>
            </a:r>
            <a:r>
              <a:rPr lang="en-US" sz="7200" dirty="0" smtClean="0">
                <a:solidFill>
                  <a:srgbClr val="002060"/>
                </a:solidFill>
              </a:rPr>
              <a:t> </a:t>
            </a:r>
            <a:r>
              <a:rPr lang="en-US" sz="7200" dirty="0" err="1" smtClean="0">
                <a:solidFill>
                  <a:srgbClr val="002060"/>
                </a:solidFill>
              </a:rPr>
              <a:t>đám</a:t>
            </a:r>
            <a:r>
              <a:rPr lang="en-US" sz="7200" dirty="0" smtClean="0">
                <a:solidFill>
                  <a:srgbClr val="002060"/>
                </a:solidFill>
              </a:rPr>
              <a:t> </a:t>
            </a:r>
            <a:r>
              <a:rPr lang="en-US" sz="7200" dirty="0" err="1" smtClean="0">
                <a:solidFill>
                  <a:srgbClr val="002060"/>
                </a:solidFill>
              </a:rPr>
              <a:t>cây</a:t>
            </a:r>
            <a:r>
              <a:rPr lang="en-US" sz="7200" dirty="0" smtClean="0">
                <a:solidFill>
                  <a:srgbClr val="002060"/>
                </a:solidFill>
              </a:rPr>
              <a:t> Ô-</a:t>
            </a:r>
            <a:r>
              <a:rPr lang="en-US" sz="7200" dirty="0" err="1" smtClean="0">
                <a:solidFill>
                  <a:srgbClr val="002060"/>
                </a:solidFill>
              </a:rPr>
              <a:t>liu</a:t>
            </a:r>
            <a:r>
              <a:rPr lang="en-US" sz="7200" dirty="0" smtClean="0">
                <a:solidFill>
                  <a:srgbClr val="002060"/>
                </a:solidFill>
              </a:rPr>
              <a:t>, sum </a:t>
            </a:r>
            <a:r>
              <a:rPr lang="en-US" sz="7200" dirty="0" err="1" smtClean="0">
                <a:solidFill>
                  <a:srgbClr val="002060"/>
                </a:solidFill>
              </a:rPr>
              <a:t>xuê</a:t>
            </a:r>
            <a:r>
              <a:rPr lang="en-US" sz="7200" dirty="0" smtClean="0">
                <a:solidFill>
                  <a:srgbClr val="002060"/>
                </a:solidFill>
              </a:rPr>
              <a:t> </a:t>
            </a:r>
            <a:r>
              <a:rPr lang="en-US" sz="7200" dirty="0" err="1" smtClean="0">
                <a:solidFill>
                  <a:srgbClr val="002060"/>
                </a:solidFill>
              </a:rPr>
              <a:t>quanh</a:t>
            </a:r>
            <a:r>
              <a:rPr lang="en-US" sz="7200" dirty="0" smtClean="0">
                <a:solidFill>
                  <a:srgbClr val="002060"/>
                </a:solidFill>
              </a:rPr>
              <a:t> </a:t>
            </a:r>
            <a:r>
              <a:rPr lang="en-US" sz="7200" dirty="0" err="1" smtClean="0">
                <a:solidFill>
                  <a:srgbClr val="002060"/>
                </a:solidFill>
              </a:rPr>
              <a:t>mâm</a:t>
            </a:r>
            <a:r>
              <a:rPr lang="en-US" sz="7200" dirty="0" smtClean="0">
                <a:solidFill>
                  <a:srgbClr val="002060"/>
                </a:solidFill>
              </a:rPr>
              <a:t> </a:t>
            </a:r>
            <a:r>
              <a:rPr lang="en-US" sz="7200" dirty="0" err="1" smtClean="0">
                <a:solidFill>
                  <a:srgbClr val="002060"/>
                </a:solidFill>
              </a:rPr>
              <a:t>bàn</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807023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366824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smtClean="0">
                <a:solidFill>
                  <a:srgbClr val="002060"/>
                </a:solidFill>
              </a:rPr>
              <a:t>Ngàn</a:t>
            </a:r>
            <a:r>
              <a:rPr lang="en-US" sz="7200" dirty="0" smtClean="0">
                <a:solidFill>
                  <a:srgbClr val="002060"/>
                </a:solidFill>
              </a:rPr>
              <a:t> </a:t>
            </a:r>
            <a:r>
              <a:rPr lang="en-US" sz="7200" dirty="0" err="1" smtClean="0">
                <a:solidFill>
                  <a:srgbClr val="002060"/>
                </a:solidFill>
              </a:rPr>
              <a:t>ân</a:t>
            </a:r>
            <a:r>
              <a:rPr lang="en-US" sz="7200" dirty="0" smtClean="0">
                <a:solidFill>
                  <a:srgbClr val="002060"/>
                </a:solidFill>
              </a:rPr>
              <a:t> </a:t>
            </a:r>
            <a:r>
              <a:rPr lang="en-US" sz="7200" dirty="0" err="1" smtClean="0">
                <a:solidFill>
                  <a:srgbClr val="002060"/>
                </a:solidFill>
              </a:rPr>
              <a:t>lộc</a:t>
            </a:r>
            <a:r>
              <a:rPr lang="en-US" sz="7200" dirty="0" smtClean="0">
                <a:solidFill>
                  <a:srgbClr val="002060"/>
                </a:solidFill>
              </a:rPr>
              <a:t> </a:t>
            </a:r>
            <a:r>
              <a:rPr lang="en-US" sz="7200" dirty="0" err="1" smtClean="0">
                <a:solidFill>
                  <a:srgbClr val="002060"/>
                </a:solidFill>
              </a:rPr>
              <a:t>của</a:t>
            </a:r>
            <a:r>
              <a:rPr lang="en-US" sz="7200" dirty="0" smtClean="0">
                <a:solidFill>
                  <a:srgbClr val="002060"/>
                </a:solidFill>
              </a:rPr>
              <a:t> </a:t>
            </a:r>
            <a:r>
              <a:rPr lang="en-US" sz="7200" dirty="0" err="1" smtClean="0">
                <a:solidFill>
                  <a:srgbClr val="002060"/>
                </a:solidFill>
              </a:rPr>
              <a:t>Chúa</a:t>
            </a:r>
            <a:r>
              <a:rPr lang="en-US" sz="7200" dirty="0" smtClean="0">
                <a:solidFill>
                  <a:srgbClr val="002060"/>
                </a:solidFill>
              </a:rPr>
              <a:t> ban </a:t>
            </a:r>
            <a:r>
              <a:rPr lang="en-US" sz="7200" dirty="0" err="1" smtClean="0">
                <a:solidFill>
                  <a:srgbClr val="002060"/>
                </a:solidFill>
              </a:rPr>
              <a:t>chan</a:t>
            </a:r>
            <a:r>
              <a:rPr lang="en-US" sz="7200" dirty="0" smtClean="0">
                <a:solidFill>
                  <a:srgbClr val="002060"/>
                </a:solidFill>
              </a:rPr>
              <a:t> </a:t>
            </a:r>
            <a:r>
              <a:rPr lang="en-US" sz="7200" dirty="0" err="1" smtClean="0">
                <a:solidFill>
                  <a:srgbClr val="002060"/>
                </a:solidFill>
              </a:rPr>
              <a:t>chứa</a:t>
            </a:r>
            <a:r>
              <a:rPr lang="en-US" sz="7200" dirty="0" smtClean="0">
                <a:solidFill>
                  <a:srgbClr val="002060"/>
                </a:solidFill>
              </a:rPr>
              <a:t>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kẻ</a:t>
            </a:r>
            <a:r>
              <a:rPr lang="en-US" sz="7200" dirty="0" smtClean="0">
                <a:solidFill>
                  <a:srgbClr val="002060"/>
                </a:solidFill>
              </a:rPr>
              <a:t> </a:t>
            </a:r>
            <a:r>
              <a:rPr lang="en-US" sz="7200" dirty="0" err="1" smtClean="0">
                <a:solidFill>
                  <a:srgbClr val="002060"/>
                </a:solidFill>
              </a:rPr>
              <a:t>kính</a:t>
            </a:r>
            <a:r>
              <a:rPr lang="en-US" sz="7200" dirty="0" smtClean="0">
                <a:solidFill>
                  <a:srgbClr val="002060"/>
                </a:solidFill>
              </a:rPr>
              <a:t> </a:t>
            </a:r>
            <a:r>
              <a:rPr lang="en-US" sz="7200" dirty="0" err="1" smtClean="0">
                <a:solidFill>
                  <a:srgbClr val="002060"/>
                </a:solidFill>
              </a:rPr>
              <a:t>sợ</a:t>
            </a:r>
            <a:r>
              <a:rPr lang="en-US" sz="7200" dirty="0" smtClean="0">
                <a:solidFill>
                  <a:srgbClr val="002060"/>
                </a:solidFill>
              </a:rPr>
              <a:t> </a:t>
            </a:r>
            <a:r>
              <a:rPr lang="en-US" sz="7200" dirty="0" err="1" smtClean="0">
                <a:solidFill>
                  <a:srgbClr val="002060"/>
                </a:solidFill>
              </a:rPr>
              <a:t>Ngài</a:t>
            </a:r>
            <a:r>
              <a:rPr lang="en-US" sz="7200" dirty="0" smtClean="0">
                <a:solidFill>
                  <a:srgbClr val="002060"/>
                </a:solidFill>
              </a:rPr>
              <a:t>. </a:t>
            </a:r>
            <a:r>
              <a:rPr lang="en-US" sz="7200" dirty="0" err="1" smtClean="0">
                <a:solidFill>
                  <a:srgbClr val="002060"/>
                </a:solidFill>
              </a:rPr>
              <a:t>Xin</a:t>
            </a:r>
            <a:r>
              <a:rPr lang="en-US" sz="7200" dirty="0" smtClean="0">
                <a:solidFill>
                  <a:srgbClr val="002060"/>
                </a:solidFill>
              </a:rPr>
              <a:t> </a:t>
            </a:r>
            <a:r>
              <a:rPr lang="en-US" sz="7200" dirty="0" err="1" smtClean="0">
                <a:solidFill>
                  <a:srgbClr val="002060"/>
                </a:solidFill>
              </a:rPr>
              <a:t>Chúa</a:t>
            </a:r>
            <a:r>
              <a:rPr lang="en-US" sz="7200" dirty="0" smtClean="0">
                <a:solidFill>
                  <a:srgbClr val="002060"/>
                </a:solidFill>
              </a:rPr>
              <a:t> </a:t>
            </a:r>
            <a:r>
              <a:rPr lang="en-US" sz="7200" dirty="0" err="1" smtClean="0">
                <a:solidFill>
                  <a:srgbClr val="002060"/>
                </a:solidFill>
              </a:rPr>
              <a:t>từ</a:t>
            </a:r>
            <a:r>
              <a:rPr lang="en-US" sz="7200" dirty="0" smtClean="0">
                <a:solidFill>
                  <a:srgbClr val="002060"/>
                </a:solidFill>
              </a:rPr>
              <a:t>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núi</a:t>
            </a:r>
            <a:r>
              <a:rPr lang="en-US" sz="7200" dirty="0" smtClean="0">
                <a:solidFill>
                  <a:srgbClr val="002060"/>
                </a:solidFill>
              </a:rPr>
              <a:t> Si-on </a:t>
            </a:r>
            <a:r>
              <a:rPr lang="en-US" sz="7200" dirty="0" err="1" smtClean="0">
                <a:solidFill>
                  <a:srgbClr val="002060"/>
                </a:solidFill>
              </a:rPr>
              <a:t>chúc</a:t>
            </a:r>
            <a:r>
              <a:rPr lang="en-US" sz="7200" dirty="0" smtClean="0">
                <a:solidFill>
                  <a:srgbClr val="002060"/>
                </a:solidFill>
              </a:rPr>
              <a:t> </a:t>
            </a:r>
            <a:r>
              <a:rPr lang="en-US" sz="7200" dirty="0" err="1" smtClean="0">
                <a:solidFill>
                  <a:srgbClr val="002060"/>
                </a:solidFill>
              </a:rPr>
              <a:t>phúc</a:t>
            </a:r>
            <a:r>
              <a:rPr lang="en-US" sz="7200" dirty="0" smtClean="0">
                <a:solidFill>
                  <a:srgbClr val="002060"/>
                </a:solidFill>
              </a:rPr>
              <a:t> </a:t>
            </a:r>
            <a:r>
              <a:rPr lang="en-US" sz="7200" dirty="0" err="1" smtClean="0">
                <a:solidFill>
                  <a:srgbClr val="002060"/>
                </a:solidFill>
              </a:rPr>
              <a:t>suốt</a:t>
            </a:r>
            <a:r>
              <a:rPr lang="en-US" sz="7200" dirty="0" smtClean="0">
                <a:solidFill>
                  <a:srgbClr val="002060"/>
                </a:solidFill>
              </a:rPr>
              <a:t> </a:t>
            </a:r>
            <a:r>
              <a:rPr lang="en-US" sz="7200" dirty="0" err="1" smtClean="0">
                <a:solidFill>
                  <a:srgbClr val="002060"/>
                </a:solidFill>
              </a:rPr>
              <a:t>cả</a:t>
            </a:r>
            <a:r>
              <a:rPr lang="en-US" sz="7200" dirty="0" smtClean="0">
                <a:solidFill>
                  <a:srgbClr val="002060"/>
                </a:solidFill>
              </a:rPr>
              <a:t> </a:t>
            </a:r>
            <a:r>
              <a:rPr lang="en-US" sz="7200" dirty="0" err="1" smtClean="0">
                <a:solidFill>
                  <a:srgbClr val="002060"/>
                </a:solidFill>
              </a:rPr>
              <a:t>đời</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426510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3570586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smtClean="0">
                <a:solidFill>
                  <a:srgbClr val="002060"/>
                </a:solidFill>
              </a:rPr>
              <a:t>Nguyện</a:t>
            </a:r>
            <a:r>
              <a:rPr lang="en-US" sz="7200" dirty="0" smtClean="0">
                <a:solidFill>
                  <a:srgbClr val="002060"/>
                </a:solidFill>
              </a:rPr>
              <a:t> </a:t>
            </a:r>
            <a:r>
              <a:rPr lang="en-US" sz="7200" dirty="0" err="1" smtClean="0">
                <a:solidFill>
                  <a:srgbClr val="002060"/>
                </a:solidFill>
              </a:rPr>
              <a:t>cho</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được</a:t>
            </a:r>
            <a:r>
              <a:rPr lang="en-US" sz="7200" dirty="0" smtClean="0">
                <a:solidFill>
                  <a:srgbClr val="002060"/>
                </a:solidFill>
              </a:rPr>
              <a:t> </a:t>
            </a:r>
            <a:r>
              <a:rPr lang="en-US" sz="7200" dirty="0" err="1" smtClean="0">
                <a:solidFill>
                  <a:srgbClr val="002060"/>
                </a:solidFill>
              </a:rPr>
              <a:t>sống</a:t>
            </a:r>
            <a:r>
              <a:rPr lang="en-US" sz="7200" dirty="0" smtClean="0">
                <a:solidFill>
                  <a:srgbClr val="002060"/>
                </a:solidFill>
              </a:rPr>
              <a:t> </a:t>
            </a:r>
            <a:r>
              <a:rPr lang="en-US" sz="7200" dirty="0" err="1" smtClean="0">
                <a:solidFill>
                  <a:srgbClr val="002060"/>
                </a:solidFill>
              </a:rPr>
              <a:t>cao</a:t>
            </a:r>
            <a:r>
              <a:rPr lang="en-US" sz="7200" dirty="0" smtClean="0">
                <a:solidFill>
                  <a:srgbClr val="002060"/>
                </a:solidFill>
              </a:rPr>
              <a:t> </a:t>
            </a:r>
            <a:r>
              <a:rPr lang="en-US" sz="7200" dirty="0" err="1" smtClean="0">
                <a:solidFill>
                  <a:srgbClr val="002060"/>
                </a:solidFill>
              </a:rPr>
              <a:t>niên</a:t>
            </a:r>
            <a:r>
              <a:rPr lang="en-US" sz="7200" dirty="0" smtClean="0">
                <a:solidFill>
                  <a:srgbClr val="002060"/>
                </a:solidFill>
              </a:rPr>
              <a:t> </a:t>
            </a:r>
            <a:r>
              <a:rPr lang="en-US" sz="7200" dirty="0" err="1" smtClean="0">
                <a:solidFill>
                  <a:srgbClr val="002060"/>
                </a:solidFill>
              </a:rPr>
              <a:t>tuế</a:t>
            </a:r>
            <a:r>
              <a:rPr lang="en-US" sz="7200" dirty="0" smtClean="0">
                <a:solidFill>
                  <a:srgbClr val="002060"/>
                </a:solidFill>
              </a:rPr>
              <a:t> </a:t>
            </a:r>
            <a:r>
              <a:rPr lang="en-US" sz="7200" dirty="0" err="1" smtClean="0">
                <a:solidFill>
                  <a:srgbClr val="002060"/>
                </a:solidFill>
              </a:rPr>
              <a:t>trong</a:t>
            </a:r>
            <a:r>
              <a:rPr lang="en-US" sz="7200" dirty="0" smtClean="0">
                <a:solidFill>
                  <a:srgbClr val="002060"/>
                </a:solidFill>
              </a:rPr>
              <a:t> </a:t>
            </a:r>
            <a:r>
              <a:rPr lang="en-US" sz="7200" dirty="0" err="1" smtClean="0">
                <a:solidFill>
                  <a:srgbClr val="002060"/>
                </a:solidFill>
              </a:rPr>
              <a:t>hạnh</a:t>
            </a:r>
            <a:r>
              <a:rPr lang="en-US" sz="7200" dirty="0" smtClean="0">
                <a:solidFill>
                  <a:srgbClr val="002060"/>
                </a:solidFill>
              </a:rPr>
              <a:t> </a:t>
            </a:r>
            <a:r>
              <a:rPr lang="en-US" sz="7200" dirty="0" err="1" smtClean="0">
                <a:solidFill>
                  <a:srgbClr val="002060"/>
                </a:solidFill>
              </a:rPr>
              <a:t>phúc</a:t>
            </a:r>
            <a:r>
              <a:rPr lang="en-US" sz="7200" dirty="0" smtClean="0">
                <a:solidFill>
                  <a:srgbClr val="002060"/>
                </a:solidFill>
              </a:rPr>
              <a:t> </a:t>
            </a:r>
            <a:r>
              <a:rPr lang="en-US" sz="7200" dirty="0" err="1" smtClean="0">
                <a:solidFill>
                  <a:srgbClr val="002060"/>
                </a:solidFill>
              </a:rPr>
              <a:t>tuyệt</a:t>
            </a:r>
            <a:r>
              <a:rPr lang="en-US" sz="7200" dirty="0" smtClean="0">
                <a:solidFill>
                  <a:srgbClr val="002060"/>
                </a:solidFill>
              </a:rPr>
              <a:t> </a:t>
            </a:r>
            <a:r>
              <a:rPr lang="en-US" sz="7200" dirty="0" err="1" smtClean="0">
                <a:solidFill>
                  <a:srgbClr val="002060"/>
                </a:solidFill>
              </a:rPr>
              <a:t>vời</a:t>
            </a:r>
            <a:r>
              <a:rPr lang="en-US" sz="7200" dirty="0" smtClean="0">
                <a:solidFill>
                  <a:srgbClr val="002060"/>
                </a:solidFill>
              </a:rPr>
              <a:t>. Con </a:t>
            </a:r>
            <a:r>
              <a:rPr lang="en-US" sz="7200" dirty="0" err="1" smtClean="0">
                <a:solidFill>
                  <a:srgbClr val="002060"/>
                </a:solidFill>
              </a:rPr>
              <a:t>cháu</a:t>
            </a:r>
            <a:r>
              <a:rPr lang="en-US" sz="7200" dirty="0" smtClean="0">
                <a:solidFill>
                  <a:srgbClr val="002060"/>
                </a:solidFill>
              </a:rPr>
              <a:t> </a:t>
            </a:r>
            <a:r>
              <a:rPr lang="en-US" sz="7200" dirty="0" err="1" smtClean="0">
                <a:solidFill>
                  <a:srgbClr val="002060"/>
                </a:solidFill>
              </a:rPr>
              <a:t>Người</a:t>
            </a:r>
            <a:r>
              <a:rPr lang="en-US" sz="7200" dirty="0" smtClean="0">
                <a:solidFill>
                  <a:srgbClr val="002060"/>
                </a:solidFill>
              </a:rPr>
              <a:t> </a:t>
            </a:r>
            <a:r>
              <a:rPr lang="en-US" sz="7200" dirty="0" err="1" smtClean="0">
                <a:solidFill>
                  <a:srgbClr val="002060"/>
                </a:solidFill>
              </a:rPr>
              <a:t>đông</a:t>
            </a:r>
            <a:r>
              <a:rPr lang="en-US" sz="7200" dirty="0" smtClean="0">
                <a:solidFill>
                  <a:srgbClr val="002060"/>
                </a:solidFill>
              </a:rPr>
              <a:t> </a:t>
            </a:r>
            <a:r>
              <a:rPr lang="en-US" sz="7200" dirty="0" err="1" smtClean="0">
                <a:solidFill>
                  <a:srgbClr val="002060"/>
                </a:solidFill>
              </a:rPr>
              <a:t>đúc</a:t>
            </a:r>
            <a:r>
              <a:rPr lang="en-US" sz="7200" dirty="0" smtClean="0">
                <a:solidFill>
                  <a:srgbClr val="002060"/>
                </a:solidFill>
              </a:rPr>
              <a:t> </a:t>
            </a:r>
            <a:r>
              <a:rPr lang="en-US" sz="7200" dirty="0" err="1" smtClean="0">
                <a:solidFill>
                  <a:srgbClr val="002060"/>
                </a:solidFill>
              </a:rPr>
              <a:t>như</a:t>
            </a:r>
            <a:r>
              <a:rPr lang="en-US" sz="7200" dirty="0" smtClean="0">
                <a:solidFill>
                  <a:srgbClr val="002060"/>
                </a:solidFill>
              </a:rPr>
              <a:t> </a:t>
            </a:r>
            <a:r>
              <a:rPr lang="en-US" sz="7200" dirty="0" err="1" smtClean="0">
                <a:solidFill>
                  <a:srgbClr val="002060"/>
                </a:solidFill>
              </a:rPr>
              <a:t>sao</a:t>
            </a:r>
            <a:r>
              <a:rPr lang="en-US" sz="7200" dirty="0" smtClean="0">
                <a:solidFill>
                  <a:srgbClr val="002060"/>
                </a:solidFill>
              </a:rPr>
              <a:t> </a:t>
            </a:r>
            <a:r>
              <a:rPr lang="en-US" sz="7200" dirty="0" err="1" smtClean="0">
                <a:solidFill>
                  <a:srgbClr val="002060"/>
                </a:solidFill>
              </a:rPr>
              <a:t>trời</a:t>
            </a:r>
            <a:r>
              <a:rPr lang="en-US" sz="7200" dirty="0" smtClean="0">
                <a:solidFill>
                  <a:srgbClr val="002060"/>
                </a:solidFill>
              </a:rPr>
              <a:t>, an </a:t>
            </a:r>
            <a:r>
              <a:rPr lang="en-US" sz="7200" dirty="0" err="1" smtClean="0">
                <a:solidFill>
                  <a:srgbClr val="002060"/>
                </a:solidFill>
              </a:rPr>
              <a:t>vui</a:t>
            </a:r>
            <a:r>
              <a:rPr lang="en-US" sz="7200" dirty="0" smtClean="0">
                <a:solidFill>
                  <a:srgbClr val="002060"/>
                </a:solidFill>
              </a:rPr>
              <a:t> </a:t>
            </a:r>
            <a:r>
              <a:rPr lang="en-US" sz="7200" dirty="0" err="1" smtClean="0">
                <a:solidFill>
                  <a:srgbClr val="002060"/>
                </a:solidFill>
              </a:rPr>
              <a:t>đến</a:t>
            </a:r>
            <a:r>
              <a:rPr lang="en-US" sz="7200" dirty="0" smtClean="0">
                <a:solidFill>
                  <a:srgbClr val="002060"/>
                </a:solidFill>
              </a:rPr>
              <a:t> </a:t>
            </a:r>
            <a:r>
              <a:rPr lang="en-US" sz="7200" dirty="0" err="1" smtClean="0">
                <a:solidFill>
                  <a:srgbClr val="002060"/>
                </a:solidFill>
              </a:rPr>
              <a:t>muôn</a:t>
            </a:r>
            <a:r>
              <a:rPr lang="en-US" sz="7200" dirty="0" smtClean="0">
                <a:solidFill>
                  <a:srgbClr val="002060"/>
                </a:solidFill>
              </a:rPr>
              <a:t> </a:t>
            </a:r>
            <a:r>
              <a:rPr lang="en-US" sz="7200" dirty="0" err="1" smtClean="0">
                <a:solidFill>
                  <a:srgbClr val="002060"/>
                </a:solidFill>
              </a:rPr>
              <a:t>ngàn</a:t>
            </a:r>
            <a:r>
              <a:rPr lang="en-US" sz="7200" dirty="0" smtClean="0">
                <a:solidFill>
                  <a:srgbClr val="002060"/>
                </a:solidFill>
              </a:rPr>
              <a:t> </a:t>
            </a:r>
            <a:r>
              <a:rPr lang="en-US" sz="7200" dirty="0" err="1" smtClean="0">
                <a:solidFill>
                  <a:srgbClr val="002060"/>
                </a:solidFill>
              </a:rPr>
              <a:t>đời</a:t>
            </a:r>
            <a:r>
              <a:rPr lang="en-US" sz="7200" dirty="0" smtClean="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099193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1"/>
          </a:xfrm>
        </p:spPr>
        <p:txBody>
          <a:bodyPr>
            <a:noAutofit/>
          </a:bodyPr>
          <a:lstStyle/>
          <a:p>
            <a:pPr algn="just">
              <a:lnSpc>
                <a:spcPct val="120000"/>
              </a:lnSpc>
            </a:pPr>
            <a:r>
              <a:rPr lang="en-US" sz="6400" u="sng" dirty="0" err="1">
                <a:solidFill>
                  <a:srgbClr val="FF0000"/>
                </a:solidFill>
              </a:rPr>
              <a:t>Đk</a:t>
            </a:r>
            <a:r>
              <a:rPr lang="en-US" sz="6400" u="sng" dirty="0">
                <a:solidFill>
                  <a:srgbClr val="FF0000"/>
                </a:solidFill>
              </a:rPr>
              <a:t>:</a:t>
            </a:r>
            <a:r>
              <a:rPr lang="en-US" sz="6400" dirty="0">
                <a:solidFill>
                  <a:srgbClr val="FF0000"/>
                </a:solidFill>
              </a:rPr>
              <a:t> </a:t>
            </a:r>
            <a:r>
              <a:rPr lang="en-US" sz="6400" dirty="0" err="1" smtClean="0">
                <a:solidFill>
                  <a:srgbClr val="002060"/>
                </a:solidFill>
              </a:rPr>
              <a:t>Vinh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thay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kính</a:t>
            </a:r>
            <a:r>
              <a:rPr lang="en-US" sz="6400" dirty="0" smtClean="0">
                <a:solidFill>
                  <a:srgbClr val="002060"/>
                </a:solidFill>
              </a:rPr>
              <a:t> </a:t>
            </a:r>
            <a:r>
              <a:rPr lang="en-US" sz="6400" dirty="0" err="1" smtClean="0">
                <a:solidFill>
                  <a:srgbClr val="002060"/>
                </a:solidFill>
              </a:rPr>
              <a:t>sợ</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hằng</a:t>
            </a:r>
            <a:r>
              <a:rPr lang="en-US" sz="6400" dirty="0" smtClean="0">
                <a:solidFill>
                  <a:srgbClr val="002060"/>
                </a:solidFill>
              </a:rPr>
              <a:t> </a:t>
            </a:r>
            <a:r>
              <a:rPr lang="en-US" sz="6400" dirty="0" err="1" smtClean="0">
                <a:solidFill>
                  <a:srgbClr val="002060"/>
                </a:solidFill>
              </a:rPr>
              <a:t>đi</a:t>
            </a:r>
            <a:r>
              <a:rPr lang="en-US" sz="6400" dirty="0" smtClean="0">
                <a:solidFill>
                  <a:srgbClr val="002060"/>
                </a:solidFill>
              </a:rPr>
              <a:t> </a:t>
            </a:r>
            <a:r>
              <a:rPr lang="en-US" sz="6400" dirty="0" err="1" smtClean="0">
                <a:solidFill>
                  <a:srgbClr val="002060"/>
                </a:solidFill>
              </a:rPr>
              <a:t>trên</a:t>
            </a:r>
            <a:r>
              <a:rPr lang="en-US" sz="6400" dirty="0" smtClean="0">
                <a:solidFill>
                  <a:srgbClr val="002060"/>
                </a:solidFill>
              </a:rPr>
              <a:t> </a:t>
            </a:r>
            <a:r>
              <a:rPr lang="en-US" sz="6400" dirty="0" err="1" smtClean="0">
                <a:solidFill>
                  <a:srgbClr val="002060"/>
                </a:solidFill>
              </a:rPr>
              <a:t>đường</a:t>
            </a:r>
            <a:r>
              <a:rPr lang="en-US" sz="6400" dirty="0" smtClean="0">
                <a:solidFill>
                  <a:srgbClr val="002060"/>
                </a:solidFill>
              </a:rPr>
              <a:t> </a:t>
            </a:r>
            <a:r>
              <a:rPr lang="en-US" sz="6400" dirty="0" err="1" smtClean="0">
                <a:solidFill>
                  <a:srgbClr val="002060"/>
                </a:solidFill>
              </a:rPr>
              <a:t>quang</a:t>
            </a:r>
            <a:r>
              <a:rPr lang="en-US" sz="6400" dirty="0" smtClean="0">
                <a:solidFill>
                  <a:srgbClr val="002060"/>
                </a:solidFill>
              </a:rPr>
              <a:t> minh </a:t>
            </a:r>
            <a:r>
              <a:rPr lang="en-US" sz="6400" dirty="0" err="1" smtClean="0">
                <a:solidFill>
                  <a:srgbClr val="002060"/>
                </a:solidFill>
              </a:rPr>
              <a:t>Thiên</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hưởng</a:t>
            </a:r>
            <a:r>
              <a:rPr lang="en-US" sz="6400" dirty="0" smtClean="0">
                <a:solidFill>
                  <a:srgbClr val="002060"/>
                </a:solidFill>
              </a:rPr>
              <a:t> </a:t>
            </a:r>
            <a:r>
              <a:rPr lang="en-US" sz="6400" dirty="0" err="1" smtClean="0">
                <a:solidFill>
                  <a:srgbClr val="002060"/>
                </a:solidFill>
              </a:rPr>
              <a:t>huê</a:t>
            </a:r>
            <a:r>
              <a:rPr lang="en-US" sz="6400" dirty="0" smtClean="0">
                <a:solidFill>
                  <a:srgbClr val="002060"/>
                </a:solidFill>
              </a:rPr>
              <a:t> </a:t>
            </a:r>
            <a:r>
              <a:rPr lang="en-US" sz="6400" dirty="0" err="1" smtClean="0">
                <a:solidFill>
                  <a:srgbClr val="002060"/>
                </a:solidFill>
              </a:rPr>
              <a:t>lợi</a:t>
            </a:r>
            <a:r>
              <a:rPr lang="en-US" sz="6400" dirty="0" smtClean="0">
                <a:solidFill>
                  <a:srgbClr val="002060"/>
                </a:solidFill>
              </a:rPr>
              <a:t> </a:t>
            </a:r>
            <a:r>
              <a:rPr lang="en-US" sz="6400" dirty="0" err="1" smtClean="0">
                <a:solidFill>
                  <a:srgbClr val="002060"/>
                </a:solidFill>
              </a:rPr>
              <a:t>tay</a:t>
            </a:r>
            <a:r>
              <a:rPr lang="en-US" sz="6400" dirty="0" smtClean="0">
                <a:solidFill>
                  <a:srgbClr val="002060"/>
                </a:solidFill>
              </a:rPr>
              <a:t> </a:t>
            </a:r>
            <a:r>
              <a:rPr lang="en-US" sz="6400" dirty="0" err="1" smtClean="0">
                <a:solidFill>
                  <a:srgbClr val="002060"/>
                </a:solidFill>
              </a:rPr>
              <a:t>người</a:t>
            </a:r>
            <a:r>
              <a:rPr lang="en-US" sz="6400" dirty="0" smtClean="0">
                <a:solidFill>
                  <a:srgbClr val="002060"/>
                </a:solidFill>
              </a:rPr>
              <a:t> </a:t>
            </a:r>
            <a:r>
              <a:rPr lang="en-US" sz="6400" dirty="0" err="1" smtClean="0">
                <a:solidFill>
                  <a:srgbClr val="002060"/>
                </a:solidFill>
              </a:rPr>
              <a:t>tạo</a:t>
            </a:r>
            <a:r>
              <a:rPr lang="en-US" sz="6400" dirty="0" smtClean="0">
                <a:solidFill>
                  <a:srgbClr val="002060"/>
                </a:solidFill>
              </a:rPr>
              <a:t> </a:t>
            </a:r>
            <a:r>
              <a:rPr lang="en-US" sz="6400" dirty="0" err="1" smtClean="0">
                <a:solidFill>
                  <a:srgbClr val="002060"/>
                </a:solidFill>
              </a:rPr>
              <a:t>nên</a:t>
            </a:r>
            <a:r>
              <a:rPr lang="en-US" sz="6400" dirty="0" smtClean="0">
                <a:solidFill>
                  <a:srgbClr val="002060"/>
                </a:solidFill>
              </a:rPr>
              <a:t>, </a:t>
            </a:r>
            <a:r>
              <a:rPr lang="en-US" sz="6400" dirty="0" err="1" smtClean="0">
                <a:solidFill>
                  <a:srgbClr val="002060"/>
                </a:solidFill>
              </a:rPr>
              <a:t>và</a:t>
            </a:r>
            <a:r>
              <a:rPr lang="en-US" sz="6400" dirty="0" smtClean="0">
                <a:solidFill>
                  <a:srgbClr val="002060"/>
                </a:solidFill>
              </a:rPr>
              <a:t> </a:t>
            </a:r>
            <a:r>
              <a:rPr lang="en-US" sz="6400" dirty="0" err="1" smtClean="0">
                <a:solidFill>
                  <a:srgbClr val="002060"/>
                </a:solidFill>
              </a:rPr>
              <a:t>hạnh</a:t>
            </a:r>
            <a:r>
              <a:rPr lang="en-US" sz="6400" dirty="0" smtClean="0">
                <a:solidFill>
                  <a:srgbClr val="002060"/>
                </a:solidFill>
              </a:rPr>
              <a:t> </a:t>
            </a:r>
            <a:r>
              <a:rPr lang="en-US" sz="6400" dirty="0" err="1" smtClean="0">
                <a:solidFill>
                  <a:srgbClr val="002060"/>
                </a:solidFill>
              </a:rPr>
              <a:t>phúc</a:t>
            </a:r>
            <a:r>
              <a:rPr lang="en-US" sz="6400" dirty="0" smtClean="0">
                <a:solidFill>
                  <a:srgbClr val="002060"/>
                </a:solidFill>
              </a:rPr>
              <a:t> </a:t>
            </a:r>
            <a:r>
              <a:rPr lang="en-US" sz="6400" dirty="0" err="1" smtClean="0">
                <a:solidFill>
                  <a:srgbClr val="002060"/>
                </a:solidFill>
              </a:rPr>
              <a:t>Chúa</a:t>
            </a:r>
            <a:r>
              <a:rPr lang="en-US" sz="6400" dirty="0" smtClean="0">
                <a:solidFill>
                  <a:srgbClr val="002060"/>
                </a:solidFill>
              </a:rPr>
              <a:t> </a:t>
            </a:r>
            <a:r>
              <a:rPr lang="en-US" sz="6400" dirty="0" err="1" smtClean="0">
                <a:solidFill>
                  <a:srgbClr val="002060"/>
                </a:solidFill>
              </a:rPr>
              <a:t>thưởng</a:t>
            </a:r>
            <a:r>
              <a:rPr lang="en-US" sz="6400" dirty="0" smtClean="0">
                <a:solidFill>
                  <a:srgbClr val="002060"/>
                </a:solidFill>
              </a:rPr>
              <a:t> ban </a:t>
            </a:r>
            <a:r>
              <a:rPr lang="en-US" sz="6400" dirty="0" err="1" smtClean="0">
                <a:solidFill>
                  <a:srgbClr val="002060"/>
                </a:solidFill>
              </a:rPr>
              <a:t>muôn</a:t>
            </a:r>
            <a:r>
              <a:rPr lang="en-US" sz="6400" dirty="0" smtClean="0">
                <a:solidFill>
                  <a:srgbClr val="002060"/>
                </a:solidFill>
              </a:rPr>
              <a:t> </a:t>
            </a:r>
            <a:r>
              <a:rPr lang="en-US" sz="6400" dirty="0" err="1" smtClean="0">
                <a:solidFill>
                  <a:srgbClr val="002060"/>
                </a:solidFill>
              </a:rPr>
              <a:t>đời</a:t>
            </a:r>
            <a:r>
              <a:rPr lang="en-US" sz="6400" dirty="0" smtClean="0">
                <a:solidFill>
                  <a:srgbClr val="002060"/>
                </a:solidFill>
              </a:rPr>
              <a:t>.</a:t>
            </a:r>
            <a:endParaRPr lang="vi-VN" sz="6400" dirty="0">
              <a:solidFill>
                <a:srgbClr val="002060"/>
              </a:solidFill>
            </a:endParaRPr>
          </a:p>
        </p:txBody>
      </p:sp>
    </p:spTree>
    <p:extLst>
      <p:ext uri="{BB962C8B-B14F-4D97-AF65-F5344CB8AC3E}">
        <p14:creationId xmlns:p14="http://schemas.microsoft.com/office/powerpoint/2010/main" val="2079591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là</a:t>
            </a:r>
            <a:r>
              <a:rPr lang="en-US" sz="7733" dirty="0">
                <a:solidFill>
                  <a:srgbClr val="002060"/>
                </a:solidFill>
              </a:rPr>
              <a:t> </a:t>
            </a:r>
            <a:r>
              <a:rPr lang="en-US" sz="7733" dirty="0" err="1">
                <a:solidFill>
                  <a:srgbClr val="002060"/>
                </a:solidFill>
              </a:rPr>
              <a:t>tình</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chúng</a:t>
            </a:r>
            <a:r>
              <a:rPr lang="en-US" sz="7733" dirty="0">
                <a:solidFill>
                  <a:srgbClr val="002060"/>
                </a:solidFill>
              </a:rPr>
              <a:t> ta </a:t>
            </a:r>
            <a:r>
              <a:rPr lang="en-US" sz="7733" dirty="0" err="1">
                <a:solidFill>
                  <a:srgbClr val="002060"/>
                </a:solidFill>
              </a:rPr>
              <a:t>hãy</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như</a:t>
            </a:r>
            <a:r>
              <a:rPr lang="en-US" sz="7733" dirty="0">
                <a:solidFill>
                  <a:srgbClr val="002060"/>
                </a:solidFill>
              </a:rPr>
              <a:t> </a:t>
            </a: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đã</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chúng</a:t>
            </a:r>
            <a:r>
              <a:rPr lang="en-US" sz="7733" dirty="0">
                <a:solidFill>
                  <a:srgbClr val="002060"/>
                </a:solidFill>
              </a:rPr>
              <a:t> ta.</a:t>
            </a:r>
          </a:p>
        </p:txBody>
      </p:sp>
      <p:sp>
        <p:nvSpPr>
          <p:cNvPr id="3" name="TextBox 2"/>
          <p:cNvSpPr txBox="1"/>
          <p:nvPr/>
        </p:nvSpPr>
        <p:spPr>
          <a:xfrm>
            <a:off x="0" y="1"/>
            <a:ext cx="5181600" cy="830997"/>
          </a:xfrm>
          <a:prstGeom prst="rect">
            <a:avLst/>
          </a:prstGeom>
          <a:noFill/>
        </p:spPr>
        <p:txBody>
          <a:bodyPr wrap="square" rtlCol="0">
            <a:spAutoFit/>
          </a:bodyPr>
          <a:lstStyle/>
          <a:p>
            <a:r>
              <a:rPr lang="en-US" sz="4800" dirty="0">
                <a:solidFill>
                  <a:srgbClr val="FF0000"/>
                </a:solidFill>
              </a:rPr>
              <a:t>Alleluia - Alleluia:</a:t>
            </a:r>
          </a:p>
        </p:txBody>
      </p:sp>
      <p:sp>
        <p:nvSpPr>
          <p:cNvPr id="4" name="Rectangle 3"/>
          <p:cNvSpPr/>
          <p:nvPr/>
        </p:nvSpPr>
        <p:spPr>
          <a:xfrm>
            <a:off x="8026400" y="5971737"/>
            <a:ext cx="2678938" cy="830997"/>
          </a:xfrm>
          <a:prstGeom prst="rect">
            <a:avLst/>
          </a:prstGeom>
        </p:spPr>
        <p:txBody>
          <a:bodyPr wrap="none">
            <a:spAutoFit/>
          </a:bodyPr>
          <a:lstStyle/>
          <a:p>
            <a:r>
              <a:rPr lang="en-US" sz="4800" dirty="0">
                <a:solidFill>
                  <a:srgbClr val="FF0000"/>
                </a:solidFill>
              </a:rPr>
              <a:t>Alleluia …</a:t>
            </a:r>
          </a:p>
        </p:txBody>
      </p:sp>
    </p:spTree>
    <p:extLst>
      <p:ext uri="{BB962C8B-B14F-4D97-AF65-F5344CB8AC3E}">
        <p14:creationId xmlns:p14="http://schemas.microsoft.com/office/powerpoint/2010/main" val="1438301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10000"/>
              </a:lnSpc>
              <a:spcBef>
                <a:spcPts val="0"/>
              </a:spcBef>
            </a:pPr>
            <a:r>
              <a:rPr lang="en-US" sz="8000" u="sng" dirty="0" err="1">
                <a:solidFill>
                  <a:srgbClr val="FF0000"/>
                </a:solidFill>
                <a:latin typeface="+mj-lt"/>
              </a:rPr>
              <a:t>Tk</a:t>
            </a:r>
            <a:r>
              <a:rPr lang="vi-VN" sz="8000" u="sng" dirty="0">
                <a:solidFill>
                  <a:srgbClr val="FF0000"/>
                </a:solidFill>
                <a:latin typeface="+mj-lt"/>
              </a:rPr>
              <a:t>1</a:t>
            </a:r>
            <a:r>
              <a:rPr lang="en-US" sz="8000" u="sng" dirty="0">
                <a:solidFill>
                  <a:srgbClr val="FF0000"/>
                </a:solidFill>
                <a:latin typeface="+mj-lt"/>
              </a:rPr>
              <a:t>:</a:t>
            </a:r>
            <a:r>
              <a:rPr lang="vi-VN" sz="8000" dirty="0">
                <a:solidFill>
                  <a:srgbClr val="FF0000"/>
                </a:solidFill>
                <a:latin typeface="+mj-lt"/>
              </a:rPr>
              <a:t> </a:t>
            </a:r>
            <a:r>
              <a:rPr lang="en-US" sz="8000" dirty="0" err="1">
                <a:solidFill>
                  <a:srgbClr val="002060"/>
                </a:solidFill>
                <a:latin typeface="+mj-lt"/>
              </a:rPr>
              <a:t>Đưa</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đến</a:t>
            </a:r>
            <a:r>
              <a:rPr lang="en-US" sz="8000" dirty="0">
                <a:solidFill>
                  <a:srgbClr val="002060"/>
                </a:solidFill>
                <a:latin typeface="+mj-lt"/>
              </a:rPr>
              <a:t> </a:t>
            </a:r>
            <a:r>
              <a:rPr lang="en-US" sz="8000" dirty="0" err="1">
                <a:solidFill>
                  <a:srgbClr val="002060"/>
                </a:solidFill>
                <a:latin typeface="+mj-lt"/>
              </a:rPr>
              <a:t>trước</a:t>
            </a:r>
            <a:r>
              <a:rPr lang="en-US" sz="8000" dirty="0">
                <a:solidFill>
                  <a:srgbClr val="002060"/>
                </a:solidFill>
                <a:latin typeface="+mj-lt"/>
              </a:rPr>
              <a:t> </a:t>
            </a:r>
            <a:r>
              <a:rPr lang="en-US" sz="8000" dirty="0" err="1">
                <a:solidFill>
                  <a:srgbClr val="002060"/>
                </a:solidFill>
                <a:latin typeface="+mj-lt"/>
              </a:rPr>
              <a:t>bàn</a:t>
            </a:r>
            <a:r>
              <a:rPr lang="en-US" sz="8000" dirty="0">
                <a:solidFill>
                  <a:srgbClr val="002060"/>
                </a:solidFill>
                <a:latin typeface="+mj-lt"/>
              </a:rPr>
              <a:t> </a:t>
            </a:r>
            <a:r>
              <a:rPr lang="en-US" sz="8000" dirty="0" err="1">
                <a:solidFill>
                  <a:srgbClr val="002060"/>
                </a:solidFill>
                <a:latin typeface="+mj-lt"/>
              </a:rPr>
              <a:t>thờ</a:t>
            </a:r>
            <a:r>
              <a:rPr lang="en-US" sz="8000" dirty="0">
                <a:solidFill>
                  <a:srgbClr val="002060"/>
                </a:solidFill>
                <a:latin typeface="+mj-lt"/>
              </a:rPr>
              <a:t> </a:t>
            </a:r>
            <a:r>
              <a:rPr lang="en-US" sz="8000" dirty="0" err="1">
                <a:solidFill>
                  <a:srgbClr val="002060"/>
                </a:solidFill>
                <a:latin typeface="+mj-lt"/>
              </a:rPr>
              <a:t>chung</a:t>
            </a:r>
            <a:r>
              <a:rPr lang="en-US" sz="8000" dirty="0">
                <a:solidFill>
                  <a:srgbClr val="002060"/>
                </a:solidFill>
                <a:latin typeface="+mj-lt"/>
              </a:rPr>
              <a:t> </a:t>
            </a:r>
            <a:r>
              <a:rPr lang="en-US" sz="8000" dirty="0" err="1">
                <a:solidFill>
                  <a:srgbClr val="002060"/>
                </a:solidFill>
                <a:latin typeface="+mj-lt"/>
              </a:rPr>
              <a:t>lòng</a:t>
            </a:r>
            <a:r>
              <a:rPr lang="en-US" sz="8000" dirty="0">
                <a:solidFill>
                  <a:srgbClr val="002060"/>
                </a:solidFill>
                <a:latin typeface="+mj-lt"/>
              </a:rPr>
              <a:t> </a:t>
            </a:r>
            <a:r>
              <a:rPr lang="en-US" sz="8000" dirty="0" err="1">
                <a:solidFill>
                  <a:srgbClr val="002060"/>
                </a:solidFill>
                <a:latin typeface="+mj-lt"/>
              </a:rPr>
              <a:t>thề</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Nơi</a:t>
            </a:r>
            <a:r>
              <a:rPr lang="en-US" sz="8000" dirty="0">
                <a:solidFill>
                  <a:srgbClr val="002060"/>
                </a:solidFill>
                <a:latin typeface="+mj-lt"/>
              </a:rPr>
              <a:t>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hiến</a:t>
            </a:r>
            <a:r>
              <a:rPr lang="en-US" sz="8000" dirty="0">
                <a:solidFill>
                  <a:srgbClr val="00206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trọn</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ngày</a:t>
            </a:r>
            <a:r>
              <a:rPr lang="en-US" sz="8000" dirty="0">
                <a:solidFill>
                  <a:srgbClr val="002060"/>
                </a:solidFill>
                <a:latin typeface="+mj-lt"/>
              </a:rPr>
              <a:t> </a:t>
            </a:r>
            <a:r>
              <a:rPr lang="en-US" sz="8000" dirty="0" smtClean="0">
                <a:solidFill>
                  <a:srgbClr val="002060"/>
                </a:solidFill>
                <a:latin typeface="+mj-lt"/>
              </a:rPr>
              <a:t>nay </a:t>
            </a:r>
            <a:r>
              <a:rPr lang="en-US" sz="8000" dirty="0" smtClean="0">
                <a:solidFill>
                  <a:srgbClr val="FF0000"/>
                </a:solidFill>
                <a:latin typeface="+mj-lt"/>
              </a:rPr>
              <a:t>…</a:t>
            </a:r>
            <a:endParaRPr lang="vi-VN" sz="8000" dirty="0">
              <a:solidFill>
                <a:srgbClr val="FF0000"/>
              </a:solidFill>
              <a:latin typeface="+mj-lt"/>
            </a:endParaRPr>
          </a:p>
        </p:txBody>
      </p:sp>
    </p:spTree>
    <p:extLst>
      <p:ext uri="{BB962C8B-B14F-4D97-AF65-F5344CB8AC3E}">
        <p14:creationId xmlns:p14="http://schemas.microsoft.com/office/powerpoint/2010/main" val="92360518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Đaminh</a:t>
            </a:r>
            <a:r>
              <a:rPr lang="en-US" sz="4000" dirty="0" smtClean="0">
                <a:solidFill>
                  <a:srgbClr val="FF0000"/>
                </a:solidFill>
              </a:rPr>
              <a:t> </a:t>
            </a:r>
            <a:r>
              <a:rPr lang="en-US" sz="4000" dirty="0" err="1" smtClean="0">
                <a:solidFill>
                  <a:srgbClr val="FF0000"/>
                </a:solidFill>
              </a:rPr>
              <a:t>Đặng</a:t>
            </a:r>
            <a:r>
              <a:rPr lang="en-US" sz="4000" dirty="0" smtClean="0">
                <a:solidFill>
                  <a:srgbClr val="FF0000"/>
                </a:solidFill>
              </a:rPr>
              <a:t> </a:t>
            </a:r>
            <a:r>
              <a:rPr lang="en-US" sz="4000" dirty="0" err="1" smtClean="0">
                <a:solidFill>
                  <a:srgbClr val="FF0000"/>
                </a:solidFill>
              </a:rPr>
              <a:t>Văn</a:t>
            </a:r>
            <a:r>
              <a:rPr lang="en-US" sz="4000" dirty="0" smtClean="0">
                <a:solidFill>
                  <a:srgbClr val="FF0000"/>
                </a:solidFill>
              </a:rPr>
              <a:t> </a:t>
            </a:r>
            <a:r>
              <a:rPr lang="en-US" sz="4000" dirty="0" err="1" smtClean="0">
                <a:solidFill>
                  <a:srgbClr val="FF0000"/>
                </a:solidFill>
              </a:rPr>
              <a:t>Sáng</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Linh</a:t>
            </a:r>
            <a:r>
              <a:rPr lang="en-US" sz="4000" dirty="0" smtClean="0">
                <a:solidFill>
                  <a:srgbClr val="FF0000"/>
                </a:solidFill>
              </a:rPr>
              <a:t> </a:t>
            </a:r>
            <a:r>
              <a:rPr lang="en-US" sz="4000" dirty="0" err="1" smtClean="0">
                <a:solidFill>
                  <a:srgbClr val="FF0000"/>
                </a:solidFill>
              </a:rPr>
              <a:t>Văn</a:t>
            </a:r>
            <a:endParaRPr lang="en-US" sz="4000" dirty="0" smtClean="0">
              <a:solidFill>
                <a:srgbClr val="FF0000"/>
              </a:solidFill>
            </a:endParaRPr>
          </a:p>
        </p:txBody>
      </p:sp>
    </p:spTree>
    <p:extLst>
      <p:ext uri="{BB962C8B-B14F-4D97-AF65-F5344CB8AC3E}">
        <p14:creationId xmlns:p14="http://schemas.microsoft.com/office/powerpoint/2010/main" val="2848008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91367"/>
          </a:xfrm>
          <a:prstGeom prst="rect">
            <a:avLst/>
          </a:prstGeom>
        </p:spPr>
        <p:txBody>
          <a:bodyPr wrap="square" anchor="ctr" anchorCtr="0">
            <a:noAutofit/>
          </a:bodyPr>
          <a:lstStyle/>
          <a:p>
            <a:pPr algn="ctr">
              <a:lnSpc>
                <a:spcPct val="130000"/>
              </a:lnSpc>
            </a:pPr>
            <a:r>
              <a:rPr lang="en-US" sz="6000" u="sng" dirty="0" err="1">
                <a:solidFill>
                  <a:srgbClr val="FF0000"/>
                </a:solidFill>
              </a:rPr>
              <a:t>Dâng</a:t>
            </a:r>
            <a:r>
              <a:rPr lang="en-US" sz="6000" u="sng" dirty="0">
                <a:solidFill>
                  <a:srgbClr val="FF0000"/>
                </a:solidFill>
              </a:rPr>
              <a:t> </a:t>
            </a:r>
            <a:r>
              <a:rPr lang="en-US" sz="6000" u="sng" dirty="0" err="1">
                <a:solidFill>
                  <a:srgbClr val="FF0000"/>
                </a:solidFill>
              </a:rPr>
              <a:t>Lễ</a:t>
            </a:r>
            <a:endParaRPr lang="en-US" sz="6000" u="sng" dirty="0">
              <a:solidFill>
                <a:srgbClr val="FF0000"/>
              </a:solidFill>
            </a:endParaRPr>
          </a:p>
          <a:p>
            <a:pPr algn="ctr">
              <a:lnSpc>
                <a:spcPct val="130000"/>
              </a:lnSpc>
            </a:pPr>
            <a:r>
              <a:rPr lang="en-US" sz="8000" dirty="0" err="1" smtClean="0">
                <a:solidFill>
                  <a:srgbClr val="FF0000"/>
                </a:solidFill>
              </a:rPr>
              <a:t>Dâng</a:t>
            </a:r>
            <a:r>
              <a:rPr lang="en-US" sz="8000" dirty="0" smtClean="0">
                <a:solidFill>
                  <a:srgbClr val="FF0000"/>
                </a:solidFill>
              </a:rPr>
              <a:t> </a:t>
            </a:r>
            <a:r>
              <a:rPr lang="en-US" sz="8000" dirty="0" err="1" smtClean="0">
                <a:solidFill>
                  <a:srgbClr val="FF0000"/>
                </a:solidFill>
              </a:rPr>
              <a:t>Đời</a:t>
            </a:r>
            <a:r>
              <a:rPr lang="en-US" sz="8000" dirty="0" smtClean="0">
                <a:solidFill>
                  <a:srgbClr val="FF0000"/>
                </a:solidFill>
              </a:rPr>
              <a:t> </a:t>
            </a:r>
            <a:r>
              <a:rPr lang="en-US" sz="8000" dirty="0" err="1" smtClean="0">
                <a:solidFill>
                  <a:srgbClr val="FF0000"/>
                </a:solidFill>
              </a:rPr>
              <a:t>Trăm</a:t>
            </a:r>
            <a:r>
              <a:rPr lang="en-US" sz="8000" dirty="0" smtClean="0">
                <a:solidFill>
                  <a:srgbClr val="FF0000"/>
                </a:solidFill>
              </a:rPr>
              <a:t> </a:t>
            </a:r>
            <a:r>
              <a:rPr lang="en-US" sz="8000" dirty="0" err="1" smtClean="0">
                <a:solidFill>
                  <a:srgbClr val="FF0000"/>
                </a:solidFill>
              </a:rPr>
              <a:t>Năm</a:t>
            </a:r>
            <a:endParaRPr lang="en-US" sz="8000" dirty="0" smtClean="0">
              <a:solidFill>
                <a:srgbClr val="FF0000"/>
              </a:solidFill>
            </a:endParaRPr>
          </a:p>
          <a:p>
            <a:pPr algn="ctr">
              <a:lnSpc>
                <a:spcPct val="130000"/>
              </a:lnSpc>
            </a:pPr>
            <a:r>
              <a:rPr lang="en-US" sz="6000" i="1" dirty="0" err="1" smtClean="0">
                <a:solidFill>
                  <a:srgbClr val="002060"/>
                </a:solidFill>
              </a:rPr>
              <a:t>Phanxicô</a:t>
            </a:r>
            <a:endParaRPr lang="en-US" sz="6000" i="1" dirty="0">
              <a:solidFill>
                <a:srgbClr val="002060"/>
              </a:solidFill>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2407765" y="5302977"/>
            <a:ext cx="7376470" cy="1088666"/>
          </a:xfrm>
          <a:prstGeom prst="rect">
            <a:avLst/>
          </a:prstGeom>
        </p:spPr>
      </p:pic>
    </p:spTree>
    <p:extLst>
      <p:ext uri="{BB962C8B-B14F-4D97-AF65-F5344CB8AC3E}">
        <p14:creationId xmlns:p14="http://schemas.microsoft.com/office/powerpoint/2010/main" val="193084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100" u="sng" dirty="0">
                <a:solidFill>
                  <a:srgbClr val="FF0000"/>
                </a:solidFill>
              </a:rPr>
              <a:t>Tk1:</a:t>
            </a:r>
            <a:r>
              <a:rPr lang="en-US" sz="6100" dirty="0">
                <a:solidFill>
                  <a:schemeClr val="bg1"/>
                </a:solidFill>
              </a:rPr>
              <a:t> </a:t>
            </a:r>
            <a:r>
              <a:rPr lang="vi-VN" sz="6100" dirty="0">
                <a:solidFill>
                  <a:srgbClr val="002060"/>
                </a:solidFill>
              </a:rPr>
              <a:t>Xin dâng </a:t>
            </a:r>
            <a:r>
              <a:rPr lang="en-US" sz="6100" dirty="0" err="1" smtClean="0">
                <a:solidFill>
                  <a:srgbClr val="002060"/>
                </a:solidFill>
              </a:rPr>
              <a:t>lên</a:t>
            </a:r>
            <a:r>
              <a:rPr lang="en-US" sz="6100" dirty="0" smtClean="0">
                <a:solidFill>
                  <a:srgbClr val="002060"/>
                </a:solidFill>
              </a:rPr>
              <a:t> </a:t>
            </a:r>
            <a:r>
              <a:rPr lang="en-US" sz="6100" dirty="0" err="1" smtClean="0">
                <a:solidFill>
                  <a:srgbClr val="002060"/>
                </a:solidFill>
              </a:rPr>
              <a:t>Ngài</a:t>
            </a:r>
            <a:r>
              <a:rPr lang="en-US" sz="6100" dirty="0" smtClean="0">
                <a:solidFill>
                  <a:srgbClr val="002060"/>
                </a:solidFill>
              </a:rPr>
              <a:t> </a:t>
            </a:r>
            <a:r>
              <a:rPr lang="en-US" sz="6100" dirty="0" err="1" smtClean="0">
                <a:solidFill>
                  <a:srgbClr val="002060"/>
                </a:solidFill>
              </a:rPr>
              <a:t>đời</a:t>
            </a:r>
            <a:r>
              <a:rPr lang="en-US" sz="6100" dirty="0" smtClean="0">
                <a:solidFill>
                  <a:srgbClr val="002060"/>
                </a:solidFill>
              </a:rPr>
              <a:t> </a:t>
            </a:r>
            <a:r>
              <a:rPr lang="en-US" sz="6100" dirty="0" err="1" smtClean="0">
                <a:solidFill>
                  <a:srgbClr val="002060"/>
                </a:solidFill>
              </a:rPr>
              <a:t>trăm</a:t>
            </a:r>
            <a:r>
              <a:rPr lang="en-US" sz="6100" dirty="0" smtClean="0">
                <a:solidFill>
                  <a:srgbClr val="002060"/>
                </a:solidFill>
              </a:rPr>
              <a:t> </a:t>
            </a:r>
            <a:r>
              <a:rPr lang="en-US" sz="6100" dirty="0" err="1" smtClean="0">
                <a:solidFill>
                  <a:srgbClr val="002060"/>
                </a:solidFill>
              </a:rPr>
              <a:t>năm</a:t>
            </a:r>
            <a:r>
              <a:rPr lang="en-US" sz="6100" dirty="0" smtClean="0">
                <a:solidFill>
                  <a:srgbClr val="002060"/>
                </a:solidFill>
              </a:rPr>
              <a:t> </a:t>
            </a:r>
            <a:r>
              <a:rPr lang="en-US" sz="6100" dirty="0" err="1" smtClean="0">
                <a:solidFill>
                  <a:srgbClr val="002060"/>
                </a:solidFill>
              </a:rPr>
              <a:t>đã</a:t>
            </a:r>
            <a:r>
              <a:rPr lang="en-US" sz="6100" dirty="0" smtClean="0">
                <a:solidFill>
                  <a:srgbClr val="002060"/>
                </a:solidFill>
              </a:rPr>
              <a:t> </a:t>
            </a:r>
            <a:r>
              <a:rPr lang="en-US" sz="6100" dirty="0" err="1" smtClean="0">
                <a:solidFill>
                  <a:srgbClr val="002060"/>
                </a:solidFill>
              </a:rPr>
              <a:t>bắt</a:t>
            </a:r>
            <a:r>
              <a:rPr lang="en-US" sz="6100" dirty="0" smtClean="0">
                <a:solidFill>
                  <a:srgbClr val="002060"/>
                </a:solidFill>
              </a:rPr>
              <a:t> </a:t>
            </a:r>
            <a:r>
              <a:rPr lang="en-US" sz="6100" dirty="0" err="1" smtClean="0">
                <a:solidFill>
                  <a:srgbClr val="002060"/>
                </a:solidFill>
              </a:rPr>
              <a:t>đầu</a:t>
            </a:r>
            <a:r>
              <a:rPr lang="en-US" sz="6100" dirty="0" smtClean="0">
                <a:solidFill>
                  <a:srgbClr val="002060"/>
                </a:solidFill>
              </a:rPr>
              <a:t>. </a:t>
            </a:r>
            <a:r>
              <a:rPr lang="en-US" sz="6100" dirty="0" err="1" smtClean="0">
                <a:solidFill>
                  <a:srgbClr val="002060"/>
                </a:solidFill>
              </a:rPr>
              <a:t>Trăm</a:t>
            </a:r>
            <a:r>
              <a:rPr lang="en-US" sz="6100" dirty="0" smtClean="0">
                <a:solidFill>
                  <a:srgbClr val="002060"/>
                </a:solidFill>
              </a:rPr>
              <a:t> </a:t>
            </a:r>
            <a:r>
              <a:rPr lang="en-US" sz="6100" dirty="0" err="1" smtClean="0">
                <a:solidFill>
                  <a:srgbClr val="002060"/>
                </a:solidFill>
              </a:rPr>
              <a:t>năm</a:t>
            </a:r>
            <a:r>
              <a:rPr lang="en-US" sz="6100" dirty="0" smtClean="0">
                <a:solidFill>
                  <a:srgbClr val="002060"/>
                </a:solidFill>
              </a:rPr>
              <a:t> </a:t>
            </a:r>
            <a:r>
              <a:rPr lang="en-US" sz="6100" dirty="0" err="1" smtClean="0">
                <a:solidFill>
                  <a:srgbClr val="002060"/>
                </a:solidFill>
              </a:rPr>
              <a:t>ngày</a:t>
            </a:r>
            <a:r>
              <a:rPr lang="en-US" sz="6100" dirty="0" smtClean="0">
                <a:solidFill>
                  <a:srgbClr val="002060"/>
                </a:solidFill>
              </a:rPr>
              <a:t> </a:t>
            </a:r>
            <a:r>
              <a:rPr lang="en-US" sz="6100" dirty="0" err="1" smtClean="0">
                <a:solidFill>
                  <a:srgbClr val="002060"/>
                </a:solidFill>
              </a:rPr>
              <a:t>sau</a:t>
            </a:r>
            <a:r>
              <a:rPr lang="en-US" sz="6100" dirty="0" smtClean="0">
                <a:solidFill>
                  <a:srgbClr val="002060"/>
                </a:solidFill>
              </a:rPr>
              <a:t> </a:t>
            </a:r>
            <a:r>
              <a:rPr lang="en-US" sz="6100" dirty="0" err="1" smtClean="0">
                <a:solidFill>
                  <a:srgbClr val="002060"/>
                </a:solidFill>
              </a:rPr>
              <a:t>có</a:t>
            </a:r>
            <a:r>
              <a:rPr lang="en-US" sz="6100" dirty="0" smtClean="0">
                <a:solidFill>
                  <a:srgbClr val="002060"/>
                </a:solidFill>
              </a:rPr>
              <a:t> </a:t>
            </a:r>
            <a:r>
              <a:rPr lang="en-US" sz="6100" dirty="0" err="1" smtClean="0">
                <a:solidFill>
                  <a:srgbClr val="002060"/>
                </a:solidFill>
              </a:rPr>
              <a:t>ngày</a:t>
            </a:r>
            <a:r>
              <a:rPr lang="en-US" sz="6100" dirty="0" smtClean="0">
                <a:solidFill>
                  <a:srgbClr val="002060"/>
                </a:solidFill>
              </a:rPr>
              <a:t> </a:t>
            </a:r>
            <a:r>
              <a:rPr lang="en-US" sz="6100" dirty="0" err="1" smtClean="0">
                <a:solidFill>
                  <a:srgbClr val="002060"/>
                </a:solidFill>
              </a:rPr>
              <a:t>vui</a:t>
            </a:r>
            <a:r>
              <a:rPr lang="en-US" sz="6100" dirty="0" smtClean="0">
                <a:solidFill>
                  <a:srgbClr val="002060"/>
                </a:solidFill>
              </a:rPr>
              <a:t> </a:t>
            </a:r>
            <a:r>
              <a:rPr lang="en-US" sz="6100" dirty="0" err="1" smtClean="0">
                <a:solidFill>
                  <a:srgbClr val="002060"/>
                </a:solidFill>
              </a:rPr>
              <a:t>bên</a:t>
            </a:r>
            <a:r>
              <a:rPr lang="en-US" sz="6100" dirty="0" smtClean="0">
                <a:solidFill>
                  <a:srgbClr val="002060"/>
                </a:solidFill>
              </a:rPr>
              <a:t> </a:t>
            </a:r>
            <a:r>
              <a:rPr lang="en-US" sz="6100" dirty="0" err="1" smtClean="0">
                <a:solidFill>
                  <a:srgbClr val="002060"/>
                </a:solidFill>
              </a:rPr>
              <a:t>những</a:t>
            </a:r>
            <a:r>
              <a:rPr lang="en-US" sz="6100" dirty="0" smtClean="0">
                <a:solidFill>
                  <a:srgbClr val="002060"/>
                </a:solidFill>
              </a:rPr>
              <a:t> </a:t>
            </a:r>
            <a:r>
              <a:rPr lang="en-US" sz="6100" dirty="0" err="1" smtClean="0">
                <a:solidFill>
                  <a:srgbClr val="002060"/>
                </a:solidFill>
              </a:rPr>
              <a:t>ngày</a:t>
            </a:r>
            <a:r>
              <a:rPr lang="en-US" sz="6100" dirty="0">
                <a:solidFill>
                  <a:srgbClr val="002060"/>
                </a:solidFill>
              </a:rPr>
              <a:t> </a:t>
            </a:r>
            <a:r>
              <a:rPr lang="en-US" sz="6100" dirty="0" err="1" smtClean="0">
                <a:solidFill>
                  <a:srgbClr val="002060"/>
                </a:solidFill>
              </a:rPr>
              <a:t>buồn</a:t>
            </a:r>
            <a:r>
              <a:rPr lang="en-US" sz="6100" dirty="0" smtClean="0">
                <a:solidFill>
                  <a:srgbClr val="002060"/>
                </a:solidFill>
              </a:rPr>
              <a:t>. </a:t>
            </a:r>
            <a:r>
              <a:rPr lang="en-US" sz="6100" dirty="0" err="1" smtClean="0">
                <a:solidFill>
                  <a:srgbClr val="002060"/>
                </a:solidFill>
              </a:rPr>
              <a:t>Đời</a:t>
            </a:r>
            <a:r>
              <a:rPr lang="en-US" sz="6100" dirty="0" smtClean="0">
                <a:solidFill>
                  <a:srgbClr val="002060"/>
                </a:solidFill>
              </a:rPr>
              <a:t> </a:t>
            </a:r>
            <a:r>
              <a:rPr lang="en-US" sz="6100" dirty="0" err="1">
                <a:solidFill>
                  <a:srgbClr val="002060"/>
                </a:solidFill>
              </a:rPr>
              <a:t>trăm</a:t>
            </a:r>
            <a:r>
              <a:rPr lang="en-US" sz="6100" dirty="0">
                <a:solidFill>
                  <a:srgbClr val="002060"/>
                </a:solidFill>
              </a:rPr>
              <a:t> </a:t>
            </a:r>
            <a:r>
              <a:rPr lang="en-US" sz="6100" dirty="0" err="1">
                <a:solidFill>
                  <a:srgbClr val="002060"/>
                </a:solidFill>
              </a:rPr>
              <a:t>năm</a:t>
            </a:r>
            <a:r>
              <a:rPr lang="en-US" sz="6100" dirty="0">
                <a:solidFill>
                  <a:srgbClr val="002060"/>
                </a:solidFill>
              </a:rPr>
              <a:t> </a:t>
            </a:r>
            <a:r>
              <a:rPr lang="en-US" sz="6100" dirty="0" err="1">
                <a:solidFill>
                  <a:srgbClr val="002060"/>
                </a:solidFill>
              </a:rPr>
              <a:t>mai</a:t>
            </a:r>
            <a:r>
              <a:rPr lang="en-US" sz="6100" dirty="0">
                <a:solidFill>
                  <a:srgbClr val="002060"/>
                </a:solidFill>
              </a:rPr>
              <a:t> </a:t>
            </a:r>
            <a:r>
              <a:rPr lang="en-US" sz="6100" dirty="0" err="1">
                <a:solidFill>
                  <a:srgbClr val="002060"/>
                </a:solidFill>
              </a:rPr>
              <a:t>sau</a:t>
            </a:r>
            <a:r>
              <a:rPr lang="en-US" sz="6100" dirty="0">
                <a:solidFill>
                  <a:srgbClr val="002060"/>
                </a:solidFill>
              </a:rPr>
              <a:t> con </a:t>
            </a:r>
            <a:r>
              <a:rPr lang="en-US" sz="6100" dirty="0" err="1">
                <a:solidFill>
                  <a:srgbClr val="002060"/>
                </a:solidFill>
              </a:rPr>
              <a:t>có</a:t>
            </a:r>
            <a:r>
              <a:rPr lang="en-US" sz="6100" dirty="0">
                <a:solidFill>
                  <a:srgbClr val="002060"/>
                </a:solidFill>
              </a:rPr>
              <a:t> </a:t>
            </a:r>
            <a:r>
              <a:rPr lang="en-US" sz="6100" dirty="0" err="1">
                <a:solidFill>
                  <a:srgbClr val="002060"/>
                </a:solidFill>
              </a:rPr>
              <a:t>gì</a:t>
            </a:r>
            <a:r>
              <a:rPr lang="en-US" sz="6100" dirty="0">
                <a:solidFill>
                  <a:srgbClr val="002060"/>
                </a:solidFill>
              </a:rPr>
              <a:t> </a:t>
            </a:r>
            <a:r>
              <a:rPr lang="en-US" sz="6100" dirty="0" err="1">
                <a:solidFill>
                  <a:srgbClr val="002060"/>
                </a:solidFill>
              </a:rPr>
              <a:t>vui</a:t>
            </a:r>
            <a:r>
              <a:rPr lang="en-US" sz="6100" dirty="0">
                <a:solidFill>
                  <a:srgbClr val="002060"/>
                </a:solidFill>
              </a:rPr>
              <a:t> con </a:t>
            </a:r>
            <a:r>
              <a:rPr lang="en-US" sz="6100" dirty="0" err="1">
                <a:solidFill>
                  <a:srgbClr val="002060"/>
                </a:solidFill>
              </a:rPr>
              <a:t>có</a:t>
            </a:r>
            <a:r>
              <a:rPr lang="en-US" sz="6100" dirty="0">
                <a:solidFill>
                  <a:srgbClr val="002060"/>
                </a:solidFill>
              </a:rPr>
              <a:t> </a:t>
            </a:r>
            <a:r>
              <a:rPr lang="en-US" sz="6100" dirty="0" err="1">
                <a:solidFill>
                  <a:srgbClr val="002060"/>
                </a:solidFill>
              </a:rPr>
              <a:t>gì</a:t>
            </a:r>
            <a:r>
              <a:rPr lang="en-US" sz="6100" dirty="0">
                <a:solidFill>
                  <a:srgbClr val="002060"/>
                </a:solidFill>
              </a:rPr>
              <a:t> </a:t>
            </a:r>
            <a:r>
              <a:rPr lang="en-US" sz="6100" dirty="0" err="1">
                <a:solidFill>
                  <a:srgbClr val="002060"/>
                </a:solidFill>
              </a:rPr>
              <a:t>buồn</a:t>
            </a:r>
            <a:r>
              <a:rPr lang="en-US" sz="6100" dirty="0">
                <a:solidFill>
                  <a:srgbClr val="002060"/>
                </a:solidFill>
              </a:rPr>
              <a:t> </a:t>
            </a:r>
            <a:r>
              <a:rPr lang="en-US" sz="6100" dirty="0">
                <a:solidFill>
                  <a:srgbClr val="FF0000"/>
                </a:solidFill>
              </a:rPr>
              <a:t>(</a:t>
            </a:r>
            <a:r>
              <a:rPr lang="en-US" sz="6100" dirty="0" err="1">
                <a:solidFill>
                  <a:srgbClr val="FF0000"/>
                </a:solidFill>
              </a:rPr>
              <a:t>thời</a:t>
            </a:r>
            <a:r>
              <a:rPr lang="en-US" sz="6100" dirty="0">
                <a:solidFill>
                  <a:srgbClr val="FF0000"/>
                </a:solidFill>
              </a:rPr>
              <a:t>)</a:t>
            </a:r>
            <a:r>
              <a:rPr lang="en-US" sz="6100" dirty="0">
                <a:solidFill>
                  <a:srgbClr val="002060"/>
                </a:solidFill>
              </a:rPr>
              <a:t> </a:t>
            </a:r>
            <a:r>
              <a:rPr lang="en-US" sz="6100" dirty="0" err="1">
                <a:solidFill>
                  <a:srgbClr val="002060"/>
                </a:solidFill>
              </a:rPr>
              <a:t>dâng</a:t>
            </a:r>
            <a:r>
              <a:rPr lang="en-US" sz="6100" dirty="0">
                <a:solidFill>
                  <a:srgbClr val="002060"/>
                </a:solidFill>
              </a:rPr>
              <a:t> </a:t>
            </a:r>
            <a:r>
              <a:rPr lang="en-US" sz="6100" dirty="0" err="1" smtClean="0">
                <a:solidFill>
                  <a:srgbClr val="002060"/>
                </a:solidFill>
              </a:rPr>
              <a:t>Ngài</a:t>
            </a:r>
            <a:r>
              <a:rPr lang="en-US" sz="6100" dirty="0" smtClean="0">
                <a:solidFill>
                  <a:srgbClr val="002060"/>
                </a:solidFill>
              </a:rPr>
              <a:t> </a:t>
            </a:r>
            <a:r>
              <a:rPr lang="en-US" sz="6100" dirty="0">
                <a:solidFill>
                  <a:srgbClr val="FF0000"/>
                </a:solidFill>
              </a:rPr>
              <a:t>…</a:t>
            </a:r>
          </a:p>
        </p:txBody>
      </p:sp>
    </p:spTree>
    <p:extLst>
      <p:ext uri="{BB962C8B-B14F-4D97-AF65-F5344CB8AC3E}">
        <p14:creationId xmlns:p14="http://schemas.microsoft.com/office/powerpoint/2010/main" val="2414731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600" dirty="0">
                <a:solidFill>
                  <a:srgbClr val="FF000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dâng</a:t>
            </a:r>
            <a:r>
              <a:rPr lang="en-US" sz="6600" dirty="0">
                <a:solidFill>
                  <a:srgbClr val="002060"/>
                </a:solidFill>
              </a:rPr>
              <a:t> </a:t>
            </a:r>
            <a:r>
              <a:rPr lang="en-US" sz="6600" dirty="0" err="1">
                <a:solidFill>
                  <a:srgbClr val="002060"/>
                </a:solidFill>
              </a:rPr>
              <a:t>Ngài</a:t>
            </a:r>
            <a:r>
              <a:rPr lang="en-US" sz="6600" dirty="0">
                <a:solidFill>
                  <a:srgbClr val="002060"/>
                </a:solidFill>
              </a:rPr>
              <a:t> </a:t>
            </a:r>
            <a:r>
              <a:rPr lang="en-US" sz="6600" dirty="0" err="1">
                <a:solidFill>
                  <a:srgbClr val="002060"/>
                </a:solidFill>
              </a:rPr>
              <a:t>bao</a:t>
            </a:r>
            <a:r>
              <a:rPr lang="en-US" sz="6600" dirty="0">
                <a:solidFill>
                  <a:srgbClr val="002060"/>
                </a:solidFill>
              </a:rPr>
              <a:t> </a:t>
            </a:r>
            <a:r>
              <a:rPr lang="en-US" sz="6600" dirty="0" err="1">
                <a:solidFill>
                  <a:srgbClr val="002060"/>
                </a:solidFill>
              </a:rPr>
              <a:t>nhiêu</a:t>
            </a:r>
            <a:r>
              <a:rPr lang="en-US" sz="6600" dirty="0">
                <a:solidFill>
                  <a:srgbClr val="002060"/>
                </a:solidFill>
              </a:rPr>
              <a:t> </a:t>
            </a:r>
            <a:r>
              <a:rPr lang="en-US" sz="6600" dirty="0" err="1">
                <a:solidFill>
                  <a:srgbClr val="002060"/>
                </a:solidFill>
              </a:rPr>
              <a:t>mưa</a:t>
            </a:r>
            <a:r>
              <a:rPr lang="en-US" sz="6600" dirty="0">
                <a:solidFill>
                  <a:srgbClr val="002060"/>
                </a:solidFill>
              </a:rPr>
              <a:t> </a:t>
            </a:r>
            <a:r>
              <a:rPr lang="en-US" sz="6600" dirty="0" err="1">
                <a:solidFill>
                  <a:srgbClr val="002060"/>
                </a:solidFill>
              </a:rPr>
              <a:t>nắng</a:t>
            </a:r>
            <a:r>
              <a:rPr lang="en-US" sz="6600" dirty="0">
                <a:solidFill>
                  <a:srgbClr val="002060"/>
                </a:solidFill>
              </a:rPr>
              <a:t> </a:t>
            </a:r>
            <a:r>
              <a:rPr lang="en-US" sz="6600" dirty="0" err="1">
                <a:solidFill>
                  <a:srgbClr val="002060"/>
                </a:solidFill>
              </a:rPr>
              <a:t>đến</a:t>
            </a:r>
            <a:r>
              <a:rPr lang="en-US" sz="6600" dirty="0">
                <a:solidFill>
                  <a:srgbClr val="002060"/>
                </a:solidFill>
              </a:rPr>
              <a:t> </a:t>
            </a:r>
            <a:r>
              <a:rPr lang="en-US" sz="6600" dirty="0" err="1">
                <a:solidFill>
                  <a:srgbClr val="002060"/>
                </a:solidFill>
              </a:rPr>
              <a:t>trong</a:t>
            </a:r>
            <a:r>
              <a:rPr lang="en-US" sz="6600" dirty="0">
                <a:solidFill>
                  <a:srgbClr val="002060"/>
                </a:solidFill>
              </a:rPr>
              <a:t> </a:t>
            </a:r>
            <a:r>
              <a:rPr lang="en-US" sz="6600" dirty="0" err="1">
                <a:solidFill>
                  <a:srgbClr val="002060"/>
                </a:solidFill>
              </a:rPr>
              <a:t>ngày</a:t>
            </a:r>
            <a:r>
              <a:rPr lang="en-US" sz="6600" dirty="0">
                <a:solidFill>
                  <a:srgbClr val="002060"/>
                </a:solidFill>
              </a:rPr>
              <a:t> </a:t>
            </a:r>
            <a:r>
              <a:rPr lang="en-US" sz="6600" dirty="0" err="1">
                <a:solidFill>
                  <a:srgbClr val="002060"/>
                </a:solidFill>
              </a:rPr>
              <a:t>mai</a:t>
            </a:r>
            <a:r>
              <a:rPr lang="en-US" sz="6600" dirty="0">
                <a:solidFill>
                  <a:srgbClr val="002060"/>
                </a:solidFill>
              </a:rPr>
              <a:t>. </a:t>
            </a:r>
            <a:r>
              <a:rPr lang="en-US" sz="6600" dirty="0" err="1">
                <a:solidFill>
                  <a:srgbClr val="002060"/>
                </a:solidFill>
              </a:rPr>
              <a:t>Tương</a:t>
            </a:r>
            <a:r>
              <a:rPr lang="en-US" sz="6600" dirty="0">
                <a:solidFill>
                  <a:srgbClr val="002060"/>
                </a:solidFill>
              </a:rPr>
              <a:t> </a:t>
            </a:r>
            <a:r>
              <a:rPr lang="en-US" sz="6600" dirty="0" err="1">
                <a:solidFill>
                  <a:srgbClr val="002060"/>
                </a:solidFill>
              </a:rPr>
              <a:t>lai</a:t>
            </a:r>
            <a:r>
              <a:rPr lang="en-US" sz="6600" dirty="0">
                <a:solidFill>
                  <a:srgbClr val="002060"/>
                </a:solidFill>
              </a:rPr>
              <a:t> </a:t>
            </a:r>
            <a:r>
              <a:rPr lang="en-US" sz="6600" dirty="0" err="1">
                <a:solidFill>
                  <a:srgbClr val="002060"/>
                </a:solidFill>
              </a:rPr>
              <a:t>biển</a:t>
            </a:r>
            <a:r>
              <a:rPr lang="en-US" sz="6600" dirty="0">
                <a:solidFill>
                  <a:srgbClr val="002060"/>
                </a:solidFill>
              </a:rPr>
              <a:t> </a:t>
            </a:r>
            <a:r>
              <a:rPr lang="en-US" sz="6600" dirty="0" err="1">
                <a:solidFill>
                  <a:srgbClr val="002060"/>
                </a:solidFill>
              </a:rPr>
              <a:t>rộng</a:t>
            </a:r>
            <a:r>
              <a:rPr lang="en-US" sz="6600" dirty="0">
                <a:solidFill>
                  <a:srgbClr val="002060"/>
                </a:solidFill>
              </a:rPr>
              <a:t> </a:t>
            </a:r>
            <a:r>
              <a:rPr lang="en-US" sz="6600" dirty="0" err="1">
                <a:solidFill>
                  <a:srgbClr val="002060"/>
                </a:solidFill>
              </a:rPr>
              <a:t>sông</a:t>
            </a:r>
            <a:r>
              <a:rPr lang="en-US" sz="6600" dirty="0">
                <a:solidFill>
                  <a:srgbClr val="002060"/>
                </a:solidFill>
              </a:rPr>
              <a:t> </a:t>
            </a:r>
            <a:r>
              <a:rPr lang="en-US" sz="6600" dirty="0" err="1">
                <a:solidFill>
                  <a:srgbClr val="002060"/>
                </a:solidFill>
              </a:rPr>
              <a:t>dài</a:t>
            </a:r>
            <a:r>
              <a:rPr lang="en-US" sz="6600" dirty="0">
                <a:solidFill>
                  <a:srgbClr val="002060"/>
                </a:solidFill>
              </a:rPr>
              <a:t>, </a:t>
            </a:r>
            <a:r>
              <a:rPr lang="en-US" sz="6600" dirty="0" err="1">
                <a:solidFill>
                  <a:srgbClr val="002060"/>
                </a:solidFill>
              </a:rPr>
              <a:t>nguyện</a:t>
            </a:r>
            <a:r>
              <a:rPr lang="en-US" sz="6600" dirty="0">
                <a:solidFill>
                  <a:srgbClr val="002060"/>
                </a:solidFill>
              </a:rPr>
              <a:t> </a:t>
            </a:r>
            <a:r>
              <a:rPr lang="en-US" sz="6600" dirty="0" err="1">
                <a:solidFill>
                  <a:srgbClr val="002060"/>
                </a:solidFill>
              </a:rPr>
              <a:t>xin</a:t>
            </a:r>
            <a:r>
              <a:rPr lang="en-US" sz="6600" dirty="0">
                <a:solidFill>
                  <a:srgbClr val="002060"/>
                </a:solidFill>
              </a:rPr>
              <a:t> </a:t>
            </a:r>
            <a:r>
              <a:rPr lang="en-US" sz="6600" dirty="0" err="1">
                <a:solidFill>
                  <a:srgbClr val="002060"/>
                </a:solidFill>
              </a:rPr>
              <a:t>Ngài</a:t>
            </a:r>
            <a:r>
              <a:rPr lang="en-US" sz="6600" dirty="0">
                <a:solidFill>
                  <a:srgbClr val="002060"/>
                </a:solidFill>
              </a:rPr>
              <a:t> </a:t>
            </a:r>
            <a:r>
              <a:rPr lang="en-US" sz="6600" dirty="0" err="1">
                <a:solidFill>
                  <a:srgbClr val="002060"/>
                </a:solidFill>
              </a:rPr>
              <a:t>đưa</a:t>
            </a:r>
            <a:r>
              <a:rPr lang="en-US" sz="6600" dirty="0">
                <a:solidFill>
                  <a:srgbClr val="002060"/>
                </a:solidFill>
              </a:rPr>
              <a:t> </a:t>
            </a:r>
            <a:r>
              <a:rPr lang="en-US" sz="6600" dirty="0" err="1">
                <a:solidFill>
                  <a:srgbClr val="002060"/>
                </a:solidFill>
              </a:rPr>
              <a:t>lối</a:t>
            </a:r>
            <a:r>
              <a:rPr lang="en-US" sz="6600" dirty="0">
                <a:solidFill>
                  <a:srgbClr val="002060"/>
                </a:solidFill>
              </a:rPr>
              <a:t> </a:t>
            </a:r>
            <a:r>
              <a:rPr lang="en-US" sz="6600" dirty="0" err="1">
                <a:solidFill>
                  <a:srgbClr val="002060"/>
                </a:solidFill>
              </a:rPr>
              <a:t>rồng</a:t>
            </a:r>
            <a:r>
              <a:rPr lang="en-US" sz="6600" dirty="0">
                <a:solidFill>
                  <a:srgbClr val="002060"/>
                </a:solidFill>
              </a:rPr>
              <a:t> </a:t>
            </a:r>
            <a:r>
              <a:rPr lang="en-US" sz="6600" dirty="0" err="1">
                <a:solidFill>
                  <a:srgbClr val="002060"/>
                </a:solidFill>
              </a:rPr>
              <a:t>mây</a:t>
            </a:r>
            <a:r>
              <a:rPr lang="en-US" sz="6600" dirty="0">
                <a:solidFill>
                  <a:srgbClr val="002060"/>
                </a:solidFill>
              </a:rPr>
              <a:t>. </a:t>
            </a:r>
            <a:endParaRPr lang="en-US" sz="6600" dirty="0">
              <a:solidFill>
                <a:srgbClr val="FF0000"/>
              </a:solidFill>
            </a:endParaRPr>
          </a:p>
        </p:txBody>
      </p:sp>
    </p:spTree>
    <p:extLst>
      <p:ext uri="{BB962C8B-B14F-4D97-AF65-F5344CB8AC3E}">
        <p14:creationId xmlns:p14="http://schemas.microsoft.com/office/powerpoint/2010/main" val="2422713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6000" u="sng" dirty="0" err="1">
                <a:solidFill>
                  <a:srgbClr val="FF0000"/>
                </a:solidFill>
              </a:rPr>
              <a:t>Đk</a:t>
            </a:r>
            <a:r>
              <a:rPr lang="en-US" sz="6000" u="sng" dirty="0">
                <a:solidFill>
                  <a:srgbClr val="FF0000"/>
                </a:solidFill>
              </a:rPr>
              <a:t>:</a:t>
            </a:r>
            <a:r>
              <a:rPr lang="en-US" sz="6000" dirty="0">
                <a:solidFill>
                  <a:schemeClr val="bg1"/>
                </a:solidFill>
              </a:rPr>
              <a:t> </a:t>
            </a:r>
            <a:r>
              <a:rPr lang="en-US" sz="6000" dirty="0" err="1" smtClean="0">
                <a:solidFill>
                  <a:srgbClr val="002060"/>
                </a:solidFill>
              </a:rPr>
              <a:t>Xin</a:t>
            </a:r>
            <a:r>
              <a:rPr lang="en-US" sz="6000" dirty="0" smtClean="0">
                <a:solidFill>
                  <a:srgbClr val="002060"/>
                </a:solidFill>
              </a:rPr>
              <a:t> ban </a:t>
            </a:r>
            <a:r>
              <a:rPr lang="en-US" sz="6000" dirty="0" err="1" smtClean="0">
                <a:solidFill>
                  <a:srgbClr val="002060"/>
                </a:solidFill>
              </a:rPr>
              <a:t>hồng</a:t>
            </a:r>
            <a:r>
              <a:rPr lang="en-US" sz="6000" dirty="0" smtClean="0">
                <a:solidFill>
                  <a:srgbClr val="002060"/>
                </a:solidFill>
              </a:rPr>
              <a:t> </a:t>
            </a:r>
            <a:r>
              <a:rPr lang="en-US" sz="6000" dirty="0" err="1" smtClean="0">
                <a:solidFill>
                  <a:srgbClr val="002060"/>
                </a:solidFill>
              </a:rPr>
              <a:t>ân</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 </a:t>
            </a:r>
            <a:r>
              <a:rPr lang="en-US" sz="6000" dirty="0" err="1" smtClean="0">
                <a:solidFill>
                  <a:srgbClr val="002060"/>
                </a:solidFill>
              </a:rPr>
              <a:t>yêu</a:t>
            </a:r>
            <a:r>
              <a:rPr lang="en-US" sz="6000" dirty="0" smtClean="0">
                <a:solidFill>
                  <a:srgbClr val="002060"/>
                </a:solidFill>
              </a:rPr>
              <a:t> </a:t>
            </a:r>
            <a:r>
              <a:rPr lang="en-US" sz="6000" dirty="0" err="1" smtClean="0">
                <a:solidFill>
                  <a:srgbClr val="002060"/>
                </a:solidFill>
              </a:rPr>
              <a:t>năm</a:t>
            </a:r>
            <a:r>
              <a:rPr lang="en-US" sz="6000" dirty="0" smtClean="0">
                <a:solidFill>
                  <a:srgbClr val="002060"/>
                </a:solidFill>
              </a:rPr>
              <a:t> </a:t>
            </a:r>
            <a:r>
              <a:rPr lang="en-US" sz="6000" dirty="0" err="1" smtClean="0">
                <a:solidFill>
                  <a:srgbClr val="002060"/>
                </a:solidFill>
              </a:rPr>
              <a:t>tháng</a:t>
            </a:r>
            <a:r>
              <a:rPr lang="en-US" sz="6000" dirty="0" smtClean="0">
                <a:solidFill>
                  <a:srgbClr val="002060"/>
                </a:solidFill>
              </a:rPr>
              <a:t> </a:t>
            </a:r>
            <a:r>
              <a:rPr lang="en-US" sz="6000" dirty="0" err="1" smtClean="0">
                <a:solidFill>
                  <a:srgbClr val="002060"/>
                </a:solidFill>
              </a:rPr>
              <a:t>dịu</a:t>
            </a:r>
            <a:r>
              <a:rPr lang="en-US" sz="6000" dirty="0" smtClean="0">
                <a:solidFill>
                  <a:srgbClr val="002060"/>
                </a:solidFill>
              </a:rPr>
              <a:t> </a:t>
            </a:r>
            <a:r>
              <a:rPr lang="en-US" sz="6000" dirty="0" err="1" smtClean="0">
                <a:solidFill>
                  <a:srgbClr val="002060"/>
                </a:solidFill>
              </a:rPr>
              <a:t>êm</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dẫn</a:t>
            </a:r>
            <a:r>
              <a:rPr lang="en-US" sz="6000" dirty="0" smtClean="0">
                <a:solidFill>
                  <a:srgbClr val="002060"/>
                </a:solidFill>
              </a:rPr>
              <a:t> </a:t>
            </a:r>
            <a:r>
              <a:rPr lang="en-US" sz="6000" dirty="0" err="1" smtClean="0">
                <a:solidFill>
                  <a:srgbClr val="002060"/>
                </a:solidFill>
              </a:rPr>
              <a:t>đưa</a:t>
            </a:r>
            <a:r>
              <a:rPr lang="en-US" sz="6000" dirty="0" smtClean="0">
                <a:solidFill>
                  <a:srgbClr val="002060"/>
                </a:solidFill>
              </a:rPr>
              <a:t> qua </a:t>
            </a:r>
            <a:r>
              <a:rPr lang="en-US" sz="6000" dirty="0" err="1" smtClean="0">
                <a:solidFill>
                  <a:srgbClr val="002060"/>
                </a:solidFill>
              </a:rPr>
              <a:t>những</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gió</a:t>
            </a:r>
            <a:r>
              <a:rPr lang="en-US" sz="6000" dirty="0" smtClean="0">
                <a:solidFill>
                  <a:srgbClr val="002060"/>
                </a:solidFill>
              </a:rPr>
              <a:t> </a:t>
            </a:r>
            <a:r>
              <a:rPr lang="en-US" sz="6000" dirty="0" err="1" smtClean="0">
                <a:solidFill>
                  <a:srgbClr val="002060"/>
                </a:solidFill>
              </a:rPr>
              <a:t>lộng</a:t>
            </a:r>
            <a:r>
              <a:rPr lang="en-US" sz="6000" dirty="0" smtClean="0">
                <a:solidFill>
                  <a:srgbClr val="002060"/>
                </a:solidFill>
              </a:rPr>
              <a:t> </a:t>
            </a:r>
            <a:r>
              <a:rPr lang="en-US" sz="6000" dirty="0" err="1" smtClean="0">
                <a:solidFill>
                  <a:srgbClr val="002060"/>
                </a:solidFill>
              </a:rPr>
              <a:t>mưa</a:t>
            </a:r>
            <a:r>
              <a:rPr lang="en-US" sz="6000" dirty="0" smtClean="0">
                <a:solidFill>
                  <a:srgbClr val="002060"/>
                </a:solidFill>
              </a:rPr>
              <a:t> </a:t>
            </a:r>
            <a:r>
              <a:rPr lang="en-US" sz="6000" dirty="0" err="1" smtClean="0">
                <a:solidFill>
                  <a:srgbClr val="002060"/>
                </a:solidFill>
              </a:rPr>
              <a:t>sa</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cho</a:t>
            </a:r>
            <a:r>
              <a:rPr lang="en-US" sz="6000" dirty="0" smtClean="0">
                <a:solidFill>
                  <a:srgbClr val="002060"/>
                </a:solidFill>
              </a:rPr>
              <a:t> </a:t>
            </a:r>
            <a:r>
              <a:rPr lang="en-US" sz="6000" dirty="0" err="1" smtClean="0">
                <a:solidFill>
                  <a:srgbClr val="002060"/>
                </a:solidFill>
              </a:rPr>
              <a:t>niềm</a:t>
            </a:r>
            <a:r>
              <a:rPr lang="en-US" sz="6000" dirty="0" smtClean="0">
                <a:solidFill>
                  <a:srgbClr val="002060"/>
                </a:solidFill>
              </a:rPr>
              <a:t> tin </a:t>
            </a:r>
            <a:r>
              <a:rPr lang="en-US" sz="6000" dirty="0" err="1" smtClean="0">
                <a:solidFill>
                  <a:srgbClr val="002060"/>
                </a:solidFill>
              </a:rPr>
              <a:t>xanh</a:t>
            </a:r>
            <a:r>
              <a:rPr lang="en-US" sz="6000" dirty="0" smtClean="0">
                <a:solidFill>
                  <a:srgbClr val="002060"/>
                </a:solidFill>
              </a:rPr>
              <a:t> </a:t>
            </a:r>
            <a:r>
              <a:rPr lang="en-US" sz="6000" dirty="0" err="1" smtClean="0">
                <a:solidFill>
                  <a:srgbClr val="002060"/>
                </a:solidFill>
              </a:rPr>
              <a:t>ngát</a:t>
            </a:r>
            <a:r>
              <a:rPr lang="en-US" sz="6000" dirty="0" smtClean="0">
                <a:solidFill>
                  <a:srgbClr val="002060"/>
                </a:solidFill>
              </a:rPr>
              <a:t> </a:t>
            </a:r>
            <a:r>
              <a:rPr lang="en-US" sz="6000" dirty="0" err="1" smtClean="0">
                <a:solidFill>
                  <a:srgbClr val="002060"/>
                </a:solidFill>
              </a:rPr>
              <a:t>hoa</a:t>
            </a:r>
            <a:r>
              <a:rPr lang="en-US" sz="6000" dirty="0" smtClean="0">
                <a:solidFill>
                  <a:srgbClr val="002060"/>
                </a:solidFill>
              </a:rPr>
              <a:t> </a:t>
            </a:r>
            <a:r>
              <a:rPr lang="en-US" sz="6000" dirty="0" err="1" smtClean="0">
                <a:solidFill>
                  <a:srgbClr val="002060"/>
                </a:solidFill>
              </a:rPr>
              <a:t>tầm</a:t>
            </a:r>
            <a:r>
              <a:rPr lang="en-US" sz="6000" dirty="0" smtClean="0">
                <a:solidFill>
                  <a:srgbClr val="002060"/>
                </a:solidFill>
              </a:rPr>
              <a:t> </a:t>
            </a:r>
            <a:r>
              <a:rPr lang="en-US" sz="6000" dirty="0" err="1" smtClean="0">
                <a:solidFill>
                  <a:srgbClr val="002060"/>
                </a:solidFill>
              </a:rPr>
              <a:t>xuân</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lấy</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sinh</a:t>
            </a:r>
            <a:r>
              <a:rPr lang="en-US" sz="6000" dirty="0" smtClean="0">
                <a:solidFill>
                  <a:srgbClr val="002060"/>
                </a:solidFill>
              </a:rPr>
              <a:t> </a:t>
            </a:r>
            <a:r>
              <a:rPr lang="en-US" sz="6000" dirty="0" err="1" smtClean="0">
                <a:solidFill>
                  <a:srgbClr val="002060"/>
                </a:solidFill>
              </a:rPr>
              <a:t>dệt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câu</a:t>
            </a:r>
            <a:r>
              <a:rPr lang="en-US" sz="6000" dirty="0" smtClean="0">
                <a:solidFill>
                  <a:srgbClr val="002060"/>
                </a:solidFill>
              </a:rPr>
              <a:t> </a:t>
            </a:r>
            <a:r>
              <a:rPr lang="en-US" sz="6000" dirty="0" err="1" smtClean="0">
                <a:solidFill>
                  <a:srgbClr val="002060"/>
                </a:solidFill>
              </a:rPr>
              <a:t>hát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a:t>
            </a:r>
            <a:endParaRPr lang="vi-VN" sz="6000" dirty="0">
              <a:solidFill>
                <a:srgbClr val="002060"/>
              </a:solidFill>
            </a:endParaRPr>
          </a:p>
        </p:txBody>
      </p:sp>
    </p:spTree>
    <p:extLst>
      <p:ext uri="{BB962C8B-B14F-4D97-AF65-F5344CB8AC3E}">
        <p14:creationId xmlns:p14="http://schemas.microsoft.com/office/powerpoint/2010/main" val="2690375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200" u="sng" dirty="0" smtClean="0">
                <a:solidFill>
                  <a:srgbClr val="FF0000"/>
                </a:solidFill>
              </a:rPr>
              <a:t>Tk2:</a:t>
            </a:r>
            <a:r>
              <a:rPr lang="en-US" sz="6200" dirty="0" smtClean="0">
                <a:solidFill>
                  <a:schemeClr val="bg1"/>
                </a:solidFill>
              </a:rPr>
              <a:t> </a:t>
            </a:r>
            <a:r>
              <a:rPr lang="en-US" sz="6200" dirty="0" smtClean="0">
                <a:solidFill>
                  <a:srgbClr val="002060"/>
                </a:solidFill>
              </a:rPr>
              <a:t>Chung </a:t>
            </a:r>
            <a:r>
              <a:rPr lang="en-US" sz="6200" dirty="0" err="1" smtClean="0">
                <a:solidFill>
                  <a:srgbClr val="002060"/>
                </a:solidFill>
              </a:rPr>
              <a:t>dây</a:t>
            </a:r>
            <a:r>
              <a:rPr lang="en-US" sz="6200" dirty="0" smtClean="0">
                <a:solidFill>
                  <a:srgbClr val="002060"/>
                </a:solidFill>
              </a:rPr>
              <a:t> </a:t>
            </a:r>
            <a:r>
              <a:rPr lang="en-US" sz="6200" dirty="0" err="1" smtClean="0">
                <a:solidFill>
                  <a:srgbClr val="002060"/>
                </a:solidFill>
              </a:rPr>
              <a:t>tơ</a:t>
            </a:r>
            <a:r>
              <a:rPr lang="en-US" sz="6200" dirty="0" smtClean="0">
                <a:solidFill>
                  <a:srgbClr val="002060"/>
                </a:solidFill>
              </a:rPr>
              <a:t> </a:t>
            </a:r>
            <a:r>
              <a:rPr lang="en-US" sz="6200" dirty="0" err="1" smtClean="0">
                <a:solidFill>
                  <a:srgbClr val="002060"/>
                </a:solidFill>
              </a:rPr>
              <a:t>hồng</a:t>
            </a:r>
            <a:r>
              <a:rPr lang="en-US" sz="6200" dirty="0" smtClean="0">
                <a:solidFill>
                  <a:srgbClr val="002060"/>
                </a:solidFill>
              </a:rPr>
              <a:t> </a:t>
            </a:r>
            <a:r>
              <a:rPr lang="en-US" sz="6200" dirty="0" err="1" smtClean="0">
                <a:solidFill>
                  <a:srgbClr val="002060"/>
                </a:solidFill>
              </a:rPr>
              <a:t>là</a:t>
            </a:r>
            <a:r>
              <a:rPr lang="en-US" sz="6200" dirty="0" smtClean="0">
                <a:solidFill>
                  <a:srgbClr val="002060"/>
                </a:solidFill>
              </a:rPr>
              <a:t> </a:t>
            </a:r>
            <a:r>
              <a:rPr lang="en-US" sz="6200" dirty="0" err="1" smtClean="0">
                <a:solidFill>
                  <a:srgbClr val="002060"/>
                </a:solidFill>
              </a:rPr>
              <a:t>trăm</a:t>
            </a:r>
            <a:r>
              <a:rPr lang="en-US" sz="6200" dirty="0" smtClean="0">
                <a:solidFill>
                  <a:srgbClr val="002060"/>
                </a:solidFill>
              </a:rPr>
              <a:t> </a:t>
            </a:r>
            <a:r>
              <a:rPr lang="en-US" sz="6200" dirty="0" err="1" smtClean="0">
                <a:solidFill>
                  <a:srgbClr val="002060"/>
                </a:solidFill>
              </a:rPr>
              <a:t>năm</a:t>
            </a:r>
            <a:r>
              <a:rPr lang="en-US" sz="6200" dirty="0" smtClean="0">
                <a:solidFill>
                  <a:srgbClr val="002060"/>
                </a:solidFill>
              </a:rPr>
              <a:t> </a:t>
            </a:r>
            <a:r>
              <a:rPr lang="en-US" sz="6200" dirty="0" err="1" smtClean="0">
                <a:solidFill>
                  <a:srgbClr val="002060"/>
                </a:solidFill>
              </a:rPr>
              <a:t>chung</a:t>
            </a:r>
            <a:r>
              <a:rPr lang="en-US" sz="6200" dirty="0" smtClean="0">
                <a:solidFill>
                  <a:srgbClr val="002060"/>
                </a:solidFill>
              </a:rPr>
              <a:t> </a:t>
            </a:r>
            <a:r>
              <a:rPr lang="en-US" sz="6200" dirty="0" err="1" smtClean="0">
                <a:solidFill>
                  <a:srgbClr val="002060"/>
                </a:solidFill>
              </a:rPr>
              <a:t>tấm</a:t>
            </a:r>
            <a:r>
              <a:rPr lang="en-US" sz="6200" dirty="0" smtClean="0">
                <a:solidFill>
                  <a:srgbClr val="002060"/>
                </a:solidFill>
              </a:rPr>
              <a:t> </a:t>
            </a:r>
            <a:r>
              <a:rPr lang="en-US" sz="6200" dirty="0" err="1" smtClean="0">
                <a:solidFill>
                  <a:srgbClr val="002060"/>
                </a:solidFill>
              </a:rPr>
              <a:t>lòng</a:t>
            </a:r>
            <a:r>
              <a:rPr lang="en-US" sz="6200" dirty="0" smtClean="0">
                <a:solidFill>
                  <a:srgbClr val="002060"/>
                </a:solidFill>
              </a:rPr>
              <a:t>. </a:t>
            </a:r>
            <a:r>
              <a:rPr lang="en-US" sz="6200" dirty="0" err="1" smtClean="0">
                <a:solidFill>
                  <a:srgbClr val="002060"/>
                </a:solidFill>
              </a:rPr>
              <a:t>Dẫu</a:t>
            </a:r>
            <a:r>
              <a:rPr lang="en-US" sz="6200" dirty="0" smtClean="0">
                <a:solidFill>
                  <a:srgbClr val="002060"/>
                </a:solidFill>
              </a:rPr>
              <a:t> </a:t>
            </a:r>
            <a:r>
              <a:rPr lang="en-US" sz="6200" dirty="0" err="1" smtClean="0">
                <a:solidFill>
                  <a:srgbClr val="002060"/>
                </a:solidFill>
              </a:rPr>
              <a:t>mấy</a:t>
            </a:r>
            <a:r>
              <a:rPr lang="en-US" sz="6200" dirty="0" smtClean="0">
                <a:solidFill>
                  <a:srgbClr val="002060"/>
                </a:solidFill>
              </a:rPr>
              <a:t> </a:t>
            </a:r>
            <a:r>
              <a:rPr lang="en-US" sz="6200" dirty="0" err="1" smtClean="0">
                <a:solidFill>
                  <a:srgbClr val="002060"/>
                </a:solidFill>
              </a:rPr>
              <a:t>Biển</a:t>
            </a:r>
            <a:r>
              <a:rPr lang="en-US" sz="6200" dirty="0" smtClean="0">
                <a:solidFill>
                  <a:srgbClr val="002060"/>
                </a:solidFill>
              </a:rPr>
              <a:t> </a:t>
            </a:r>
            <a:r>
              <a:rPr lang="en-US" sz="6200" dirty="0" err="1" smtClean="0">
                <a:solidFill>
                  <a:srgbClr val="002060"/>
                </a:solidFill>
              </a:rPr>
              <a:t>Đông</a:t>
            </a:r>
            <a:r>
              <a:rPr lang="en-US" sz="6200" dirty="0" smtClean="0">
                <a:solidFill>
                  <a:srgbClr val="002060"/>
                </a:solidFill>
              </a:rPr>
              <a:t>, </a:t>
            </a:r>
            <a:r>
              <a:rPr lang="en-US" sz="6200" dirty="0" err="1" smtClean="0">
                <a:solidFill>
                  <a:srgbClr val="002060"/>
                </a:solidFill>
              </a:rPr>
              <a:t>mấy</a:t>
            </a:r>
            <a:r>
              <a:rPr lang="en-US" sz="6200" dirty="0" smtClean="0">
                <a:solidFill>
                  <a:srgbClr val="002060"/>
                </a:solidFill>
              </a:rPr>
              <a:t> </a:t>
            </a:r>
            <a:r>
              <a:rPr lang="en-US" sz="6200" dirty="0" err="1" smtClean="0">
                <a:solidFill>
                  <a:srgbClr val="002060"/>
                </a:solidFill>
              </a:rPr>
              <a:t>giòng</a:t>
            </a:r>
            <a:r>
              <a:rPr lang="en-US" sz="6200" dirty="0" smtClean="0">
                <a:solidFill>
                  <a:srgbClr val="002060"/>
                </a:solidFill>
              </a:rPr>
              <a:t> </a:t>
            </a:r>
            <a:r>
              <a:rPr lang="en-US" sz="6200" dirty="0" err="1" smtClean="0">
                <a:solidFill>
                  <a:srgbClr val="002060"/>
                </a:solidFill>
              </a:rPr>
              <a:t>sông</a:t>
            </a:r>
            <a:r>
              <a:rPr lang="en-US" sz="6200" dirty="0" smtClean="0">
                <a:solidFill>
                  <a:srgbClr val="002060"/>
                </a:solidFill>
              </a:rPr>
              <a:t> </a:t>
            </a:r>
            <a:r>
              <a:rPr lang="en-US" sz="6200" dirty="0" err="1" smtClean="0">
                <a:solidFill>
                  <a:srgbClr val="002060"/>
                </a:solidFill>
              </a:rPr>
              <a:t>ngăn</a:t>
            </a:r>
            <a:r>
              <a:rPr lang="en-US" sz="6200" dirty="0" smtClean="0">
                <a:solidFill>
                  <a:srgbClr val="002060"/>
                </a:solidFill>
              </a:rPr>
              <a:t> </a:t>
            </a:r>
            <a:r>
              <a:rPr lang="en-US" sz="6200" dirty="0" err="1" smtClean="0">
                <a:solidFill>
                  <a:srgbClr val="002060"/>
                </a:solidFill>
              </a:rPr>
              <a:t>bước</a:t>
            </a:r>
            <a:r>
              <a:rPr lang="en-US" sz="6200" dirty="0" smtClean="0">
                <a:solidFill>
                  <a:srgbClr val="002060"/>
                </a:solidFill>
              </a:rPr>
              <a:t> </a:t>
            </a:r>
            <a:r>
              <a:rPr lang="en-US" sz="6200" dirty="0" err="1" smtClean="0">
                <a:solidFill>
                  <a:srgbClr val="002060"/>
                </a:solidFill>
              </a:rPr>
              <a:t>vợ</a:t>
            </a:r>
            <a:r>
              <a:rPr lang="en-US" sz="6200" dirty="0" smtClean="0">
                <a:solidFill>
                  <a:srgbClr val="002060"/>
                </a:solidFill>
              </a:rPr>
              <a:t> </a:t>
            </a:r>
            <a:r>
              <a:rPr lang="en-US" sz="6200" dirty="0" err="1" smtClean="0">
                <a:solidFill>
                  <a:srgbClr val="002060"/>
                </a:solidFill>
              </a:rPr>
              <a:t>chồng</a:t>
            </a:r>
            <a:r>
              <a:rPr lang="en-US" sz="6200" dirty="0" smtClean="0">
                <a:solidFill>
                  <a:srgbClr val="002060"/>
                </a:solidFill>
              </a:rPr>
              <a:t>. </a:t>
            </a:r>
            <a:r>
              <a:rPr lang="en-US" sz="6200" dirty="0" err="1" smtClean="0">
                <a:solidFill>
                  <a:srgbClr val="002060"/>
                </a:solidFill>
              </a:rPr>
              <a:t>Dù</a:t>
            </a:r>
            <a:r>
              <a:rPr lang="en-US" sz="6200" dirty="0" smtClean="0">
                <a:solidFill>
                  <a:srgbClr val="002060"/>
                </a:solidFill>
              </a:rPr>
              <a:t> </a:t>
            </a:r>
            <a:r>
              <a:rPr lang="en-US" sz="6200" dirty="0" err="1" smtClean="0">
                <a:solidFill>
                  <a:srgbClr val="002060"/>
                </a:solidFill>
              </a:rPr>
              <a:t>đi</a:t>
            </a:r>
            <a:r>
              <a:rPr lang="en-US" sz="6200" dirty="0" smtClean="0">
                <a:solidFill>
                  <a:srgbClr val="002060"/>
                </a:solidFill>
              </a:rPr>
              <a:t> </a:t>
            </a:r>
            <a:r>
              <a:rPr lang="en-US" sz="6200" dirty="0" err="1" smtClean="0">
                <a:solidFill>
                  <a:srgbClr val="002060"/>
                </a:solidFill>
              </a:rPr>
              <a:t>trong</a:t>
            </a:r>
            <a:r>
              <a:rPr lang="en-US" sz="6200" dirty="0" smtClean="0">
                <a:solidFill>
                  <a:srgbClr val="002060"/>
                </a:solidFill>
              </a:rPr>
              <a:t> </a:t>
            </a:r>
            <a:r>
              <a:rPr lang="en-US" sz="6200" dirty="0" err="1" smtClean="0">
                <a:solidFill>
                  <a:srgbClr val="002060"/>
                </a:solidFill>
              </a:rPr>
              <a:t>cơn</a:t>
            </a:r>
            <a:r>
              <a:rPr lang="en-US" sz="6200" dirty="0" smtClean="0">
                <a:solidFill>
                  <a:srgbClr val="002060"/>
                </a:solidFill>
              </a:rPr>
              <a:t> </a:t>
            </a:r>
            <a:r>
              <a:rPr lang="en-US" sz="6200" dirty="0" err="1" smtClean="0">
                <a:solidFill>
                  <a:srgbClr val="002060"/>
                </a:solidFill>
              </a:rPr>
              <a:t>mưa</a:t>
            </a:r>
            <a:r>
              <a:rPr lang="en-US" sz="6200" dirty="0" smtClean="0">
                <a:solidFill>
                  <a:srgbClr val="002060"/>
                </a:solidFill>
              </a:rPr>
              <a:t>, </a:t>
            </a:r>
            <a:r>
              <a:rPr lang="en-US" sz="6200" dirty="0" err="1" smtClean="0">
                <a:solidFill>
                  <a:srgbClr val="002060"/>
                </a:solidFill>
              </a:rPr>
              <a:t>có</a:t>
            </a:r>
            <a:r>
              <a:rPr lang="en-US" sz="6200" dirty="0" smtClean="0">
                <a:solidFill>
                  <a:srgbClr val="002060"/>
                </a:solidFill>
              </a:rPr>
              <a:t> </a:t>
            </a:r>
            <a:r>
              <a:rPr lang="en-US" sz="6200" dirty="0" err="1" smtClean="0">
                <a:solidFill>
                  <a:srgbClr val="002060"/>
                </a:solidFill>
              </a:rPr>
              <a:t>Chúa</a:t>
            </a:r>
            <a:r>
              <a:rPr lang="en-US" sz="6200" dirty="0" smtClean="0">
                <a:solidFill>
                  <a:srgbClr val="002060"/>
                </a:solidFill>
              </a:rPr>
              <a:t> </a:t>
            </a:r>
            <a:r>
              <a:rPr lang="en-US" sz="6200" dirty="0" err="1" smtClean="0">
                <a:solidFill>
                  <a:srgbClr val="002060"/>
                </a:solidFill>
              </a:rPr>
              <a:t>dìu</a:t>
            </a:r>
            <a:r>
              <a:rPr lang="en-US" sz="6200" dirty="0" smtClean="0">
                <a:solidFill>
                  <a:srgbClr val="002060"/>
                </a:solidFill>
              </a:rPr>
              <a:t> </a:t>
            </a:r>
            <a:r>
              <a:rPr lang="en-US" sz="6200" dirty="0" err="1" smtClean="0">
                <a:solidFill>
                  <a:srgbClr val="002060"/>
                </a:solidFill>
              </a:rPr>
              <a:t>đưa</a:t>
            </a:r>
            <a:r>
              <a:rPr lang="en-US" sz="6200" dirty="0" smtClean="0">
                <a:solidFill>
                  <a:srgbClr val="002060"/>
                </a:solidFill>
              </a:rPr>
              <a:t> qua </a:t>
            </a:r>
            <a:r>
              <a:rPr lang="en-US" sz="6200" dirty="0" err="1" smtClean="0">
                <a:solidFill>
                  <a:srgbClr val="002060"/>
                </a:solidFill>
              </a:rPr>
              <a:t>hết</a:t>
            </a:r>
            <a:r>
              <a:rPr lang="en-US" sz="6200" dirty="0" smtClean="0">
                <a:solidFill>
                  <a:srgbClr val="002060"/>
                </a:solidFill>
              </a:rPr>
              <a:t> con </a:t>
            </a:r>
            <a:r>
              <a:rPr lang="en-US" sz="6200" dirty="0" err="1" smtClean="0">
                <a:solidFill>
                  <a:srgbClr val="002060"/>
                </a:solidFill>
              </a:rPr>
              <a:t>đường</a:t>
            </a:r>
            <a:r>
              <a:rPr lang="en-US" sz="6200" dirty="0" smtClean="0">
                <a:solidFill>
                  <a:srgbClr val="002060"/>
                </a:solidFill>
              </a:rPr>
              <a:t> </a:t>
            </a:r>
            <a:r>
              <a:rPr lang="en-US" sz="6200" dirty="0" smtClean="0">
                <a:solidFill>
                  <a:srgbClr val="FF0000"/>
                </a:solidFill>
              </a:rPr>
              <a:t>(</a:t>
            </a:r>
            <a:r>
              <a:rPr lang="en-US" sz="6200" dirty="0" err="1" smtClean="0">
                <a:solidFill>
                  <a:srgbClr val="FF0000"/>
                </a:solidFill>
              </a:rPr>
              <a:t>thời</a:t>
            </a:r>
            <a:r>
              <a:rPr lang="en-US" sz="6200" dirty="0">
                <a:solidFill>
                  <a:srgbClr val="FF0000"/>
                </a:solidFill>
              </a:rPr>
              <a:t>)</a:t>
            </a:r>
            <a:r>
              <a:rPr lang="en-US" sz="6200" dirty="0">
                <a:solidFill>
                  <a:srgbClr val="002060"/>
                </a:solidFill>
              </a:rPr>
              <a:t> </a:t>
            </a:r>
            <a:r>
              <a:rPr lang="en-US" sz="6200" dirty="0" err="1" smtClean="0">
                <a:solidFill>
                  <a:srgbClr val="002060"/>
                </a:solidFill>
              </a:rPr>
              <a:t>gia</a:t>
            </a:r>
            <a:r>
              <a:rPr lang="en-US" sz="6200" dirty="0" smtClean="0">
                <a:solidFill>
                  <a:srgbClr val="002060"/>
                </a:solidFill>
              </a:rPr>
              <a:t> </a:t>
            </a:r>
            <a:r>
              <a:rPr lang="en-US" sz="6200" dirty="0" err="1" smtClean="0">
                <a:solidFill>
                  <a:srgbClr val="002060"/>
                </a:solidFill>
              </a:rPr>
              <a:t>đình</a:t>
            </a:r>
            <a:r>
              <a:rPr lang="en-US" sz="6200" dirty="0" smtClean="0">
                <a:solidFill>
                  <a:srgbClr val="002060"/>
                </a:solidFill>
              </a:rPr>
              <a:t> </a:t>
            </a:r>
            <a:r>
              <a:rPr lang="en-US" sz="6200" dirty="0">
                <a:solidFill>
                  <a:srgbClr val="FF0000"/>
                </a:solidFill>
              </a:rPr>
              <a:t>…</a:t>
            </a:r>
          </a:p>
        </p:txBody>
      </p:sp>
    </p:spTree>
    <p:extLst>
      <p:ext uri="{BB962C8B-B14F-4D97-AF65-F5344CB8AC3E}">
        <p14:creationId xmlns:p14="http://schemas.microsoft.com/office/powerpoint/2010/main" val="3091658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dirty="0">
                <a:solidFill>
                  <a:srgbClr val="FF0000"/>
                </a:solidFill>
              </a:rPr>
              <a:t>…</a:t>
            </a:r>
            <a:r>
              <a:rPr lang="en-US" sz="7000" dirty="0" smtClean="0">
                <a:solidFill>
                  <a:srgbClr val="002060"/>
                </a:solidFill>
              </a:rPr>
              <a:t> </a:t>
            </a:r>
            <a:r>
              <a:rPr lang="en-US" sz="7000" dirty="0" err="1" smtClean="0">
                <a:solidFill>
                  <a:srgbClr val="002060"/>
                </a:solidFill>
              </a:rPr>
              <a:t>luôn</a:t>
            </a:r>
            <a:r>
              <a:rPr lang="en-US" sz="7000" dirty="0" smtClean="0">
                <a:solidFill>
                  <a:srgbClr val="002060"/>
                </a:solidFill>
              </a:rPr>
              <a:t> an </a:t>
            </a:r>
            <a:r>
              <a:rPr lang="en-US" sz="7000" dirty="0" err="1" smtClean="0">
                <a:solidFill>
                  <a:srgbClr val="002060"/>
                </a:solidFill>
              </a:rPr>
              <a:t>bình</a:t>
            </a:r>
            <a:r>
              <a:rPr lang="en-US" sz="7000" dirty="0" smtClean="0">
                <a:solidFill>
                  <a:srgbClr val="002060"/>
                </a:solidFill>
              </a:rPr>
              <a:t>, </a:t>
            </a:r>
            <a:r>
              <a:rPr lang="en-US" sz="7000" dirty="0" err="1" smtClean="0">
                <a:solidFill>
                  <a:srgbClr val="002060"/>
                </a:solidFill>
              </a:rPr>
              <a:t>tươi</a:t>
            </a:r>
            <a:r>
              <a:rPr lang="en-US" sz="7000" dirty="0" smtClean="0">
                <a:solidFill>
                  <a:srgbClr val="002060"/>
                </a:solidFill>
              </a:rPr>
              <a:t> </a:t>
            </a:r>
            <a:r>
              <a:rPr lang="en-US" sz="7000" dirty="0" err="1" smtClean="0">
                <a:solidFill>
                  <a:srgbClr val="002060"/>
                </a:solidFill>
              </a:rPr>
              <a:t>như</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mới</a:t>
            </a:r>
            <a:r>
              <a:rPr lang="en-US" sz="7000" dirty="0" smtClean="0">
                <a:solidFill>
                  <a:srgbClr val="002060"/>
                </a:solidFill>
              </a:rPr>
              <a:t> </a:t>
            </a:r>
            <a:r>
              <a:rPr lang="en-US" sz="7000" dirty="0" err="1" smtClean="0">
                <a:solidFill>
                  <a:srgbClr val="002060"/>
                </a:solidFill>
              </a:rPr>
              <a:t>thắm</a:t>
            </a:r>
            <a:r>
              <a:rPr lang="en-US" sz="7000" dirty="0" smtClean="0">
                <a:solidFill>
                  <a:srgbClr val="002060"/>
                </a:solidFill>
              </a:rPr>
              <a:t> </a:t>
            </a:r>
            <a:r>
              <a:rPr lang="en-US" sz="7000" dirty="0" err="1" smtClean="0">
                <a:solidFill>
                  <a:srgbClr val="002060"/>
                </a:solidFill>
              </a:rPr>
              <a:t>như</a:t>
            </a:r>
            <a:r>
              <a:rPr lang="en-US" sz="7000" dirty="0" smtClean="0">
                <a:solidFill>
                  <a:srgbClr val="002060"/>
                </a:solidFill>
              </a:rPr>
              <a:t> </a:t>
            </a:r>
            <a:r>
              <a:rPr lang="en-US" sz="7000" dirty="0" err="1" smtClean="0">
                <a:solidFill>
                  <a:srgbClr val="002060"/>
                </a:solidFill>
              </a:rPr>
              <a:t>bình</a:t>
            </a:r>
            <a:r>
              <a:rPr lang="en-US" sz="7000" dirty="0" smtClean="0">
                <a:solidFill>
                  <a:srgbClr val="002060"/>
                </a:solidFill>
              </a:rPr>
              <a:t> minh. </a:t>
            </a:r>
            <a:r>
              <a:rPr lang="en-US" sz="7000" dirty="0" err="1" smtClean="0">
                <a:solidFill>
                  <a:srgbClr val="002060"/>
                </a:solidFill>
              </a:rPr>
              <a:t>Trung</a:t>
            </a:r>
            <a:r>
              <a:rPr lang="en-US" sz="7000" dirty="0" smtClean="0">
                <a:solidFill>
                  <a:srgbClr val="002060"/>
                </a:solidFill>
              </a:rPr>
              <a:t> </a:t>
            </a:r>
            <a:r>
              <a:rPr lang="en-US" sz="7000" dirty="0" err="1" smtClean="0">
                <a:solidFill>
                  <a:srgbClr val="002060"/>
                </a:solidFill>
              </a:rPr>
              <a:t>trinh</a:t>
            </a:r>
            <a:r>
              <a:rPr lang="en-US" sz="7000" dirty="0" smtClean="0">
                <a:solidFill>
                  <a:srgbClr val="002060"/>
                </a:solidFill>
              </a:rPr>
              <a:t> </a:t>
            </a:r>
            <a:r>
              <a:rPr lang="en-US" sz="7000" dirty="0" err="1" smtClean="0">
                <a:solidFill>
                  <a:srgbClr val="002060"/>
                </a:solidFill>
              </a:rPr>
              <a:t>giữ</a:t>
            </a:r>
            <a:r>
              <a:rPr lang="en-US" sz="7000" dirty="0" smtClean="0">
                <a:solidFill>
                  <a:srgbClr val="002060"/>
                </a:solidFill>
              </a:rPr>
              <a:t> </a:t>
            </a:r>
            <a:r>
              <a:rPr lang="en-US" sz="7000" dirty="0" err="1" smtClean="0">
                <a:solidFill>
                  <a:srgbClr val="002060"/>
                </a:solidFill>
              </a:rPr>
              <a:t>vẹn</a:t>
            </a:r>
            <a:r>
              <a:rPr lang="en-US" sz="7000" dirty="0" smtClean="0">
                <a:solidFill>
                  <a:srgbClr val="002060"/>
                </a:solidFill>
              </a:rPr>
              <a:t> </a:t>
            </a:r>
            <a:r>
              <a:rPr lang="en-US" sz="7000" dirty="0" err="1" smtClean="0">
                <a:solidFill>
                  <a:srgbClr val="002060"/>
                </a:solidFill>
              </a:rPr>
              <a:t>câu</a:t>
            </a:r>
            <a:r>
              <a:rPr lang="en-US" sz="7000" dirty="0" smtClean="0">
                <a:solidFill>
                  <a:srgbClr val="002060"/>
                </a:solidFill>
              </a:rPr>
              <a:t> </a:t>
            </a:r>
            <a:r>
              <a:rPr lang="en-US" sz="7000" dirty="0" err="1" smtClean="0">
                <a:solidFill>
                  <a:srgbClr val="002060"/>
                </a:solidFill>
              </a:rPr>
              <a:t>thề</a:t>
            </a:r>
            <a:r>
              <a:rPr lang="en-US" sz="7000" dirty="0" smtClean="0">
                <a:solidFill>
                  <a:srgbClr val="002060"/>
                </a:solidFill>
              </a:rPr>
              <a:t>, </a:t>
            </a:r>
            <a:r>
              <a:rPr lang="en-US" sz="7000" dirty="0" err="1" smtClean="0">
                <a:solidFill>
                  <a:srgbClr val="002060"/>
                </a:solidFill>
              </a:rPr>
              <a:t>đường</a:t>
            </a:r>
            <a:r>
              <a:rPr lang="en-US" sz="7000" dirty="0" smtClean="0">
                <a:solidFill>
                  <a:srgbClr val="002060"/>
                </a:solidFill>
              </a:rPr>
              <a:t> </a:t>
            </a:r>
            <a:r>
              <a:rPr lang="en-US" sz="7000" dirty="0" err="1" smtClean="0">
                <a:solidFill>
                  <a:srgbClr val="002060"/>
                </a:solidFill>
              </a:rPr>
              <a:t>đi</a:t>
            </a:r>
            <a:r>
              <a:rPr lang="en-US" sz="7000" dirty="0" smtClean="0">
                <a:solidFill>
                  <a:srgbClr val="002060"/>
                </a:solidFill>
              </a:rPr>
              <a:t> </a:t>
            </a:r>
            <a:r>
              <a:rPr lang="en-US" sz="7000" dirty="0" err="1" smtClean="0">
                <a:solidFill>
                  <a:srgbClr val="002060"/>
                </a:solidFill>
              </a:rPr>
              <a:t>về</a:t>
            </a:r>
            <a:r>
              <a:rPr lang="en-US" sz="7000" dirty="0" smtClean="0">
                <a:solidFill>
                  <a:srgbClr val="002060"/>
                </a:solidFill>
              </a:rPr>
              <a:t> </a:t>
            </a:r>
            <a:r>
              <a:rPr lang="en-US" sz="7000" dirty="0" err="1" smtClean="0">
                <a:solidFill>
                  <a:srgbClr val="002060"/>
                </a:solidFill>
              </a:rPr>
              <a:t>luôn</a:t>
            </a:r>
            <a:r>
              <a:rPr lang="en-US" sz="7000" dirty="0" smtClean="0">
                <a:solidFill>
                  <a:srgbClr val="002060"/>
                </a:solidFill>
              </a:rPr>
              <a:t> </a:t>
            </a:r>
            <a:r>
              <a:rPr lang="en-US" sz="7000" dirty="0" err="1" smtClean="0">
                <a:solidFill>
                  <a:srgbClr val="002060"/>
                </a:solidFill>
              </a:rPr>
              <a:t>ấm</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vui</a:t>
            </a:r>
            <a:r>
              <a:rPr lang="en-US" sz="7000" dirty="0" smtClean="0">
                <a:solidFill>
                  <a:srgbClr val="002060"/>
                </a:solidFill>
              </a:rPr>
              <a:t>.</a:t>
            </a:r>
            <a:endParaRPr lang="en-US" sz="7000" dirty="0">
              <a:solidFill>
                <a:srgbClr val="FF0000"/>
              </a:solidFill>
            </a:endParaRPr>
          </a:p>
        </p:txBody>
      </p:sp>
    </p:spTree>
    <p:extLst>
      <p:ext uri="{BB962C8B-B14F-4D97-AF65-F5344CB8AC3E}">
        <p14:creationId xmlns:p14="http://schemas.microsoft.com/office/powerpoint/2010/main" val="4114710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6000" u="sng" dirty="0" err="1">
                <a:solidFill>
                  <a:srgbClr val="FF0000"/>
                </a:solidFill>
              </a:rPr>
              <a:t>Đk</a:t>
            </a:r>
            <a:r>
              <a:rPr lang="en-US" sz="6000" u="sng" dirty="0">
                <a:solidFill>
                  <a:srgbClr val="FF0000"/>
                </a:solidFill>
              </a:rPr>
              <a:t>:</a:t>
            </a:r>
            <a:r>
              <a:rPr lang="en-US" sz="6000" dirty="0">
                <a:solidFill>
                  <a:schemeClr val="bg1"/>
                </a:solidFill>
              </a:rPr>
              <a:t> </a:t>
            </a:r>
            <a:r>
              <a:rPr lang="en-US" sz="6000" dirty="0" err="1" smtClean="0">
                <a:solidFill>
                  <a:srgbClr val="002060"/>
                </a:solidFill>
              </a:rPr>
              <a:t>Xin</a:t>
            </a:r>
            <a:r>
              <a:rPr lang="en-US" sz="6000" dirty="0" smtClean="0">
                <a:solidFill>
                  <a:srgbClr val="002060"/>
                </a:solidFill>
              </a:rPr>
              <a:t> ban </a:t>
            </a:r>
            <a:r>
              <a:rPr lang="en-US" sz="6000" dirty="0" err="1" smtClean="0">
                <a:solidFill>
                  <a:srgbClr val="002060"/>
                </a:solidFill>
              </a:rPr>
              <a:t>hồng</a:t>
            </a:r>
            <a:r>
              <a:rPr lang="en-US" sz="6000" dirty="0" smtClean="0">
                <a:solidFill>
                  <a:srgbClr val="002060"/>
                </a:solidFill>
              </a:rPr>
              <a:t> </a:t>
            </a:r>
            <a:r>
              <a:rPr lang="en-US" sz="6000" dirty="0" err="1" smtClean="0">
                <a:solidFill>
                  <a:srgbClr val="002060"/>
                </a:solidFill>
              </a:rPr>
              <a:t>ân</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 </a:t>
            </a:r>
            <a:r>
              <a:rPr lang="en-US" sz="6000" dirty="0" err="1" smtClean="0">
                <a:solidFill>
                  <a:srgbClr val="002060"/>
                </a:solidFill>
              </a:rPr>
              <a:t>yêu</a:t>
            </a:r>
            <a:r>
              <a:rPr lang="en-US" sz="6000" dirty="0" smtClean="0">
                <a:solidFill>
                  <a:srgbClr val="002060"/>
                </a:solidFill>
              </a:rPr>
              <a:t> </a:t>
            </a:r>
            <a:r>
              <a:rPr lang="en-US" sz="6000" dirty="0" err="1" smtClean="0">
                <a:solidFill>
                  <a:srgbClr val="002060"/>
                </a:solidFill>
              </a:rPr>
              <a:t>năm</a:t>
            </a:r>
            <a:r>
              <a:rPr lang="en-US" sz="6000" dirty="0" smtClean="0">
                <a:solidFill>
                  <a:srgbClr val="002060"/>
                </a:solidFill>
              </a:rPr>
              <a:t> </a:t>
            </a:r>
            <a:r>
              <a:rPr lang="en-US" sz="6000" dirty="0" err="1" smtClean="0">
                <a:solidFill>
                  <a:srgbClr val="002060"/>
                </a:solidFill>
              </a:rPr>
              <a:t>tháng</a:t>
            </a:r>
            <a:r>
              <a:rPr lang="en-US" sz="6000" dirty="0" smtClean="0">
                <a:solidFill>
                  <a:srgbClr val="002060"/>
                </a:solidFill>
              </a:rPr>
              <a:t> </a:t>
            </a:r>
            <a:r>
              <a:rPr lang="en-US" sz="6000" dirty="0" err="1" smtClean="0">
                <a:solidFill>
                  <a:srgbClr val="002060"/>
                </a:solidFill>
              </a:rPr>
              <a:t>dịu</a:t>
            </a:r>
            <a:r>
              <a:rPr lang="en-US" sz="6000" dirty="0" smtClean="0">
                <a:solidFill>
                  <a:srgbClr val="002060"/>
                </a:solidFill>
              </a:rPr>
              <a:t> </a:t>
            </a:r>
            <a:r>
              <a:rPr lang="en-US" sz="6000" dirty="0" err="1" smtClean="0">
                <a:solidFill>
                  <a:srgbClr val="002060"/>
                </a:solidFill>
              </a:rPr>
              <a:t>êm</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dẫn</a:t>
            </a:r>
            <a:r>
              <a:rPr lang="en-US" sz="6000" dirty="0" smtClean="0">
                <a:solidFill>
                  <a:srgbClr val="002060"/>
                </a:solidFill>
              </a:rPr>
              <a:t> </a:t>
            </a:r>
            <a:r>
              <a:rPr lang="en-US" sz="6000" dirty="0" err="1" smtClean="0">
                <a:solidFill>
                  <a:srgbClr val="002060"/>
                </a:solidFill>
              </a:rPr>
              <a:t>đưa</a:t>
            </a:r>
            <a:r>
              <a:rPr lang="en-US" sz="6000" dirty="0" smtClean="0">
                <a:solidFill>
                  <a:srgbClr val="002060"/>
                </a:solidFill>
              </a:rPr>
              <a:t> qua </a:t>
            </a:r>
            <a:r>
              <a:rPr lang="en-US" sz="6000" dirty="0" err="1" smtClean="0">
                <a:solidFill>
                  <a:srgbClr val="002060"/>
                </a:solidFill>
              </a:rPr>
              <a:t>những</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gió</a:t>
            </a:r>
            <a:r>
              <a:rPr lang="en-US" sz="6000" dirty="0" smtClean="0">
                <a:solidFill>
                  <a:srgbClr val="002060"/>
                </a:solidFill>
              </a:rPr>
              <a:t> </a:t>
            </a:r>
            <a:r>
              <a:rPr lang="en-US" sz="6000" dirty="0" err="1" smtClean="0">
                <a:solidFill>
                  <a:srgbClr val="002060"/>
                </a:solidFill>
              </a:rPr>
              <a:t>lộng</a:t>
            </a:r>
            <a:r>
              <a:rPr lang="en-US" sz="6000" dirty="0" smtClean="0">
                <a:solidFill>
                  <a:srgbClr val="002060"/>
                </a:solidFill>
              </a:rPr>
              <a:t> </a:t>
            </a:r>
            <a:r>
              <a:rPr lang="en-US" sz="6000" dirty="0" err="1" smtClean="0">
                <a:solidFill>
                  <a:srgbClr val="002060"/>
                </a:solidFill>
              </a:rPr>
              <a:t>mưa</a:t>
            </a:r>
            <a:r>
              <a:rPr lang="en-US" sz="6000" dirty="0" smtClean="0">
                <a:solidFill>
                  <a:srgbClr val="002060"/>
                </a:solidFill>
              </a:rPr>
              <a:t> </a:t>
            </a:r>
            <a:r>
              <a:rPr lang="en-US" sz="6000" dirty="0" err="1" smtClean="0">
                <a:solidFill>
                  <a:srgbClr val="002060"/>
                </a:solidFill>
              </a:rPr>
              <a:t>sa</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cho</a:t>
            </a:r>
            <a:r>
              <a:rPr lang="en-US" sz="6000" dirty="0" smtClean="0">
                <a:solidFill>
                  <a:srgbClr val="002060"/>
                </a:solidFill>
              </a:rPr>
              <a:t> </a:t>
            </a:r>
            <a:r>
              <a:rPr lang="en-US" sz="6000" dirty="0" err="1" smtClean="0">
                <a:solidFill>
                  <a:srgbClr val="002060"/>
                </a:solidFill>
              </a:rPr>
              <a:t>niềm</a:t>
            </a:r>
            <a:r>
              <a:rPr lang="en-US" sz="6000" dirty="0" smtClean="0">
                <a:solidFill>
                  <a:srgbClr val="002060"/>
                </a:solidFill>
              </a:rPr>
              <a:t> tin </a:t>
            </a:r>
            <a:r>
              <a:rPr lang="en-US" sz="6000" dirty="0" err="1" smtClean="0">
                <a:solidFill>
                  <a:srgbClr val="002060"/>
                </a:solidFill>
              </a:rPr>
              <a:t>xanh</a:t>
            </a:r>
            <a:r>
              <a:rPr lang="en-US" sz="6000" dirty="0" smtClean="0">
                <a:solidFill>
                  <a:srgbClr val="002060"/>
                </a:solidFill>
              </a:rPr>
              <a:t> </a:t>
            </a:r>
            <a:r>
              <a:rPr lang="en-US" sz="6000" dirty="0" err="1" smtClean="0">
                <a:solidFill>
                  <a:srgbClr val="002060"/>
                </a:solidFill>
              </a:rPr>
              <a:t>ngát</a:t>
            </a:r>
            <a:r>
              <a:rPr lang="en-US" sz="6000" dirty="0" smtClean="0">
                <a:solidFill>
                  <a:srgbClr val="002060"/>
                </a:solidFill>
              </a:rPr>
              <a:t> </a:t>
            </a:r>
            <a:r>
              <a:rPr lang="en-US" sz="6000" dirty="0" err="1" smtClean="0">
                <a:solidFill>
                  <a:srgbClr val="002060"/>
                </a:solidFill>
              </a:rPr>
              <a:t>hoa</a:t>
            </a:r>
            <a:r>
              <a:rPr lang="en-US" sz="6000" dirty="0" smtClean="0">
                <a:solidFill>
                  <a:srgbClr val="002060"/>
                </a:solidFill>
              </a:rPr>
              <a:t> </a:t>
            </a:r>
            <a:r>
              <a:rPr lang="en-US" sz="6000" dirty="0" err="1" smtClean="0">
                <a:solidFill>
                  <a:srgbClr val="002060"/>
                </a:solidFill>
              </a:rPr>
              <a:t>tầm</a:t>
            </a:r>
            <a:r>
              <a:rPr lang="en-US" sz="6000" dirty="0" smtClean="0">
                <a:solidFill>
                  <a:srgbClr val="002060"/>
                </a:solidFill>
              </a:rPr>
              <a:t> </a:t>
            </a:r>
            <a:r>
              <a:rPr lang="en-US" sz="6000" dirty="0" err="1" smtClean="0">
                <a:solidFill>
                  <a:srgbClr val="002060"/>
                </a:solidFill>
              </a:rPr>
              <a:t>xuân</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lấy</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sinh</a:t>
            </a:r>
            <a:r>
              <a:rPr lang="en-US" sz="6000" dirty="0" smtClean="0">
                <a:solidFill>
                  <a:srgbClr val="002060"/>
                </a:solidFill>
              </a:rPr>
              <a:t> </a:t>
            </a:r>
            <a:r>
              <a:rPr lang="en-US" sz="6000" dirty="0" err="1" smtClean="0">
                <a:solidFill>
                  <a:srgbClr val="002060"/>
                </a:solidFill>
              </a:rPr>
              <a:t>dệt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câu</a:t>
            </a:r>
            <a:r>
              <a:rPr lang="en-US" sz="6000" dirty="0" smtClean="0">
                <a:solidFill>
                  <a:srgbClr val="002060"/>
                </a:solidFill>
              </a:rPr>
              <a:t> </a:t>
            </a:r>
            <a:r>
              <a:rPr lang="en-US" sz="6000" dirty="0" err="1" smtClean="0">
                <a:solidFill>
                  <a:srgbClr val="002060"/>
                </a:solidFill>
              </a:rPr>
              <a:t>hát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a:t>
            </a:r>
            <a:endParaRPr lang="vi-VN" sz="6000" dirty="0">
              <a:solidFill>
                <a:srgbClr val="002060"/>
              </a:solidFill>
            </a:endParaRPr>
          </a:p>
        </p:txBody>
      </p:sp>
    </p:spTree>
    <p:extLst>
      <p:ext uri="{BB962C8B-B14F-4D97-AF65-F5344CB8AC3E}">
        <p14:creationId xmlns:p14="http://schemas.microsoft.com/office/powerpoint/2010/main" val="985883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000" u="sng" dirty="0" smtClean="0">
                <a:solidFill>
                  <a:srgbClr val="FF0000"/>
                </a:solidFill>
              </a:rPr>
              <a:t>Tk3:</a:t>
            </a:r>
            <a:r>
              <a:rPr lang="en-US" sz="6000" dirty="0" smtClean="0">
                <a:solidFill>
                  <a:schemeClr val="bg1"/>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ơn</a:t>
            </a:r>
            <a:r>
              <a:rPr lang="en-US" sz="6000" dirty="0" smtClean="0">
                <a:solidFill>
                  <a:srgbClr val="002060"/>
                </a:solidFill>
              </a:rPr>
              <a:t> </a:t>
            </a:r>
            <a:r>
              <a:rPr lang="en-US" sz="6000" dirty="0" err="1" smtClean="0">
                <a:solidFill>
                  <a:srgbClr val="002060"/>
                </a:solidFill>
              </a:rPr>
              <a:t>Thiên</a:t>
            </a:r>
            <a:r>
              <a:rPr lang="en-US" sz="6000" dirty="0" smtClean="0">
                <a:solidFill>
                  <a:srgbClr val="002060"/>
                </a:solidFill>
              </a:rPr>
              <a:t> </a:t>
            </a:r>
            <a:r>
              <a:rPr lang="en-US" sz="6000" dirty="0" err="1" smtClean="0">
                <a:solidFill>
                  <a:srgbClr val="002060"/>
                </a:solidFill>
              </a:rPr>
              <a:t>Đàng</a:t>
            </a:r>
            <a:r>
              <a:rPr lang="en-US" sz="6000" dirty="0" smtClean="0">
                <a:solidFill>
                  <a:srgbClr val="002060"/>
                </a:solidFill>
              </a:rPr>
              <a:t> </a:t>
            </a:r>
            <a:r>
              <a:rPr lang="en-US" sz="6000" dirty="0" err="1" smtClean="0">
                <a:solidFill>
                  <a:srgbClr val="002060"/>
                </a:solidFill>
              </a:rPr>
              <a:t>đời</a:t>
            </a:r>
            <a:r>
              <a:rPr lang="en-US" sz="6000" dirty="0" smtClean="0">
                <a:solidFill>
                  <a:srgbClr val="002060"/>
                </a:solidFill>
              </a:rPr>
              <a:t> </a:t>
            </a:r>
            <a:r>
              <a:rPr lang="en-US" sz="6000" dirty="0" err="1" smtClean="0">
                <a:solidFill>
                  <a:srgbClr val="002060"/>
                </a:solidFill>
              </a:rPr>
              <a:t>trăm</a:t>
            </a:r>
            <a:r>
              <a:rPr lang="en-US" sz="6000" dirty="0" smtClean="0">
                <a:solidFill>
                  <a:srgbClr val="002060"/>
                </a:solidFill>
              </a:rPr>
              <a:t> </a:t>
            </a:r>
            <a:r>
              <a:rPr lang="en-US" sz="6000" dirty="0" err="1" smtClean="0">
                <a:solidFill>
                  <a:srgbClr val="002060"/>
                </a:solidFill>
              </a:rPr>
              <a:t>năm</a:t>
            </a:r>
            <a:r>
              <a:rPr lang="en-US" sz="6000" dirty="0" smtClean="0">
                <a:solidFill>
                  <a:srgbClr val="002060"/>
                </a:solidFill>
              </a:rPr>
              <a:t> </a:t>
            </a:r>
            <a:r>
              <a:rPr lang="en-US" sz="6000" dirty="0" err="1" smtClean="0">
                <a:solidFill>
                  <a:srgbClr val="002060"/>
                </a:solidFill>
              </a:rPr>
              <a:t>theo</a:t>
            </a:r>
            <a:r>
              <a:rPr lang="en-US" sz="6000" dirty="0" smtClean="0">
                <a:solidFill>
                  <a:srgbClr val="002060"/>
                </a:solidFill>
              </a:rPr>
              <a:t> </a:t>
            </a:r>
            <a:r>
              <a:rPr lang="en-US" sz="6000" dirty="0" err="1" smtClean="0">
                <a:solidFill>
                  <a:srgbClr val="002060"/>
                </a:solidFill>
              </a:rPr>
              <a:t>giúp</a:t>
            </a:r>
            <a:r>
              <a:rPr lang="en-US" sz="6000" dirty="0" smtClean="0">
                <a:solidFill>
                  <a:srgbClr val="002060"/>
                </a:solidFill>
              </a:rPr>
              <a:t> </a:t>
            </a:r>
            <a:r>
              <a:rPr lang="en-US" sz="6000" dirty="0" err="1" smtClean="0">
                <a:solidFill>
                  <a:srgbClr val="002060"/>
                </a:solidFill>
              </a:rPr>
              <a:t>nàng</a:t>
            </a:r>
            <a:r>
              <a:rPr lang="en-US" sz="6000" dirty="0" smtClean="0">
                <a:solidFill>
                  <a:srgbClr val="002060"/>
                </a:solidFill>
              </a:rPr>
              <a:t>. </a:t>
            </a:r>
            <a:r>
              <a:rPr lang="en-US" sz="6000" dirty="0" err="1" smtClean="0">
                <a:solidFill>
                  <a:srgbClr val="002060"/>
                </a:solidFill>
              </a:rPr>
              <a:t>Sống</a:t>
            </a:r>
            <a:r>
              <a:rPr lang="en-US" sz="6000" dirty="0" smtClean="0">
                <a:solidFill>
                  <a:srgbClr val="002060"/>
                </a:solidFill>
              </a:rPr>
              <a:t> </a:t>
            </a:r>
            <a:r>
              <a:rPr lang="en-US" sz="6000" dirty="0" err="1" smtClean="0">
                <a:solidFill>
                  <a:srgbClr val="002060"/>
                </a:solidFill>
              </a:rPr>
              <a:t>với</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 </a:t>
            </a:r>
            <a:r>
              <a:rPr lang="en-US" sz="6000" dirty="0" err="1" smtClean="0">
                <a:solidFill>
                  <a:srgbClr val="002060"/>
                </a:solidFill>
              </a:rPr>
              <a:t>thương</a:t>
            </a:r>
            <a:r>
              <a:rPr lang="en-US" sz="6000" dirty="0" smtClean="0">
                <a:solidFill>
                  <a:srgbClr val="002060"/>
                </a:solidFill>
              </a:rPr>
              <a:t> </a:t>
            </a:r>
            <a:r>
              <a:rPr lang="en-US" sz="6000" dirty="0" err="1" smtClean="0">
                <a:solidFill>
                  <a:srgbClr val="002060"/>
                </a:solidFill>
              </a:rPr>
              <a:t>giữ</a:t>
            </a:r>
            <a:r>
              <a:rPr lang="en-US" sz="6000" dirty="0" smtClean="0">
                <a:solidFill>
                  <a:srgbClr val="002060"/>
                </a:solidFill>
              </a:rPr>
              <a:t> </a:t>
            </a:r>
            <a:r>
              <a:rPr lang="en-US" sz="6000" dirty="0" err="1" smtClean="0">
                <a:solidFill>
                  <a:srgbClr val="002060"/>
                </a:solidFill>
              </a:rPr>
              <a:t>tròn</a:t>
            </a:r>
            <a:r>
              <a:rPr lang="en-US" sz="6000" dirty="0" smtClean="0">
                <a:solidFill>
                  <a:srgbClr val="002060"/>
                </a:solidFill>
              </a:rPr>
              <a:t> </a:t>
            </a:r>
            <a:r>
              <a:rPr lang="en-US" sz="6000" dirty="0" err="1" smtClean="0">
                <a:solidFill>
                  <a:srgbClr val="002060"/>
                </a:solidFill>
              </a:rPr>
              <a:t>gương</a:t>
            </a:r>
            <a:r>
              <a:rPr lang="en-US" sz="6000" dirty="0" smtClean="0">
                <a:solidFill>
                  <a:srgbClr val="002060"/>
                </a:solidFill>
              </a:rPr>
              <a:t> </a:t>
            </a:r>
            <a:r>
              <a:rPr lang="en-US" sz="6000" dirty="0" err="1" smtClean="0">
                <a:solidFill>
                  <a:srgbClr val="002060"/>
                </a:solidFill>
              </a:rPr>
              <a:t>nhân</a:t>
            </a:r>
            <a:r>
              <a:rPr lang="en-US" sz="6000" dirty="0" smtClean="0">
                <a:solidFill>
                  <a:srgbClr val="002060"/>
                </a:solidFill>
              </a:rPr>
              <a:t> </a:t>
            </a:r>
            <a:r>
              <a:rPr lang="en-US" sz="6000" dirty="0" err="1" smtClean="0">
                <a:solidFill>
                  <a:srgbClr val="002060"/>
                </a:solidFill>
              </a:rPr>
              <a:t>đức</a:t>
            </a:r>
            <a:r>
              <a:rPr lang="en-US" sz="6000" dirty="0" smtClean="0">
                <a:solidFill>
                  <a:srgbClr val="002060"/>
                </a:solidFill>
              </a:rPr>
              <a:t> </a:t>
            </a:r>
            <a:r>
              <a:rPr lang="en-US" sz="6000" dirty="0" err="1" smtClean="0">
                <a:solidFill>
                  <a:srgbClr val="002060"/>
                </a:solidFill>
              </a:rPr>
              <a:t>mẹ</a:t>
            </a:r>
            <a:r>
              <a:rPr lang="en-US" sz="6000" dirty="0" smtClean="0">
                <a:solidFill>
                  <a:srgbClr val="002060"/>
                </a:solidFill>
              </a:rPr>
              <a:t> </a:t>
            </a:r>
            <a:r>
              <a:rPr lang="en-US" sz="6000" dirty="0" err="1" smtClean="0">
                <a:solidFill>
                  <a:srgbClr val="002060"/>
                </a:solidFill>
              </a:rPr>
              <a:t>hiền</a:t>
            </a:r>
            <a:r>
              <a:rPr lang="en-US" sz="6000" dirty="0" smtClean="0">
                <a:solidFill>
                  <a:srgbClr val="002060"/>
                </a:solidFill>
              </a:rPr>
              <a:t>. </a:t>
            </a:r>
            <a:r>
              <a:rPr lang="en-US" sz="6000" dirty="0" err="1" smtClean="0">
                <a:solidFill>
                  <a:srgbClr val="002060"/>
                </a:solidFill>
              </a:rPr>
              <a:t>Và</a:t>
            </a:r>
            <a:r>
              <a:rPr lang="en-US" sz="6000" dirty="0" smtClean="0">
                <a:solidFill>
                  <a:srgbClr val="002060"/>
                </a:solidFill>
              </a:rPr>
              <a:t> </a:t>
            </a:r>
            <a:r>
              <a:rPr lang="en-US" sz="6000" dirty="0" err="1" smtClean="0">
                <a:solidFill>
                  <a:srgbClr val="002060"/>
                </a:solidFill>
              </a:rPr>
              <a:t>tương</a:t>
            </a:r>
            <a:r>
              <a:rPr lang="en-US" sz="6000" dirty="0" smtClean="0">
                <a:solidFill>
                  <a:srgbClr val="002060"/>
                </a:solidFill>
              </a:rPr>
              <a:t> </a:t>
            </a:r>
            <a:r>
              <a:rPr lang="en-US" sz="6000" dirty="0" err="1" smtClean="0">
                <a:solidFill>
                  <a:srgbClr val="002060"/>
                </a:solidFill>
              </a:rPr>
              <a:t>lai</a:t>
            </a:r>
            <a:r>
              <a:rPr lang="en-US" sz="6000" dirty="0" smtClean="0">
                <a:solidFill>
                  <a:srgbClr val="002060"/>
                </a:solidFill>
              </a:rPr>
              <a:t> </a:t>
            </a:r>
            <a:r>
              <a:rPr lang="en-US" sz="6000" dirty="0" err="1" smtClean="0">
                <a:solidFill>
                  <a:srgbClr val="002060"/>
                </a:solidFill>
              </a:rPr>
              <a:t>mai</a:t>
            </a:r>
            <a:r>
              <a:rPr lang="en-US" sz="6000" dirty="0" smtClean="0">
                <a:solidFill>
                  <a:srgbClr val="002060"/>
                </a:solidFill>
              </a:rPr>
              <a:t> </a:t>
            </a:r>
            <a:r>
              <a:rPr lang="en-US" sz="6000" dirty="0" err="1" smtClean="0">
                <a:solidFill>
                  <a:srgbClr val="002060"/>
                </a:solidFill>
              </a:rPr>
              <a:t>sau</a:t>
            </a:r>
            <a:r>
              <a:rPr lang="en-US" sz="6000" dirty="0" smtClean="0">
                <a:solidFill>
                  <a:srgbClr val="002060"/>
                </a:solidFill>
              </a:rPr>
              <a:t> </a:t>
            </a:r>
            <a:r>
              <a:rPr lang="en-US" sz="6000" dirty="0" err="1" smtClean="0">
                <a:solidFill>
                  <a:srgbClr val="002060"/>
                </a:solidFill>
              </a:rPr>
              <a:t>có</a:t>
            </a:r>
            <a:r>
              <a:rPr lang="en-US" sz="6000" dirty="0" smtClean="0">
                <a:solidFill>
                  <a:srgbClr val="002060"/>
                </a:solidFill>
              </a:rPr>
              <a:t> </a:t>
            </a:r>
            <a:r>
              <a:rPr lang="en-US" sz="6000" dirty="0" err="1" smtClean="0">
                <a:solidFill>
                  <a:srgbClr val="002060"/>
                </a:solidFill>
              </a:rPr>
              <a:t>tiếng</a:t>
            </a:r>
            <a:r>
              <a:rPr lang="en-US" sz="6000" dirty="0" smtClean="0">
                <a:solidFill>
                  <a:srgbClr val="002060"/>
                </a:solidFill>
              </a:rPr>
              <a:t> </a:t>
            </a:r>
            <a:r>
              <a:rPr lang="en-US" sz="6000" dirty="0" err="1" smtClean="0">
                <a:solidFill>
                  <a:srgbClr val="002060"/>
                </a:solidFill>
              </a:rPr>
              <a:t>cười</a:t>
            </a:r>
            <a:r>
              <a:rPr lang="en-US" sz="6000" dirty="0" smtClean="0">
                <a:solidFill>
                  <a:srgbClr val="002060"/>
                </a:solidFill>
              </a:rPr>
              <a:t> </a:t>
            </a:r>
            <a:r>
              <a:rPr lang="en-US" sz="6000" dirty="0" err="1" smtClean="0">
                <a:solidFill>
                  <a:srgbClr val="002060"/>
                </a:solidFill>
              </a:rPr>
              <a:t>vui</a:t>
            </a:r>
            <a:r>
              <a:rPr lang="en-US" sz="6000" dirty="0" smtClean="0">
                <a:solidFill>
                  <a:srgbClr val="002060"/>
                </a:solidFill>
              </a:rPr>
              <a:t> </a:t>
            </a:r>
            <a:r>
              <a:rPr lang="en-US" sz="6000" dirty="0" err="1" smtClean="0">
                <a:solidFill>
                  <a:srgbClr val="002060"/>
                </a:solidFill>
              </a:rPr>
              <a:t>trong</a:t>
            </a:r>
            <a:r>
              <a:rPr lang="en-US" sz="6000" dirty="0" smtClean="0">
                <a:solidFill>
                  <a:srgbClr val="002060"/>
                </a:solidFill>
              </a:rPr>
              <a:t> </a:t>
            </a:r>
            <a:r>
              <a:rPr lang="en-US" sz="6000" dirty="0" err="1" smtClean="0">
                <a:solidFill>
                  <a:srgbClr val="002060"/>
                </a:solidFill>
              </a:rPr>
              <a:t>mái</a:t>
            </a:r>
            <a:r>
              <a:rPr lang="en-US" sz="6000" dirty="0" smtClean="0">
                <a:solidFill>
                  <a:srgbClr val="002060"/>
                </a:solidFill>
              </a:rPr>
              <a:t> </a:t>
            </a:r>
            <a:r>
              <a:rPr lang="en-US" sz="6000" dirty="0" err="1" smtClean="0">
                <a:solidFill>
                  <a:srgbClr val="002060"/>
                </a:solidFill>
              </a:rPr>
              <a:t>gia</a:t>
            </a:r>
            <a:r>
              <a:rPr lang="en-US" sz="6000" dirty="0" smtClean="0">
                <a:solidFill>
                  <a:srgbClr val="002060"/>
                </a:solidFill>
              </a:rPr>
              <a:t> </a:t>
            </a:r>
            <a:r>
              <a:rPr lang="en-US" sz="6000" dirty="0" err="1" smtClean="0">
                <a:solidFill>
                  <a:srgbClr val="002060"/>
                </a:solidFill>
              </a:rPr>
              <a:t>đình</a:t>
            </a:r>
            <a:r>
              <a:rPr lang="en-US" sz="6000" dirty="0" smtClean="0">
                <a:solidFill>
                  <a:srgbClr val="002060"/>
                </a:solidFill>
              </a:rPr>
              <a:t> </a:t>
            </a:r>
            <a:r>
              <a:rPr lang="en-US" sz="6000" dirty="0" smtClean="0">
                <a:solidFill>
                  <a:srgbClr val="FF0000"/>
                </a:solidFill>
              </a:rPr>
              <a:t>(</a:t>
            </a:r>
            <a:r>
              <a:rPr lang="en-US" sz="6000" dirty="0" err="1" smtClean="0">
                <a:solidFill>
                  <a:srgbClr val="FF0000"/>
                </a:solidFill>
              </a:rPr>
              <a:t>này</a:t>
            </a:r>
            <a:r>
              <a:rPr lang="en-US" sz="6000" dirty="0" smtClean="0">
                <a:solidFill>
                  <a:srgbClr val="FF0000"/>
                </a:solidFill>
              </a:rPr>
              <a:t>)</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Trời</a:t>
            </a:r>
            <a:r>
              <a:rPr lang="en-US" sz="6000" dirty="0" smtClean="0">
                <a:solidFill>
                  <a:srgbClr val="002060"/>
                </a:solidFill>
              </a:rPr>
              <a:t> </a:t>
            </a:r>
            <a:r>
              <a:rPr lang="en-US" sz="6000" dirty="0">
                <a:solidFill>
                  <a:srgbClr val="FF0000"/>
                </a:solidFill>
              </a:rPr>
              <a:t>…</a:t>
            </a:r>
          </a:p>
        </p:txBody>
      </p:sp>
    </p:spTree>
    <p:extLst>
      <p:ext uri="{BB962C8B-B14F-4D97-AF65-F5344CB8AC3E}">
        <p14:creationId xmlns:p14="http://schemas.microsoft.com/office/powerpoint/2010/main" val="1706279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dirty="0">
                <a:solidFill>
                  <a:srgbClr val="FF0000"/>
                </a:solidFill>
              </a:rPr>
              <a:t>… </a:t>
            </a:r>
            <a:r>
              <a:rPr lang="en-US" sz="7000" dirty="0" smtClean="0">
                <a:solidFill>
                  <a:srgbClr val="002060"/>
                </a:solidFill>
              </a:rPr>
              <a:t>ban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người</a:t>
            </a:r>
            <a:r>
              <a:rPr lang="en-US" sz="7000" dirty="0" smtClean="0">
                <a:solidFill>
                  <a:srgbClr val="002060"/>
                </a:solidFill>
              </a:rPr>
              <a:t> </a:t>
            </a:r>
            <a:r>
              <a:rPr lang="en-US" sz="7000" dirty="0" err="1" smtClean="0">
                <a:solidFill>
                  <a:srgbClr val="002060"/>
                </a:solidFill>
              </a:rPr>
              <a:t>đôi</a:t>
            </a:r>
            <a:r>
              <a:rPr lang="en-US" sz="7000" dirty="0" smtClean="0">
                <a:solidFill>
                  <a:srgbClr val="002060"/>
                </a:solidFill>
              </a:rPr>
              <a:t> </a:t>
            </a:r>
            <a:r>
              <a:rPr lang="en-US" sz="7000" dirty="0" err="1" smtClean="0">
                <a:solidFill>
                  <a:srgbClr val="002060"/>
                </a:solidFill>
              </a:rPr>
              <a:t>tay</a:t>
            </a:r>
            <a:r>
              <a:rPr lang="en-US" sz="7000" dirty="0" smtClean="0">
                <a:solidFill>
                  <a:srgbClr val="002060"/>
                </a:solidFill>
              </a:rPr>
              <a:t> </a:t>
            </a:r>
            <a:r>
              <a:rPr lang="en-US" sz="7000" dirty="0" err="1" smtClean="0">
                <a:solidFill>
                  <a:srgbClr val="002060"/>
                </a:solidFill>
              </a:rPr>
              <a:t>nhân</a:t>
            </a:r>
            <a:r>
              <a:rPr lang="en-US" sz="7000" dirty="0" smtClean="0">
                <a:solidFill>
                  <a:srgbClr val="002060"/>
                </a:solidFill>
              </a:rPr>
              <a:t> </a:t>
            </a:r>
            <a:r>
              <a:rPr lang="en-US" sz="7000" dirty="0" err="1" smtClean="0">
                <a:solidFill>
                  <a:srgbClr val="002060"/>
                </a:solidFill>
              </a:rPr>
              <a:t>đức</a:t>
            </a:r>
            <a:r>
              <a:rPr lang="en-US" sz="7000" dirty="0" smtClean="0">
                <a:solidFill>
                  <a:srgbClr val="002060"/>
                </a:solidFill>
              </a:rPr>
              <a:t> </a:t>
            </a:r>
            <a:r>
              <a:rPr lang="en-US" sz="7000" dirty="0" err="1" smtClean="0">
                <a:solidFill>
                  <a:srgbClr val="002060"/>
                </a:solidFill>
              </a:rPr>
              <a:t>dẫn</a:t>
            </a:r>
            <a:r>
              <a:rPr lang="en-US" sz="7000" dirty="0" smtClean="0">
                <a:solidFill>
                  <a:srgbClr val="002060"/>
                </a:solidFill>
              </a:rPr>
              <a:t> </a:t>
            </a:r>
            <a:r>
              <a:rPr lang="en-US" sz="7000" dirty="0" err="1" smtClean="0">
                <a:solidFill>
                  <a:srgbClr val="002060"/>
                </a:solidFill>
              </a:rPr>
              <a:t>đưa</a:t>
            </a:r>
            <a:r>
              <a:rPr lang="en-US" sz="7000" dirty="0" smtClean="0">
                <a:solidFill>
                  <a:srgbClr val="002060"/>
                </a:solidFill>
              </a:rPr>
              <a:t> </a:t>
            </a:r>
            <a:r>
              <a:rPr lang="en-US" sz="7000" dirty="0" err="1" smtClean="0">
                <a:solidFill>
                  <a:srgbClr val="002060"/>
                </a:solidFill>
              </a:rPr>
              <a:t>đàn</a:t>
            </a:r>
            <a:r>
              <a:rPr lang="en-US" sz="7000" dirty="0" smtClean="0">
                <a:solidFill>
                  <a:srgbClr val="002060"/>
                </a:solidFill>
              </a:rPr>
              <a:t> con. </a:t>
            </a:r>
            <a:r>
              <a:rPr lang="en-US" sz="7000" dirty="0" err="1" smtClean="0">
                <a:solidFill>
                  <a:srgbClr val="002060"/>
                </a:solidFill>
              </a:rPr>
              <a:t>Gian</a:t>
            </a:r>
            <a:r>
              <a:rPr lang="en-US" sz="7000" dirty="0" smtClean="0">
                <a:solidFill>
                  <a:srgbClr val="002060"/>
                </a:solidFill>
              </a:rPr>
              <a:t> nan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dạy</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nàng</a:t>
            </a:r>
            <a:r>
              <a:rPr lang="en-US" sz="7000" dirty="0" smtClean="0">
                <a:solidFill>
                  <a:srgbClr val="002060"/>
                </a:solidFill>
              </a:rPr>
              <a:t> </a:t>
            </a:r>
            <a:r>
              <a:rPr lang="en-US" sz="7000" dirty="0" err="1" smtClean="0">
                <a:solidFill>
                  <a:srgbClr val="002060"/>
                </a:solidFill>
              </a:rPr>
              <a:t>được</a:t>
            </a:r>
            <a:r>
              <a:rPr lang="en-US" sz="7000" dirty="0" smtClean="0">
                <a:solidFill>
                  <a:srgbClr val="002060"/>
                </a:solidFill>
              </a:rPr>
              <a:t> </a:t>
            </a:r>
            <a:r>
              <a:rPr lang="en-US" sz="7000" dirty="0" err="1" smtClean="0">
                <a:solidFill>
                  <a:srgbClr val="002060"/>
                </a:solidFill>
              </a:rPr>
              <a:t>vững</a:t>
            </a:r>
            <a:r>
              <a:rPr lang="en-US" sz="7000" dirty="0" smtClean="0">
                <a:solidFill>
                  <a:srgbClr val="002060"/>
                </a:solidFill>
              </a:rPr>
              <a:t> </a:t>
            </a:r>
            <a:r>
              <a:rPr lang="en-US" sz="7000" dirty="0" err="1" smtClean="0">
                <a:solidFill>
                  <a:srgbClr val="002060"/>
                </a:solidFill>
              </a:rPr>
              <a:t>vàng</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Chúa</a:t>
            </a:r>
            <a:r>
              <a:rPr lang="en-US" sz="7000" dirty="0" smtClean="0">
                <a:solidFill>
                  <a:srgbClr val="002060"/>
                </a:solidFill>
              </a:rPr>
              <a:t> </a:t>
            </a:r>
            <a:r>
              <a:rPr lang="en-US" sz="7000" dirty="0" err="1" smtClean="0">
                <a:solidFill>
                  <a:srgbClr val="002060"/>
                </a:solidFill>
              </a:rPr>
              <a:t>bình</a:t>
            </a:r>
            <a:r>
              <a:rPr lang="en-US" sz="7000" dirty="0" smtClean="0">
                <a:solidFill>
                  <a:srgbClr val="002060"/>
                </a:solidFill>
              </a:rPr>
              <a:t> an.</a:t>
            </a:r>
            <a:endParaRPr lang="en-US" sz="7000" dirty="0">
              <a:solidFill>
                <a:srgbClr val="FF0000"/>
              </a:solidFill>
            </a:endParaRPr>
          </a:p>
        </p:txBody>
      </p:sp>
    </p:spTree>
    <p:extLst>
      <p:ext uri="{BB962C8B-B14F-4D97-AF65-F5344CB8AC3E}">
        <p14:creationId xmlns:p14="http://schemas.microsoft.com/office/powerpoint/2010/main" val="683119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10000"/>
              </a:lnSpc>
              <a:spcBef>
                <a:spcPts val="0"/>
              </a:spcBef>
            </a:pPr>
            <a:r>
              <a:rPr lang="en-US" sz="8000" dirty="0">
                <a:solidFill>
                  <a:srgbClr val="FF0000"/>
                </a:solidFill>
                <a:latin typeface="+mj-lt"/>
              </a:rPr>
              <a:t>… </a:t>
            </a:r>
            <a:r>
              <a:rPr lang="en-US" sz="8000" dirty="0" err="1" smtClean="0">
                <a:solidFill>
                  <a:srgbClr val="002060"/>
                </a:solidFill>
                <a:latin typeface="+mj-lt"/>
              </a:rPr>
              <a:t>Yêu</a:t>
            </a:r>
            <a:r>
              <a:rPr lang="en-US" sz="8000" dirty="0" smtClean="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mãi</a:t>
            </a:r>
            <a:r>
              <a:rPr lang="en-US" sz="8000" dirty="0">
                <a:solidFill>
                  <a:srgbClr val="002060"/>
                </a:solidFill>
                <a:latin typeface="+mj-lt"/>
              </a:rPr>
              <a:t> </a:t>
            </a:r>
            <a:r>
              <a:rPr lang="en-US" sz="8000" dirty="0" err="1">
                <a:solidFill>
                  <a:srgbClr val="002060"/>
                </a:solidFill>
                <a:latin typeface="+mj-lt"/>
              </a:rPr>
              <a:t>dâng</a:t>
            </a:r>
            <a:r>
              <a:rPr lang="en-US" sz="8000" dirty="0">
                <a:solidFill>
                  <a:srgbClr val="002060"/>
                </a:solidFill>
                <a:latin typeface="+mj-lt"/>
              </a:rPr>
              <a:t> </a:t>
            </a:r>
            <a:r>
              <a:rPr lang="en-US" sz="8000" dirty="0" err="1">
                <a:solidFill>
                  <a:srgbClr val="002060"/>
                </a:solidFill>
                <a:latin typeface="+mj-lt"/>
              </a:rPr>
              <a:t>đầy</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ấm</a:t>
            </a:r>
            <a:r>
              <a:rPr lang="en-US" sz="8000" dirty="0">
                <a:solidFill>
                  <a:srgbClr val="002060"/>
                </a:solidFill>
                <a:latin typeface="+mj-lt"/>
              </a:rPr>
              <a:t> men say. </a:t>
            </a:r>
            <a:r>
              <a:rPr lang="en-US" sz="8000" dirty="0" err="1">
                <a:solidFill>
                  <a:srgbClr val="002060"/>
                </a:solidFill>
                <a:latin typeface="+mj-lt"/>
              </a:rPr>
              <a:t>Xin</a:t>
            </a:r>
            <a:r>
              <a:rPr lang="en-US" sz="8000" dirty="0">
                <a:solidFill>
                  <a:srgbClr val="002060"/>
                </a:solidFill>
                <a:latin typeface="+mj-lt"/>
              </a:rPr>
              <a:t> Cha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đưa</a:t>
            </a:r>
            <a:r>
              <a:rPr lang="en-US" sz="8000" dirty="0">
                <a:solidFill>
                  <a:srgbClr val="002060"/>
                </a:solidFill>
                <a:latin typeface="+mj-lt"/>
              </a:rPr>
              <a:t> </a:t>
            </a:r>
            <a:r>
              <a:rPr lang="en-US" sz="8000" dirty="0" err="1">
                <a:solidFill>
                  <a:srgbClr val="002060"/>
                </a:solidFill>
                <a:latin typeface="+mj-lt"/>
              </a:rPr>
              <a:t>dìu</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không</a:t>
            </a:r>
            <a:r>
              <a:rPr lang="en-US" sz="8000" dirty="0">
                <a:solidFill>
                  <a:srgbClr val="002060"/>
                </a:solidFill>
                <a:latin typeface="+mj-lt"/>
              </a:rPr>
              <a:t> </a:t>
            </a:r>
            <a:r>
              <a:rPr lang="en-US" sz="8000" dirty="0" err="1">
                <a:solidFill>
                  <a:srgbClr val="002060"/>
                </a:solidFill>
                <a:latin typeface="+mj-lt"/>
              </a:rPr>
              <a:t>chút</a:t>
            </a:r>
            <a:r>
              <a:rPr lang="en-US" sz="8000" dirty="0">
                <a:solidFill>
                  <a:srgbClr val="002060"/>
                </a:solidFill>
                <a:latin typeface="+mj-lt"/>
              </a:rPr>
              <a:t> </a:t>
            </a:r>
            <a:r>
              <a:rPr lang="en-US" sz="8000" dirty="0" err="1">
                <a:solidFill>
                  <a:srgbClr val="002060"/>
                </a:solidFill>
                <a:latin typeface="+mj-lt"/>
              </a:rPr>
              <a:t>phôi</a:t>
            </a:r>
            <a:r>
              <a:rPr lang="en-US" sz="8000" dirty="0">
                <a:solidFill>
                  <a:srgbClr val="002060"/>
                </a:solidFill>
                <a:latin typeface="+mj-lt"/>
              </a:rPr>
              <a:t> </a:t>
            </a:r>
            <a:r>
              <a:rPr lang="en-US" sz="8000" dirty="0" err="1">
                <a:solidFill>
                  <a:srgbClr val="002060"/>
                </a:solidFill>
                <a:latin typeface="+mj-lt"/>
              </a:rPr>
              <a:t>pha</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5042964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6000" u="sng" dirty="0" err="1">
                <a:solidFill>
                  <a:srgbClr val="FF0000"/>
                </a:solidFill>
              </a:rPr>
              <a:t>Đk</a:t>
            </a:r>
            <a:r>
              <a:rPr lang="en-US" sz="6000" u="sng" dirty="0">
                <a:solidFill>
                  <a:srgbClr val="FF0000"/>
                </a:solidFill>
              </a:rPr>
              <a:t>:</a:t>
            </a:r>
            <a:r>
              <a:rPr lang="en-US" sz="6000" dirty="0">
                <a:solidFill>
                  <a:schemeClr val="bg1"/>
                </a:solidFill>
              </a:rPr>
              <a:t> </a:t>
            </a:r>
            <a:r>
              <a:rPr lang="en-US" sz="6000" dirty="0" err="1" smtClean="0">
                <a:solidFill>
                  <a:srgbClr val="002060"/>
                </a:solidFill>
              </a:rPr>
              <a:t>Xin</a:t>
            </a:r>
            <a:r>
              <a:rPr lang="en-US" sz="6000" dirty="0" smtClean="0">
                <a:solidFill>
                  <a:srgbClr val="002060"/>
                </a:solidFill>
              </a:rPr>
              <a:t> ban </a:t>
            </a:r>
            <a:r>
              <a:rPr lang="en-US" sz="6000" dirty="0" err="1" smtClean="0">
                <a:solidFill>
                  <a:srgbClr val="002060"/>
                </a:solidFill>
              </a:rPr>
              <a:t>hồng</a:t>
            </a:r>
            <a:r>
              <a:rPr lang="en-US" sz="6000" dirty="0" smtClean="0">
                <a:solidFill>
                  <a:srgbClr val="002060"/>
                </a:solidFill>
              </a:rPr>
              <a:t> </a:t>
            </a:r>
            <a:r>
              <a:rPr lang="en-US" sz="6000" dirty="0" err="1" smtClean="0">
                <a:solidFill>
                  <a:srgbClr val="002060"/>
                </a:solidFill>
              </a:rPr>
              <a:t>ân</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 </a:t>
            </a:r>
            <a:r>
              <a:rPr lang="en-US" sz="6000" dirty="0" err="1" smtClean="0">
                <a:solidFill>
                  <a:srgbClr val="002060"/>
                </a:solidFill>
              </a:rPr>
              <a:t>yêu</a:t>
            </a:r>
            <a:r>
              <a:rPr lang="en-US" sz="6000" dirty="0" smtClean="0">
                <a:solidFill>
                  <a:srgbClr val="002060"/>
                </a:solidFill>
              </a:rPr>
              <a:t> </a:t>
            </a:r>
            <a:r>
              <a:rPr lang="en-US" sz="6000" dirty="0" err="1" smtClean="0">
                <a:solidFill>
                  <a:srgbClr val="002060"/>
                </a:solidFill>
              </a:rPr>
              <a:t>năm</a:t>
            </a:r>
            <a:r>
              <a:rPr lang="en-US" sz="6000" dirty="0" smtClean="0">
                <a:solidFill>
                  <a:srgbClr val="002060"/>
                </a:solidFill>
              </a:rPr>
              <a:t> </a:t>
            </a:r>
            <a:r>
              <a:rPr lang="en-US" sz="6000" dirty="0" err="1" smtClean="0">
                <a:solidFill>
                  <a:srgbClr val="002060"/>
                </a:solidFill>
              </a:rPr>
              <a:t>tháng</a:t>
            </a:r>
            <a:r>
              <a:rPr lang="en-US" sz="6000" dirty="0" smtClean="0">
                <a:solidFill>
                  <a:srgbClr val="002060"/>
                </a:solidFill>
              </a:rPr>
              <a:t> </a:t>
            </a:r>
            <a:r>
              <a:rPr lang="en-US" sz="6000" dirty="0" err="1" smtClean="0">
                <a:solidFill>
                  <a:srgbClr val="002060"/>
                </a:solidFill>
              </a:rPr>
              <a:t>dịu</a:t>
            </a:r>
            <a:r>
              <a:rPr lang="en-US" sz="6000" dirty="0" smtClean="0">
                <a:solidFill>
                  <a:srgbClr val="002060"/>
                </a:solidFill>
              </a:rPr>
              <a:t> </a:t>
            </a:r>
            <a:r>
              <a:rPr lang="en-US" sz="6000" dirty="0" err="1" smtClean="0">
                <a:solidFill>
                  <a:srgbClr val="002060"/>
                </a:solidFill>
              </a:rPr>
              <a:t>êm</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dẫn</a:t>
            </a:r>
            <a:r>
              <a:rPr lang="en-US" sz="6000" dirty="0" smtClean="0">
                <a:solidFill>
                  <a:srgbClr val="002060"/>
                </a:solidFill>
              </a:rPr>
              <a:t> </a:t>
            </a:r>
            <a:r>
              <a:rPr lang="en-US" sz="6000" dirty="0" err="1" smtClean="0">
                <a:solidFill>
                  <a:srgbClr val="002060"/>
                </a:solidFill>
              </a:rPr>
              <a:t>đưa</a:t>
            </a:r>
            <a:r>
              <a:rPr lang="en-US" sz="6000" dirty="0" smtClean="0">
                <a:solidFill>
                  <a:srgbClr val="002060"/>
                </a:solidFill>
              </a:rPr>
              <a:t> qua </a:t>
            </a:r>
            <a:r>
              <a:rPr lang="en-US" sz="6000" dirty="0" err="1" smtClean="0">
                <a:solidFill>
                  <a:srgbClr val="002060"/>
                </a:solidFill>
              </a:rPr>
              <a:t>những</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gió</a:t>
            </a:r>
            <a:r>
              <a:rPr lang="en-US" sz="6000" dirty="0" smtClean="0">
                <a:solidFill>
                  <a:srgbClr val="002060"/>
                </a:solidFill>
              </a:rPr>
              <a:t> </a:t>
            </a:r>
            <a:r>
              <a:rPr lang="en-US" sz="6000" dirty="0" err="1" smtClean="0">
                <a:solidFill>
                  <a:srgbClr val="002060"/>
                </a:solidFill>
              </a:rPr>
              <a:t>lộng</a:t>
            </a:r>
            <a:r>
              <a:rPr lang="en-US" sz="6000" dirty="0" smtClean="0">
                <a:solidFill>
                  <a:srgbClr val="002060"/>
                </a:solidFill>
              </a:rPr>
              <a:t> </a:t>
            </a:r>
            <a:r>
              <a:rPr lang="en-US" sz="6000" dirty="0" err="1" smtClean="0">
                <a:solidFill>
                  <a:srgbClr val="002060"/>
                </a:solidFill>
              </a:rPr>
              <a:t>mưa</a:t>
            </a:r>
            <a:r>
              <a:rPr lang="en-US" sz="6000" dirty="0" smtClean="0">
                <a:solidFill>
                  <a:srgbClr val="002060"/>
                </a:solidFill>
              </a:rPr>
              <a:t> </a:t>
            </a:r>
            <a:r>
              <a:rPr lang="en-US" sz="6000" dirty="0" err="1" smtClean="0">
                <a:solidFill>
                  <a:srgbClr val="002060"/>
                </a:solidFill>
              </a:rPr>
              <a:t>sa</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cho</a:t>
            </a:r>
            <a:r>
              <a:rPr lang="en-US" sz="6000" dirty="0" smtClean="0">
                <a:solidFill>
                  <a:srgbClr val="002060"/>
                </a:solidFill>
              </a:rPr>
              <a:t> </a:t>
            </a:r>
            <a:r>
              <a:rPr lang="en-US" sz="6000" dirty="0" err="1" smtClean="0">
                <a:solidFill>
                  <a:srgbClr val="002060"/>
                </a:solidFill>
              </a:rPr>
              <a:t>niềm</a:t>
            </a:r>
            <a:r>
              <a:rPr lang="en-US" sz="6000" dirty="0" smtClean="0">
                <a:solidFill>
                  <a:srgbClr val="002060"/>
                </a:solidFill>
              </a:rPr>
              <a:t> tin </a:t>
            </a:r>
            <a:r>
              <a:rPr lang="en-US" sz="6000" dirty="0" err="1" smtClean="0">
                <a:solidFill>
                  <a:srgbClr val="002060"/>
                </a:solidFill>
              </a:rPr>
              <a:t>xanh</a:t>
            </a:r>
            <a:r>
              <a:rPr lang="en-US" sz="6000" dirty="0" smtClean="0">
                <a:solidFill>
                  <a:srgbClr val="002060"/>
                </a:solidFill>
              </a:rPr>
              <a:t> </a:t>
            </a:r>
            <a:r>
              <a:rPr lang="en-US" sz="6000" dirty="0" err="1" smtClean="0">
                <a:solidFill>
                  <a:srgbClr val="002060"/>
                </a:solidFill>
              </a:rPr>
              <a:t>ngát</a:t>
            </a:r>
            <a:r>
              <a:rPr lang="en-US" sz="6000" dirty="0" smtClean="0">
                <a:solidFill>
                  <a:srgbClr val="002060"/>
                </a:solidFill>
              </a:rPr>
              <a:t> </a:t>
            </a:r>
            <a:r>
              <a:rPr lang="en-US" sz="6000" dirty="0" err="1" smtClean="0">
                <a:solidFill>
                  <a:srgbClr val="002060"/>
                </a:solidFill>
              </a:rPr>
              <a:t>hoa</a:t>
            </a:r>
            <a:r>
              <a:rPr lang="en-US" sz="6000" dirty="0" smtClean="0">
                <a:solidFill>
                  <a:srgbClr val="002060"/>
                </a:solidFill>
              </a:rPr>
              <a:t> </a:t>
            </a:r>
            <a:r>
              <a:rPr lang="en-US" sz="6000" dirty="0" err="1" smtClean="0">
                <a:solidFill>
                  <a:srgbClr val="002060"/>
                </a:solidFill>
              </a:rPr>
              <a:t>tầm</a:t>
            </a:r>
            <a:r>
              <a:rPr lang="en-US" sz="6000" dirty="0" smtClean="0">
                <a:solidFill>
                  <a:srgbClr val="002060"/>
                </a:solidFill>
              </a:rPr>
              <a:t> </a:t>
            </a:r>
            <a:r>
              <a:rPr lang="en-US" sz="6000" dirty="0" err="1" smtClean="0">
                <a:solidFill>
                  <a:srgbClr val="002060"/>
                </a:solidFill>
              </a:rPr>
              <a:t>xuân</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lấy</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sinh</a:t>
            </a:r>
            <a:r>
              <a:rPr lang="en-US" sz="6000" dirty="0" smtClean="0">
                <a:solidFill>
                  <a:srgbClr val="002060"/>
                </a:solidFill>
              </a:rPr>
              <a:t> </a:t>
            </a:r>
            <a:r>
              <a:rPr lang="en-US" sz="6000" dirty="0" err="1" smtClean="0">
                <a:solidFill>
                  <a:srgbClr val="002060"/>
                </a:solidFill>
              </a:rPr>
              <a:t>dệt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câu</a:t>
            </a:r>
            <a:r>
              <a:rPr lang="en-US" sz="6000" dirty="0" smtClean="0">
                <a:solidFill>
                  <a:srgbClr val="002060"/>
                </a:solidFill>
              </a:rPr>
              <a:t> </a:t>
            </a:r>
            <a:r>
              <a:rPr lang="en-US" sz="6000" dirty="0" err="1" smtClean="0">
                <a:solidFill>
                  <a:srgbClr val="002060"/>
                </a:solidFill>
              </a:rPr>
              <a:t>hát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a:t>
            </a:r>
            <a:endParaRPr lang="vi-VN" sz="6000" dirty="0">
              <a:solidFill>
                <a:srgbClr val="002060"/>
              </a:solidFill>
            </a:endParaRPr>
          </a:p>
        </p:txBody>
      </p:sp>
    </p:spTree>
    <p:extLst>
      <p:ext uri="{BB962C8B-B14F-4D97-AF65-F5344CB8AC3E}">
        <p14:creationId xmlns:p14="http://schemas.microsoft.com/office/powerpoint/2010/main" val="3205673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000" u="sng" dirty="0" smtClean="0">
                <a:solidFill>
                  <a:srgbClr val="FF0000"/>
                </a:solidFill>
              </a:rPr>
              <a:t>Tk4:</a:t>
            </a:r>
            <a:r>
              <a:rPr lang="en-US" sz="6000" dirty="0" smtClean="0">
                <a:solidFill>
                  <a:schemeClr val="bg1"/>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ơn</a:t>
            </a:r>
            <a:r>
              <a:rPr lang="en-US" sz="6000" dirty="0" smtClean="0">
                <a:solidFill>
                  <a:srgbClr val="002060"/>
                </a:solidFill>
              </a:rPr>
              <a:t> </a:t>
            </a:r>
            <a:r>
              <a:rPr lang="en-US" sz="6000" dirty="0" err="1" smtClean="0">
                <a:solidFill>
                  <a:srgbClr val="002060"/>
                </a:solidFill>
              </a:rPr>
              <a:t>cho</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đời</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sinh</a:t>
            </a:r>
            <a:r>
              <a:rPr lang="en-US" sz="6000" dirty="0" smtClean="0">
                <a:solidFill>
                  <a:srgbClr val="002060"/>
                </a:solidFill>
              </a:rPr>
              <a:t> </a:t>
            </a:r>
            <a:r>
              <a:rPr lang="en-US" sz="6000" dirty="0" err="1" smtClean="0">
                <a:solidFill>
                  <a:srgbClr val="002060"/>
                </a:solidFill>
              </a:rPr>
              <a:t>luôn</a:t>
            </a:r>
            <a:r>
              <a:rPr lang="en-US" sz="6000" dirty="0" smtClean="0">
                <a:solidFill>
                  <a:srgbClr val="002060"/>
                </a:solidFill>
              </a:rPr>
              <a:t> </a:t>
            </a:r>
            <a:r>
              <a:rPr lang="en-US" sz="6000" dirty="0" err="1" smtClean="0">
                <a:solidFill>
                  <a:srgbClr val="002060"/>
                </a:solidFill>
              </a:rPr>
              <a:t>sáng</a:t>
            </a:r>
            <a:r>
              <a:rPr lang="en-US" sz="6000" dirty="0" smtClean="0">
                <a:solidFill>
                  <a:srgbClr val="002060"/>
                </a:solidFill>
              </a:rPr>
              <a:t> </a:t>
            </a:r>
            <a:r>
              <a:rPr lang="en-US" sz="6000" dirty="0" err="1" smtClean="0">
                <a:solidFill>
                  <a:srgbClr val="002060"/>
                </a:solidFill>
              </a:rPr>
              <a:t>ngời</a:t>
            </a:r>
            <a:r>
              <a:rPr lang="en-US" sz="6000" dirty="0" smtClean="0">
                <a:solidFill>
                  <a:srgbClr val="002060"/>
                </a:solidFill>
              </a:rPr>
              <a:t>. </a:t>
            </a:r>
            <a:r>
              <a:rPr lang="en-US" sz="6000" dirty="0" err="1" smtClean="0">
                <a:solidFill>
                  <a:srgbClr val="002060"/>
                </a:solidFill>
              </a:rPr>
              <a:t>Vững</a:t>
            </a:r>
            <a:r>
              <a:rPr lang="en-US" sz="6000" dirty="0" smtClean="0">
                <a:solidFill>
                  <a:srgbClr val="002060"/>
                </a:solidFill>
              </a:rPr>
              <a:t> </a:t>
            </a:r>
            <a:r>
              <a:rPr lang="en-US" sz="6000" dirty="0" err="1" smtClean="0">
                <a:solidFill>
                  <a:srgbClr val="002060"/>
                </a:solidFill>
              </a:rPr>
              <a:t>bước</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cha </a:t>
            </a:r>
            <a:r>
              <a:rPr lang="en-US" sz="6000" dirty="0" err="1" smtClean="0">
                <a:solidFill>
                  <a:srgbClr val="002060"/>
                </a:solidFill>
              </a:rPr>
              <a:t>dẫu</a:t>
            </a:r>
            <a:r>
              <a:rPr lang="en-US" sz="6000" dirty="0" smtClean="0">
                <a:solidFill>
                  <a:srgbClr val="002060"/>
                </a:solidFill>
              </a:rPr>
              <a:t> </a:t>
            </a:r>
            <a:r>
              <a:rPr lang="en-US" sz="6000" dirty="0" err="1" smtClean="0">
                <a:solidFill>
                  <a:srgbClr val="002060"/>
                </a:solidFill>
              </a:rPr>
              <a:t>đường</a:t>
            </a:r>
            <a:r>
              <a:rPr lang="en-US" sz="6000" dirty="0" smtClean="0">
                <a:solidFill>
                  <a:srgbClr val="002060"/>
                </a:solidFill>
              </a:rPr>
              <a:t> </a:t>
            </a:r>
            <a:r>
              <a:rPr lang="en-US" sz="6000" dirty="0" err="1" smtClean="0">
                <a:solidFill>
                  <a:srgbClr val="002060"/>
                </a:solidFill>
              </a:rPr>
              <a:t>xa</a:t>
            </a:r>
            <a:r>
              <a:rPr lang="en-US" sz="6000" dirty="0" smtClean="0">
                <a:solidFill>
                  <a:srgbClr val="002060"/>
                </a:solidFill>
              </a:rPr>
              <a:t> </a:t>
            </a:r>
            <a:r>
              <a:rPr lang="en-US" sz="6000" dirty="0" err="1" smtClean="0">
                <a:solidFill>
                  <a:srgbClr val="002060"/>
                </a:solidFill>
              </a:rPr>
              <a:t>bao</a:t>
            </a:r>
            <a:r>
              <a:rPr lang="en-US" sz="6000" dirty="0" smtClean="0">
                <a:solidFill>
                  <a:srgbClr val="002060"/>
                </a:solidFill>
              </a:rPr>
              <a:t> </a:t>
            </a:r>
            <a:r>
              <a:rPr lang="en-US" sz="6000" dirty="0" err="1" smtClean="0">
                <a:solidFill>
                  <a:srgbClr val="002060"/>
                </a:solidFill>
              </a:rPr>
              <a:t>nỗi</a:t>
            </a:r>
            <a:r>
              <a:rPr lang="en-US" sz="6000" dirty="0" smtClean="0">
                <a:solidFill>
                  <a:srgbClr val="002060"/>
                </a:solidFill>
              </a:rPr>
              <a:t> </a:t>
            </a:r>
            <a:r>
              <a:rPr lang="en-US" sz="6000" dirty="0" err="1" smtClean="0">
                <a:solidFill>
                  <a:srgbClr val="002060"/>
                </a:solidFill>
              </a:rPr>
              <a:t>đoạn</a:t>
            </a:r>
            <a:r>
              <a:rPr lang="en-US" sz="6000" dirty="0" smtClean="0">
                <a:solidFill>
                  <a:srgbClr val="002060"/>
                </a:solidFill>
              </a:rPr>
              <a:t> </a:t>
            </a:r>
            <a:r>
              <a:rPr lang="en-US" sz="6000" dirty="0" err="1" smtClean="0">
                <a:solidFill>
                  <a:srgbClr val="002060"/>
                </a:solidFill>
              </a:rPr>
              <a:t>trường</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mang</a:t>
            </a:r>
            <a:r>
              <a:rPr lang="en-US" sz="6000" dirty="0" smtClean="0">
                <a:solidFill>
                  <a:srgbClr val="002060"/>
                </a:solidFill>
              </a:rPr>
              <a:t> </a:t>
            </a:r>
            <a:r>
              <a:rPr lang="en-US" sz="6000" dirty="0" err="1" smtClean="0">
                <a:solidFill>
                  <a:srgbClr val="002060"/>
                </a:solidFill>
              </a:rPr>
              <a:t>trên</a:t>
            </a:r>
            <a:r>
              <a:rPr lang="en-US" sz="6000" dirty="0" smtClean="0">
                <a:solidFill>
                  <a:srgbClr val="002060"/>
                </a:solidFill>
              </a:rPr>
              <a:t> </a:t>
            </a:r>
            <a:r>
              <a:rPr lang="en-US" sz="6000" dirty="0" err="1" smtClean="0">
                <a:solidFill>
                  <a:srgbClr val="002060"/>
                </a:solidFill>
              </a:rPr>
              <a:t>đôi</a:t>
            </a:r>
            <a:r>
              <a:rPr lang="en-US" sz="6000" dirty="0" smtClean="0">
                <a:solidFill>
                  <a:srgbClr val="002060"/>
                </a:solidFill>
              </a:rPr>
              <a:t> </a:t>
            </a:r>
            <a:r>
              <a:rPr lang="en-US" sz="6000" dirty="0" err="1" smtClean="0">
                <a:solidFill>
                  <a:srgbClr val="002060"/>
                </a:solidFill>
              </a:rPr>
              <a:t>vai</a:t>
            </a:r>
            <a:r>
              <a:rPr lang="en-US" sz="6000" dirty="0" smtClean="0">
                <a:solidFill>
                  <a:srgbClr val="002060"/>
                </a:solidFill>
              </a:rPr>
              <a:t> </a:t>
            </a:r>
            <a:r>
              <a:rPr lang="en-US" sz="6000" dirty="0" err="1" smtClean="0">
                <a:solidFill>
                  <a:srgbClr val="002060"/>
                </a:solidFill>
              </a:rPr>
              <a:t>gian</a:t>
            </a:r>
            <a:r>
              <a:rPr lang="en-US" sz="6000" dirty="0" smtClean="0">
                <a:solidFill>
                  <a:srgbClr val="002060"/>
                </a:solidFill>
              </a:rPr>
              <a:t> </a:t>
            </a:r>
            <a:r>
              <a:rPr lang="en-US" sz="6000" dirty="0" err="1" smtClean="0">
                <a:solidFill>
                  <a:srgbClr val="002060"/>
                </a:solidFill>
              </a:rPr>
              <a:t>khó</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mai</a:t>
            </a:r>
            <a:r>
              <a:rPr lang="en-US" sz="6000" dirty="0" smtClean="0">
                <a:solidFill>
                  <a:srgbClr val="002060"/>
                </a:solidFill>
              </a:rPr>
              <a:t> </a:t>
            </a:r>
            <a:r>
              <a:rPr lang="en-US" sz="6000" dirty="0" err="1" smtClean="0">
                <a:solidFill>
                  <a:srgbClr val="002060"/>
                </a:solidFill>
              </a:rPr>
              <a:t>với</a:t>
            </a:r>
            <a:r>
              <a:rPr lang="en-US" sz="6000" dirty="0" smtClean="0">
                <a:solidFill>
                  <a:srgbClr val="002060"/>
                </a:solidFill>
              </a:rPr>
              <a:t> </a:t>
            </a:r>
            <a:r>
              <a:rPr lang="en-US" sz="6000" dirty="0" err="1" smtClean="0">
                <a:solidFill>
                  <a:srgbClr val="002060"/>
                </a:solidFill>
              </a:rPr>
              <a:t>biết</a:t>
            </a:r>
            <a:r>
              <a:rPr lang="en-US" sz="6000" dirty="0" smtClean="0">
                <a:solidFill>
                  <a:srgbClr val="002060"/>
                </a:solidFill>
              </a:rPr>
              <a:t> </a:t>
            </a:r>
            <a:r>
              <a:rPr lang="en-US" sz="6000" dirty="0" err="1" smtClean="0">
                <a:solidFill>
                  <a:srgbClr val="002060"/>
                </a:solidFill>
              </a:rPr>
              <a:t>bao</a:t>
            </a:r>
            <a:r>
              <a:rPr lang="en-US" sz="6000" dirty="0" smtClean="0">
                <a:solidFill>
                  <a:srgbClr val="002060"/>
                </a:solidFill>
              </a:rPr>
              <a:t> </a:t>
            </a:r>
            <a:r>
              <a:rPr lang="en-US" sz="6000" dirty="0" err="1" smtClean="0">
                <a:solidFill>
                  <a:srgbClr val="002060"/>
                </a:solidFill>
              </a:rPr>
              <a:t>nhiêu</a:t>
            </a:r>
            <a:r>
              <a:rPr lang="en-US" sz="6000" dirty="0" smtClean="0">
                <a:solidFill>
                  <a:srgbClr val="002060"/>
                </a:solidFill>
              </a:rPr>
              <a:t> </a:t>
            </a:r>
            <a:r>
              <a:rPr lang="en-US" sz="6000" dirty="0" smtClean="0">
                <a:solidFill>
                  <a:srgbClr val="FF0000"/>
                </a:solidFill>
              </a:rPr>
              <a:t>(</a:t>
            </a:r>
            <a:r>
              <a:rPr lang="en-US" sz="6000" dirty="0" err="1" smtClean="0">
                <a:solidFill>
                  <a:srgbClr val="FF0000"/>
                </a:solidFill>
              </a:rPr>
              <a:t>là</a:t>
            </a:r>
            <a:r>
              <a:rPr lang="en-US" sz="6000" dirty="0" smtClean="0">
                <a:solidFill>
                  <a:srgbClr val="FF0000"/>
                </a:solidFill>
              </a:rPr>
              <a:t>)</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vọng</a:t>
            </a:r>
            <a:r>
              <a:rPr lang="en-US" sz="6000" dirty="0">
                <a:solidFill>
                  <a:srgbClr val="FF0000"/>
                </a:solidFill>
              </a:rPr>
              <a:t> …</a:t>
            </a:r>
          </a:p>
        </p:txBody>
      </p:sp>
    </p:spTree>
    <p:extLst>
      <p:ext uri="{BB962C8B-B14F-4D97-AF65-F5344CB8AC3E}">
        <p14:creationId xmlns:p14="http://schemas.microsoft.com/office/powerpoint/2010/main" val="2856969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dirty="0">
                <a:solidFill>
                  <a:srgbClr val="FF0000"/>
                </a:solidFill>
              </a:rPr>
              <a:t>…</a:t>
            </a:r>
            <a:r>
              <a:rPr lang="en-US" sz="7000" dirty="0" smtClean="0">
                <a:solidFill>
                  <a:srgbClr val="002060"/>
                </a:solidFill>
              </a:rPr>
              <a:t> </a:t>
            </a:r>
            <a:r>
              <a:rPr lang="en-US" sz="7000" dirty="0" err="1" smtClean="0">
                <a:solidFill>
                  <a:srgbClr val="002060"/>
                </a:solidFill>
              </a:rPr>
              <a:t>bao</a:t>
            </a:r>
            <a:r>
              <a:rPr lang="en-US" sz="7000" dirty="0" smtClean="0">
                <a:solidFill>
                  <a:srgbClr val="002060"/>
                </a:solidFill>
              </a:rPr>
              <a:t> </a:t>
            </a:r>
            <a:r>
              <a:rPr lang="en-US" sz="7000" dirty="0" err="1" smtClean="0">
                <a:solidFill>
                  <a:srgbClr val="002060"/>
                </a:solidFill>
              </a:rPr>
              <a:t>hy</a:t>
            </a:r>
            <a:r>
              <a:rPr lang="en-US" sz="7000" dirty="0" smtClean="0">
                <a:solidFill>
                  <a:srgbClr val="002060"/>
                </a:solidFill>
              </a:rPr>
              <a:t> </a:t>
            </a:r>
            <a:r>
              <a:rPr lang="en-US" sz="7000" dirty="0" err="1" smtClean="0">
                <a:solidFill>
                  <a:srgbClr val="002060"/>
                </a:solidFill>
              </a:rPr>
              <a:t>vọng</a:t>
            </a:r>
            <a:r>
              <a:rPr lang="en-US" sz="7000" dirty="0" smtClean="0">
                <a:solidFill>
                  <a:srgbClr val="002060"/>
                </a:solidFill>
              </a:rPr>
              <a:t>, </a:t>
            </a:r>
            <a:r>
              <a:rPr lang="en-US" sz="7000" dirty="0" err="1" smtClean="0">
                <a:solidFill>
                  <a:srgbClr val="002060"/>
                </a:solidFill>
              </a:rPr>
              <a:t>mong</a:t>
            </a:r>
            <a:r>
              <a:rPr lang="en-US" sz="7000" dirty="0" smtClean="0">
                <a:solidFill>
                  <a:srgbClr val="002060"/>
                </a:solidFill>
              </a:rPr>
              <a:t> </a:t>
            </a:r>
            <a:r>
              <a:rPr lang="en-US" sz="7000" dirty="0" err="1" smtClean="0">
                <a:solidFill>
                  <a:srgbClr val="002060"/>
                </a:solidFill>
              </a:rPr>
              <a:t>sao</a:t>
            </a:r>
            <a:r>
              <a:rPr lang="en-US" sz="7000" dirty="0" smtClean="0">
                <a:solidFill>
                  <a:srgbClr val="002060"/>
                </a:solidFill>
              </a:rPr>
              <a:t> </a:t>
            </a:r>
            <a:r>
              <a:rPr lang="en-US" sz="7000" dirty="0" err="1" smtClean="0">
                <a:solidFill>
                  <a:srgbClr val="002060"/>
                </a:solidFill>
              </a:rPr>
              <a:t>tay</a:t>
            </a:r>
            <a:r>
              <a:rPr lang="en-US" sz="7000" dirty="0" smtClean="0">
                <a:solidFill>
                  <a:srgbClr val="002060"/>
                </a:solidFill>
              </a:rPr>
              <a:t> </a:t>
            </a:r>
            <a:r>
              <a:rPr lang="en-US" sz="7000" dirty="0" err="1" smtClean="0">
                <a:solidFill>
                  <a:srgbClr val="002060"/>
                </a:solidFill>
              </a:rPr>
              <a:t>Chúa</a:t>
            </a:r>
            <a:r>
              <a:rPr lang="en-US" sz="7000" dirty="0" smtClean="0">
                <a:solidFill>
                  <a:srgbClr val="002060"/>
                </a:solidFill>
              </a:rPr>
              <a:t> </a:t>
            </a:r>
            <a:r>
              <a:rPr lang="en-US" sz="7000" dirty="0" err="1" smtClean="0">
                <a:solidFill>
                  <a:srgbClr val="002060"/>
                </a:solidFill>
              </a:rPr>
              <a:t>dẫn</a:t>
            </a:r>
            <a:r>
              <a:rPr lang="en-US" sz="7000" dirty="0" smtClean="0">
                <a:solidFill>
                  <a:srgbClr val="002060"/>
                </a:solidFill>
              </a:rPr>
              <a:t> </a:t>
            </a:r>
            <a:r>
              <a:rPr lang="en-US" sz="7000" dirty="0" err="1" smtClean="0">
                <a:solidFill>
                  <a:srgbClr val="002060"/>
                </a:solidFill>
              </a:rPr>
              <a:t>đưa</a:t>
            </a:r>
            <a:r>
              <a:rPr lang="en-US" sz="7000" dirty="0" smtClean="0">
                <a:solidFill>
                  <a:srgbClr val="002060"/>
                </a:solidFill>
              </a:rPr>
              <a:t> </a:t>
            </a:r>
            <a:r>
              <a:rPr lang="en-US" sz="7000" dirty="0" err="1" smtClean="0">
                <a:solidFill>
                  <a:srgbClr val="002060"/>
                </a:solidFill>
              </a:rPr>
              <a:t>bình</a:t>
            </a:r>
            <a:r>
              <a:rPr lang="en-US" sz="7000" dirty="0" smtClean="0">
                <a:solidFill>
                  <a:srgbClr val="002060"/>
                </a:solidFill>
              </a:rPr>
              <a:t> </a:t>
            </a:r>
            <a:r>
              <a:rPr lang="en-US" sz="7000" dirty="0" err="1" smtClean="0">
                <a:solidFill>
                  <a:srgbClr val="002060"/>
                </a:solidFill>
              </a:rPr>
              <a:t>yên</a:t>
            </a:r>
            <a:r>
              <a:rPr lang="en-US" sz="7000" dirty="0" smtClean="0">
                <a:solidFill>
                  <a:srgbClr val="002060"/>
                </a:solidFill>
              </a:rPr>
              <a:t>. </a:t>
            </a:r>
            <a:r>
              <a:rPr lang="en-US" sz="7000" dirty="0" err="1" smtClean="0">
                <a:solidFill>
                  <a:srgbClr val="002060"/>
                </a:solidFill>
              </a:rPr>
              <a:t>Tơ</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đã</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suốt</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thì</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Trời</a:t>
            </a:r>
            <a:r>
              <a:rPr lang="en-US" sz="7000" dirty="0" smtClean="0">
                <a:solidFill>
                  <a:srgbClr val="002060"/>
                </a:solidFill>
              </a:rPr>
              <a:t> </a:t>
            </a:r>
            <a:r>
              <a:rPr lang="en-US" sz="7000" dirty="0" err="1" smtClean="0">
                <a:solidFill>
                  <a:srgbClr val="002060"/>
                </a:solidFill>
              </a:rPr>
              <a:t>theo</a:t>
            </a:r>
            <a:r>
              <a:rPr lang="en-US" sz="7000" dirty="0" smtClean="0">
                <a:solidFill>
                  <a:srgbClr val="002060"/>
                </a:solidFill>
              </a:rPr>
              <a:t> </a:t>
            </a:r>
            <a:r>
              <a:rPr lang="en-US" sz="7000" dirty="0" err="1" smtClean="0">
                <a:solidFill>
                  <a:srgbClr val="002060"/>
                </a:solidFill>
              </a:rPr>
              <a:t>bước</a:t>
            </a:r>
            <a:r>
              <a:rPr lang="en-US" sz="7000" dirty="0" smtClean="0">
                <a:solidFill>
                  <a:srgbClr val="002060"/>
                </a:solidFill>
              </a:rPr>
              <a:t> </a:t>
            </a:r>
            <a:r>
              <a:rPr lang="en-US" sz="7000" dirty="0" err="1" smtClean="0">
                <a:solidFill>
                  <a:srgbClr val="002060"/>
                </a:solidFill>
              </a:rPr>
              <a:t>người</a:t>
            </a:r>
            <a:r>
              <a:rPr lang="en-US" sz="7000" dirty="0" smtClean="0">
                <a:solidFill>
                  <a:srgbClr val="002060"/>
                </a:solidFill>
              </a:rPr>
              <a:t> </a:t>
            </a:r>
            <a:r>
              <a:rPr lang="en-US" sz="7000" dirty="0" err="1" smtClean="0">
                <a:solidFill>
                  <a:srgbClr val="002060"/>
                </a:solidFill>
              </a:rPr>
              <a:t>đi</a:t>
            </a:r>
            <a:r>
              <a:rPr lang="en-US" sz="7000" dirty="0" smtClean="0">
                <a:solidFill>
                  <a:srgbClr val="002060"/>
                </a:solidFill>
              </a:rPr>
              <a:t>.</a:t>
            </a:r>
            <a:endParaRPr lang="en-US" sz="7000" dirty="0">
              <a:solidFill>
                <a:srgbClr val="FF0000"/>
              </a:solidFill>
            </a:endParaRPr>
          </a:p>
        </p:txBody>
      </p:sp>
    </p:spTree>
    <p:extLst>
      <p:ext uri="{BB962C8B-B14F-4D97-AF65-F5344CB8AC3E}">
        <p14:creationId xmlns:p14="http://schemas.microsoft.com/office/powerpoint/2010/main" val="2422747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6000" u="sng" dirty="0" err="1">
                <a:solidFill>
                  <a:srgbClr val="FF0000"/>
                </a:solidFill>
              </a:rPr>
              <a:t>Đk</a:t>
            </a:r>
            <a:r>
              <a:rPr lang="en-US" sz="6000" u="sng" dirty="0">
                <a:solidFill>
                  <a:srgbClr val="FF0000"/>
                </a:solidFill>
              </a:rPr>
              <a:t>:</a:t>
            </a:r>
            <a:r>
              <a:rPr lang="en-US" sz="6000" dirty="0">
                <a:solidFill>
                  <a:schemeClr val="bg1"/>
                </a:solidFill>
              </a:rPr>
              <a:t> </a:t>
            </a:r>
            <a:r>
              <a:rPr lang="en-US" sz="6000" dirty="0" err="1" smtClean="0">
                <a:solidFill>
                  <a:srgbClr val="002060"/>
                </a:solidFill>
              </a:rPr>
              <a:t>Xin</a:t>
            </a:r>
            <a:r>
              <a:rPr lang="en-US" sz="6000" dirty="0" smtClean="0">
                <a:solidFill>
                  <a:srgbClr val="002060"/>
                </a:solidFill>
              </a:rPr>
              <a:t> ban </a:t>
            </a:r>
            <a:r>
              <a:rPr lang="en-US" sz="6000" dirty="0" err="1" smtClean="0">
                <a:solidFill>
                  <a:srgbClr val="002060"/>
                </a:solidFill>
              </a:rPr>
              <a:t>hồng</a:t>
            </a:r>
            <a:r>
              <a:rPr lang="en-US" sz="6000" dirty="0" smtClean="0">
                <a:solidFill>
                  <a:srgbClr val="002060"/>
                </a:solidFill>
              </a:rPr>
              <a:t> </a:t>
            </a:r>
            <a:r>
              <a:rPr lang="en-US" sz="6000" dirty="0" err="1" smtClean="0">
                <a:solidFill>
                  <a:srgbClr val="002060"/>
                </a:solidFill>
              </a:rPr>
              <a:t>ân</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 </a:t>
            </a:r>
            <a:r>
              <a:rPr lang="en-US" sz="6000" dirty="0" err="1" smtClean="0">
                <a:solidFill>
                  <a:srgbClr val="002060"/>
                </a:solidFill>
              </a:rPr>
              <a:t>yêu</a:t>
            </a:r>
            <a:r>
              <a:rPr lang="en-US" sz="6000" dirty="0" smtClean="0">
                <a:solidFill>
                  <a:srgbClr val="002060"/>
                </a:solidFill>
              </a:rPr>
              <a:t> </a:t>
            </a:r>
            <a:r>
              <a:rPr lang="en-US" sz="6000" dirty="0" err="1" smtClean="0">
                <a:solidFill>
                  <a:srgbClr val="002060"/>
                </a:solidFill>
              </a:rPr>
              <a:t>năm</a:t>
            </a:r>
            <a:r>
              <a:rPr lang="en-US" sz="6000" dirty="0" smtClean="0">
                <a:solidFill>
                  <a:srgbClr val="002060"/>
                </a:solidFill>
              </a:rPr>
              <a:t> </a:t>
            </a:r>
            <a:r>
              <a:rPr lang="en-US" sz="6000" dirty="0" err="1" smtClean="0">
                <a:solidFill>
                  <a:srgbClr val="002060"/>
                </a:solidFill>
              </a:rPr>
              <a:t>tháng</a:t>
            </a:r>
            <a:r>
              <a:rPr lang="en-US" sz="6000" dirty="0" smtClean="0">
                <a:solidFill>
                  <a:srgbClr val="002060"/>
                </a:solidFill>
              </a:rPr>
              <a:t> </a:t>
            </a:r>
            <a:r>
              <a:rPr lang="en-US" sz="6000" dirty="0" err="1" smtClean="0">
                <a:solidFill>
                  <a:srgbClr val="002060"/>
                </a:solidFill>
              </a:rPr>
              <a:t>dịu</a:t>
            </a:r>
            <a:r>
              <a:rPr lang="en-US" sz="6000" dirty="0" smtClean="0">
                <a:solidFill>
                  <a:srgbClr val="002060"/>
                </a:solidFill>
              </a:rPr>
              <a:t> </a:t>
            </a:r>
            <a:r>
              <a:rPr lang="en-US" sz="6000" dirty="0" err="1" smtClean="0">
                <a:solidFill>
                  <a:srgbClr val="002060"/>
                </a:solidFill>
              </a:rPr>
              <a:t>êm</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dẫn</a:t>
            </a:r>
            <a:r>
              <a:rPr lang="en-US" sz="6000" dirty="0" smtClean="0">
                <a:solidFill>
                  <a:srgbClr val="002060"/>
                </a:solidFill>
              </a:rPr>
              <a:t> </a:t>
            </a:r>
            <a:r>
              <a:rPr lang="en-US" sz="6000" dirty="0" err="1" smtClean="0">
                <a:solidFill>
                  <a:srgbClr val="002060"/>
                </a:solidFill>
              </a:rPr>
              <a:t>đưa</a:t>
            </a:r>
            <a:r>
              <a:rPr lang="en-US" sz="6000" dirty="0" smtClean="0">
                <a:solidFill>
                  <a:srgbClr val="002060"/>
                </a:solidFill>
              </a:rPr>
              <a:t> qua </a:t>
            </a:r>
            <a:r>
              <a:rPr lang="en-US" sz="6000" dirty="0" err="1" smtClean="0">
                <a:solidFill>
                  <a:srgbClr val="002060"/>
                </a:solidFill>
              </a:rPr>
              <a:t>những</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gió</a:t>
            </a:r>
            <a:r>
              <a:rPr lang="en-US" sz="6000" dirty="0" smtClean="0">
                <a:solidFill>
                  <a:srgbClr val="002060"/>
                </a:solidFill>
              </a:rPr>
              <a:t> </a:t>
            </a:r>
            <a:r>
              <a:rPr lang="en-US" sz="6000" dirty="0" err="1" smtClean="0">
                <a:solidFill>
                  <a:srgbClr val="002060"/>
                </a:solidFill>
              </a:rPr>
              <a:t>lộng</a:t>
            </a:r>
            <a:r>
              <a:rPr lang="en-US" sz="6000" dirty="0" smtClean="0">
                <a:solidFill>
                  <a:srgbClr val="002060"/>
                </a:solidFill>
              </a:rPr>
              <a:t> </a:t>
            </a:r>
            <a:r>
              <a:rPr lang="en-US" sz="6000" dirty="0" err="1" smtClean="0">
                <a:solidFill>
                  <a:srgbClr val="002060"/>
                </a:solidFill>
              </a:rPr>
              <a:t>mưa</a:t>
            </a:r>
            <a:r>
              <a:rPr lang="en-US" sz="6000" dirty="0" smtClean="0">
                <a:solidFill>
                  <a:srgbClr val="002060"/>
                </a:solidFill>
              </a:rPr>
              <a:t> </a:t>
            </a:r>
            <a:r>
              <a:rPr lang="en-US" sz="6000" dirty="0" err="1" smtClean="0">
                <a:solidFill>
                  <a:srgbClr val="002060"/>
                </a:solidFill>
              </a:rPr>
              <a:t>sa</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cho</a:t>
            </a:r>
            <a:r>
              <a:rPr lang="en-US" sz="6000" dirty="0" smtClean="0">
                <a:solidFill>
                  <a:srgbClr val="002060"/>
                </a:solidFill>
              </a:rPr>
              <a:t> </a:t>
            </a:r>
            <a:r>
              <a:rPr lang="en-US" sz="6000" dirty="0" err="1" smtClean="0">
                <a:solidFill>
                  <a:srgbClr val="002060"/>
                </a:solidFill>
              </a:rPr>
              <a:t>niềm</a:t>
            </a:r>
            <a:r>
              <a:rPr lang="en-US" sz="6000" dirty="0" smtClean="0">
                <a:solidFill>
                  <a:srgbClr val="002060"/>
                </a:solidFill>
              </a:rPr>
              <a:t> tin </a:t>
            </a:r>
            <a:r>
              <a:rPr lang="en-US" sz="6000" dirty="0" err="1" smtClean="0">
                <a:solidFill>
                  <a:srgbClr val="002060"/>
                </a:solidFill>
              </a:rPr>
              <a:t>xanh</a:t>
            </a:r>
            <a:r>
              <a:rPr lang="en-US" sz="6000" dirty="0" smtClean="0">
                <a:solidFill>
                  <a:srgbClr val="002060"/>
                </a:solidFill>
              </a:rPr>
              <a:t> </a:t>
            </a:r>
            <a:r>
              <a:rPr lang="en-US" sz="6000" dirty="0" err="1" smtClean="0">
                <a:solidFill>
                  <a:srgbClr val="002060"/>
                </a:solidFill>
              </a:rPr>
              <a:t>ngát</a:t>
            </a:r>
            <a:r>
              <a:rPr lang="en-US" sz="6000" dirty="0" smtClean="0">
                <a:solidFill>
                  <a:srgbClr val="002060"/>
                </a:solidFill>
              </a:rPr>
              <a:t> </a:t>
            </a:r>
            <a:r>
              <a:rPr lang="en-US" sz="6000" dirty="0" err="1" smtClean="0">
                <a:solidFill>
                  <a:srgbClr val="002060"/>
                </a:solidFill>
              </a:rPr>
              <a:t>hoa</a:t>
            </a:r>
            <a:r>
              <a:rPr lang="en-US" sz="6000" dirty="0" smtClean="0">
                <a:solidFill>
                  <a:srgbClr val="002060"/>
                </a:solidFill>
              </a:rPr>
              <a:t> </a:t>
            </a:r>
            <a:r>
              <a:rPr lang="en-US" sz="6000" dirty="0" err="1" smtClean="0">
                <a:solidFill>
                  <a:srgbClr val="002060"/>
                </a:solidFill>
              </a:rPr>
              <a:t>tầm</a:t>
            </a:r>
            <a:r>
              <a:rPr lang="en-US" sz="6000" dirty="0" smtClean="0">
                <a:solidFill>
                  <a:srgbClr val="002060"/>
                </a:solidFill>
              </a:rPr>
              <a:t> </a:t>
            </a:r>
            <a:r>
              <a:rPr lang="en-US" sz="6000" dirty="0" err="1" smtClean="0">
                <a:solidFill>
                  <a:srgbClr val="002060"/>
                </a:solidFill>
              </a:rPr>
              <a:t>xuân</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lấy</a:t>
            </a:r>
            <a:r>
              <a:rPr lang="en-US" sz="6000" dirty="0" smtClean="0">
                <a:solidFill>
                  <a:srgbClr val="002060"/>
                </a:solidFill>
              </a:rPr>
              <a:t> </a:t>
            </a:r>
            <a:r>
              <a:rPr lang="en-US" sz="6000" dirty="0" err="1" smtClean="0">
                <a:solidFill>
                  <a:srgbClr val="002060"/>
                </a:solidFill>
              </a:rPr>
              <a:t>hy</a:t>
            </a:r>
            <a:r>
              <a:rPr lang="en-US" sz="6000" dirty="0" smtClean="0">
                <a:solidFill>
                  <a:srgbClr val="002060"/>
                </a:solidFill>
              </a:rPr>
              <a:t> </a:t>
            </a:r>
            <a:r>
              <a:rPr lang="en-US" sz="6000" dirty="0" err="1" smtClean="0">
                <a:solidFill>
                  <a:srgbClr val="002060"/>
                </a:solidFill>
              </a:rPr>
              <a:t>sinh</a:t>
            </a:r>
            <a:r>
              <a:rPr lang="en-US" sz="6000" dirty="0" smtClean="0">
                <a:solidFill>
                  <a:srgbClr val="002060"/>
                </a:solidFill>
              </a:rPr>
              <a:t> </a:t>
            </a:r>
            <a:r>
              <a:rPr lang="en-US" sz="6000" dirty="0" err="1" smtClean="0">
                <a:solidFill>
                  <a:srgbClr val="002060"/>
                </a:solidFill>
              </a:rPr>
              <a:t>dệt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câu</a:t>
            </a:r>
            <a:r>
              <a:rPr lang="en-US" sz="6000" dirty="0" smtClean="0">
                <a:solidFill>
                  <a:srgbClr val="002060"/>
                </a:solidFill>
              </a:rPr>
              <a:t> </a:t>
            </a:r>
            <a:r>
              <a:rPr lang="en-US" sz="6000" dirty="0" err="1" smtClean="0">
                <a:solidFill>
                  <a:srgbClr val="002060"/>
                </a:solidFill>
              </a:rPr>
              <a:t>hát</a:t>
            </a:r>
            <a:r>
              <a:rPr lang="en-US" sz="6000" dirty="0" smtClean="0">
                <a:solidFill>
                  <a:srgbClr val="002060"/>
                </a:solidFill>
              </a:rPr>
              <a:t> </a:t>
            </a:r>
            <a:r>
              <a:rPr lang="en-US" sz="6000" dirty="0" err="1" smtClean="0">
                <a:solidFill>
                  <a:srgbClr val="002060"/>
                </a:solidFill>
              </a:rPr>
              <a:t>chung</a:t>
            </a:r>
            <a:r>
              <a:rPr lang="en-US" sz="6000" dirty="0" smtClean="0">
                <a:solidFill>
                  <a:srgbClr val="002060"/>
                </a:solidFill>
              </a:rPr>
              <a:t> </a:t>
            </a:r>
            <a:r>
              <a:rPr lang="en-US" sz="6000" dirty="0" err="1" smtClean="0">
                <a:solidFill>
                  <a:srgbClr val="002060"/>
                </a:solidFill>
              </a:rPr>
              <a:t>tình</a:t>
            </a:r>
            <a:r>
              <a:rPr lang="en-US" sz="6000" dirty="0" smtClean="0">
                <a:solidFill>
                  <a:srgbClr val="002060"/>
                </a:solidFill>
              </a:rPr>
              <a:t>.</a:t>
            </a:r>
            <a:endParaRPr lang="vi-VN" sz="6000" dirty="0">
              <a:solidFill>
                <a:srgbClr val="002060"/>
              </a:solidFill>
            </a:endParaRPr>
          </a:p>
        </p:txBody>
      </p:sp>
    </p:spTree>
    <p:extLst>
      <p:ext uri="{BB962C8B-B14F-4D97-AF65-F5344CB8AC3E}">
        <p14:creationId xmlns:p14="http://schemas.microsoft.com/office/powerpoint/2010/main" val="3785148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8" y="221390"/>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sp>
        <p:nvSpPr>
          <p:cNvPr id="7" name="TextBox 6"/>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chemeClr val="bg1"/>
                </a:solidFill>
              </a:rPr>
              <a:t>Anh</a:t>
            </a:r>
            <a:r>
              <a:rPr lang="en-US" sz="4000" dirty="0" smtClean="0">
                <a:solidFill>
                  <a:schemeClr val="bg1"/>
                </a:solidFill>
              </a:rPr>
              <a:t> </a:t>
            </a:r>
            <a:r>
              <a:rPr lang="en-US" sz="4000" dirty="0" err="1" smtClean="0">
                <a:solidFill>
                  <a:schemeClr val="bg1"/>
                </a:solidFill>
              </a:rPr>
              <a:t>Đaminh</a:t>
            </a:r>
            <a:r>
              <a:rPr lang="en-US" sz="4000" dirty="0" smtClean="0">
                <a:solidFill>
                  <a:schemeClr val="bg1"/>
                </a:solidFill>
              </a:rPr>
              <a:t> </a:t>
            </a:r>
            <a:r>
              <a:rPr lang="en-US" sz="4000" dirty="0" err="1" smtClean="0">
                <a:solidFill>
                  <a:schemeClr val="bg1"/>
                </a:solidFill>
              </a:rPr>
              <a:t>Đặng</a:t>
            </a:r>
            <a:r>
              <a:rPr lang="en-US" sz="4000" dirty="0" smtClean="0">
                <a:solidFill>
                  <a:schemeClr val="bg1"/>
                </a:solidFill>
              </a:rPr>
              <a:t> </a:t>
            </a:r>
            <a:r>
              <a:rPr lang="en-US" sz="4000" dirty="0" err="1" smtClean="0">
                <a:solidFill>
                  <a:schemeClr val="bg1"/>
                </a:solidFill>
              </a:rPr>
              <a:t>Văn</a:t>
            </a:r>
            <a:r>
              <a:rPr lang="en-US" sz="4000" dirty="0" smtClean="0">
                <a:solidFill>
                  <a:schemeClr val="bg1"/>
                </a:solidFill>
              </a:rPr>
              <a:t> </a:t>
            </a:r>
            <a:r>
              <a:rPr lang="en-US" sz="4000" dirty="0" err="1" smtClean="0">
                <a:solidFill>
                  <a:schemeClr val="bg1"/>
                </a:solidFill>
              </a:rPr>
              <a:t>Sáng</a:t>
            </a:r>
            <a:endParaRPr lang="en-US" sz="4000" dirty="0" smtClean="0">
              <a:solidFill>
                <a:schemeClr val="bg1"/>
              </a:solidFill>
            </a:endParaRPr>
          </a:p>
          <a:p>
            <a:pPr algn="ctr">
              <a:lnSpc>
                <a:spcPct val="120000"/>
              </a:lnSpc>
            </a:pPr>
            <a:r>
              <a:rPr lang="en-US" sz="4000" dirty="0" err="1" smtClean="0">
                <a:solidFill>
                  <a:schemeClr val="bg1"/>
                </a:solidFill>
              </a:rPr>
              <a:t>và</a:t>
            </a:r>
            <a:r>
              <a:rPr lang="en-US" sz="4000" dirty="0" smtClean="0">
                <a:solidFill>
                  <a:schemeClr val="bg1"/>
                </a:solidFill>
              </a:rPr>
              <a:t>  </a:t>
            </a:r>
          </a:p>
          <a:p>
            <a:pPr algn="ctr">
              <a:lnSpc>
                <a:spcPct val="120000"/>
              </a:lnSpc>
            </a:pPr>
            <a:r>
              <a:rPr lang="en-US" sz="4000" dirty="0" err="1" smtClean="0">
                <a:solidFill>
                  <a:schemeClr val="bg1"/>
                </a:solidFill>
              </a:rPr>
              <a:t>Chị</a:t>
            </a:r>
            <a:r>
              <a:rPr lang="en-US" sz="4000" dirty="0" smtClean="0">
                <a:solidFill>
                  <a:schemeClr val="bg1"/>
                </a:solidFill>
              </a:rPr>
              <a:t> Maria </a:t>
            </a:r>
            <a:r>
              <a:rPr lang="en-US" sz="4000" dirty="0" err="1" smtClean="0">
                <a:solidFill>
                  <a:schemeClr val="bg1"/>
                </a:solidFill>
              </a:rPr>
              <a:t>Nguyễn</a:t>
            </a:r>
            <a:r>
              <a:rPr lang="en-US" sz="4000" dirty="0" smtClean="0">
                <a:solidFill>
                  <a:schemeClr val="bg1"/>
                </a:solidFill>
              </a:rPr>
              <a:t> </a:t>
            </a:r>
            <a:r>
              <a:rPr lang="en-US" sz="4000" dirty="0" err="1" smtClean="0">
                <a:solidFill>
                  <a:schemeClr val="bg1"/>
                </a:solidFill>
              </a:rPr>
              <a:t>Thị</a:t>
            </a:r>
            <a:r>
              <a:rPr lang="en-US" sz="4000" dirty="0" smtClean="0">
                <a:solidFill>
                  <a:schemeClr val="bg1"/>
                </a:solidFill>
              </a:rPr>
              <a:t> </a:t>
            </a:r>
            <a:r>
              <a:rPr lang="en-US" sz="4000" dirty="0" err="1" smtClean="0">
                <a:solidFill>
                  <a:schemeClr val="bg1"/>
                </a:solidFill>
              </a:rPr>
              <a:t>Linh</a:t>
            </a:r>
            <a:r>
              <a:rPr lang="en-US" sz="4000" dirty="0" smtClean="0">
                <a:solidFill>
                  <a:schemeClr val="bg1"/>
                </a:solidFill>
              </a:rPr>
              <a:t> </a:t>
            </a:r>
            <a:r>
              <a:rPr lang="en-US" sz="4000" dirty="0" err="1" smtClean="0">
                <a:solidFill>
                  <a:schemeClr val="bg1"/>
                </a:solidFill>
              </a:rPr>
              <a:t>Văn</a:t>
            </a:r>
            <a:endParaRPr lang="en-US" sz="4000" dirty="0" smtClean="0">
              <a:solidFill>
                <a:schemeClr val="bg1"/>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nSpc>
                <a:spcPct val="120000"/>
              </a:lnSpc>
            </a:pPr>
            <a:r>
              <a:rPr lang="en-US" sz="8800" u="sng" dirty="0" err="1">
                <a:solidFill>
                  <a:srgbClr val="FF0000"/>
                </a:solidFill>
              </a:rPr>
              <a:t>Ca</a:t>
            </a:r>
            <a:r>
              <a:rPr lang="en-US" sz="8800" u="sng" dirty="0">
                <a:solidFill>
                  <a:srgbClr val="FF0000"/>
                </a:solidFill>
              </a:rPr>
              <a:t> </a:t>
            </a:r>
            <a:r>
              <a:rPr lang="en-US" sz="8800" u="sng" dirty="0" err="1">
                <a:solidFill>
                  <a:srgbClr val="FF0000"/>
                </a:solidFill>
              </a:rPr>
              <a:t>Nguyện</a:t>
            </a:r>
            <a:r>
              <a:rPr lang="en-US" sz="8800" u="sng" dirty="0">
                <a:solidFill>
                  <a:srgbClr val="FF0000"/>
                </a:solidFill>
              </a:rPr>
              <a:t> </a:t>
            </a:r>
            <a:r>
              <a:rPr lang="en-US" sz="8800" u="sng" dirty="0" err="1">
                <a:solidFill>
                  <a:srgbClr val="FF0000"/>
                </a:solidFill>
              </a:rPr>
              <a:t>Hiệp</a:t>
            </a:r>
            <a:r>
              <a:rPr lang="en-US" sz="8800" u="sng" dirty="0">
                <a:solidFill>
                  <a:srgbClr val="FF0000"/>
                </a:solidFill>
              </a:rPr>
              <a:t> </a:t>
            </a:r>
            <a:r>
              <a:rPr lang="en-US" sz="8800" u="sng" dirty="0" err="1">
                <a:solidFill>
                  <a:srgbClr val="FF0000"/>
                </a:solidFill>
              </a:rPr>
              <a:t>Lễ</a:t>
            </a:r>
            <a:r>
              <a:rPr lang="en-US" sz="8800" dirty="0">
                <a:solidFill>
                  <a:srgbClr val="FF0000"/>
                </a:solidFill>
              </a:rPr>
              <a:t/>
            </a:r>
            <a:br>
              <a:rPr lang="en-US" sz="8800" dirty="0">
                <a:solidFill>
                  <a:srgbClr val="FF0000"/>
                </a:solidFill>
              </a:rPr>
            </a:br>
            <a:r>
              <a:rPr lang="en-US" sz="8800" dirty="0" err="1">
                <a:solidFill>
                  <a:srgbClr val="FF0000"/>
                </a:solidFill>
              </a:rPr>
              <a:t>Tình</a:t>
            </a:r>
            <a:r>
              <a:rPr lang="en-US" sz="8800" dirty="0">
                <a:solidFill>
                  <a:srgbClr val="FF0000"/>
                </a:solidFill>
              </a:rPr>
              <a:t> </a:t>
            </a:r>
            <a:r>
              <a:rPr lang="en-US" sz="8800" dirty="0" err="1">
                <a:solidFill>
                  <a:srgbClr val="FF0000"/>
                </a:solidFill>
              </a:rPr>
              <a:t>Yêu</a:t>
            </a:r>
            <a:r>
              <a:rPr lang="en-US" sz="8800" dirty="0">
                <a:solidFill>
                  <a:srgbClr val="FF0000"/>
                </a:solidFill>
              </a:rPr>
              <a:t> </a:t>
            </a:r>
            <a:r>
              <a:rPr lang="en-US" sz="8800" dirty="0" err="1">
                <a:solidFill>
                  <a:srgbClr val="FF0000"/>
                </a:solidFill>
              </a:rPr>
              <a:t>Dâng</a:t>
            </a:r>
            <a:r>
              <a:rPr lang="en-US" sz="8800" dirty="0">
                <a:solidFill>
                  <a:srgbClr val="C00000"/>
                </a:solidFill>
              </a:rPr>
              <a:t/>
            </a:r>
            <a:br>
              <a:rPr lang="en-US" sz="8800" dirty="0">
                <a:solidFill>
                  <a:srgbClr val="C00000"/>
                </a:solidFill>
              </a:rPr>
            </a:br>
            <a:r>
              <a:rPr lang="en-US" sz="5333" i="1" dirty="0" err="1">
                <a:solidFill>
                  <a:srgbClr val="002060"/>
                </a:solidFill>
              </a:rPr>
              <a:t>Phanxicô</a:t>
            </a:r>
            <a:endParaRPr lang="en-US" sz="8800" i="1" dirty="0">
              <a:solidFill>
                <a:srgbClr val="002060"/>
              </a:solidFill>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625029" y="5617674"/>
            <a:ext cx="4941941" cy="729363"/>
          </a:xfrm>
          <a:prstGeom prst="rect">
            <a:avLst/>
          </a:prstGeom>
        </p:spPr>
      </p:pic>
    </p:spTree>
    <p:extLst>
      <p:ext uri="{BB962C8B-B14F-4D97-AF65-F5344CB8AC3E}">
        <p14:creationId xmlns:p14="http://schemas.microsoft.com/office/powerpoint/2010/main" val="1756853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Tk1:</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giờ</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như</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hoa</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sương</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trường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Ngài</a:t>
            </a:r>
            <a:r>
              <a:rPr lang="en-US" sz="6933" dirty="0">
                <a:solidFill>
                  <a:srgbClr val="002060"/>
                </a:solidFill>
              </a:rPr>
              <a:t> ban </a:t>
            </a:r>
            <a:r>
              <a:rPr lang="en-US" sz="6933" dirty="0" err="1">
                <a:solidFill>
                  <a:srgbClr val="002060"/>
                </a:solidFill>
              </a:rPr>
              <a:t>sắc</a:t>
            </a:r>
            <a:r>
              <a:rPr lang="en-US" sz="6933" dirty="0">
                <a:solidFill>
                  <a:srgbClr val="002060"/>
                </a:solidFill>
              </a:rPr>
              <a:t> </a:t>
            </a:r>
            <a:r>
              <a:rPr lang="en-US" sz="6933" dirty="0" err="1" smtClean="0">
                <a:solidFill>
                  <a:srgbClr val="002060"/>
                </a:solidFill>
              </a:rPr>
              <a:t>hương</a:t>
            </a:r>
            <a:r>
              <a:rPr lang="en-US" sz="6933" dirty="0" smtClean="0">
                <a:solidFill>
                  <a:srgbClr val="002060"/>
                </a:solidFill>
              </a:rPr>
              <a:t> </a:t>
            </a:r>
            <a:r>
              <a:rPr lang="en-US" sz="7200" dirty="0">
                <a:solidFill>
                  <a:srgbClr val="FF0000"/>
                </a:solidFill>
              </a:rPr>
              <a:t>…</a:t>
            </a:r>
            <a:endParaRPr lang="vi-VN" sz="6933" dirty="0">
              <a:solidFill>
                <a:srgbClr val="002060"/>
              </a:solidFill>
            </a:endParaRPr>
          </a:p>
        </p:txBody>
      </p:sp>
    </p:spTree>
    <p:extLst>
      <p:ext uri="{BB962C8B-B14F-4D97-AF65-F5344CB8AC3E}">
        <p14:creationId xmlns:p14="http://schemas.microsoft.com/office/powerpoint/2010/main" val="4036821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200" dirty="0">
                <a:solidFill>
                  <a:srgbClr val="FF0000"/>
                </a:solidFill>
              </a:rPr>
              <a:t>…</a:t>
            </a:r>
            <a:r>
              <a:rPr lang="en-US" sz="7466" dirty="0" smtClean="0">
                <a:solidFill>
                  <a:srgbClr val="C0000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bây</a:t>
            </a:r>
            <a:r>
              <a:rPr lang="en-US" sz="7466" dirty="0">
                <a:solidFill>
                  <a:srgbClr val="002060"/>
                </a:solidFill>
              </a:rPr>
              <a:t> </a:t>
            </a:r>
            <a:r>
              <a:rPr lang="en-US" sz="7466" dirty="0" err="1">
                <a:solidFill>
                  <a:srgbClr val="002060"/>
                </a:solidFill>
              </a:rPr>
              <a:t>giờ</a:t>
            </a:r>
            <a:r>
              <a:rPr lang="en-US" sz="7466" dirty="0">
                <a:solidFill>
                  <a:srgbClr val="002060"/>
                </a:solidFill>
              </a:rPr>
              <a:t>, </a:t>
            </a:r>
            <a:r>
              <a:rPr lang="en-US" sz="7466" dirty="0" err="1">
                <a:solidFill>
                  <a:srgbClr val="002060"/>
                </a:solidFill>
              </a:rPr>
              <a:t>mong</a:t>
            </a:r>
            <a:r>
              <a:rPr lang="en-US" sz="7466" dirty="0">
                <a:solidFill>
                  <a:srgbClr val="002060"/>
                </a:solidFill>
              </a:rPr>
              <a:t> </a:t>
            </a:r>
            <a:r>
              <a:rPr lang="en-US" sz="7466" dirty="0" err="1">
                <a:solidFill>
                  <a:srgbClr val="002060"/>
                </a:solidFill>
              </a:rPr>
              <a:t>chờ</a:t>
            </a:r>
            <a:r>
              <a:rPr lang="en-US" sz="7466" dirty="0">
                <a:solidFill>
                  <a:srgbClr val="002060"/>
                </a:solidFill>
              </a:rPr>
              <a:t> </a:t>
            </a:r>
            <a:r>
              <a:rPr lang="en-US" sz="7466" dirty="0" err="1">
                <a:solidFill>
                  <a:srgbClr val="002060"/>
                </a:solidFill>
              </a:rPr>
              <a:t>với</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những</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nhờ</a:t>
            </a:r>
            <a:r>
              <a:rPr lang="en-US" sz="7466" dirty="0">
                <a:solidFill>
                  <a:srgbClr val="002060"/>
                </a:solidFill>
              </a:rPr>
              <a:t> </a:t>
            </a:r>
            <a:r>
              <a:rPr lang="en-US" sz="7466" dirty="0" err="1">
                <a:solidFill>
                  <a:srgbClr val="002060"/>
                </a:solidFill>
              </a:rPr>
              <a:t>ơn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thắm</a:t>
            </a:r>
            <a:r>
              <a:rPr lang="en-US" sz="7466" dirty="0">
                <a:solidFill>
                  <a:srgbClr val="002060"/>
                </a:solidFill>
              </a:rPr>
              <a:t> </a:t>
            </a:r>
            <a:r>
              <a:rPr lang="en-US" sz="7466" dirty="0" err="1">
                <a:solidFill>
                  <a:srgbClr val="002060"/>
                </a:solidFill>
              </a:rPr>
              <a:t>đời</a:t>
            </a:r>
            <a:r>
              <a:rPr lang="en-US" sz="7466" dirty="0">
                <a:solidFill>
                  <a:srgbClr val="002060"/>
                </a:solidFill>
              </a:rPr>
              <a:t>. </a:t>
            </a:r>
            <a:endParaRPr lang="vi-VN" sz="7466" dirty="0">
              <a:solidFill>
                <a:srgbClr val="002060"/>
              </a:solidFill>
            </a:endParaRPr>
          </a:p>
        </p:txBody>
      </p:sp>
    </p:spTree>
    <p:extLst>
      <p:ext uri="{BB962C8B-B14F-4D97-AF65-F5344CB8AC3E}">
        <p14:creationId xmlns:p14="http://schemas.microsoft.com/office/powerpoint/2010/main" val="5951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3680992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Tk2:</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trăm</a:t>
            </a:r>
            <a:r>
              <a:rPr lang="en-US" sz="6933" dirty="0">
                <a:solidFill>
                  <a:srgbClr val="002060"/>
                </a:solidFill>
              </a:rPr>
              <a:t> </a:t>
            </a:r>
            <a:r>
              <a:rPr lang="en-US" sz="6933" dirty="0" err="1">
                <a:solidFill>
                  <a:srgbClr val="002060"/>
                </a:solidFill>
              </a:rPr>
              <a:t>năm</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lối</a:t>
            </a:r>
            <a:r>
              <a:rPr lang="en-US" sz="6933" dirty="0">
                <a:solidFill>
                  <a:srgbClr val="002060"/>
                </a:solidFill>
              </a:rPr>
              <a:t> </a:t>
            </a:r>
            <a:r>
              <a:rPr lang="en-US" sz="6933" dirty="0" err="1">
                <a:solidFill>
                  <a:srgbClr val="002060"/>
                </a:solidFill>
              </a:rPr>
              <a:t>mở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cách</a:t>
            </a:r>
            <a:r>
              <a:rPr lang="en-US" sz="6933" dirty="0">
                <a:solidFill>
                  <a:srgbClr val="002060"/>
                </a:solidFill>
              </a:rPr>
              <a:t> </a:t>
            </a:r>
            <a:r>
              <a:rPr lang="en-US" sz="6933" dirty="0" err="1">
                <a:solidFill>
                  <a:srgbClr val="002060"/>
                </a:solidFill>
              </a:rPr>
              <a:t>trở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về</a:t>
            </a:r>
            <a:r>
              <a:rPr lang="en-US" sz="6933" dirty="0">
                <a:solidFill>
                  <a:srgbClr val="002060"/>
                </a:solidFill>
              </a:rPr>
              <a:t>. </a:t>
            </a:r>
            <a:r>
              <a:rPr lang="en-US" sz="6933" dirty="0" err="1">
                <a:solidFill>
                  <a:srgbClr val="002060"/>
                </a:solidFill>
              </a:rPr>
              <a:t>Trần</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nhiều</a:t>
            </a:r>
            <a:r>
              <a:rPr lang="en-US" sz="6933" dirty="0">
                <a:solidFill>
                  <a:srgbClr val="002060"/>
                </a:solidFill>
              </a:rPr>
              <a:t> </a:t>
            </a:r>
            <a:r>
              <a:rPr lang="en-US" sz="6933" dirty="0" err="1">
                <a:solidFill>
                  <a:srgbClr val="002060"/>
                </a:solidFill>
              </a:rPr>
              <a:t>khi</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gió</a:t>
            </a:r>
            <a:r>
              <a:rPr lang="en-US" sz="6933" dirty="0">
                <a:solidFill>
                  <a:srgbClr val="002060"/>
                </a:solidFill>
              </a:rPr>
              <a:t>, </a:t>
            </a:r>
            <a:r>
              <a:rPr lang="en-US" sz="6933" dirty="0" err="1">
                <a:solidFill>
                  <a:srgbClr val="002060"/>
                </a:solidFill>
              </a:rPr>
              <a:t>có</a:t>
            </a:r>
            <a:r>
              <a:rPr lang="en-US" sz="6933" dirty="0">
                <a:solidFill>
                  <a:srgbClr val="002060"/>
                </a:solidFill>
              </a:rPr>
              <a:t> </a:t>
            </a:r>
            <a:r>
              <a:rPr lang="en-US" sz="6933" dirty="0" err="1">
                <a:solidFill>
                  <a:srgbClr val="002060"/>
                </a:solidFill>
              </a:rPr>
              <a:t>tình</a:t>
            </a:r>
            <a:r>
              <a:rPr lang="en-US" sz="6933" dirty="0">
                <a:solidFill>
                  <a:srgbClr val="002060"/>
                </a:solidFill>
              </a:rPr>
              <a:t> Cha </a:t>
            </a:r>
            <a:r>
              <a:rPr lang="en-US" sz="6933" dirty="0" err="1">
                <a:solidFill>
                  <a:srgbClr val="002060"/>
                </a:solidFill>
              </a:rPr>
              <a:t>dắt</a:t>
            </a:r>
            <a:r>
              <a:rPr lang="en-US" sz="6933" dirty="0">
                <a:solidFill>
                  <a:srgbClr val="002060"/>
                </a:solidFill>
              </a:rPr>
              <a:t> </a:t>
            </a:r>
            <a:r>
              <a:rPr lang="en-US" sz="6933" dirty="0" smtClean="0">
                <a:solidFill>
                  <a:srgbClr val="002060"/>
                </a:solidFill>
              </a:rPr>
              <a:t>qua </a:t>
            </a:r>
            <a:r>
              <a:rPr lang="en-US" sz="7200" dirty="0">
                <a:solidFill>
                  <a:srgbClr val="FF0000"/>
                </a:solidFill>
              </a:rPr>
              <a:t>…</a:t>
            </a:r>
            <a:endParaRPr lang="vi-VN" sz="6933" dirty="0">
              <a:solidFill>
                <a:srgbClr val="002060"/>
              </a:solidFill>
            </a:endParaRPr>
          </a:p>
        </p:txBody>
      </p:sp>
    </p:spTree>
    <p:extLst>
      <p:ext uri="{BB962C8B-B14F-4D97-AF65-F5344CB8AC3E}">
        <p14:creationId xmlns:p14="http://schemas.microsoft.com/office/powerpoint/2010/main" val="4260856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40729484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200" dirty="0">
                <a:solidFill>
                  <a:srgbClr val="FF0000"/>
                </a:solidFill>
              </a:rPr>
              <a:t>…</a:t>
            </a:r>
            <a:r>
              <a:rPr lang="en-US" sz="7466" dirty="0" smtClean="0">
                <a:solidFill>
                  <a:srgbClr val="FF000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trăm</a:t>
            </a:r>
            <a:r>
              <a:rPr lang="en-US" sz="8000" dirty="0">
                <a:solidFill>
                  <a:srgbClr val="002060"/>
                </a:solidFill>
              </a:rPr>
              <a:t> </a:t>
            </a:r>
            <a:r>
              <a:rPr lang="en-US" sz="8000" dirty="0" err="1">
                <a:solidFill>
                  <a:srgbClr val="002060"/>
                </a:solidFill>
              </a:rPr>
              <a:t>năm</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hương</a:t>
            </a:r>
            <a:r>
              <a:rPr lang="en-US" sz="8000" dirty="0">
                <a:solidFill>
                  <a:srgbClr val="002060"/>
                </a:solidFill>
              </a:rPr>
              <a:t> </a:t>
            </a:r>
            <a:r>
              <a:rPr lang="en-US" sz="8000" dirty="0" err="1">
                <a:solidFill>
                  <a:srgbClr val="002060"/>
                </a:solidFill>
              </a:rPr>
              <a:t>sắc</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mãi</a:t>
            </a:r>
            <a:r>
              <a:rPr lang="en-US" sz="8000" dirty="0">
                <a:solidFill>
                  <a:srgbClr val="002060"/>
                </a:solidFill>
              </a:rPr>
              <a:t> </a:t>
            </a:r>
            <a:r>
              <a:rPr lang="en-US" sz="8000" dirty="0" err="1">
                <a:solidFill>
                  <a:srgbClr val="002060"/>
                </a:solidFill>
              </a:rPr>
              <a:t>không</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tình</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mặc</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người</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657631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1287362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Tk3:</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ra</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ôi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nâng</a:t>
            </a:r>
            <a:r>
              <a:rPr lang="en-US" sz="6933" dirty="0">
                <a:solidFill>
                  <a:srgbClr val="002060"/>
                </a:solidFill>
              </a:rPr>
              <a:t> </a:t>
            </a:r>
            <a:r>
              <a:rPr lang="en-US" sz="6933" dirty="0" err="1">
                <a:solidFill>
                  <a:srgbClr val="002060"/>
                </a:solidFill>
              </a:rPr>
              <a:t>đỡ</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đôi</a:t>
            </a:r>
            <a:r>
              <a:rPr lang="en-US" sz="6933" dirty="0">
                <a:solidFill>
                  <a:srgbClr val="002060"/>
                </a:solidFill>
              </a:rPr>
              <a:t> </a:t>
            </a:r>
            <a:r>
              <a:rPr lang="en-US" sz="6933" dirty="0" err="1">
                <a:solidFill>
                  <a:srgbClr val="002060"/>
                </a:solidFill>
              </a:rPr>
              <a:t>vai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khổ</a:t>
            </a:r>
            <a:r>
              <a:rPr lang="en-US" sz="6933" dirty="0">
                <a:solidFill>
                  <a:srgbClr val="002060"/>
                </a:solidFill>
              </a:rPr>
              <a:t> </a:t>
            </a:r>
            <a:r>
              <a:rPr lang="en-US" sz="6933" dirty="0" err="1">
                <a:solidFill>
                  <a:srgbClr val="002060"/>
                </a:solidFill>
              </a:rPr>
              <a:t>vương</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mồ</a:t>
            </a:r>
            <a:r>
              <a:rPr lang="en-US" sz="6933" dirty="0">
                <a:solidFill>
                  <a:srgbClr val="002060"/>
                </a:solidFill>
              </a:rPr>
              <a:t> </a:t>
            </a:r>
            <a:r>
              <a:rPr lang="en-US" sz="6933" dirty="0" err="1">
                <a:solidFill>
                  <a:srgbClr val="002060"/>
                </a:solidFill>
              </a:rPr>
              <a:t>hôi</a:t>
            </a:r>
            <a:r>
              <a:rPr lang="en-US" sz="6933" dirty="0">
                <a:solidFill>
                  <a:srgbClr val="002060"/>
                </a:solidFill>
              </a:rPr>
              <a:t> </a:t>
            </a:r>
            <a:r>
              <a:rPr lang="en-US" sz="6933" dirty="0" err="1">
                <a:solidFill>
                  <a:srgbClr val="002060"/>
                </a:solidFill>
              </a:rPr>
              <a:t>nước</a:t>
            </a:r>
            <a:r>
              <a:rPr lang="en-US" sz="6933" dirty="0">
                <a:solidFill>
                  <a:srgbClr val="002060"/>
                </a:solidFill>
              </a:rPr>
              <a:t> </a:t>
            </a:r>
            <a:r>
              <a:rPr lang="en-US" sz="6933" dirty="0" err="1">
                <a:solidFill>
                  <a:srgbClr val="002060"/>
                </a:solidFill>
              </a:rPr>
              <a:t>mắt</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sau</a:t>
            </a:r>
            <a:r>
              <a:rPr lang="en-US" sz="6933" dirty="0">
                <a:solidFill>
                  <a:srgbClr val="002060"/>
                </a:solidFill>
              </a:rPr>
              <a:t> </a:t>
            </a:r>
            <a:r>
              <a:rPr lang="en-US" sz="6933" dirty="0" err="1">
                <a:solidFill>
                  <a:srgbClr val="002060"/>
                </a:solidFill>
              </a:rPr>
              <a:t>sẽ</a:t>
            </a:r>
            <a:r>
              <a:rPr lang="en-US" sz="6933" dirty="0">
                <a:solidFill>
                  <a:srgbClr val="002060"/>
                </a:solidFill>
              </a:rPr>
              <a:t> </a:t>
            </a:r>
            <a:r>
              <a:rPr lang="en-US" sz="6933" dirty="0" err="1" smtClean="0">
                <a:solidFill>
                  <a:srgbClr val="002060"/>
                </a:solidFill>
              </a:rPr>
              <a:t>vui</a:t>
            </a:r>
            <a:r>
              <a:rPr lang="en-US" sz="7200" dirty="0">
                <a:solidFill>
                  <a:srgbClr val="FF0000"/>
                </a:solidFill>
              </a:rPr>
              <a:t> …</a:t>
            </a:r>
            <a:r>
              <a:rPr lang="en-US" sz="6933" dirty="0" smtClean="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2259736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200" dirty="0">
                <a:solidFill>
                  <a:srgbClr val="FF0000"/>
                </a:solidFill>
              </a:rPr>
              <a:t>…</a:t>
            </a:r>
            <a:r>
              <a:rPr lang="en-US" sz="7466" dirty="0" smtClean="0">
                <a:solidFill>
                  <a:srgbClr val="FF0000"/>
                </a:solidFill>
              </a:rPr>
              <a:t> </a:t>
            </a:r>
            <a:r>
              <a:rPr lang="en-US" sz="8000" dirty="0" err="1">
                <a:solidFill>
                  <a:srgbClr val="002060"/>
                </a:solidFill>
              </a:rPr>
              <a:t>Đường</a:t>
            </a:r>
            <a:r>
              <a:rPr lang="en-US" sz="8000" dirty="0">
                <a:solidFill>
                  <a:srgbClr val="002060"/>
                </a:solidFill>
              </a:rPr>
              <a:t> </a:t>
            </a:r>
            <a:r>
              <a:rPr lang="en-US" sz="8000" dirty="0" err="1">
                <a:solidFill>
                  <a:srgbClr val="002060"/>
                </a:solidFill>
              </a:rPr>
              <a:t>ra</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xa</a:t>
            </a:r>
            <a:r>
              <a:rPr lang="en-US" sz="8000" dirty="0">
                <a:solidFill>
                  <a:srgbClr val="002060"/>
                </a:solidFill>
              </a:rPr>
              <a:t> </a:t>
            </a:r>
            <a:r>
              <a:rPr lang="en-US" sz="8000" dirty="0" err="1">
                <a:solidFill>
                  <a:srgbClr val="002060"/>
                </a:solidFill>
              </a:rPr>
              <a:t>mờ</a:t>
            </a:r>
            <a:r>
              <a:rPr lang="en-US" sz="8000" dirty="0">
                <a:solidFill>
                  <a:srgbClr val="002060"/>
                </a:solidFill>
              </a:rPr>
              <a:t>, </a:t>
            </a:r>
            <a:r>
              <a:rPr lang="en-US" sz="8000" dirty="0" err="1">
                <a:solidFill>
                  <a:srgbClr val="002060"/>
                </a:solidFill>
              </a:rPr>
              <a:t>nương</a:t>
            </a:r>
            <a:r>
              <a:rPr lang="en-US" sz="8000" dirty="0">
                <a:solidFill>
                  <a:srgbClr val="002060"/>
                </a:solidFill>
              </a:rPr>
              <a:t> </a:t>
            </a:r>
            <a:r>
              <a:rPr lang="en-US" sz="8000" dirty="0" err="1">
                <a:solidFill>
                  <a:srgbClr val="002060"/>
                </a:solidFill>
              </a:rPr>
              <a:t>nhờ</a:t>
            </a:r>
            <a:r>
              <a:rPr lang="en-US" sz="8000" dirty="0">
                <a:solidFill>
                  <a:srgbClr val="002060"/>
                </a:solidFill>
              </a:rPr>
              <a:t> </a:t>
            </a:r>
            <a:r>
              <a:rPr lang="en-US" sz="8000" dirty="0" err="1">
                <a:solidFill>
                  <a:srgbClr val="002060"/>
                </a:solidFill>
              </a:rPr>
              <a:t>tay</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đưa</a:t>
            </a:r>
            <a:r>
              <a:rPr lang="en-US" sz="8000" dirty="0">
                <a:solidFill>
                  <a:srgbClr val="002060"/>
                </a:solidFill>
              </a:rPr>
              <a:t>. Cho </a:t>
            </a:r>
            <a:r>
              <a:rPr lang="en-US" sz="8000" dirty="0" err="1">
                <a:solidFill>
                  <a:srgbClr val="002060"/>
                </a:solidFill>
              </a:rPr>
              <a:t>nắng</a:t>
            </a:r>
            <a:r>
              <a:rPr lang="en-US" sz="8000" dirty="0">
                <a:solidFill>
                  <a:srgbClr val="002060"/>
                </a:solidFill>
              </a:rPr>
              <a:t> hay </a:t>
            </a:r>
            <a:r>
              <a:rPr lang="en-US" sz="8000" dirty="0" err="1">
                <a:solidFill>
                  <a:srgbClr val="002060"/>
                </a:solidFill>
              </a:rPr>
              <a:t>mưa</a:t>
            </a:r>
            <a:r>
              <a:rPr lang="en-US" sz="8000" dirty="0">
                <a:solidFill>
                  <a:srgbClr val="002060"/>
                </a:solidFill>
              </a:rPr>
              <a:t>, </a:t>
            </a:r>
            <a:r>
              <a:rPr lang="en-US" sz="8000" dirty="0" err="1">
                <a:solidFill>
                  <a:srgbClr val="002060"/>
                </a:solidFill>
              </a:rPr>
              <a:t>tình</a:t>
            </a:r>
            <a:r>
              <a:rPr lang="en-US" sz="8000" dirty="0">
                <a:solidFill>
                  <a:srgbClr val="002060"/>
                </a:solidFill>
              </a:rPr>
              <a:t> Cha </a:t>
            </a:r>
            <a:r>
              <a:rPr lang="en-US" sz="8000" dirty="0" err="1">
                <a:solidFill>
                  <a:srgbClr val="002060"/>
                </a:solidFill>
              </a:rPr>
              <a:t>bóng</a:t>
            </a:r>
            <a:r>
              <a:rPr lang="en-US" sz="8000" dirty="0">
                <a:solidFill>
                  <a:srgbClr val="002060"/>
                </a:solidFill>
              </a:rPr>
              <a:t> </a:t>
            </a:r>
            <a:r>
              <a:rPr lang="en-US" sz="8000" dirty="0" err="1">
                <a:solidFill>
                  <a:srgbClr val="002060"/>
                </a:solidFill>
              </a:rPr>
              <a:t>rợp</a:t>
            </a:r>
            <a:r>
              <a:rPr lang="en-US" sz="8000" dirty="0">
                <a:solidFill>
                  <a:srgbClr val="002060"/>
                </a:solidFill>
              </a:rPr>
              <a:t> </a:t>
            </a:r>
            <a:r>
              <a:rPr lang="en-US" sz="8000" dirty="0" err="1">
                <a:solidFill>
                  <a:srgbClr val="002060"/>
                </a:solidFill>
              </a:rPr>
              <a:t>che</a:t>
            </a:r>
            <a:r>
              <a:rPr lang="en-US" sz="8000" dirty="0">
                <a:solidFill>
                  <a:srgbClr val="002060"/>
                </a:solidFill>
              </a:rPr>
              <a:t> </a:t>
            </a:r>
            <a:r>
              <a:rPr lang="en-US" sz="8000" dirty="0" err="1">
                <a:solidFill>
                  <a:srgbClr val="002060"/>
                </a:solidFill>
              </a:rPr>
              <a:t>đầu</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86948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2652782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9" name="TextBox 8"/>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Đaminh</a:t>
            </a:r>
            <a:r>
              <a:rPr lang="en-US" sz="4000" dirty="0" smtClean="0">
                <a:solidFill>
                  <a:srgbClr val="FF0000"/>
                </a:solidFill>
              </a:rPr>
              <a:t> </a:t>
            </a:r>
            <a:r>
              <a:rPr lang="en-US" sz="4000" dirty="0" err="1" smtClean="0">
                <a:solidFill>
                  <a:srgbClr val="FF0000"/>
                </a:solidFill>
              </a:rPr>
              <a:t>Đặng</a:t>
            </a:r>
            <a:r>
              <a:rPr lang="en-US" sz="4000" dirty="0" smtClean="0">
                <a:solidFill>
                  <a:srgbClr val="FF0000"/>
                </a:solidFill>
              </a:rPr>
              <a:t> </a:t>
            </a:r>
            <a:r>
              <a:rPr lang="en-US" sz="4000" dirty="0" err="1" smtClean="0">
                <a:solidFill>
                  <a:srgbClr val="FF0000"/>
                </a:solidFill>
              </a:rPr>
              <a:t>Văn</a:t>
            </a:r>
            <a:r>
              <a:rPr lang="en-US" sz="4000" dirty="0" smtClean="0">
                <a:solidFill>
                  <a:srgbClr val="FF0000"/>
                </a:solidFill>
              </a:rPr>
              <a:t> </a:t>
            </a:r>
            <a:r>
              <a:rPr lang="en-US" sz="4000" dirty="0" err="1" smtClean="0">
                <a:solidFill>
                  <a:srgbClr val="FF0000"/>
                </a:solidFill>
              </a:rPr>
              <a:t>Sáng</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Nguyễn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Linh</a:t>
            </a:r>
            <a:r>
              <a:rPr lang="en-US" sz="4000" dirty="0" smtClean="0">
                <a:solidFill>
                  <a:srgbClr val="FF0000"/>
                </a:solidFill>
              </a:rPr>
              <a:t> </a:t>
            </a:r>
            <a:r>
              <a:rPr lang="en-US" sz="4000" dirty="0" err="1" smtClean="0">
                <a:solidFill>
                  <a:srgbClr val="FF0000"/>
                </a:solidFill>
              </a:rPr>
              <a:t>Văn</a:t>
            </a:r>
            <a:endParaRPr lang="en-US" sz="4000" dirty="0" smtClean="0">
              <a:solidFill>
                <a:srgbClr val="FF0000"/>
              </a:solidFill>
            </a:endParaRPr>
          </a:p>
        </p:txBody>
      </p:sp>
    </p:spTree>
    <p:extLst>
      <p:ext uri="{BB962C8B-B14F-4D97-AF65-F5344CB8AC3E}">
        <p14:creationId xmlns:p14="http://schemas.microsoft.com/office/powerpoint/2010/main" val="3452190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30000"/>
              </a:lnSpc>
            </a:pPr>
            <a:r>
              <a:rPr lang="en-US" sz="6000" u="sng" dirty="0" err="1" smtClean="0">
                <a:solidFill>
                  <a:srgbClr val="FF0000"/>
                </a:solidFill>
              </a:rPr>
              <a:t>Ca</a:t>
            </a:r>
            <a:r>
              <a:rPr lang="en-US" sz="6000" u="sng" dirty="0" smtClean="0">
                <a:solidFill>
                  <a:srgbClr val="FF0000"/>
                </a:solidFill>
              </a:rPr>
              <a:t> </a:t>
            </a:r>
            <a:r>
              <a:rPr lang="en-US" sz="6000" u="sng" dirty="0" err="1">
                <a:solidFill>
                  <a:srgbClr val="FF0000"/>
                </a:solidFill>
              </a:rPr>
              <a:t>Kết</a:t>
            </a:r>
            <a:r>
              <a:rPr lang="en-US" sz="6000" u="sng" dirty="0">
                <a:solidFill>
                  <a:srgbClr val="FF0000"/>
                </a:solidFill>
              </a:rPr>
              <a:t> </a:t>
            </a:r>
            <a:r>
              <a:rPr lang="vi-VN" sz="6000" u="sng" dirty="0">
                <a:solidFill>
                  <a:srgbClr val="FF0000"/>
                </a:solidFill>
              </a:rPr>
              <a:t>Lễ</a:t>
            </a:r>
            <a:br>
              <a:rPr lang="vi-VN" sz="6000" u="sng" dirty="0">
                <a:solidFill>
                  <a:srgbClr val="FF0000"/>
                </a:solidFill>
              </a:rPr>
            </a:br>
            <a:r>
              <a:rPr lang="en-US" sz="8000" dirty="0" err="1" smtClean="0">
                <a:solidFill>
                  <a:srgbClr val="FF0000"/>
                </a:solidFill>
              </a:rPr>
              <a:t>Diễm</a:t>
            </a:r>
            <a:r>
              <a:rPr lang="en-US" sz="8000" dirty="0" smtClean="0">
                <a:solidFill>
                  <a:srgbClr val="FF0000"/>
                </a:solidFill>
              </a:rPr>
              <a:t> </a:t>
            </a:r>
            <a:r>
              <a:rPr lang="en-US" sz="8000" dirty="0" err="1" smtClean="0">
                <a:solidFill>
                  <a:srgbClr val="FF0000"/>
                </a:solidFill>
              </a:rPr>
              <a:t>Tình</a:t>
            </a:r>
            <a:r>
              <a:rPr lang="en-US" sz="8000" dirty="0" smtClean="0">
                <a:solidFill>
                  <a:srgbClr val="FF0000"/>
                </a:solidFill>
              </a:rPr>
              <a:t> </a:t>
            </a:r>
            <a:r>
              <a:rPr lang="en-US" sz="8000" dirty="0" err="1" smtClean="0">
                <a:solidFill>
                  <a:srgbClr val="FF0000"/>
                </a:solidFill>
              </a:rPr>
              <a:t>Ca</a:t>
            </a:r>
            <a:r>
              <a:rPr lang="en-US" sz="8000" dirty="0" smtClean="0">
                <a:solidFill>
                  <a:srgbClr val="FF0000"/>
                </a:solidFill>
              </a:rPr>
              <a:t> 3 </a:t>
            </a:r>
            <a:br>
              <a:rPr lang="en-US" sz="8000" dirty="0" smtClean="0">
                <a:solidFill>
                  <a:srgbClr val="FF0000"/>
                </a:solidFill>
              </a:rPr>
            </a:br>
            <a:r>
              <a:rPr lang="en-US" sz="6000" i="1" dirty="0" smtClean="0">
                <a:solidFill>
                  <a:srgbClr val="002060"/>
                </a:solidFill>
              </a:rPr>
              <a:t>Lm. </a:t>
            </a:r>
            <a:r>
              <a:rPr lang="en-US" sz="6000" i="1" dirty="0" err="1" smtClean="0">
                <a:solidFill>
                  <a:srgbClr val="002060"/>
                </a:solidFill>
              </a:rPr>
              <a:t>Thành</a:t>
            </a:r>
            <a:r>
              <a:rPr lang="en-US" sz="6000" i="1" dirty="0" smtClean="0">
                <a:solidFill>
                  <a:srgbClr val="002060"/>
                </a:solidFill>
              </a:rPr>
              <a:t> </a:t>
            </a:r>
            <a:r>
              <a:rPr lang="en-US" sz="6000" i="1" dirty="0" err="1" smtClean="0">
                <a:solidFill>
                  <a:srgbClr val="002060"/>
                </a:solidFill>
              </a:rPr>
              <a:t>Tâm</a:t>
            </a:r>
            <a:endParaRPr lang="en-US" sz="6000" i="1" dirty="0">
              <a:solidFill>
                <a:srgbClr val="002060"/>
              </a:solidFill>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797749" y="5545234"/>
            <a:ext cx="4941941" cy="729363"/>
          </a:xfrm>
          <a:prstGeom prst="rect">
            <a:avLst/>
          </a:prstGeom>
        </p:spPr>
      </p:pic>
    </p:spTree>
    <p:extLst>
      <p:ext uri="{BB962C8B-B14F-4D97-AF65-F5344CB8AC3E}">
        <p14:creationId xmlns:p14="http://schemas.microsoft.com/office/powerpoint/2010/main" val="3558435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smtClean="0">
                <a:solidFill>
                  <a:srgbClr val="FF0000"/>
                </a:solidFill>
              </a:rPr>
              <a:t>…</a:t>
            </a:r>
            <a:endParaRPr lang="vi-VN" sz="7500" dirty="0">
              <a:solidFill>
                <a:srgbClr val="FF0000"/>
              </a:solidFill>
            </a:endParaRPr>
          </a:p>
        </p:txBody>
      </p:sp>
    </p:spTree>
    <p:extLst>
      <p:ext uri="{BB962C8B-B14F-4D97-AF65-F5344CB8AC3E}">
        <p14:creationId xmlns:p14="http://schemas.microsoft.com/office/powerpoint/2010/main" val="2442718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dirty="0">
                <a:solidFill>
                  <a:srgbClr val="FF0000"/>
                </a:solidFill>
              </a:rPr>
              <a:t>…</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3265500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Tk1:</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Tay</a:t>
            </a:r>
            <a:r>
              <a:rPr lang="en-US" sz="7500" dirty="0" smtClean="0">
                <a:solidFill>
                  <a:srgbClr val="002060"/>
                </a:solidFill>
              </a:rPr>
              <a:t> </a:t>
            </a:r>
            <a:r>
              <a:rPr lang="en-US" sz="7500" dirty="0" err="1" smtClean="0">
                <a:solidFill>
                  <a:srgbClr val="002060"/>
                </a:solidFill>
              </a:rPr>
              <a:t>đan</a:t>
            </a:r>
            <a:r>
              <a:rPr lang="en-US" sz="7500" dirty="0" smtClean="0">
                <a:solidFill>
                  <a:srgbClr val="002060"/>
                </a:solidFill>
              </a:rPr>
              <a:t> </a:t>
            </a:r>
            <a:r>
              <a:rPr lang="en-US" sz="7500" dirty="0" err="1" smtClean="0">
                <a:solidFill>
                  <a:srgbClr val="002060"/>
                </a:solidFill>
              </a:rPr>
              <a:t>tay</a:t>
            </a:r>
            <a:r>
              <a:rPr lang="en-US" sz="7500" dirty="0" smtClean="0">
                <a:solidFill>
                  <a:srgbClr val="002060"/>
                </a:solidFill>
              </a:rPr>
              <a:t> </a:t>
            </a:r>
            <a:r>
              <a:rPr lang="en-US" sz="7500" dirty="0" err="1" smtClean="0">
                <a:solidFill>
                  <a:srgbClr val="002060"/>
                </a:solidFill>
              </a:rPr>
              <a:t>nhịp</a:t>
            </a:r>
            <a:r>
              <a:rPr lang="en-US" sz="7500" dirty="0">
                <a:solidFill>
                  <a:srgbClr val="002060"/>
                </a:solidFill>
              </a:rPr>
              <a:t> </a:t>
            </a:r>
            <a:r>
              <a:rPr lang="en-US" sz="7500" dirty="0" err="1" smtClean="0">
                <a:solidFill>
                  <a:srgbClr val="002060"/>
                </a:solidFill>
              </a:rPr>
              <a:t>bước</a:t>
            </a:r>
            <a:r>
              <a:rPr lang="en-US" sz="7500" dirty="0" smtClean="0">
                <a:solidFill>
                  <a:srgbClr val="002060"/>
                </a:solidFill>
              </a:rPr>
              <a:t> </a:t>
            </a:r>
            <a:r>
              <a:rPr lang="en-US" sz="7500" dirty="0" err="1" smtClean="0">
                <a:solidFill>
                  <a:srgbClr val="002060"/>
                </a:solidFill>
              </a:rPr>
              <a:t>đi</a:t>
            </a:r>
            <a:r>
              <a:rPr lang="en-US" sz="7500" dirty="0" smtClean="0">
                <a:solidFill>
                  <a:srgbClr val="002060"/>
                </a:solidFill>
              </a:rPr>
              <a:t> </a:t>
            </a:r>
            <a:r>
              <a:rPr lang="en-US" sz="7500" dirty="0" err="1" smtClean="0">
                <a:solidFill>
                  <a:srgbClr val="002060"/>
                </a:solidFill>
              </a:rPr>
              <a:t>trong</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hạnh</a:t>
            </a:r>
            <a:r>
              <a:rPr lang="en-US" sz="7500" dirty="0" smtClean="0">
                <a:solidFill>
                  <a:srgbClr val="002060"/>
                </a:solidFill>
              </a:rPr>
              <a:t> </a:t>
            </a:r>
            <a:r>
              <a:rPr lang="en-US" sz="7500" dirty="0" err="1" smtClean="0">
                <a:solidFill>
                  <a:srgbClr val="002060"/>
                </a:solidFill>
              </a:rPr>
              <a:t>phúc</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anh</a:t>
            </a:r>
            <a:r>
              <a:rPr lang="en-US" sz="7500" dirty="0" smtClean="0">
                <a:solidFill>
                  <a:srgbClr val="002060"/>
                </a:solidFill>
              </a:rPr>
              <a:t> </a:t>
            </a:r>
            <a:r>
              <a:rPr lang="en-US" sz="7500" dirty="0" err="1" smtClean="0">
                <a:solidFill>
                  <a:srgbClr val="002060"/>
                </a:solidFill>
              </a:rPr>
              <a:t>em</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em</a:t>
            </a:r>
            <a:r>
              <a:rPr lang="en-US" sz="7500" dirty="0" smtClean="0">
                <a:solidFill>
                  <a:srgbClr val="002060"/>
                </a:solidFill>
              </a:rPr>
              <a:t> </a:t>
            </a:r>
            <a:r>
              <a:rPr lang="en-US" sz="7500" dirty="0" err="1" smtClean="0">
                <a:solidFill>
                  <a:srgbClr val="002060"/>
                </a:solidFill>
              </a:rPr>
              <a:t>anh</a:t>
            </a:r>
            <a:r>
              <a:rPr lang="en-US" sz="7500" dirty="0" smtClean="0">
                <a:solidFill>
                  <a:srgbClr val="002060"/>
                </a:solidFill>
              </a:rPr>
              <a:t> </a:t>
            </a:r>
            <a:r>
              <a:rPr lang="en-US" sz="7500" dirty="0" err="1" smtClean="0">
                <a:solidFill>
                  <a:srgbClr val="002060"/>
                </a:solidFill>
              </a:rPr>
              <a:t>mến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ơi</a:t>
            </a:r>
            <a:r>
              <a:rPr lang="en-US" sz="7500" dirty="0" smtClean="0">
                <a:solidFill>
                  <a:srgbClr val="002060"/>
                </a:solidFill>
              </a:rPr>
              <a:t> </a:t>
            </a:r>
            <a:r>
              <a:rPr lang="en-US" sz="7500" dirty="0" err="1" smtClean="0">
                <a:solidFill>
                  <a:srgbClr val="002060"/>
                </a:solidFill>
              </a:rPr>
              <a:t>trông</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235562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8000" u="sng" dirty="0">
                <a:solidFill>
                  <a:srgbClr val="FF0000"/>
                </a:solidFill>
                <a:latin typeface="+mj-lt"/>
              </a:rPr>
              <a:t>Tk2:</a:t>
            </a:r>
            <a:r>
              <a:rPr lang="vi-VN" sz="8000" dirty="0">
                <a:solidFill>
                  <a:srgbClr val="FF0000"/>
                </a:solidFill>
                <a:latin typeface="+mj-lt"/>
              </a:rPr>
              <a:t> </a:t>
            </a:r>
            <a:r>
              <a:rPr lang="en-US" sz="8000" dirty="0" err="1">
                <a:solidFill>
                  <a:srgbClr val="002060"/>
                </a:solidFill>
                <a:latin typeface="+mj-lt"/>
              </a:rPr>
              <a:t>Trăm</a:t>
            </a:r>
            <a:r>
              <a:rPr lang="en-US" sz="8000" dirty="0">
                <a:solidFill>
                  <a:srgbClr val="002060"/>
                </a:solidFill>
                <a:latin typeface="+mj-lt"/>
              </a:rPr>
              <a:t> </a:t>
            </a:r>
            <a:r>
              <a:rPr lang="en-US" sz="8000" dirty="0" err="1">
                <a:solidFill>
                  <a:srgbClr val="002060"/>
                </a:solidFill>
                <a:latin typeface="+mj-lt"/>
              </a:rPr>
              <a:t>năm</a:t>
            </a:r>
            <a:r>
              <a:rPr lang="en-US" sz="8000" dirty="0">
                <a:solidFill>
                  <a:srgbClr val="002060"/>
                </a:solidFill>
                <a:latin typeface="+mj-lt"/>
              </a:rPr>
              <a:t> </a:t>
            </a:r>
            <a:r>
              <a:rPr lang="en-US" sz="8000" dirty="0" err="1">
                <a:solidFill>
                  <a:srgbClr val="002060"/>
                </a:solidFill>
                <a:latin typeface="+mj-lt"/>
              </a:rPr>
              <a:t>chung</a:t>
            </a:r>
            <a:r>
              <a:rPr lang="en-US" sz="8000" dirty="0">
                <a:solidFill>
                  <a:srgbClr val="002060"/>
                </a:solidFill>
                <a:latin typeface="+mj-lt"/>
              </a:rPr>
              <a:t> </a:t>
            </a:r>
            <a:r>
              <a:rPr lang="en-US" sz="8000" dirty="0" err="1">
                <a:solidFill>
                  <a:srgbClr val="002060"/>
                </a:solidFill>
                <a:latin typeface="+mj-lt"/>
              </a:rPr>
              <a:t>kết</a:t>
            </a:r>
            <a:r>
              <a:rPr lang="en-US" sz="8000" dirty="0">
                <a:solidFill>
                  <a:srgbClr val="002060"/>
                </a:solidFill>
                <a:latin typeface="+mj-lt"/>
              </a:rPr>
              <a:t> </a:t>
            </a:r>
            <a:r>
              <a:rPr lang="en-US" sz="8000" dirty="0" err="1">
                <a:solidFill>
                  <a:srgbClr val="002060"/>
                </a:solidFill>
                <a:latin typeface="+mj-lt"/>
              </a:rPr>
              <a:t>ân</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hoa</a:t>
            </a:r>
            <a:r>
              <a:rPr lang="en-US" sz="8000" dirty="0">
                <a:solidFill>
                  <a:srgbClr val="002060"/>
                </a:solidFill>
                <a:latin typeface="+mj-lt"/>
              </a:rPr>
              <a:t> </a:t>
            </a:r>
            <a:r>
              <a:rPr lang="en-US" sz="8000" dirty="0" err="1">
                <a:solidFill>
                  <a:srgbClr val="002060"/>
                </a:solidFill>
                <a:latin typeface="+mj-lt"/>
              </a:rPr>
              <a:t>lòng</a:t>
            </a:r>
            <a:r>
              <a:rPr lang="en-US" sz="8000" dirty="0">
                <a:solidFill>
                  <a:srgbClr val="002060"/>
                </a:solidFill>
                <a:latin typeface="+mj-lt"/>
              </a:rPr>
              <a:t> </a:t>
            </a:r>
            <a:r>
              <a:rPr lang="en-US" sz="8000" dirty="0" err="1">
                <a:solidFill>
                  <a:srgbClr val="002060"/>
                </a:solidFill>
                <a:latin typeface="+mj-lt"/>
              </a:rPr>
              <a:t>luôn</a:t>
            </a:r>
            <a:r>
              <a:rPr lang="en-US" sz="8000" dirty="0">
                <a:solidFill>
                  <a:srgbClr val="002060"/>
                </a:solidFill>
                <a:latin typeface="+mj-lt"/>
              </a:rPr>
              <a:t> </a:t>
            </a:r>
            <a:r>
              <a:rPr lang="en-US" sz="8000" dirty="0" err="1">
                <a:solidFill>
                  <a:srgbClr val="002060"/>
                </a:solidFill>
                <a:latin typeface="+mj-lt"/>
              </a:rPr>
              <a:t>ngát</a:t>
            </a:r>
            <a:r>
              <a:rPr lang="en-US" sz="8000" dirty="0">
                <a:solidFill>
                  <a:srgbClr val="002060"/>
                </a:solidFill>
                <a:latin typeface="+mj-lt"/>
              </a:rPr>
              <a:t> </a:t>
            </a:r>
            <a:r>
              <a:rPr lang="en-US" sz="8000" dirty="0" err="1">
                <a:solidFill>
                  <a:srgbClr val="002060"/>
                </a:solidFill>
                <a:latin typeface="+mj-lt"/>
              </a:rPr>
              <a:t>hương</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Gian</a:t>
            </a:r>
            <a:r>
              <a:rPr lang="en-US" sz="8000" dirty="0">
                <a:solidFill>
                  <a:srgbClr val="002060"/>
                </a:solidFill>
                <a:latin typeface="+mj-lt"/>
              </a:rPr>
              <a:t> </a:t>
            </a:r>
            <a:r>
              <a:rPr lang="en-US" sz="8000" dirty="0" err="1">
                <a:solidFill>
                  <a:srgbClr val="002060"/>
                </a:solidFill>
                <a:latin typeface="+mj-lt"/>
              </a:rPr>
              <a:t>na</a:t>
            </a:r>
            <a:r>
              <a:rPr lang="vi-VN" sz="8000" dirty="0">
                <a:solidFill>
                  <a:srgbClr val="002060"/>
                </a:solidFill>
                <a:latin typeface="+mj-lt"/>
              </a:rPr>
              <a:t>n</a:t>
            </a:r>
            <a:r>
              <a:rPr lang="en-US" sz="8000" dirty="0">
                <a:solidFill>
                  <a:srgbClr val="002060"/>
                </a:solidFill>
                <a:latin typeface="+mj-lt"/>
              </a:rPr>
              <a:t> hay </a:t>
            </a:r>
            <a:r>
              <a:rPr lang="en-US" sz="8000" dirty="0" err="1">
                <a:solidFill>
                  <a:srgbClr val="002060"/>
                </a:solidFill>
                <a:latin typeface="+mj-lt"/>
              </a:rPr>
              <a:t>khi</a:t>
            </a:r>
            <a:r>
              <a:rPr lang="en-US" sz="8000" dirty="0">
                <a:solidFill>
                  <a:srgbClr val="002060"/>
                </a:solidFill>
                <a:latin typeface="+mj-lt"/>
              </a:rPr>
              <a:t> </a:t>
            </a:r>
            <a:r>
              <a:rPr lang="en-US" sz="8000" dirty="0" err="1">
                <a:solidFill>
                  <a:srgbClr val="002060"/>
                </a:solidFill>
                <a:latin typeface="+mj-lt"/>
              </a:rPr>
              <a:t>vui</a:t>
            </a:r>
            <a:r>
              <a:rPr lang="en-US" sz="8000" dirty="0">
                <a:solidFill>
                  <a:srgbClr val="002060"/>
                </a:solidFill>
                <a:latin typeface="+mj-lt"/>
              </a:rPr>
              <a:t> </a:t>
            </a:r>
            <a:r>
              <a:rPr lang="en-US" sz="8000" dirty="0" err="1">
                <a:solidFill>
                  <a:srgbClr val="002060"/>
                </a:solidFill>
                <a:latin typeface="+mj-lt"/>
              </a:rPr>
              <a:t>sướng</a:t>
            </a:r>
            <a:r>
              <a:rPr lang="en-US" sz="8000" dirty="0">
                <a:solidFill>
                  <a:srgbClr val="002060"/>
                </a:solidFill>
                <a:latin typeface="+mj-lt"/>
              </a:rPr>
              <a:t>, </a:t>
            </a:r>
            <a:r>
              <a:rPr lang="en-US" sz="8000" dirty="0" err="1">
                <a:solidFill>
                  <a:srgbClr val="002060"/>
                </a:solidFill>
                <a:latin typeface="+mj-lt"/>
              </a:rPr>
              <a:t>duyên</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không</a:t>
            </a:r>
            <a:r>
              <a:rPr lang="en-US" sz="8000" dirty="0">
                <a:solidFill>
                  <a:srgbClr val="002060"/>
                </a:solidFill>
                <a:latin typeface="+mj-lt"/>
              </a:rPr>
              <a:t> </a:t>
            </a:r>
            <a:r>
              <a:rPr lang="en-US" sz="8000" dirty="0" err="1">
                <a:solidFill>
                  <a:srgbClr val="002060"/>
                </a:solidFill>
                <a:latin typeface="+mj-lt"/>
              </a:rPr>
              <a:t>chút</a:t>
            </a:r>
            <a:r>
              <a:rPr lang="en-US" sz="8000" dirty="0">
                <a:solidFill>
                  <a:srgbClr val="002060"/>
                </a:solidFill>
                <a:latin typeface="+mj-lt"/>
              </a:rPr>
              <a:t> </a:t>
            </a:r>
            <a:r>
              <a:rPr lang="en-US" sz="8000" dirty="0" err="1">
                <a:solidFill>
                  <a:srgbClr val="002060"/>
                </a:solidFill>
                <a:latin typeface="+mj-lt"/>
              </a:rPr>
              <a:t>mờ</a:t>
            </a:r>
            <a:r>
              <a:rPr lang="en-US" sz="8000" dirty="0">
                <a:solidFill>
                  <a:srgbClr val="002060"/>
                </a:solidFill>
                <a:latin typeface="+mj-lt"/>
              </a:rPr>
              <a:t> </a:t>
            </a:r>
            <a:r>
              <a:rPr lang="en-US" sz="8000" dirty="0" err="1" smtClean="0">
                <a:solidFill>
                  <a:srgbClr val="002060"/>
                </a:solidFill>
                <a:latin typeface="+mj-lt"/>
              </a:rPr>
              <a:t>phai</a:t>
            </a:r>
            <a:r>
              <a:rPr lang="en-US" sz="8000" dirty="0">
                <a:solidFill>
                  <a:srgbClr val="FF0000"/>
                </a:solidFill>
                <a:latin typeface="+mj-lt"/>
              </a:rPr>
              <a:t> …</a:t>
            </a:r>
            <a:endParaRPr lang="vi-VN" sz="8000" dirty="0">
              <a:solidFill>
                <a:srgbClr val="002060"/>
              </a:solidFill>
              <a:latin typeface="+mj-lt"/>
            </a:endParaRPr>
          </a:p>
        </p:txBody>
      </p:sp>
    </p:spTree>
    <p:extLst>
      <p:ext uri="{BB962C8B-B14F-4D97-AF65-F5344CB8AC3E}">
        <p14:creationId xmlns:p14="http://schemas.microsoft.com/office/powerpoint/2010/main" val="159857099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dirty="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Như</a:t>
            </a:r>
            <a:r>
              <a:rPr lang="en-US" sz="7500" dirty="0" smtClean="0">
                <a:solidFill>
                  <a:srgbClr val="002060"/>
                </a:solidFill>
              </a:rPr>
              <a:t> </a:t>
            </a:r>
            <a:r>
              <a:rPr lang="en-US" sz="7500" dirty="0" err="1" smtClean="0">
                <a:solidFill>
                  <a:srgbClr val="002060"/>
                </a:solidFill>
              </a:rPr>
              <a:t>chim</a:t>
            </a:r>
            <a:r>
              <a:rPr lang="en-US" sz="7500" dirty="0" smtClean="0">
                <a:solidFill>
                  <a:srgbClr val="002060"/>
                </a:solidFill>
              </a:rPr>
              <a:t> </a:t>
            </a:r>
            <a:r>
              <a:rPr lang="en-US" sz="7500" dirty="0" err="1" smtClean="0">
                <a:solidFill>
                  <a:srgbClr val="002060"/>
                </a:solidFill>
              </a:rPr>
              <a:t>kia</a:t>
            </a:r>
            <a:r>
              <a:rPr lang="en-US" sz="7500" dirty="0" smtClean="0">
                <a:solidFill>
                  <a:srgbClr val="002060"/>
                </a:solidFill>
              </a:rPr>
              <a:t> </a:t>
            </a:r>
            <a:r>
              <a:rPr lang="en-US" sz="7500" dirty="0" err="1" smtClean="0">
                <a:solidFill>
                  <a:srgbClr val="002060"/>
                </a:solidFill>
              </a:rPr>
              <a:t>nhịp</a:t>
            </a:r>
            <a:r>
              <a:rPr lang="en-US" sz="7500" dirty="0" smtClean="0">
                <a:solidFill>
                  <a:srgbClr val="002060"/>
                </a:solidFill>
              </a:rPr>
              <a:t> </a:t>
            </a:r>
            <a:r>
              <a:rPr lang="en-US" sz="7500" dirty="0" err="1" smtClean="0">
                <a:solidFill>
                  <a:srgbClr val="002060"/>
                </a:solidFill>
              </a:rPr>
              <a:t>cánh</a:t>
            </a:r>
            <a:r>
              <a:rPr lang="en-US" sz="7500" dirty="0" smtClean="0">
                <a:solidFill>
                  <a:srgbClr val="002060"/>
                </a:solidFill>
              </a:rPr>
              <a:t> </a:t>
            </a:r>
            <a:r>
              <a:rPr lang="en-US" sz="7500" dirty="0" err="1" smtClean="0">
                <a:solidFill>
                  <a:srgbClr val="002060"/>
                </a:solidFill>
              </a:rPr>
              <a:t>trên</a:t>
            </a:r>
            <a:r>
              <a:rPr lang="en-US" sz="7500" dirty="0" smtClean="0">
                <a:solidFill>
                  <a:srgbClr val="002060"/>
                </a:solidFill>
              </a:rPr>
              <a:t> </a:t>
            </a:r>
            <a:r>
              <a:rPr lang="en-US" sz="7500" dirty="0" err="1" smtClean="0">
                <a:solidFill>
                  <a:srgbClr val="002060"/>
                </a:solidFill>
              </a:rPr>
              <a:t>mây</a:t>
            </a:r>
            <a:r>
              <a:rPr lang="en-US" sz="7500" dirty="0" smtClean="0">
                <a:solidFill>
                  <a:srgbClr val="002060"/>
                </a:solidFill>
              </a:rPr>
              <a:t> </a:t>
            </a:r>
            <a:r>
              <a:rPr lang="en-US" sz="7500" dirty="0" err="1" smtClean="0">
                <a:solidFill>
                  <a:srgbClr val="002060"/>
                </a:solidFill>
              </a:rPr>
              <a:t>ngàn</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tim</a:t>
            </a:r>
            <a:r>
              <a:rPr lang="en-US" sz="7500" dirty="0" smtClean="0">
                <a:solidFill>
                  <a:srgbClr val="002060"/>
                </a:solidFill>
              </a:rPr>
              <a:t> con </a:t>
            </a:r>
            <a:r>
              <a:rPr lang="en-US" sz="7500" dirty="0" err="1" smtClean="0">
                <a:solidFill>
                  <a:srgbClr val="002060"/>
                </a:solidFill>
              </a:rPr>
              <a:t>hòa</a:t>
            </a:r>
            <a:r>
              <a:rPr lang="en-US" sz="7500" dirty="0" smtClean="0">
                <a:solidFill>
                  <a:srgbClr val="002060"/>
                </a:solidFill>
              </a:rPr>
              <a:t> </a:t>
            </a:r>
            <a:r>
              <a:rPr lang="en-US" sz="7500" dirty="0" err="1" smtClean="0">
                <a:solidFill>
                  <a:srgbClr val="002060"/>
                </a:solidFill>
              </a:rPr>
              <a:t>khúc</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a:t>
            </a:r>
            <a:r>
              <a:rPr lang="en-US" sz="7500" dirty="0" err="1" smtClean="0">
                <a:solidFill>
                  <a:srgbClr val="002060"/>
                </a:solidFill>
              </a:rPr>
              <a:t>huy</a:t>
            </a:r>
            <a:r>
              <a:rPr lang="en-US" sz="7500" dirty="0" smtClean="0">
                <a:solidFill>
                  <a:srgbClr val="002060"/>
                </a:solidFill>
              </a:rPr>
              <a:t> </a:t>
            </a:r>
            <a:r>
              <a:rPr lang="en-US" sz="7500" dirty="0" err="1" smtClean="0">
                <a:solidFill>
                  <a:srgbClr val="002060"/>
                </a:solidFill>
              </a:rPr>
              <a:t>hoàng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dù</a:t>
            </a:r>
            <a:r>
              <a:rPr lang="en-US" sz="7500" dirty="0" smtClean="0">
                <a:solidFill>
                  <a:srgbClr val="002060"/>
                </a:solidFill>
              </a:rPr>
              <a:t> </a:t>
            </a:r>
            <a:r>
              <a:rPr lang="en-US" sz="7500" dirty="0" err="1" smtClean="0">
                <a:solidFill>
                  <a:srgbClr val="002060"/>
                </a:solidFill>
              </a:rPr>
              <a:t>bao</a:t>
            </a:r>
            <a:r>
              <a:rPr lang="en-US" sz="7500" dirty="0" smtClean="0">
                <a:solidFill>
                  <a:srgbClr val="002060"/>
                </a:solidFill>
              </a:rPr>
              <a:t> </a:t>
            </a:r>
            <a:r>
              <a:rPr lang="en-US" sz="7500" dirty="0" err="1" smtClean="0">
                <a:solidFill>
                  <a:srgbClr val="002060"/>
                </a:solidFill>
              </a:rPr>
              <a:t>gian</a:t>
            </a:r>
            <a:r>
              <a:rPr lang="en-US" sz="7500" dirty="0" smtClean="0">
                <a:solidFill>
                  <a:srgbClr val="002060"/>
                </a:solidFill>
              </a:rPr>
              <a:t> </a:t>
            </a:r>
            <a:r>
              <a:rPr lang="en-US" sz="7500" dirty="0" err="1" smtClean="0">
                <a:solidFill>
                  <a:srgbClr val="002060"/>
                </a:solidFill>
              </a:rPr>
              <a:t>khó</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đừng</a:t>
            </a:r>
            <a:r>
              <a:rPr lang="en-US" sz="7500" dirty="0" smtClean="0">
                <a:solidFill>
                  <a:srgbClr val="002060"/>
                </a:solidFill>
              </a:rPr>
              <a:t> lo.</a:t>
            </a:r>
            <a:endParaRPr lang="vi-VN" sz="7500" dirty="0">
              <a:solidFill>
                <a:srgbClr val="002060"/>
              </a:solidFill>
            </a:endParaRPr>
          </a:p>
        </p:txBody>
      </p:sp>
    </p:spTree>
    <p:extLst>
      <p:ext uri="{BB962C8B-B14F-4D97-AF65-F5344CB8AC3E}">
        <p14:creationId xmlns:p14="http://schemas.microsoft.com/office/powerpoint/2010/main" val="5192233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16035521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dirty="0">
                <a:solidFill>
                  <a:srgbClr val="FF0000"/>
                </a:solidFill>
              </a:rPr>
              <a:t>…</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657424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smtClean="0">
                <a:solidFill>
                  <a:srgbClr val="FF0000"/>
                </a:solidFill>
              </a:rPr>
              <a:t>Tk2:</a:t>
            </a:r>
            <a:r>
              <a:rPr lang="en-US" sz="7500" dirty="0" smtClean="0">
                <a:solidFill>
                  <a:schemeClr val="bg1"/>
                </a:solidFill>
              </a:rPr>
              <a:t> </a:t>
            </a:r>
            <a:r>
              <a:rPr lang="en-US" sz="7500" dirty="0" smtClean="0">
                <a:solidFill>
                  <a:srgbClr val="D70F73"/>
                </a:solidFill>
              </a:rPr>
              <a:t> </a:t>
            </a:r>
            <a:r>
              <a:rPr lang="en-US" sz="7500" dirty="0" smtClean="0">
                <a:solidFill>
                  <a:srgbClr val="002060"/>
                </a:solidFill>
              </a:rPr>
              <a:t>Mai </a:t>
            </a:r>
            <a:r>
              <a:rPr lang="en-US" sz="7500" dirty="0" err="1" smtClean="0">
                <a:solidFill>
                  <a:srgbClr val="002060"/>
                </a:solidFill>
              </a:rPr>
              <a:t>sau</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gặp</a:t>
            </a:r>
            <a:r>
              <a:rPr lang="en-US" sz="7500" dirty="0" smtClean="0">
                <a:solidFill>
                  <a:srgbClr val="002060"/>
                </a:solidFill>
              </a:rPr>
              <a:t> </a:t>
            </a:r>
            <a:r>
              <a:rPr lang="en-US" sz="7500" dirty="0" err="1" smtClean="0">
                <a:solidFill>
                  <a:srgbClr val="002060"/>
                </a:solidFill>
              </a:rPr>
              <a:t>lúc</a:t>
            </a:r>
            <a:r>
              <a:rPr lang="en-US" sz="7500" dirty="0" smtClean="0">
                <a:solidFill>
                  <a:srgbClr val="002060"/>
                </a:solidFill>
              </a:rPr>
              <a:t> </a:t>
            </a:r>
            <a:r>
              <a:rPr lang="en-US" sz="7500" dirty="0" err="1" smtClean="0">
                <a:solidFill>
                  <a:srgbClr val="002060"/>
                </a:solidFill>
              </a:rPr>
              <a:t>phải</a:t>
            </a:r>
            <a:r>
              <a:rPr lang="en-US" sz="7500" dirty="0" smtClean="0">
                <a:solidFill>
                  <a:srgbClr val="002060"/>
                </a:solidFill>
              </a:rPr>
              <a:t> </a:t>
            </a:r>
            <a:r>
              <a:rPr lang="en-US" sz="7500" dirty="0" err="1" smtClean="0">
                <a:solidFill>
                  <a:srgbClr val="002060"/>
                </a:solidFill>
              </a:rPr>
              <a:t>âu</a:t>
            </a:r>
            <a:r>
              <a:rPr lang="en-US" sz="7500" dirty="0" smtClean="0">
                <a:solidFill>
                  <a:srgbClr val="002060"/>
                </a:solidFill>
              </a:rPr>
              <a:t> </a:t>
            </a:r>
            <a:r>
              <a:rPr lang="en-US" sz="7500" dirty="0" err="1" smtClean="0">
                <a:solidFill>
                  <a:srgbClr val="002060"/>
                </a:solidFill>
              </a:rPr>
              <a:t>sầu</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con </a:t>
            </a:r>
            <a:r>
              <a:rPr lang="en-US" sz="7500" dirty="0" err="1" smtClean="0">
                <a:solidFill>
                  <a:srgbClr val="002060"/>
                </a:solidFill>
              </a:rPr>
              <a:t>đừng</a:t>
            </a:r>
            <a:r>
              <a:rPr lang="en-US" sz="7500" dirty="0" smtClean="0">
                <a:solidFill>
                  <a:srgbClr val="002060"/>
                </a:solidFill>
              </a:rPr>
              <a:t> </a:t>
            </a:r>
            <a:r>
              <a:rPr lang="en-US" sz="7500" dirty="0" err="1" smtClean="0">
                <a:solidFill>
                  <a:srgbClr val="002060"/>
                </a:solidFill>
              </a:rPr>
              <a:t>thế</a:t>
            </a:r>
            <a:r>
              <a:rPr lang="en-US" sz="7500" dirty="0" smtClean="0">
                <a:solidFill>
                  <a:srgbClr val="002060"/>
                </a:solidFill>
              </a:rPr>
              <a:t> </a:t>
            </a:r>
            <a:r>
              <a:rPr lang="en-US" sz="7500" dirty="0" err="1" smtClean="0">
                <a:solidFill>
                  <a:srgbClr val="002060"/>
                </a:solidFill>
              </a:rPr>
              <a:t>dễ</a:t>
            </a:r>
            <a:r>
              <a:rPr lang="en-US" sz="7500" dirty="0" smtClean="0">
                <a:solidFill>
                  <a:srgbClr val="002060"/>
                </a:solidFill>
              </a:rPr>
              <a:t> </a:t>
            </a:r>
            <a:r>
              <a:rPr lang="en-US" sz="7500" dirty="0" err="1" smtClean="0">
                <a:solidFill>
                  <a:srgbClr val="002060"/>
                </a:solidFill>
              </a:rPr>
              <a:t>quên</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a:t>
            </a:r>
            <a:r>
              <a:rPr lang="en-US" sz="7500" dirty="0" err="1" smtClean="0">
                <a:solidFill>
                  <a:srgbClr val="002060"/>
                </a:solidFill>
              </a:rPr>
              <a:t>xưa</a:t>
            </a:r>
            <a:r>
              <a:rPr lang="en-US" sz="7500" dirty="0" smtClean="0">
                <a:solidFill>
                  <a:srgbClr val="002060"/>
                </a:solidFill>
              </a:rPr>
              <a:t> </a:t>
            </a:r>
            <a:r>
              <a:rPr lang="en-US" sz="7500" dirty="0" err="1" smtClean="0">
                <a:solidFill>
                  <a:srgbClr val="002060"/>
                </a:solidFill>
              </a:rPr>
              <a:t>cùng</a:t>
            </a:r>
            <a:r>
              <a:rPr lang="en-US" sz="7500" dirty="0" smtClean="0">
                <a:solidFill>
                  <a:srgbClr val="002060"/>
                </a:solidFill>
              </a:rPr>
              <a:t> </a:t>
            </a:r>
            <a:r>
              <a:rPr lang="en-US" sz="7500" dirty="0" err="1" smtClean="0">
                <a:solidFill>
                  <a:srgbClr val="002060"/>
                </a:solidFill>
              </a:rPr>
              <a:t>người</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dấu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tha</a:t>
            </a:r>
            <a:r>
              <a:rPr lang="en-US" sz="7500" dirty="0" smtClean="0">
                <a:solidFill>
                  <a:srgbClr val="002060"/>
                </a:solidFill>
              </a:rPr>
              <a:t> </a:t>
            </a:r>
            <a:r>
              <a:rPr lang="en-US" sz="7500" dirty="0" err="1" smtClean="0">
                <a:solidFill>
                  <a:srgbClr val="002060"/>
                </a:solidFill>
              </a:rPr>
              <a:t>thứ</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13493377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dirty="0">
                <a:solidFill>
                  <a:srgbClr val="FF0000"/>
                </a:solidFill>
              </a:rPr>
              <a:t>…</a:t>
            </a:r>
            <a:r>
              <a:rPr lang="en-US" sz="7500" dirty="0" smtClean="0">
                <a:solidFill>
                  <a:schemeClr val="bg1"/>
                </a:solidFill>
              </a:rPr>
              <a:t> </a:t>
            </a:r>
            <a:r>
              <a:rPr lang="en-US" sz="7500" dirty="0" smtClean="0">
                <a:solidFill>
                  <a:srgbClr val="D70F73"/>
                </a:solidFill>
              </a:rPr>
              <a:t> </a:t>
            </a:r>
            <a:r>
              <a:rPr lang="en-US" sz="7500" dirty="0" smtClean="0">
                <a:solidFill>
                  <a:srgbClr val="002060"/>
                </a:solidFill>
              </a:rPr>
              <a:t>Hay </a:t>
            </a:r>
            <a:r>
              <a:rPr lang="en-US" sz="7500" dirty="0" err="1" smtClean="0">
                <a:solidFill>
                  <a:srgbClr val="002060"/>
                </a:solidFill>
              </a:rPr>
              <a:t>khi</a:t>
            </a:r>
            <a:r>
              <a:rPr lang="en-US" sz="7500" dirty="0" smtClean="0">
                <a:solidFill>
                  <a:srgbClr val="002060"/>
                </a:solidFill>
              </a:rPr>
              <a:t> </a:t>
            </a:r>
            <a:r>
              <a:rPr lang="en-US" sz="7500" dirty="0" err="1" smtClean="0">
                <a:solidFill>
                  <a:srgbClr val="002060"/>
                </a:solidFill>
              </a:rPr>
              <a:t>nao</a:t>
            </a:r>
            <a:r>
              <a:rPr lang="en-US" sz="7500" dirty="0" smtClean="0">
                <a:solidFill>
                  <a:srgbClr val="002060"/>
                </a:solidFill>
              </a:rPr>
              <a:t> </a:t>
            </a:r>
            <a:r>
              <a:rPr lang="en-US" sz="7500" dirty="0" err="1" smtClean="0">
                <a:solidFill>
                  <a:srgbClr val="002060"/>
                </a:solidFill>
              </a:rPr>
              <a:t>hạnh</a:t>
            </a:r>
            <a:r>
              <a:rPr lang="en-US" sz="7500" dirty="0" smtClean="0">
                <a:solidFill>
                  <a:srgbClr val="002060"/>
                </a:solidFill>
              </a:rPr>
              <a:t> </a:t>
            </a:r>
            <a:r>
              <a:rPr lang="en-US" sz="7500" dirty="0" err="1" smtClean="0">
                <a:solidFill>
                  <a:srgbClr val="002060"/>
                </a:solidFill>
              </a:rPr>
              <a:t>phúc</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đầy</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cho</a:t>
            </a:r>
            <a:r>
              <a:rPr lang="en-US" sz="7500" dirty="0" smtClean="0">
                <a:solidFill>
                  <a:srgbClr val="002060"/>
                </a:solidFill>
              </a:rPr>
              <a:t> con </a:t>
            </a:r>
            <a:r>
              <a:rPr lang="en-US" sz="7500" dirty="0" err="1" smtClean="0">
                <a:solidFill>
                  <a:srgbClr val="002060"/>
                </a:solidFill>
              </a:rPr>
              <a:t>đừng</a:t>
            </a:r>
            <a:r>
              <a:rPr lang="en-US" sz="7500" dirty="0" smtClean="0">
                <a:solidFill>
                  <a:srgbClr val="002060"/>
                </a:solidFill>
              </a:rPr>
              <a:t> </a:t>
            </a:r>
            <a:r>
              <a:rPr lang="en-US" sz="7500" dirty="0" err="1" smtClean="0">
                <a:solidFill>
                  <a:srgbClr val="002060"/>
                </a:solidFill>
              </a:rPr>
              <a:t>thế</a:t>
            </a:r>
            <a:r>
              <a:rPr lang="en-US" sz="7500" dirty="0" smtClean="0">
                <a:solidFill>
                  <a:srgbClr val="002060"/>
                </a:solidFill>
              </a:rPr>
              <a:t> </a:t>
            </a:r>
            <a:r>
              <a:rPr lang="en-US" sz="7500" dirty="0" err="1" smtClean="0">
                <a:solidFill>
                  <a:srgbClr val="002060"/>
                </a:solidFill>
              </a:rPr>
              <a:t>dễ</a:t>
            </a:r>
            <a:r>
              <a:rPr lang="en-US" sz="7500" dirty="0" smtClean="0">
                <a:solidFill>
                  <a:srgbClr val="002060"/>
                </a:solidFill>
              </a:rPr>
              <a:t> </a:t>
            </a:r>
            <a:r>
              <a:rPr lang="en-US" sz="7500" dirty="0" err="1" smtClean="0">
                <a:solidFill>
                  <a:srgbClr val="002060"/>
                </a:solidFill>
              </a:rPr>
              <a:t>quên</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lời</a:t>
            </a:r>
            <a:r>
              <a:rPr lang="en-US" sz="7500" dirty="0" smtClean="0">
                <a:solidFill>
                  <a:srgbClr val="002060"/>
                </a:solidFill>
              </a:rPr>
              <a:t> </a:t>
            </a:r>
            <a:r>
              <a:rPr lang="en-US" sz="7500" dirty="0" err="1" smtClean="0">
                <a:solidFill>
                  <a:srgbClr val="002060"/>
                </a:solidFill>
              </a:rPr>
              <a:t>ca</a:t>
            </a:r>
            <a:r>
              <a:rPr lang="en-US" sz="7500" dirty="0" smtClean="0">
                <a:solidFill>
                  <a:srgbClr val="002060"/>
                </a:solidFill>
              </a:rPr>
              <a:t> tri </a:t>
            </a:r>
            <a:r>
              <a:rPr lang="en-US" sz="7500" dirty="0" err="1" smtClean="0">
                <a:solidFill>
                  <a:srgbClr val="002060"/>
                </a:solidFill>
              </a:rPr>
              <a:t>ân</a:t>
            </a:r>
            <a:r>
              <a:rPr lang="en-US" sz="7500" dirty="0" smtClean="0">
                <a:solidFill>
                  <a:srgbClr val="002060"/>
                </a:solidFill>
              </a:rPr>
              <a:t>, </a:t>
            </a:r>
            <a:r>
              <a:rPr lang="en-US" sz="7500" dirty="0" err="1" smtClean="0">
                <a:solidFill>
                  <a:srgbClr val="002060"/>
                </a:solidFill>
              </a:rPr>
              <a:t>nhờ</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đến</a:t>
            </a:r>
            <a:r>
              <a:rPr lang="en-US" sz="7500" dirty="0" smtClean="0">
                <a:solidFill>
                  <a:srgbClr val="002060"/>
                </a:solidFill>
              </a:rPr>
              <a:t> </a:t>
            </a:r>
            <a:r>
              <a:rPr lang="en-US" sz="7500" dirty="0" err="1" smtClean="0">
                <a:solidFill>
                  <a:srgbClr val="002060"/>
                </a:solidFill>
              </a:rPr>
              <a:t>chở</a:t>
            </a:r>
            <a:r>
              <a:rPr lang="en-US" sz="7500" dirty="0" smtClean="0">
                <a:solidFill>
                  <a:srgbClr val="002060"/>
                </a:solidFill>
              </a:rPr>
              <a:t> </a:t>
            </a:r>
            <a:r>
              <a:rPr lang="en-US" sz="7500" dirty="0" err="1" smtClean="0">
                <a:solidFill>
                  <a:srgbClr val="002060"/>
                </a:solidFill>
              </a:rPr>
              <a:t>che</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con.</a:t>
            </a:r>
            <a:endParaRPr lang="vi-VN" sz="7500" dirty="0">
              <a:solidFill>
                <a:srgbClr val="002060"/>
              </a:solidFill>
            </a:endParaRPr>
          </a:p>
        </p:txBody>
      </p:sp>
    </p:spTree>
    <p:extLst>
      <p:ext uri="{BB962C8B-B14F-4D97-AF65-F5344CB8AC3E}">
        <p14:creationId xmlns:p14="http://schemas.microsoft.com/office/powerpoint/2010/main" val="3081314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u="sng" dirty="0" err="1" smtClean="0">
                <a:solidFill>
                  <a:srgbClr val="FF0000"/>
                </a:solidFill>
              </a:rPr>
              <a:t>Đk</a:t>
            </a:r>
            <a:r>
              <a:rPr lang="en-US" sz="7500" u="sng" dirty="0" smtClean="0">
                <a:solidFill>
                  <a:srgbClr val="FF0000"/>
                </a:solidFill>
              </a:rPr>
              <a:t>:</a:t>
            </a:r>
            <a:r>
              <a:rPr lang="en-US" sz="7500" dirty="0" smtClean="0">
                <a:solidFill>
                  <a:schemeClr val="bg1"/>
                </a:solidFill>
              </a:rPr>
              <a:t> </a:t>
            </a:r>
            <a:r>
              <a:rPr lang="en-US" sz="7500" dirty="0" smtClean="0">
                <a:solidFill>
                  <a:srgbClr val="D70F73"/>
                </a:solidFill>
              </a:rPr>
              <a:t> </a:t>
            </a:r>
            <a:r>
              <a:rPr lang="en-US" sz="7500" dirty="0" err="1" smtClean="0">
                <a:solidFill>
                  <a:srgbClr val="002060"/>
                </a:solidFill>
              </a:rPr>
              <a:t>Ngày</a:t>
            </a:r>
            <a:r>
              <a:rPr lang="en-US" sz="7500" dirty="0" smtClean="0">
                <a:solidFill>
                  <a:srgbClr val="002060"/>
                </a:solidFill>
              </a:rPr>
              <a:t> </a:t>
            </a:r>
            <a:r>
              <a:rPr lang="en-US" sz="7500" dirty="0" err="1" smtClean="0">
                <a:solidFill>
                  <a:srgbClr val="002060"/>
                </a:solidFill>
              </a:rPr>
              <a:t>hôm</a:t>
            </a:r>
            <a:r>
              <a:rPr lang="en-US" sz="7500" dirty="0" smtClean="0">
                <a:solidFill>
                  <a:srgbClr val="002060"/>
                </a:solidFill>
              </a:rPr>
              <a:t> nay </a:t>
            </a:r>
            <a:r>
              <a:rPr lang="en-US" sz="7500" dirty="0" err="1" smtClean="0">
                <a:solidFill>
                  <a:srgbClr val="002060"/>
                </a:solidFill>
              </a:rPr>
              <a:t>tiếng</a:t>
            </a:r>
            <a:r>
              <a:rPr lang="en-US" sz="7500" dirty="0" smtClean="0">
                <a:solidFill>
                  <a:srgbClr val="002060"/>
                </a:solidFill>
              </a:rPr>
              <a:t> </a:t>
            </a:r>
            <a:r>
              <a:rPr lang="en-US" sz="7500" dirty="0" err="1" smtClean="0">
                <a:solidFill>
                  <a:srgbClr val="002060"/>
                </a:solidFill>
              </a:rPr>
              <a:t>hát</a:t>
            </a:r>
            <a:r>
              <a:rPr lang="en-US" sz="7500" dirty="0" smtClean="0">
                <a:solidFill>
                  <a:srgbClr val="002060"/>
                </a:solidFill>
              </a:rPr>
              <a:t> bay </a:t>
            </a:r>
            <a:r>
              <a:rPr lang="en-US" sz="7500" dirty="0" err="1" smtClean="0">
                <a:solidFill>
                  <a:srgbClr val="002060"/>
                </a:solidFill>
              </a:rPr>
              <a:t>cao</a:t>
            </a:r>
            <a:r>
              <a:rPr lang="en-US" sz="7500" dirty="0" smtClean="0">
                <a:solidFill>
                  <a:srgbClr val="002060"/>
                </a:solidFill>
              </a:rPr>
              <a:t>. </a:t>
            </a:r>
            <a:r>
              <a:rPr lang="en-US" sz="7500" dirty="0" err="1" smtClean="0">
                <a:solidFill>
                  <a:srgbClr val="002060"/>
                </a:solidFill>
              </a:rPr>
              <a:t>Quỳ</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trước</a:t>
            </a:r>
            <a:r>
              <a:rPr lang="en-US" sz="7500" dirty="0" smtClean="0">
                <a:solidFill>
                  <a:srgbClr val="002060"/>
                </a:solidFill>
              </a:rPr>
              <a:t> </a:t>
            </a:r>
            <a:r>
              <a:rPr lang="en-US" sz="7500" dirty="0" err="1" smtClean="0">
                <a:solidFill>
                  <a:srgbClr val="002060"/>
                </a:solidFill>
              </a:rPr>
              <a:t>Đấng</a:t>
            </a:r>
            <a:r>
              <a:rPr lang="en-US" sz="7500" dirty="0" smtClean="0">
                <a:solidFill>
                  <a:srgbClr val="002060"/>
                </a:solidFill>
              </a:rPr>
              <a:t> </a:t>
            </a:r>
            <a:r>
              <a:rPr lang="en-US" sz="7500" dirty="0" err="1" smtClean="0">
                <a:solidFill>
                  <a:srgbClr val="002060"/>
                </a:solidFill>
              </a:rPr>
              <a:t>Tối</a:t>
            </a:r>
            <a:r>
              <a:rPr lang="en-US" sz="7500" dirty="0" smtClean="0">
                <a:solidFill>
                  <a:srgbClr val="002060"/>
                </a:solidFill>
              </a:rPr>
              <a:t> Cao, </a:t>
            </a:r>
            <a:r>
              <a:rPr lang="en-US" sz="7500" dirty="0" err="1" smtClean="0">
                <a:solidFill>
                  <a:srgbClr val="002060"/>
                </a:solidFill>
              </a:rPr>
              <a:t>hứa</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trao</a:t>
            </a:r>
            <a:r>
              <a:rPr lang="en-US" sz="7500" dirty="0" smtClean="0">
                <a:solidFill>
                  <a:srgbClr val="002060"/>
                </a:solidFill>
              </a:rPr>
              <a:t> </a:t>
            </a:r>
            <a:r>
              <a:rPr lang="en-US" sz="7500" dirty="0" err="1" smtClean="0">
                <a:solidFill>
                  <a:srgbClr val="002060"/>
                </a:solidFill>
              </a:rPr>
              <a:t>câu</a:t>
            </a:r>
            <a:r>
              <a:rPr lang="en-US" sz="7500" dirty="0" smtClean="0">
                <a:solidFill>
                  <a:srgbClr val="002060"/>
                </a:solidFill>
              </a:rPr>
              <a:t> </a:t>
            </a:r>
            <a:r>
              <a:rPr lang="en-US" sz="7500" dirty="0" err="1" smtClean="0">
                <a:solidFill>
                  <a:srgbClr val="002060"/>
                </a:solidFill>
              </a:rPr>
              <a:t>thề</a:t>
            </a:r>
            <a:r>
              <a:rPr lang="en-US" sz="7500" dirty="0" smtClean="0">
                <a:solidFill>
                  <a:srgbClr val="002060"/>
                </a:solidFill>
              </a:rPr>
              <a:t> </a:t>
            </a:r>
            <a:r>
              <a:rPr lang="en-US" sz="7500" dirty="0" err="1" smtClean="0">
                <a:solidFill>
                  <a:srgbClr val="002060"/>
                </a:solidFill>
              </a:rPr>
              <a:t>chung</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trọn</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2032305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500" dirty="0">
                <a:solidFill>
                  <a:srgbClr val="FF0000"/>
                </a:solidFill>
              </a:rPr>
              <a:t>…</a:t>
            </a:r>
            <a:r>
              <a:rPr lang="en-US" sz="7500" dirty="0" smtClean="0">
                <a:solidFill>
                  <a:srgbClr val="D70F73"/>
                </a:solidFill>
              </a:rPr>
              <a:t> </a:t>
            </a:r>
            <a:r>
              <a:rPr lang="en-US" sz="7500" dirty="0" err="1" smtClean="0">
                <a:solidFill>
                  <a:srgbClr val="002060"/>
                </a:solidFill>
              </a:rPr>
              <a:t>Rồi</a:t>
            </a:r>
            <a:r>
              <a:rPr lang="en-US" sz="7500" dirty="0" smtClean="0">
                <a:solidFill>
                  <a:srgbClr val="002060"/>
                </a:solidFill>
              </a:rPr>
              <a:t> </a:t>
            </a:r>
            <a:r>
              <a:rPr lang="en-US" sz="7500" dirty="0" err="1" smtClean="0">
                <a:solidFill>
                  <a:srgbClr val="002060"/>
                </a:solidFill>
              </a:rPr>
              <a:t>mai</a:t>
            </a:r>
            <a:r>
              <a:rPr lang="en-US" sz="7500" dirty="0" smtClean="0">
                <a:solidFill>
                  <a:srgbClr val="002060"/>
                </a:solidFill>
              </a:rPr>
              <a:t> </a:t>
            </a:r>
            <a:r>
              <a:rPr lang="en-US" sz="7500" dirty="0" err="1" smtClean="0">
                <a:solidFill>
                  <a:srgbClr val="002060"/>
                </a:solidFill>
              </a:rPr>
              <a:t>đây</a:t>
            </a:r>
            <a:r>
              <a:rPr lang="en-US" sz="7500" dirty="0" smtClean="0">
                <a:solidFill>
                  <a:srgbClr val="002060"/>
                </a:solidFill>
              </a:rPr>
              <a:t> </a:t>
            </a:r>
            <a:r>
              <a:rPr lang="en-US" sz="7500" dirty="0" err="1" smtClean="0">
                <a:solidFill>
                  <a:srgbClr val="002060"/>
                </a:solidFill>
              </a:rPr>
              <a:t>kiếp</a:t>
            </a:r>
            <a:r>
              <a:rPr lang="en-US" sz="7500" dirty="0" smtClean="0">
                <a:solidFill>
                  <a:srgbClr val="002060"/>
                </a:solidFill>
              </a:rPr>
              <a:t> </a:t>
            </a:r>
            <a:r>
              <a:rPr lang="en-US" sz="7500" dirty="0" err="1" smtClean="0">
                <a:solidFill>
                  <a:srgbClr val="002060"/>
                </a:solidFill>
              </a:rPr>
              <a:t>sống</a:t>
            </a:r>
            <a:r>
              <a:rPr lang="en-US" sz="7500" dirty="0" smtClean="0">
                <a:solidFill>
                  <a:srgbClr val="002060"/>
                </a:solidFill>
              </a:rPr>
              <a:t> </a:t>
            </a:r>
            <a:r>
              <a:rPr lang="en-US" sz="7500" dirty="0" err="1" smtClean="0">
                <a:solidFill>
                  <a:srgbClr val="002060"/>
                </a:solidFill>
              </a:rPr>
              <a:t>có</a:t>
            </a:r>
            <a:r>
              <a:rPr lang="en-US" sz="7500" dirty="0" smtClean="0">
                <a:solidFill>
                  <a:srgbClr val="002060"/>
                </a:solidFill>
              </a:rPr>
              <a:t> </a:t>
            </a:r>
            <a:r>
              <a:rPr lang="en-US" sz="7500" dirty="0" err="1" smtClean="0">
                <a:solidFill>
                  <a:srgbClr val="002060"/>
                </a:solidFill>
              </a:rPr>
              <a:t>đôi</a:t>
            </a:r>
            <a:r>
              <a:rPr lang="en-US" sz="7500" dirty="0" smtClean="0">
                <a:solidFill>
                  <a:srgbClr val="002060"/>
                </a:solidFill>
              </a:rPr>
              <a:t>. </a:t>
            </a:r>
            <a:r>
              <a:rPr lang="en-US" sz="7500" dirty="0" err="1" smtClean="0">
                <a:solidFill>
                  <a:srgbClr val="002060"/>
                </a:solidFill>
              </a:rPr>
              <a:t>Đời</a:t>
            </a:r>
            <a:r>
              <a:rPr lang="en-US" sz="7500" dirty="0" smtClean="0">
                <a:solidFill>
                  <a:srgbClr val="002060"/>
                </a:solidFill>
              </a:rPr>
              <a:t> </a:t>
            </a:r>
            <a:r>
              <a:rPr lang="en-US" sz="7500" dirty="0" err="1" smtClean="0">
                <a:solidFill>
                  <a:srgbClr val="002060"/>
                </a:solidFill>
              </a:rPr>
              <a:t>buồn</a:t>
            </a:r>
            <a:r>
              <a:rPr lang="en-US" sz="7500" dirty="0" smtClean="0">
                <a:solidFill>
                  <a:srgbClr val="002060"/>
                </a:solidFill>
              </a:rPr>
              <a:t> </a:t>
            </a:r>
            <a:r>
              <a:rPr lang="en-US" sz="7500" dirty="0" err="1" smtClean="0">
                <a:solidFill>
                  <a:srgbClr val="002060"/>
                </a:solidFill>
              </a:rPr>
              <a:t>vui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mãi</a:t>
            </a:r>
            <a:r>
              <a:rPr lang="en-US" sz="7500" dirty="0" smtClean="0">
                <a:solidFill>
                  <a:srgbClr val="002060"/>
                </a:solidFill>
              </a:rPr>
              <a:t> </a:t>
            </a:r>
            <a:r>
              <a:rPr lang="en-US" sz="7500" dirty="0" err="1" smtClean="0">
                <a:solidFill>
                  <a:srgbClr val="002060"/>
                </a:solidFill>
              </a:rPr>
              <a:t>bên</a:t>
            </a:r>
            <a:r>
              <a:rPr lang="en-US" sz="7500" dirty="0" smtClean="0">
                <a:solidFill>
                  <a:srgbClr val="002060"/>
                </a:solidFill>
              </a:rPr>
              <a:t> </a:t>
            </a:r>
            <a:r>
              <a:rPr lang="en-US" sz="7500" dirty="0" err="1" smtClean="0">
                <a:solidFill>
                  <a:srgbClr val="002060"/>
                </a:solidFill>
              </a:rPr>
              <a:t>nhau</a:t>
            </a:r>
            <a:r>
              <a:rPr lang="en-US" sz="7500" dirty="0" smtClean="0">
                <a:solidFill>
                  <a:srgbClr val="002060"/>
                </a:solidFill>
              </a:rPr>
              <a:t>. </a:t>
            </a:r>
            <a:r>
              <a:rPr lang="en-US" sz="7500" dirty="0" err="1" smtClean="0">
                <a:solidFill>
                  <a:srgbClr val="002060"/>
                </a:solidFill>
              </a:rPr>
              <a:t>Khấn</a:t>
            </a:r>
            <a:r>
              <a:rPr lang="en-US" sz="7500" dirty="0" smtClean="0">
                <a:solidFill>
                  <a:srgbClr val="002060"/>
                </a:solidFill>
              </a:rPr>
              <a:t> </a:t>
            </a:r>
            <a:r>
              <a:rPr lang="en-US" sz="7500" dirty="0" err="1" smtClean="0">
                <a:solidFill>
                  <a:srgbClr val="002060"/>
                </a:solidFill>
              </a:rPr>
              <a:t>xin</a:t>
            </a:r>
            <a:r>
              <a:rPr lang="en-US" sz="7500" dirty="0" smtClean="0">
                <a:solidFill>
                  <a:srgbClr val="002060"/>
                </a:solidFill>
              </a:rPr>
              <a:t> </a:t>
            </a:r>
            <a:r>
              <a:rPr lang="en-US" sz="7500" dirty="0" err="1" smtClean="0">
                <a:solidFill>
                  <a:srgbClr val="002060"/>
                </a:solidFill>
              </a:rPr>
              <a:t>Mẹ</a:t>
            </a:r>
            <a:r>
              <a:rPr lang="en-US" sz="7500" dirty="0" smtClean="0">
                <a:solidFill>
                  <a:srgbClr val="002060"/>
                </a:solidFill>
              </a:rPr>
              <a:t> </a:t>
            </a:r>
            <a:r>
              <a:rPr lang="en-US" sz="7500" dirty="0" err="1" smtClean="0">
                <a:solidFill>
                  <a:srgbClr val="002060"/>
                </a:solidFill>
              </a:rPr>
              <a:t>thương</a:t>
            </a:r>
            <a:r>
              <a:rPr lang="en-US" sz="7500" dirty="0" smtClean="0">
                <a:solidFill>
                  <a:srgbClr val="002060"/>
                </a:solidFill>
              </a:rPr>
              <a:t> </a:t>
            </a:r>
            <a:r>
              <a:rPr lang="en-US" sz="7500" dirty="0" err="1" smtClean="0">
                <a:solidFill>
                  <a:srgbClr val="002060"/>
                </a:solidFill>
              </a:rPr>
              <a:t>dắt</a:t>
            </a:r>
            <a:r>
              <a:rPr lang="en-US" sz="7500" dirty="0" smtClean="0">
                <a:solidFill>
                  <a:srgbClr val="002060"/>
                </a:solidFill>
              </a:rPr>
              <a:t> </a:t>
            </a:r>
            <a:r>
              <a:rPr lang="en-US" sz="7500" dirty="0" err="1" smtClean="0">
                <a:solidFill>
                  <a:srgbClr val="002060"/>
                </a:solidFill>
              </a:rPr>
              <a:t>dìu</a:t>
            </a:r>
            <a:r>
              <a:rPr lang="en-US" sz="7500" dirty="0" smtClean="0">
                <a:solidFill>
                  <a:srgbClr val="002060"/>
                </a:solidFill>
              </a:rPr>
              <a:t> </a:t>
            </a:r>
            <a:r>
              <a:rPr lang="en-US" sz="7500" dirty="0" err="1" smtClean="0">
                <a:solidFill>
                  <a:srgbClr val="002060"/>
                </a:solidFill>
              </a:rPr>
              <a:t>tình</a:t>
            </a:r>
            <a:r>
              <a:rPr lang="en-US" sz="7500" dirty="0" smtClean="0">
                <a:solidFill>
                  <a:srgbClr val="002060"/>
                </a:solidFill>
              </a:rPr>
              <a:t> </a:t>
            </a:r>
            <a:r>
              <a:rPr lang="en-US" sz="7500" dirty="0" err="1" smtClean="0">
                <a:solidFill>
                  <a:srgbClr val="002060"/>
                </a:solidFill>
              </a:rPr>
              <a:t>yêu</a:t>
            </a:r>
            <a:r>
              <a:rPr lang="en-US" sz="7500" dirty="0" smtClean="0">
                <a:solidFill>
                  <a:srgbClr val="002060"/>
                </a:solidFill>
              </a:rPr>
              <a:t> </a:t>
            </a:r>
            <a:r>
              <a:rPr lang="en-US" sz="7500" dirty="0" err="1" smtClean="0">
                <a:solidFill>
                  <a:srgbClr val="002060"/>
                </a:solidFill>
              </a:rPr>
              <a:t>dâng</a:t>
            </a:r>
            <a:r>
              <a:rPr lang="en-US" sz="7500" dirty="0" smtClean="0">
                <a:solidFill>
                  <a:srgbClr val="002060"/>
                </a:solidFill>
              </a:rPr>
              <a:t> </a:t>
            </a:r>
            <a:r>
              <a:rPr lang="en-US" sz="7500" dirty="0" err="1" smtClean="0">
                <a:solidFill>
                  <a:srgbClr val="002060"/>
                </a:solidFill>
              </a:rPr>
              <a:t>cao</a:t>
            </a:r>
            <a:r>
              <a:rPr lang="en-US" sz="7500" dirty="0" smtClean="0">
                <a:solidFill>
                  <a:srgbClr val="002060"/>
                </a:solidFill>
              </a:rPr>
              <a:t>.</a:t>
            </a:r>
            <a:endParaRPr lang="vi-VN" sz="7500" dirty="0">
              <a:solidFill>
                <a:srgbClr val="002060"/>
              </a:solidFill>
            </a:endParaRPr>
          </a:p>
        </p:txBody>
      </p:sp>
    </p:spTree>
    <p:extLst>
      <p:ext uri="{BB962C8B-B14F-4D97-AF65-F5344CB8AC3E}">
        <p14:creationId xmlns:p14="http://schemas.microsoft.com/office/powerpoint/2010/main" val="4062439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8000" dirty="0">
                <a:solidFill>
                  <a:srgbClr val="FF0000"/>
                </a:solidFill>
                <a:latin typeface="+mj-lt"/>
              </a:rPr>
              <a:t>…</a:t>
            </a:r>
            <a:r>
              <a:rPr lang="en-US" sz="8000" dirty="0" smtClean="0">
                <a:solidFill>
                  <a:srgbClr val="002060"/>
                </a:solidFill>
                <a:latin typeface="+mj-lt"/>
              </a:rPr>
              <a:t> </a:t>
            </a:r>
            <a:r>
              <a:rPr lang="en-US" sz="8000" dirty="0" err="1">
                <a:solidFill>
                  <a:srgbClr val="002060"/>
                </a:solidFill>
                <a:latin typeface="+mj-lt"/>
              </a:rPr>
              <a:t>Bên</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vui</a:t>
            </a:r>
            <a:r>
              <a:rPr lang="en-US" sz="8000" dirty="0">
                <a:solidFill>
                  <a:srgbClr val="002060"/>
                </a:solidFill>
                <a:latin typeface="+mj-lt"/>
              </a:rPr>
              <a:t> </a:t>
            </a:r>
            <a:r>
              <a:rPr lang="en-US" sz="8000" dirty="0" err="1">
                <a:solidFill>
                  <a:srgbClr val="002060"/>
                </a:solidFill>
                <a:latin typeface="+mj-lt"/>
              </a:rPr>
              <a:t>bước</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không</a:t>
            </a:r>
            <a:r>
              <a:rPr lang="en-US" sz="8000" dirty="0">
                <a:solidFill>
                  <a:srgbClr val="002060"/>
                </a:solidFill>
                <a:latin typeface="+mj-lt"/>
              </a:rPr>
              <a:t> </a:t>
            </a:r>
            <a:r>
              <a:rPr lang="en-US" sz="8000" dirty="0" err="1">
                <a:solidFill>
                  <a:srgbClr val="002060"/>
                </a:solidFill>
                <a:latin typeface="+mj-lt"/>
              </a:rPr>
              <a:t>nề</a:t>
            </a:r>
            <a:r>
              <a:rPr lang="en-US" sz="8000" dirty="0">
                <a:solidFill>
                  <a:srgbClr val="002060"/>
                </a:solidFill>
                <a:latin typeface="+mj-lt"/>
              </a:rPr>
              <a:t> </a:t>
            </a:r>
            <a:r>
              <a:rPr lang="en-US" sz="8000" dirty="0" err="1">
                <a:solidFill>
                  <a:srgbClr val="002060"/>
                </a:solidFill>
                <a:latin typeface="+mj-lt"/>
              </a:rPr>
              <a:t>gian</a:t>
            </a:r>
            <a:r>
              <a:rPr lang="en-US" sz="8000" dirty="0">
                <a:solidFill>
                  <a:srgbClr val="002060"/>
                </a:solidFill>
                <a:latin typeface="+mj-lt"/>
              </a:rPr>
              <a:t> </a:t>
            </a:r>
            <a:r>
              <a:rPr lang="en-US" sz="8000" dirty="0" err="1">
                <a:solidFill>
                  <a:srgbClr val="002060"/>
                </a:solidFill>
                <a:latin typeface="+mj-lt"/>
              </a:rPr>
              <a:t>khó</a:t>
            </a:r>
            <a:r>
              <a:rPr lang="en-US" sz="8000" dirty="0">
                <a:solidFill>
                  <a:srgbClr val="002060"/>
                </a:solidFill>
                <a:latin typeface="+mj-lt"/>
              </a:rPr>
              <a:t> </a:t>
            </a:r>
            <a:r>
              <a:rPr lang="en-US" sz="8000" dirty="0" err="1">
                <a:solidFill>
                  <a:srgbClr val="002060"/>
                </a:solidFill>
                <a:latin typeface="+mj-lt"/>
              </a:rPr>
              <a:t>nguy</a:t>
            </a:r>
            <a:r>
              <a:rPr lang="en-US" sz="8000" dirty="0">
                <a:solidFill>
                  <a:srgbClr val="002060"/>
                </a:solidFill>
                <a:latin typeface="+mj-lt"/>
              </a:rPr>
              <a:t> nan.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có</a:t>
            </a:r>
            <a:r>
              <a:rPr lang="en-US" sz="8000" dirty="0">
                <a:solidFill>
                  <a:srgbClr val="002060"/>
                </a:solidFill>
                <a:latin typeface="+mj-lt"/>
              </a:rPr>
              <a:t> </a:t>
            </a:r>
            <a:r>
              <a:rPr lang="en-US" sz="8000" dirty="0" err="1">
                <a:solidFill>
                  <a:srgbClr val="002060"/>
                </a:solidFill>
                <a:latin typeface="+mj-lt"/>
              </a:rPr>
              <a:t>Chúa</a:t>
            </a:r>
            <a:r>
              <a:rPr lang="en-US" sz="8000" dirty="0">
                <a:solidFill>
                  <a:srgbClr val="002060"/>
                </a:solidFill>
                <a:latin typeface="+mj-lt"/>
              </a:rPr>
              <a:t> </a:t>
            </a:r>
            <a:r>
              <a:rPr lang="en-US" sz="8000" dirty="0" err="1">
                <a:solidFill>
                  <a:srgbClr val="002060"/>
                </a:solidFill>
                <a:latin typeface="+mj-lt"/>
              </a:rPr>
              <a:t>đưa</a:t>
            </a:r>
            <a:r>
              <a:rPr lang="en-US" sz="8000" dirty="0">
                <a:solidFill>
                  <a:srgbClr val="002060"/>
                </a:solidFill>
                <a:latin typeface="+mj-lt"/>
              </a:rPr>
              <a:t> </a:t>
            </a:r>
            <a:r>
              <a:rPr lang="en-US" sz="8000" dirty="0" err="1">
                <a:solidFill>
                  <a:srgbClr val="002060"/>
                </a:solidFill>
                <a:latin typeface="+mj-lt"/>
              </a:rPr>
              <a:t>dìu</a:t>
            </a:r>
            <a:r>
              <a:rPr lang="en-US" sz="8000" dirty="0">
                <a:solidFill>
                  <a:srgbClr val="002060"/>
                </a:solidFill>
                <a:latin typeface="+mj-lt"/>
              </a:rPr>
              <a:t>, </a:t>
            </a:r>
            <a:r>
              <a:rPr lang="en-US" sz="8000" dirty="0" err="1">
                <a:solidFill>
                  <a:srgbClr val="002060"/>
                </a:solidFill>
                <a:latin typeface="+mj-lt"/>
              </a:rPr>
              <a:t>chung</a:t>
            </a:r>
            <a:r>
              <a:rPr lang="en-US" sz="8000" dirty="0">
                <a:solidFill>
                  <a:srgbClr val="002060"/>
                </a:solidFill>
                <a:latin typeface="+mj-lt"/>
              </a:rPr>
              <a:t> </a:t>
            </a:r>
            <a:r>
              <a:rPr lang="en-US" sz="8000" dirty="0" err="1">
                <a:solidFill>
                  <a:srgbClr val="002060"/>
                </a:solidFill>
                <a:latin typeface="+mj-lt"/>
              </a:rPr>
              <a:t>đường</a:t>
            </a:r>
            <a:r>
              <a:rPr lang="en-US" sz="8000" dirty="0">
                <a:solidFill>
                  <a:srgbClr val="002060"/>
                </a:solidFill>
                <a:latin typeface="+mj-lt"/>
              </a:rPr>
              <a:t> </a:t>
            </a:r>
            <a:r>
              <a:rPr lang="en-US" sz="8000" dirty="0" err="1">
                <a:solidFill>
                  <a:srgbClr val="002060"/>
                </a:solidFill>
                <a:latin typeface="+mj-lt"/>
              </a:rPr>
              <a:t>đi</a:t>
            </a:r>
            <a:r>
              <a:rPr lang="en-US" sz="8000" dirty="0">
                <a:solidFill>
                  <a:srgbClr val="002060"/>
                </a:solidFill>
                <a:latin typeface="+mj-lt"/>
              </a:rPr>
              <a:t> </a:t>
            </a:r>
            <a:r>
              <a:rPr lang="en-US" sz="8000" dirty="0" err="1">
                <a:solidFill>
                  <a:srgbClr val="002060"/>
                </a:solidFill>
                <a:latin typeface="+mj-lt"/>
              </a:rPr>
              <a:t>mãi</a:t>
            </a:r>
            <a:r>
              <a:rPr lang="en-US" sz="8000" dirty="0">
                <a:solidFill>
                  <a:srgbClr val="002060"/>
                </a:solidFill>
                <a:latin typeface="+mj-lt"/>
              </a:rPr>
              <a:t> </a:t>
            </a:r>
            <a:r>
              <a:rPr lang="en-US" sz="8000" dirty="0" err="1" smtClean="0">
                <a:solidFill>
                  <a:srgbClr val="002060"/>
                </a:solidFill>
                <a:latin typeface="+mj-lt"/>
              </a:rPr>
              <a:t>trăm</a:t>
            </a:r>
            <a:r>
              <a:rPr lang="en-US" sz="8000" dirty="0" smtClean="0">
                <a:solidFill>
                  <a:srgbClr val="002060"/>
                </a:solidFill>
                <a:latin typeface="+mj-lt"/>
              </a:rPr>
              <a:t> </a:t>
            </a:r>
            <a:r>
              <a:rPr lang="en-US" sz="8000" dirty="0" err="1">
                <a:solidFill>
                  <a:srgbClr val="002060"/>
                </a:solidFill>
                <a:latin typeface="+mj-lt"/>
              </a:rPr>
              <a:t>năm</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6499616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vi-VN" sz="8000" u="sng" dirty="0" smtClean="0">
                <a:solidFill>
                  <a:srgbClr val="FF0000"/>
                </a:solidFill>
                <a:latin typeface="+mj-lt"/>
              </a:rPr>
              <a:t>Đ</a:t>
            </a:r>
            <a:r>
              <a:rPr lang="en-US" sz="8000" u="sng" dirty="0" smtClean="0">
                <a:solidFill>
                  <a:srgbClr val="FF0000"/>
                </a:solidFill>
                <a:latin typeface="+mj-lt"/>
              </a:rPr>
              <a:t>k</a:t>
            </a:r>
            <a:r>
              <a:rPr lang="vi-VN" sz="8000" u="sng" dirty="0" smtClean="0">
                <a:solidFill>
                  <a:srgbClr val="FF0000"/>
                </a:solidFill>
                <a:latin typeface="+mj-lt"/>
              </a:rPr>
              <a:t>:</a:t>
            </a:r>
            <a:r>
              <a:rPr lang="vi-VN" sz="8000" dirty="0" smtClean="0">
                <a:solidFill>
                  <a:srgbClr val="FF000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cho</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chúng</a:t>
            </a:r>
            <a:r>
              <a:rPr lang="en-US" sz="8000" dirty="0">
                <a:solidFill>
                  <a:srgbClr val="002060"/>
                </a:solidFill>
                <a:latin typeface="+mj-lt"/>
              </a:rPr>
              <a:t> con </a:t>
            </a:r>
            <a:r>
              <a:rPr lang="en-US" sz="8000" dirty="0" err="1">
                <a:solidFill>
                  <a:srgbClr val="002060"/>
                </a:solidFill>
                <a:latin typeface="+mj-lt"/>
              </a:rPr>
              <a:t>đây</a:t>
            </a:r>
            <a:r>
              <a:rPr lang="en-US" sz="8000" dirty="0">
                <a:solidFill>
                  <a:srgbClr val="002060"/>
                </a:solidFill>
                <a:latin typeface="+mj-lt"/>
              </a:rPr>
              <a:t> </a:t>
            </a:r>
            <a:r>
              <a:rPr lang="en-US" sz="8000" dirty="0" err="1">
                <a:solidFill>
                  <a:srgbClr val="002060"/>
                </a:solidFill>
                <a:latin typeface="+mj-lt"/>
              </a:rPr>
              <a:t>thắm</a:t>
            </a:r>
            <a:r>
              <a:rPr lang="en-US" sz="8000" dirty="0">
                <a:solidFill>
                  <a:srgbClr val="002060"/>
                </a:solidFill>
                <a:latin typeface="+mj-lt"/>
              </a:rPr>
              <a:t> </a:t>
            </a:r>
            <a:r>
              <a:rPr lang="en-US" sz="8000" dirty="0" err="1">
                <a:solidFill>
                  <a:srgbClr val="002060"/>
                </a:solidFill>
                <a:latin typeface="+mj-lt"/>
              </a:rPr>
              <a:t>nồng</a:t>
            </a:r>
            <a:r>
              <a:rPr lang="en-US" sz="8000" dirty="0">
                <a:solidFill>
                  <a:srgbClr val="002060"/>
                </a:solidFill>
                <a:latin typeface="+mj-lt"/>
              </a:rPr>
              <a:t> </a:t>
            </a:r>
            <a:r>
              <a:rPr lang="en-US" sz="8000" dirty="0" err="1">
                <a:solidFill>
                  <a:srgbClr val="002060"/>
                </a:solidFill>
                <a:latin typeface="+mj-lt"/>
              </a:rPr>
              <a:t>tựa</a:t>
            </a:r>
            <a:r>
              <a:rPr lang="en-US" sz="8000" dirty="0">
                <a:solidFill>
                  <a:srgbClr val="002060"/>
                </a:solidFill>
                <a:latin typeface="+mj-lt"/>
              </a:rPr>
              <a:t> </a:t>
            </a:r>
            <a:r>
              <a:rPr lang="en-US" sz="8000" dirty="0" err="1">
                <a:solidFill>
                  <a:srgbClr val="002060"/>
                </a:solidFill>
                <a:latin typeface="+mj-lt"/>
              </a:rPr>
              <a:t>nắng</a:t>
            </a:r>
            <a:r>
              <a:rPr lang="en-US" sz="8000" dirty="0">
                <a:solidFill>
                  <a:srgbClr val="002060"/>
                </a:solidFill>
                <a:latin typeface="+mj-lt"/>
              </a:rPr>
              <a:t> ban </a:t>
            </a:r>
            <a:r>
              <a:rPr lang="en-US" sz="8000" dirty="0" err="1">
                <a:solidFill>
                  <a:srgbClr val="002060"/>
                </a:solidFill>
                <a:latin typeface="+mj-lt"/>
              </a:rPr>
              <a:t>mai</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lời</a:t>
            </a:r>
            <a:r>
              <a:rPr lang="en-US" sz="8000" dirty="0">
                <a:solidFill>
                  <a:srgbClr val="002060"/>
                </a:solidFill>
                <a:latin typeface="+mj-lt"/>
              </a:rPr>
              <a:t> </a:t>
            </a:r>
            <a:r>
              <a:rPr lang="en-US" sz="8000" dirty="0" err="1">
                <a:solidFill>
                  <a:srgbClr val="002060"/>
                </a:solidFill>
                <a:latin typeface="+mj-lt"/>
              </a:rPr>
              <a:t>hứa</a:t>
            </a:r>
            <a:r>
              <a:rPr lang="en-US" sz="8000" dirty="0">
                <a:solidFill>
                  <a:srgbClr val="002060"/>
                </a:solidFill>
                <a:latin typeface="+mj-lt"/>
              </a:rPr>
              <a:t> </a:t>
            </a:r>
            <a:r>
              <a:rPr lang="en-US" sz="8000" dirty="0" err="1">
                <a:solidFill>
                  <a:srgbClr val="002060"/>
                </a:solidFill>
                <a:latin typeface="+mj-lt"/>
              </a:rPr>
              <a:t>hôm</a:t>
            </a:r>
            <a:r>
              <a:rPr lang="en-US" sz="8000" dirty="0">
                <a:solidFill>
                  <a:srgbClr val="002060"/>
                </a:solidFill>
                <a:latin typeface="+mj-lt"/>
              </a:rPr>
              <a:t> nay,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giữ</a:t>
            </a:r>
            <a:r>
              <a:rPr lang="en-US" sz="8000" dirty="0">
                <a:solidFill>
                  <a:srgbClr val="002060"/>
                </a:solidFill>
                <a:latin typeface="+mj-lt"/>
              </a:rPr>
              <a:t> </a:t>
            </a:r>
            <a:r>
              <a:rPr lang="en-US" sz="8000" dirty="0" err="1">
                <a:solidFill>
                  <a:srgbClr val="002060"/>
                </a:solidFill>
                <a:latin typeface="+mj-lt"/>
              </a:rPr>
              <a:t>trung</a:t>
            </a:r>
            <a:r>
              <a:rPr lang="en-US" sz="8000" dirty="0">
                <a:solidFill>
                  <a:srgbClr val="002060"/>
                </a:solidFill>
                <a:latin typeface="+mj-lt"/>
              </a:rPr>
              <a:t> </a:t>
            </a:r>
            <a:r>
              <a:rPr lang="en-US" sz="8000" dirty="0" err="1">
                <a:solidFill>
                  <a:srgbClr val="002060"/>
                </a:solidFill>
                <a:latin typeface="+mj-lt"/>
              </a:rPr>
              <a:t>thành</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20108458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10000"/>
              </a:lnSpc>
              <a:spcBef>
                <a:spcPts val="0"/>
              </a:spcBef>
            </a:pPr>
            <a:r>
              <a:rPr lang="en-US" sz="8000" u="sng" dirty="0" smtClean="0">
                <a:solidFill>
                  <a:srgbClr val="FF0000"/>
                </a:solidFill>
                <a:latin typeface="+mj-lt"/>
              </a:rPr>
              <a:t>Tk3:</a:t>
            </a:r>
            <a:r>
              <a:rPr lang="vi-VN" sz="8000" dirty="0" smtClean="0">
                <a:solidFill>
                  <a:srgbClr val="FF0000"/>
                </a:solidFill>
                <a:latin typeface="+mj-lt"/>
              </a:rPr>
              <a:t> </a:t>
            </a:r>
            <a:r>
              <a:rPr lang="en-US" sz="8000" dirty="0" err="1">
                <a:solidFill>
                  <a:srgbClr val="002060"/>
                </a:solidFill>
                <a:latin typeface="+mj-lt"/>
              </a:rPr>
              <a:t>Trăm</a:t>
            </a:r>
            <a:r>
              <a:rPr lang="en-US" sz="8000" dirty="0">
                <a:solidFill>
                  <a:srgbClr val="002060"/>
                </a:solidFill>
                <a:latin typeface="+mj-lt"/>
              </a:rPr>
              <a:t> </a:t>
            </a:r>
            <a:r>
              <a:rPr lang="en-US" sz="8000" dirty="0" err="1">
                <a:solidFill>
                  <a:srgbClr val="002060"/>
                </a:solidFill>
                <a:latin typeface="+mj-lt"/>
              </a:rPr>
              <a:t>năm</a:t>
            </a:r>
            <a:r>
              <a:rPr lang="en-US" sz="8000" dirty="0">
                <a:solidFill>
                  <a:srgbClr val="002060"/>
                </a:solidFill>
                <a:latin typeface="+mj-lt"/>
              </a:rPr>
              <a:t> </a:t>
            </a:r>
            <a:r>
              <a:rPr lang="en-US" sz="8000" dirty="0" err="1" smtClean="0">
                <a:solidFill>
                  <a:srgbClr val="002060"/>
                </a:solidFill>
                <a:latin typeface="+mj-lt"/>
              </a:rPr>
              <a:t>xin</a:t>
            </a:r>
            <a:r>
              <a:rPr lang="en-US" sz="8000" dirty="0" smtClean="0">
                <a:solidFill>
                  <a:srgbClr val="002060"/>
                </a:solidFill>
                <a:latin typeface="+mj-lt"/>
              </a:rPr>
              <a:t> </a:t>
            </a:r>
            <a:r>
              <a:rPr lang="en-US" sz="8000" dirty="0" err="1" smtClean="0">
                <a:solidFill>
                  <a:srgbClr val="002060"/>
                </a:solidFill>
                <a:latin typeface="+mj-lt"/>
              </a:rPr>
              <a:t>giữ</a:t>
            </a:r>
            <a:r>
              <a:rPr lang="en-US" sz="8000" dirty="0" smtClean="0">
                <a:solidFill>
                  <a:srgbClr val="002060"/>
                </a:solidFill>
                <a:latin typeface="+mj-lt"/>
              </a:rPr>
              <a:t> </a:t>
            </a:r>
            <a:r>
              <a:rPr lang="en-US" sz="8000" dirty="0" err="1" smtClean="0">
                <a:solidFill>
                  <a:srgbClr val="002060"/>
                </a:solidFill>
                <a:latin typeface="+mj-lt"/>
              </a:rPr>
              <a:t>câu</a:t>
            </a:r>
            <a:r>
              <a:rPr lang="en-US" sz="8000" dirty="0" smtClean="0">
                <a:solidFill>
                  <a:srgbClr val="002060"/>
                </a:solidFill>
                <a:latin typeface="+mj-lt"/>
              </a:rPr>
              <a:t> </a:t>
            </a:r>
            <a:r>
              <a:rPr lang="en-US" sz="8000" dirty="0" err="1" smtClean="0">
                <a:solidFill>
                  <a:srgbClr val="002060"/>
                </a:solidFill>
                <a:latin typeface="+mj-lt"/>
              </a:rPr>
              <a:t>thề</a:t>
            </a:r>
            <a:r>
              <a:rPr lang="en-US" sz="8000" dirty="0">
                <a:solidFill>
                  <a:srgbClr val="002060"/>
                </a:solidFill>
                <a:latin typeface="+mj-lt"/>
              </a:rPr>
              <a:t> </a:t>
            </a:r>
            <a:r>
              <a:rPr lang="en-US" sz="8000" dirty="0" err="1" smtClean="0">
                <a:solidFill>
                  <a:srgbClr val="002060"/>
                </a:solidFill>
                <a:latin typeface="+mj-lt"/>
              </a:rPr>
              <a:t>hương</a:t>
            </a:r>
            <a:r>
              <a:rPr lang="en-US" sz="8000" dirty="0" smtClean="0">
                <a:solidFill>
                  <a:srgbClr val="002060"/>
                </a:solidFill>
                <a:latin typeface="+mj-lt"/>
              </a:rPr>
              <a:t> </a:t>
            </a:r>
            <a:r>
              <a:rPr lang="en-US" sz="8000" dirty="0" err="1" smtClean="0">
                <a:solidFill>
                  <a:srgbClr val="002060"/>
                </a:solidFill>
                <a:latin typeface="+mj-lt"/>
              </a:rPr>
              <a:t>tình</a:t>
            </a:r>
            <a:r>
              <a:rPr lang="en-US" sz="8000" dirty="0" smtClean="0">
                <a:solidFill>
                  <a:srgbClr val="002060"/>
                </a:solidFill>
                <a:latin typeface="+mj-lt"/>
              </a:rPr>
              <a:t> </a:t>
            </a:r>
            <a:r>
              <a:rPr lang="en-US" sz="8000" dirty="0" err="1" smtClean="0">
                <a:solidFill>
                  <a:srgbClr val="002060"/>
                </a:solidFill>
                <a:latin typeface="+mj-lt"/>
              </a:rPr>
              <a:t>chất</a:t>
            </a:r>
            <a:r>
              <a:rPr lang="en-US" sz="8000" dirty="0" smtClean="0">
                <a:solidFill>
                  <a:srgbClr val="002060"/>
                </a:solidFill>
                <a:latin typeface="+mj-lt"/>
              </a:rPr>
              <a:t> </a:t>
            </a:r>
            <a:r>
              <a:rPr lang="en-US" sz="8000" dirty="0" err="1" smtClean="0">
                <a:solidFill>
                  <a:srgbClr val="002060"/>
                </a:solidFill>
                <a:latin typeface="+mj-lt"/>
              </a:rPr>
              <a:t>ngất</a:t>
            </a:r>
            <a:r>
              <a:rPr lang="en-US" sz="8000" dirty="0" smtClean="0">
                <a:solidFill>
                  <a:srgbClr val="002060"/>
                </a:solidFill>
                <a:latin typeface="+mj-lt"/>
              </a:rPr>
              <a:t> men say. Chung </a:t>
            </a:r>
            <a:r>
              <a:rPr lang="en-US" sz="8000" dirty="0" err="1" smtClean="0">
                <a:solidFill>
                  <a:srgbClr val="002060"/>
                </a:solidFill>
                <a:latin typeface="+mj-lt"/>
              </a:rPr>
              <a:t>nhau</a:t>
            </a:r>
            <a:r>
              <a:rPr lang="en-US" sz="8000" dirty="0" smtClean="0">
                <a:solidFill>
                  <a:srgbClr val="002060"/>
                </a:solidFill>
                <a:latin typeface="+mj-lt"/>
              </a:rPr>
              <a:t> </a:t>
            </a:r>
            <a:r>
              <a:rPr lang="en-US" sz="8000" dirty="0" err="1" smtClean="0">
                <a:solidFill>
                  <a:srgbClr val="002060"/>
                </a:solidFill>
                <a:latin typeface="+mj-lt"/>
              </a:rPr>
              <a:t>xây</a:t>
            </a:r>
            <a:r>
              <a:rPr lang="en-US" sz="8000" dirty="0" smtClean="0">
                <a:solidFill>
                  <a:srgbClr val="002060"/>
                </a:solidFill>
                <a:latin typeface="+mj-lt"/>
              </a:rPr>
              <a:t> </a:t>
            </a:r>
            <a:r>
              <a:rPr lang="en-US" sz="8000" dirty="0" err="1" smtClean="0">
                <a:solidFill>
                  <a:srgbClr val="002060"/>
                </a:solidFill>
                <a:latin typeface="+mj-lt"/>
              </a:rPr>
              <a:t>bao</a:t>
            </a:r>
            <a:r>
              <a:rPr lang="en-US" sz="8000" dirty="0" smtClean="0">
                <a:solidFill>
                  <a:srgbClr val="002060"/>
                </a:solidFill>
                <a:latin typeface="+mj-lt"/>
              </a:rPr>
              <a:t> </a:t>
            </a:r>
            <a:r>
              <a:rPr lang="en-US" sz="8000" dirty="0" err="1" smtClean="0">
                <a:solidFill>
                  <a:srgbClr val="002060"/>
                </a:solidFill>
                <a:latin typeface="+mj-lt"/>
              </a:rPr>
              <a:t>mơ</a:t>
            </a:r>
            <a:r>
              <a:rPr lang="en-US" sz="8000" dirty="0" smtClean="0">
                <a:solidFill>
                  <a:srgbClr val="002060"/>
                </a:solidFill>
                <a:latin typeface="+mj-lt"/>
              </a:rPr>
              <a:t> </a:t>
            </a:r>
            <a:r>
              <a:rPr lang="en-US" sz="8000" dirty="0" err="1" smtClean="0">
                <a:solidFill>
                  <a:srgbClr val="002060"/>
                </a:solidFill>
                <a:latin typeface="+mj-lt"/>
              </a:rPr>
              <a:t>ước</a:t>
            </a:r>
            <a:r>
              <a:rPr lang="en-US" sz="8000" dirty="0" smtClean="0">
                <a:solidFill>
                  <a:srgbClr val="002060"/>
                </a:solidFill>
                <a:latin typeface="+mj-lt"/>
              </a:rPr>
              <a:t> </a:t>
            </a:r>
            <a:r>
              <a:rPr lang="en-US" sz="8000" dirty="0" err="1" smtClean="0">
                <a:solidFill>
                  <a:srgbClr val="002060"/>
                </a:solidFill>
                <a:latin typeface="+mj-lt"/>
              </a:rPr>
              <a:t>hoa</a:t>
            </a:r>
            <a:r>
              <a:rPr lang="en-US" sz="8000" dirty="0" smtClean="0">
                <a:solidFill>
                  <a:srgbClr val="002060"/>
                </a:solidFill>
                <a:latin typeface="+mj-lt"/>
              </a:rPr>
              <a:t> </a:t>
            </a:r>
            <a:r>
              <a:rPr lang="en-US" sz="8000" dirty="0" err="1" smtClean="0">
                <a:solidFill>
                  <a:srgbClr val="002060"/>
                </a:solidFill>
                <a:latin typeface="+mj-lt"/>
              </a:rPr>
              <a:t>tình</a:t>
            </a:r>
            <a:r>
              <a:rPr lang="en-US" sz="8000" dirty="0" smtClean="0">
                <a:solidFill>
                  <a:srgbClr val="002060"/>
                </a:solidFill>
                <a:latin typeface="+mj-lt"/>
              </a:rPr>
              <a:t> </a:t>
            </a:r>
            <a:r>
              <a:rPr lang="en-US" sz="8000" dirty="0" err="1" smtClean="0">
                <a:solidFill>
                  <a:srgbClr val="002060"/>
                </a:solidFill>
                <a:latin typeface="+mj-lt"/>
              </a:rPr>
              <a:t>thơm</a:t>
            </a:r>
            <a:r>
              <a:rPr lang="en-US" sz="8000" dirty="0" smtClean="0">
                <a:solidFill>
                  <a:srgbClr val="002060"/>
                </a:solidFill>
                <a:latin typeface="+mj-lt"/>
              </a:rPr>
              <a:t> </a:t>
            </a:r>
            <a:r>
              <a:rPr lang="en-US" sz="8000" dirty="0" err="1" smtClean="0">
                <a:solidFill>
                  <a:srgbClr val="002060"/>
                </a:solidFill>
                <a:latin typeface="+mj-lt"/>
              </a:rPr>
              <a:t>ngát</a:t>
            </a:r>
            <a:r>
              <a:rPr lang="en-US" sz="8000" dirty="0" smtClean="0">
                <a:solidFill>
                  <a:srgbClr val="002060"/>
                </a:solidFill>
                <a:latin typeface="+mj-lt"/>
              </a:rPr>
              <a:t> </a:t>
            </a:r>
            <a:r>
              <a:rPr lang="en-US" sz="8000" dirty="0" err="1" smtClean="0">
                <a:solidFill>
                  <a:srgbClr val="002060"/>
                </a:solidFill>
                <a:latin typeface="+mj-lt"/>
              </a:rPr>
              <a:t>vườn</a:t>
            </a:r>
            <a:r>
              <a:rPr lang="en-US" sz="8000" dirty="0" smtClean="0">
                <a:solidFill>
                  <a:srgbClr val="002060"/>
                </a:solidFill>
                <a:latin typeface="+mj-lt"/>
              </a:rPr>
              <a:t> </a:t>
            </a:r>
            <a:r>
              <a:rPr lang="en-US" sz="8000" dirty="0" err="1" smtClean="0">
                <a:solidFill>
                  <a:srgbClr val="002060"/>
                </a:solidFill>
                <a:latin typeface="+mj-lt"/>
              </a:rPr>
              <a:t>xuân</a:t>
            </a:r>
            <a:r>
              <a:rPr lang="en-US" sz="8000" dirty="0">
                <a:solidFill>
                  <a:srgbClr val="FF0000"/>
                </a:solidFill>
                <a:latin typeface="+mj-lt"/>
              </a:rPr>
              <a:t> …</a:t>
            </a:r>
            <a:endParaRPr lang="vi-VN" sz="8000" dirty="0">
              <a:solidFill>
                <a:srgbClr val="002060"/>
              </a:solidFill>
              <a:latin typeface="+mj-lt"/>
            </a:endParaRPr>
          </a:p>
        </p:txBody>
      </p:sp>
    </p:spTree>
    <p:extLst>
      <p:ext uri="{BB962C8B-B14F-4D97-AF65-F5344CB8AC3E}">
        <p14:creationId xmlns:p14="http://schemas.microsoft.com/office/powerpoint/2010/main" val="10241311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1865</Words>
  <Application>Microsoft Office PowerPoint</Application>
  <PresentationFormat>Widescreen</PresentationFormat>
  <Paragraphs>102</Paragraphs>
  <Slides>67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67</vt:i4>
      </vt:variant>
    </vt:vector>
  </HeadingPairs>
  <TitlesOfParts>
    <vt:vector size="77" baseType="lpstr">
      <vt:lpstr>Arial</vt:lpstr>
      <vt:lpstr>Calibri</vt:lpstr>
      <vt:lpstr>SalinaDisplay</vt:lpstr>
      <vt:lpstr>Times New Roman</vt:lpstr>
      <vt:lpstr>UTM American Sans</vt:lpstr>
      <vt:lpstr>3_Office Theme</vt:lpstr>
      <vt:lpstr>1_Office Theme</vt:lpstr>
      <vt:lpstr>12_Office Theme</vt:lpstr>
      <vt:lpstr>4_Office Theme</vt:lpstr>
      <vt:lpstr>36_Default Design</vt:lpstr>
      <vt:lpstr>PowerPoint Presentation</vt:lpstr>
      <vt:lpstr>Ca Nhập Lễ Đưa Nhau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Thánh Vịnh 127 Vinh Phúc Thay Lm. Kim Long</vt:lpstr>
      <vt:lpstr>Đk: Vinh phúc thay người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Ô-liu, sum xuê quanh mâm bàn người.</vt:lpstr>
      <vt:lpstr>Đk: Vinh phúc thay người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người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trời, an vui đến muôn ngàn đời.</vt:lpstr>
      <vt:lpstr>Đk: Vinh phúc thay người kính sợ Chúa, và hằng đi trên đường quang minh Thiên Chúa. Người hưởng huê lợi tay người tạo nên, và hạnh phúc Chúa thưởng ban muôn đời.</vt:lpstr>
      <vt:lpstr>Thiên Chúa là tình yêu, chúng ta hãy yêu thương nhau như Thiên Chúa đã yêu thương chúng ta.</vt:lpstr>
      <vt:lpstr>PowerPoint Presentation</vt:lpstr>
      <vt:lpstr>PowerPoint Presentation</vt:lpstr>
      <vt:lpstr>Tk1: Xin dâng lên Ngài đời trăm năm đã bắt đầu. Trăm năm ngày sau có ngày vui bên những ngày buồn. Đời trăm năm mai sau con có gì vui con có gì buồn (thời) dâng Ngài …</vt:lpstr>
      <vt:lpstr>… Xin dâng Ngài bao nhiêu mưa nắng đến trong ngày mai. Tương lai biển rộng sông dài, nguyện xin Ngài đưa lối rồng mây. </vt:lpstr>
      <vt:lpstr>Đk: Xin ban hồng ân, tình yêu năm tháng dịu êm. Xin dẫn đưa qua những ngày gió lộng mưa sa. Xin cho niềm tin xanh ngát hoa tầm xuân. Xin lấy hy sinh dệt chung câu hát chung tình.</vt:lpstr>
      <vt:lpstr>Tk2: Chung dây tơ hồng là trăm năm chung tấm lòng. Dẫu mấy Biển Đông, mấy giòng sông ngăn bước vợ chồng. Dù đi trong cơn mưa, có Chúa dìu đưa qua hết con đường (thời) gia đình …</vt:lpstr>
      <vt:lpstr>… luôn an bình, tươi như hoa mới thắm như bình minh. Trung trinh giữ vẹn câu thề, đường đi về luôn ấm tình vui.</vt:lpstr>
      <vt:lpstr>Đk: Xin ban hồng ân, tình yêu năm tháng dịu êm. Xin dẫn đưa qua những ngày gió lộng mưa sa. Xin cho niềm tin xanh ngát hoa tầm xuân. Xin lấy hy sinh dệt chung câu hát chung tình.</vt:lpstr>
      <vt:lpstr>Tk3: Xin ơn Thiên Đàng đời trăm năm theo giúp nàng. Sống với tình thương giữ tròn gương nhân đức mẹ hiền. Và tương lai mai sau có tiếng cười vui trong mái gia đình (này) xin Trời …</vt:lpstr>
      <vt:lpstr>… ban cho người đôi tay nhân đức dẫn đưa đàn con. Gian nan xin dạy cho nàng được vững vàng trong Chúa bình an.</vt:lpstr>
      <vt:lpstr>Đk: Xin ban hồng ân, tình yêu năm tháng dịu êm. Xin dẫn đưa qua những ngày gió lộng mưa sa. Xin cho niềm tin xanh ngát hoa tầm xuân. Xin lấy hy sinh dệt chung câu hát chung tình.</vt:lpstr>
      <vt:lpstr>Tk4: Xin ơn cho người đời hy sinh luôn sáng ngời. Vững bước người cha dẫu đường xa bao nỗi đoạn trường. Người mang trên đôi vai gian khó ngày mai với biết bao nhiêu (là) hy vọng …</vt:lpstr>
      <vt:lpstr>… bao hy vọng, mong sao tay Chúa dẫn đưa bình yên. Tơ duyên đã nguyện suốt đời thì xin Trời theo bước người đi.</vt:lpstr>
      <vt:lpstr>Đk: Xin ban hồng ân, tình yêu năm tháng dịu êm. Xin dẫn đưa qua những ngày gió lộng mưa sa. Xin cho niềm tin xanh ngát hoa tầm xuân. Xin lấy hy sinh dệt chung câu hát chung tình.</vt:lpstr>
      <vt:lpstr>PowerPoint Presentation</vt:lpstr>
      <vt:lpstr>Ca Nguyện Hiệp Lễ Tình Yêu Dâng Phanxicô</vt:lpstr>
      <vt:lpstr>Tk1: Tình yêu con giờ đây như là hoa mới nở trong đêm sương, mới nở trong đêm trường. Nguyện dâng là dâng lên Chúa, mong Ngài ban sắc hương …</vt:lpstr>
      <vt:lpstr>… Tình yêu con bây giờ, mong chờ với ước mơ. Dâng những ước mơ, nhờ ơn Chúa dệt thắm đời. </vt:lpstr>
      <vt:lpstr>Đk: Xin dâng lên Thiên Chúa, mưa nắng hèn trong đời. Đường đời gian khó. Xin thương dìu dắt. Đường đời tăm tối. Xin Chúa làm vầng trăng.</vt:lpstr>
      <vt:lpstr>Tk2: Đời trăm năm từ đây xin từ đây lối mở đưa nhau đi, cách trở đưa nhau về. Trần gian nhiều khi mưa gió, có tình Cha dắt qua …</vt:lpstr>
      <vt:lpstr>… Đời trăm năm đâu ngờ, đâu ngờ hương sắc phai. Xin mãi không phai, tình yêu Chúa mặc cho người.</vt:lpstr>
      <vt:lpstr>Đk: Xin dâng lên Thiên Chúa, mưa nắng hèn trong đời. Đường đời gian khó. Xin thương dìu dắt. Đường đời tăm tối. Xin Chúa làm vầng trăng.</vt:lpstr>
      <vt:lpstr>Tk3: Đường ra đi ngày mai ôi ngày mai nâng đỡ trên đôi vai, gian khổ vương trên đường. Nguyện dâng mồ hôi nước mắt, mong đời sau sẽ vui … </vt:lpstr>
      <vt:lpstr>… Đường ra đi xa mờ, nương nhờ tay Chúa đưa. Cho nắng hay mưa, tình Cha bóng rợp che đầu.</vt:lpstr>
      <vt:lpstr>Đk: Xin dâng lên Thiên Chúa, mưa nắng hèn trong đời. Đường đời gian khó. Xin thương dìu dắt. Đường đời tăm tối. Xin Chúa làm vầng trăng.</vt:lpstr>
      <vt:lpstr>PowerPoint Presentation</vt:lpstr>
      <vt:lpstr>Ca Kết Lễ Diễm Tình Ca 3  Lm. Thành Tâm</vt:lpstr>
      <vt:lpstr>Đk:  Ngày hôm nay tiếng hát bay cao. Quỳ bên nhau trước Đấng Tối Cao, hứa yêu nhau trao câu thề chung sống trọn đời …</vt:lpstr>
      <vt:lpstr>… Rồi mai đây kiếp sống có đôi. Đời buồn vui mãi mãi bên nhau. Khấn xin Mẹ thương dắt dìu tình yêu dâng cao.</vt:lpstr>
      <vt:lpstr>Tk1:  Tay đan tay nhịp bước đi trong đời, xin yêu thương hạnh phúc đến cho người, người anh em yêu, người em anh mến. Mẹ ơi trông đến.</vt:lpstr>
      <vt:lpstr>…  Như chim kia nhịp cánh trên mây ngàn, đôi tim con hòa khúc hát huy hoàng. Trọn đời yêu nhau, dù bao gian khó, có Mẹ đừng lo.</vt:lpstr>
      <vt:lpstr>Đk:  Ngày hôm nay tiếng hát bay cao. Quỳ bên nhau trước Đấng Tối Cao, hứa yêu nhau trao câu thề chung sống trọn đời.</vt:lpstr>
      <vt:lpstr>… Rồi mai đây kiếp sống có đôi. Đời buồn vui mãi mãi bên nhau. Khấn xin Mẹ thương dắt dìu tình yêu dâng cao.</vt:lpstr>
      <vt:lpstr>Tk2:  Mai sau đây gặp lúc phải âu sầu, xin cho con đừng thế dễ quên lời, lời thề hôm xưa cùng người yêu dấu, tình thương tha thứ.</vt:lpstr>
      <vt:lpstr>…  Hay khi nao hạnh phúc đến dâng đầy, xin cho con đừng thế dễ quên lời, lời ca tri ân, nhờ Mẹ thương đến chở che đời con.</vt:lpstr>
      <vt:lpstr>Đk:  Ngày hôm nay tiếng hát bay cao. Quỳ bên nhau trước Đấng Tối Cao, hứa yêu nhau trao câu thề chung sống trọn đời.</vt:lpstr>
      <vt:lpstr>… Rồi mai đây kiếp sống có đôi. Đời buồn vui mãi mãi bên nhau. Khấn xin Mẹ thương dắt dìu tình yêu dâng cao.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DELL</cp:lastModifiedBy>
  <cp:revision>160</cp:revision>
  <dcterms:created xsi:type="dcterms:W3CDTF">2023-07-01T15:31:22Z</dcterms:created>
  <dcterms:modified xsi:type="dcterms:W3CDTF">2025-01-10T17:20:00Z</dcterms:modified>
</cp:coreProperties>
</file>