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49"/>
  </p:notesMasterIdLst>
  <p:sldIdLst>
    <p:sldId id="1083" r:id="rId7"/>
    <p:sldId id="1084" r:id="rId8"/>
    <p:sldId id="1037" r:id="rId9"/>
    <p:sldId id="1067" r:id="rId10"/>
    <p:sldId id="1068" r:id="rId11"/>
    <p:sldId id="1069" r:id="rId12"/>
    <p:sldId id="1110" r:id="rId13"/>
    <p:sldId id="1092" r:id="rId14"/>
    <p:sldId id="1093" r:id="rId15"/>
    <p:sldId id="1094" r:id="rId16"/>
    <p:sldId id="1059" r:id="rId17"/>
    <p:sldId id="905" r:id="rId18"/>
    <p:sldId id="1074" r:id="rId19"/>
    <p:sldId id="1079" r:id="rId20"/>
    <p:sldId id="1075" r:id="rId21"/>
    <p:sldId id="1076" r:id="rId22"/>
    <p:sldId id="1080" r:id="rId23"/>
    <p:sldId id="1082" r:id="rId24"/>
    <p:sldId id="852" r:id="rId25"/>
    <p:sldId id="1095" r:id="rId26"/>
    <p:sldId id="1096" r:id="rId27"/>
    <p:sldId id="1097" r:id="rId28"/>
    <p:sldId id="1098" r:id="rId29"/>
    <p:sldId id="1099" r:id="rId30"/>
    <p:sldId id="1100" r:id="rId31"/>
    <p:sldId id="1111" r:id="rId32"/>
    <p:sldId id="1101" r:id="rId33"/>
    <p:sldId id="1102" r:id="rId34"/>
    <p:sldId id="1103" r:id="rId35"/>
    <p:sldId id="1104" r:id="rId36"/>
    <p:sldId id="1105" r:id="rId37"/>
    <p:sldId id="1106" r:id="rId38"/>
    <p:sldId id="1107" r:id="rId39"/>
    <p:sldId id="1108" r:id="rId40"/>
    <p:sldId id="1109" r:id="rId41"/>
    <p:sldId id="1112" r:id="rId42"/>
    <p:sldId id="925" r:id="rId43"/>
    <p:sldId id="1061" r:id="rId44"/>
    <p:sldId id="1062" r:id="rId45"/>
    <p:sldId id="1063" r:id="rId46"/>
    <p:sldId id="1081" r:id="rId47"/>
    <p:sldId id="1113"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DFCDF"/>
    <a:srgbClr val="F9F7B3"/>
    <a:srgbClr val="660066"/>
    <a:srgbClr val="E8E818"/>
    <a:srgbClr val="9900CC"/>
    <a:srgbClr val="5D2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255" autoAdjust="0"/>
  </p:normalViewPr>
  <p:slideViewPr>
    <p:cSldViewPr>
      <p:cViewPr>
        <p:scale>
          <a:sx n="100" d="100"/>
          <a:sy n="100" d="100"/>
        </p:scale>
        <p:origin x="-2338" y="-1066"/>
      </p:cViewPr>
      <p:guideLst>
        <p:guide orient="horz" pos="1620"/>
        <p:guide pos="2880"/>
      </p:guideLst>
    </p:cSldViewPr>
  </p:slideViewPr>
  <p:outlineViewPr>
    <p:cViewPr>
      <p:scale>
        <a:sx n="33" d="100"/>
        <a:sy n="33" d="100"/>
      </p:scale>
      <p:origin x="0" y="13032"/>
    </p:cViewPr>
  </p:outlineViewPr>
  <p:notesTextViewPr>
    <p:cViewPr>
      <p:scale>
        <a:sx n="1" d="1"/>
        <a:sy n="1" d="1"/>
      </p:scale>
      <p:origin x="0" y="0"/>
    </p:cViewPr>
  </p:notesTextViewPr>
  <p:sorterViewPr>
    <p:cViewPr varScale="1">
      <p:scale>
        <a:sx n="100" d="100"/>
        <a:sy n="100" d="100"/>
      </p:scale>
      <p:origin x="0" y="-102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706A9-B8CF-408D-84B6-1450E58E43C7}" type="datetimeFigureOut">
              <a:rPr lang="en-US" smtClean="0"/>
              <a:t>1/3/2025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1067D9-3606-472D-91A4-8D4C8463327C}" type="slidenum">
              <a:rPr lang="en-US" smtClean="0"/>
              <a:t>‹#›</a:t>
            </a:fld>
            <a:endParaRPr lang="en-US"/>
          </a:p>
        </p:txBody>
      </p:sp>
    </p:spTree>
    <p:extLst>
      <p:ext uri="{BB962C8B-B14F-4D97-AF65-F5344CB8AC3E}">
        <p14:creationId xmlns:p14="http://schemas.microsoft.com/office/powerpoint/2010/main" val="141753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1067D9-3606-472D-91A4-8D4C8463327C}" type="slidenum">
              <a:rPr lang="en-US" smtClean="0"/>
              <a:t>12</a:t>
            </a:fld>
            <a:endParaRPr lang="en-US"/>
          </a:p>
        </p:txBody>
      </p:sp>
    </p:spTree>
    <p:extLst>
      <p:ext uri="{BB962C8B-B14F-4D97-AF65-F5344CB8AC3E}">
        <p14:creationId xmlns:p14="http://schemas.microsoft.com/office/powerpoint/2010/main" val="1801421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05039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95347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9964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4617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918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27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736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39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14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239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262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981583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53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273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308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910682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092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42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961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956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050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0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3738982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1533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2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278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062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829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1863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183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7697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4545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24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0391418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23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1167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9427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5949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4342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32055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2288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72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1398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770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t>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8816948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0266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4868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637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4378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2459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4770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23821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0444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7150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48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t>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15618008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2963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2838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9624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5175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8006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193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002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t>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48433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159760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440638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t>1/3/2025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t>‹#›</a:t>
            </a:fld>
            <a:endParaRPr lang="en-US"/>
          </a:p>
        </p:txBody>
      </p:sp>
    </p:spTree>
    <p:extLst>
      <p:ext uri="{BB962C8B-B14F-4D97-AF65-F5344CB8AC3E}">
        <p14:creationId xmlns:p14="http://schemas.microsoft.com/office/powerpoint/2010/main" val="91346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61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0230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8054857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1670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8624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err="1" smtClean="0">
                <a:solidFill>
                  <a:srgbClr val="C00000"/>
                </a:solidFill>
                <a:effectLst/>
                <a:latin typeface="+mj-lt"/>
                <a:ea typeface="Times" pitchFamily="34" charset="0"/>
                <a:cs typeface="Times New Roman" pitchFamily="18" charset="0"/>
              </a:rPr>
              <a:t>Thứ</a:t>
            </a:r>
            <a:r>
              <a:rPr lang="en-US" sz="7200" b="0" dirty="0" smtClean="0">
                <a:solidFill>
                  <a:srgbClr val="C00000"/>
                </a:solidFill>
                <a:effectLst/>
                <a:latin typeface="+mj-lt"/>
                <a:ea typeface="Times" pitchFamily="34" charset="0"/>
                <a:cs typeface="Times New Roman" pitchFamily="18" charset="0"/>
              </a:rPr>
              <a:t> </a:t>
            </a:r>
            <a:r>
              <a:rPr lang="en-US" sz="7200" dirty="0" smtClean="0">
                <a:solidFill>
                  <a:srgbClr val="C00000"/>
                </a:solidFill>
                <a:ea typeface="Times" pitchFamily="34" charset="0"/>
                <a:cs typeface="Times New Roman" pitchFamily="18" charset="0"/>
              </a:rPr>
              <a:t>Ba</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r>
              <a:rPr lang="en-US" sz="7200" b="0" dirty="0" err="1" smtClean="0">
                <a:solidFill>
                  <a:srgbClr val="C00000"/>
                </a:solidFill>
                <a:effectLst/>
                <a:latin typeface="+mj-lt"/>
                <a:ea typeface="Times" pitchFamily="34" charset="0"/>
                <a:cs typeface="Times New Roman" pitchFamily="18" charset="0"/>
              </a:rPr>
              <a:t>Sau</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Lễ</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Hiển</a:t>
            </a:r>
            <a:r>
              <a:rPr lang="en-US" sz="7200" b="0" dirty="0" smtClean="0">
                <a:solidFill>
                  <a:srgbClr val="C00000"/>
                </a:solidFill>
                <a:effectLst/>
                <a:latin typeface="+mj-lt"/>
                <a:ea typeface="Times" pitchFamily="34" charset="0"/>
                <a:cs typeface="Times New Roman" pitchFamily="18" charset="0"/>
              </a:rPr>
              <a:t> </a:t>
            </a:r>
            <a:r>
              <a:rPr lang="en-US" sz="7200" b="0" dirty="0" err="1" smtClean="0">
                <a:solidFill>
                  <a:srgbClr val="C00000"/>
                </a:solidFill>
                <a:effectLst/>
                <a:latin typeface="+mj-lt"/>
                <a:ea typeface="Times" pitchFamily="34" charset="0"/>
                <a:cs typeface="Times New Roman" pitchFamily="18" charset="0"/>
              </a:rPr>
              <a:t>Linh</a:t>
            </a:r>
            <a:r>
              <a:rPr lang="en-US" sz="7200" b="0" dirty="0" smtClean="0">
                <a:solidFill>
                  <a:srgbClr val="C00000"/>
                </a:solidFill>
                <a:effectLst/>
                <a:latin typeface="+mj-lt"/>
                <a:ea typeface="Times" pitchFamily="34" charset="0"/>
                <a:cs typeface="Times New Roman" pitchFamily="18" charset="0"/>
              </a:rPr>
              <a:t/>
            </a:r>
            <a:br>
              <a:rPr lang="en-US" sz="7200" b="0" dirty="0" smtClean="0">
                <a:solidFill>
                  <a:srgbClr val="C00000"/>
                </a:solidFill>
                <a:effectLst/>
                <a:latin typeface="+mj-lt"/>
                <a:ea typeface="Times" pitchFamily="34" charset="0"/>
                <a:cs typeface="Times New Roman" pitchFamily="18" charset="0"/>
              </a:rPr>
            </a:br>
            <a:endParaRPr lang="en-US"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1982641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 y="487293"/>
            <a:ext cx="9144000" cy="4267200"/>
          </a:xfrm>
        </p:spPr>
        <p:txBody>
          <a:bodyPr>
            <a:noAutofit/>
          </a:bodyPr>
          <a:lstStyle/>
          <a:p>
            <a:pPr algn="just"/>
            <a:r>
              <a:rPr lang="vi-VN" sz="5800" dirty="0">
                <a:solidFill>
                  <a:srgbClr val="002060"/>
                </a:solidFill>
                <a:ea typeface="Times" pitchFamily="34" charset="0"/>
                <a:cs typeface="Times New Roman" pitchFamily="18" charset="0"/>
              </a:rPr>
              <a:t>Chúa đã sai tôi đi loan báo Tin Mừng cho kẻ nghèo hèn, công bố cho kẻ bị giam cầm biết họ được tha.</a:t>
            </a:r>
            <a:endParaRPr lang="en-US" sz="5800" b="0" dirty="0">
              <a:solidFill>
                <a:srgbClr val="002060"/>
              </a:solidFill>
              <a:effectLst/>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a:solidFill>
                  <a:srgbClr val="C00000"/>
                </a:solidFill>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a:solidFill>
                  <a:srgbClr val="C00000"/>
                </a:solidFill>
                <a:cs typeface="Times New Roman" pitchFamily="18" charset="0"/>
              </a:rPr>
              <a:t>Alleluia.</a:t>
            </a:r>
          </a:p>
        </p:txBody>
      </p:sp>
    </p:spTree>
    <p:extLst>
      <p:ext uri="{BB962C8B-B14F-4D97-AF65-F5344CB8AC3E}">
        <p14:creationId xmlns:p14="http://schemas.microsoft.com/office/powerpoint/2010/main" val="3155320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00"/>
            <a:ext cx="4174972" cy="5143500"/>
          </a:xfrm>
          <a:prstGeom prst="rect">
            <a:avLst/>
          </a:prstGeom>
        </p:spPr>
      </p:pic>
      <p:sp>
        <p:nvSpPr>
          <p:cNvPr id="5" name="Rectangle 4"/>
          <p:cNvSpPr/>
          <p:nvPr/>
        </p:nvSpPr>
        <p:spPr>
          <a:xfrm>
            <a:off x="3779155" y="2387084"/>
            <a:ext cx="5117106" cy="861774"/>
          </a:xfrm>
          <a:prstGeom prst="rect">
            <a:avLst/>
          </a:prstGeom>
        </p:spPr>
        <p:txBody>
          <a:bodyPr wrap="none">
            <a:spAutoFit/>
          </a:bodyPr>
          <a:lstStyle/>
          <a:p>
            <a:r>
              <a:rPr lang="en-US" sz="5000" dirty="0" smtClean="0">
                <a:solidFill>
                  <a:srgbClr val="C00000"/>
                </a:solidFill>
              </a:rPr>
              <a:t>PHÚT THINH LẶNG</a:t>
            </a:r>
            <a:endParaRPr lang="en-US" sz="5000" dirty="0">
              <a:solidFill>
                <a:srgbClr val="C00000"/>
              </a:solidFill>
            </a:endParaRPr>
          </a:p>
        </p:txBody>
      </p:sp>
    </p:spTree>
    <p:extLst>
      <p:ext uri="{BB962C8B-B14F-4D97-AF65-F5344CB8AC3E}">
        <p14:creationId xmlns:p14="http://schemas.microsoft.com/office/powerpoint/2010/main" val="3371800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261625" y="285750"/>
            <a:ext cx="5867400" cy="3951191"/>
          </a:xfrm>
          <a:prstGeom prst="rect">
            <a:avLst/>
          </a:prstGeom>
        </p:spPr>
        <p:txBody>
          <a:bodyPr wrap="none" anchor="ctr" anchorCtr="0">
            <a:noAutofit/>
          </a:bodyPr>
          <a:lstStyle/>
          <a:p>
            <a:pPr algn="ctr">
              <a:lnSpc>
                <a:spcPct val="110000"/>
              </a:lnSpc>
            </a:pPr>
            <a:r>
              <a:rPr lang="en-US" sz="5500" u="sng" dirty="0" err="1" smtClean="0">
                <a:solidFill>
                  <a:srgbClr val="C00000"/>
                </a:solidFill>
              </a:rPr>
              <a:t>Ca</a:t>
            </a:r>
            <a:r>
              <a:rPr lang="en-US" sz="5500" u="sng" dirty="0" smtClean="0">
                <a:solidFill>
                  <a:srgbClr val="C00000"/>
                </a:solidFill>
              </a:rPr>
              <a:t> </a:t>
            </a:r>
            <a:r>
              <a:rPr lang="en-US" sz="5500" u="sng" dirty="0" err="1" smtClean="0">
                <a:solidFill>
                  <a:srgbClr val="C00000"/>
                </a:solidFill>
              </a:rPr>
              <a:t>Dâng</a:t>
            </a:r>
            <a:r>
              <a:rPr lang="en-US" sz="5500" u="sng" dirty="0" smtClean="0">
                <a:solidFill>
                  <a:srgbClr val="C00000"/>
                </a:solidFill>
              </a:rPr>
              <a:t> </a:t>
            </a:r>
            <a:r>
              <a:rPr lang="en-US" sz="5500" u="sng" dirty="0" err="1" smtClean="0">
                <a:solidFill>
                  <a:srgbClr val="C00000"/>
                </a:solidFill>
              </a:rPr>
              <a:t>Lễ</a:t>
            </a:r>
            <a:endParaRPr lang="en-US" sz="5500" u="sng" dirty="0" smtClean="0">
              <a:solidFill>
                <a:srgbClr val="C00000"/>
              </a:solidFill>
            </a:endParaRPr>
          </a:p>
          <a:p>
            <a:pPr algn="ctr">
              <a:lnSpc>
                <a:spcPct val="110000"/>
              </a:lnSpc>
            </a:pPr>
            <a:r>
              <a:rPr lang="en-US" sz="8000" dirty="0" err="1" smtClean="0">
                <a:solidFill>
                  <a:srgbClr val="C00000"/>
                </a:solidFill>
              </a:rPr>
              <a:t>Tấm</a:t>
            </a:r>
            <a:r>
              <a:rPr lang="en-US" sz="8000" dirty="0" smtClean="0">
                <a:solidFill>
                  <a:srgbClr val="C00000"/>
                </a:solidFill>
              </a:rPr>
              <a:t> </a:t>
            </a:r>
            <a:r>
              <a:rPr lang="en-US" sz="8000" dirty="0" err="1" smtClean="0">
                <a:solidFill>
                  <a:srgbClr val="C00000"/>
                </a:solidFill>
              </a:rPr>
              <a:t>Lòng</a:t>
            </a:r>
            <a:endParaRPr lang="en-US" sz="8000" dirty="0">
              <a:solidFill>
                <a:srgbClr val="C00000"/>
              </a:solidFill>
            </a:endParaRPr>
          </a:p>
          <a:p>
            <a:pPr algn="ctr">
              <a:lnSpc>
                <a:spcPct val="110000"/>
              </a:lnSpc>
            </a:pPr>
            <a:r>
              <a:rPr lang="en-US" sz="5000" i="1" dirty="0" err="1" smtClean="0">
                <a:solidFill>
                  <a:srgbClr val="002060"/>
                </a:solidFill>
              </a:rPr>
              <a:t>Phanxicô</a:t>
            </a:r>
            <a:endParaRPr lang="en-US" sz="5000" i="1" dirty="0">
              <a:solidFill>
                <a:srgbClr val="00206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 y="514350"/>
            <a:ext cx="3949501" cy="4666807"/>
          </a:xfrm>
          <a:prstGeom prst="rect">
            <a:avLst/>
          </a:prstGeom>
        </p:spPr>
      </p:pic>
    </p:spTree>
    <p:extLst>
      <p:ext uri="{BB962C8B-B14F-4D97-AF65-F5344CB8AC3E}">
        <p14:creationId xmlns:p14="http://schemas.microsoft.com/office/powerpoint/2010/main" val="3405788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7200" u="sng" dirty="0" smtClean="0">
                <a:solidFill>
                  <a:srgbClr val="C00000"/>
                </a:solidFill>
              </a:rPr>
              <a:t>T</a:t>
            </a:r>
            <a:r>
              <a:rPr lang="en-US" sz="7200" b="0" u="sng" dirty="0" smtClean="0">
                <a:solidFill>
                  <a:srgbClr val="C00000"/>
                </a:solidFill>
                <a:effectLst/>
              </a:rPr>
              <a:t>k1:</a:t>
            </a:r>
            <a:r>
              <a:rPr lang="en-US" sz="7200" b="0" dirty="0" smtClean="0">
                <a:solidFill>
                  <a:srgbClr val="C00000"/>
                </a:solidFill>
                <a:effectLst/>
              </a:rPr>
              <a:t> </a:t>
            </a:r>
            <a:r>
              <a:rPr lang="vi-VN" sz="7200" dirty="0">
                <a:solidFill>
                  <a:srgbClr val="002060"/>
                </a:solidFill>
              </a:rPr>
              <a:t>Xin dâng Người đôi bàn tay </a:t>
            </a:r>
            <a:r>
              <a:rPr lang="en-US" sz="7200" dirty="0" err="1" smtClean="0">
                <a:solidFill>
                  <a:srgbClr val="002060"/>
                </a:solidFill>
              </a:rPr>
              <a:t>này</a:t>
            </a:r>
            <a:r>
              <a:rPr lang="vi-VN" sz="7200" dirty="0" smtClean="0">
                <a:solidFill>
                  <a:srgbClr val="002060"/>
                </a:solidFill>
              </a:rPr>
              <a:t>, </a:t>
            </a:r>
            <a:r>
              <a:rPr lang="vi-VN" sz="7200" dirty="0">
                <a:solidFill>
                  <a:srgbClr val="002060"/>
                </a:solidFill>
              </a:rPr>
              <a:t>ngày mưa nắng kiếp nhân </a:t>
            </a:r>
            <a:r>
              <a:rPr lang="vi-VN" sz="7200" dirty="0" smtClean="0">
                <a:solidFill>
                  <a:srgbClr val="002060"/>
                </a:solidFill>
              </a:rPr>
              <a:t>sinh</a:t>
            </a:r>
            <a:r>
              <a:rPr lang="en-US" sz="7200" dirty="0" smtClean="0">
                <a:solidFill>
                  <a:srgbClr val="002060"/>
                </a:solidFill>
              </a:rPr>
              <a:t>.</a:t>
            </a:r>
            <a:endParaRPr lang="en-US" sz="7200" b="0" dirty="0">
              <a:solidFill>
                <a:srgbClr val="C00000"/>
              </a:solidFill>
              <a:effectLst/>
            </a:endParaRPr>
          </a:p>
        </p:txBody>
      </p:sp>
    </p:spTree>
    <p:extLst>
      <p:ext uri="{BB962C8B-B14F-4D97-AF65-F5344CB8AC3E}">
        <p14:creationId xmlns:p14="http://schemas.microsoft.com/office/powerpoint/2010/main" val="728899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800" dirty="0" smtClean="0">
                <a:solidFill>
                  <a:srgbClr val="C00000"/>
                </a:solidFill>
              </a:rPr>
              <a:t>*** </a:t>
            </a:r>
            <a:r>
              <a:rPr lang="vi-VN" sz="5800" dirty="0" smtClean="0">
                <a:solidFill>
                  <a:srgbClr val="002060"/>
                </a:solidFill>
              </a:rPr>
              <a:t>Xin </a:t>
            </a:r>
            <a:r>
              <a:rPr lang="vi-VN" sz="5800" dirty="0">
                <a:solidFill>
                  <a:srgbClr val="002060"/>
                </a:solidFill>
              </a:rPr>
              <a:t>dâng Người nặng gánh đôi </a:t>
            </a:r>
            <a:r>
              <a:rPr lang="vi-VN" sz="5800" dirty="0" smtClean="0">
                <a:solidFill>
                  <a:srgbClr val="002060"/>
                </a:solidFill>
              </a:rPr>
              <a:t>vai </a:t>
            </a:r>
            <a:r>
              <a:rPr lang="vi-VN" sz="5800" dirty="0">
                <a:solidFill>
                  <a:srgbClr val="002060"/>
                </a:solidFill>
              </a:rPr>
              <a:t>cho đàn em bé nhỏ môi </a:t>
            </a:r>
            <a:r>
              <a:rPr lang="vi-VN" sz="5800" dirty="0" smtClean="0">
                <a:solidFill>
                  <a:srgbClr val="002060"/>
                </a:solidFill>
              </a:rPr>
              <a:t>cười</a:t>
            </a:r>
            <a:r>
              <a:rPr lang="en-US" sz="5800" dirty="0" smtClean="0">
                <a:solidFill>
                  <a:srgbClr val="002060"/>
                </a:solidFill>
              </a:rPr>
              <a:t>. </a:t>
            </a:r>
            <a:r>
              <a:rPr lang="en-US" sz="5800" dirty="0" err="1" smtClean="0">
                <a:solidFill>
                  <a:srgbClr val="002060"/>
                </a:solidFill>
              </a:rPr>
              <a:t>Tìm</a:t>
            </a:r>
            <a:r>
              <a:rPr lang="en-US" sz="5800" dirty="0" smtClean="0">
                <a:solidFill>
                  <a:srgbClr val="002060"/>
                </a:solidFill>
              </a:rPr>
              <a:t> </a:t>
            </a:r>
            <a:r>
              <a:rPr lang="en-US" sz="5800" dirty="0" err="1" smtClean="0">
                <a:solidFill>
                  <a:srgbClr val="002060"/>
                </a:solidFill>
              </a:rPr>
              <a:t>thấy</a:t>
            </a:r>
            <a:r>
              <a:rPr lang="en-US" sz="5800" dirty="0" smtClean="0">
                <a:solidFill>
                  <a:srgbClr val="002060"/>
                </a:solidFill>
              </a:rPr>
              <a:t> </a:t>
            </a:r>
            <a:r>
              <a:rPr lang="en-US" sz="5800" dirty="0" err="1" smtClean="0">
                <a:solidFill>
                  <a:srgbClr val="002060"/>
                </a:solidFill>
              </a:rPr>
              <a:t>trong</a:t>
            </a:r>
            <a:r>
              <a:rPr lang="en-US" sz="5800" dirty="0" smtClean="0">
                <a:solidFill>
                  <a:srgbClr val="002060"/>
                </a:solidFill>
              </a:rPr>
              <a:t> </a:t>
            </a:r>
            <a:r>
              <a:rPr lang="en-US" sz="5800" dirty="0" err="1" smtClean="0">
                <a:solidFill>
                  <a:srgbClr val="002060"/>
                </a:solidFill>
              </a:rPr>
              <a:t>đời</a:t>
            </a:r>
            <a:r>
              <a:rPr lang="en-US" sz="5800" dirty="0" smtClean="0">
                <a:solidFill>
                  <a:srgbClr val="002060"/>
                </a:solidFill>
              </a:rPr>
              <a:t> </a:t>
            </a:r>
            <a:r>
              <a:rPr lang="en-US" sz="5800" dirty="0" err="1" smtClean="0">
                <a:solidFill>
                  <a:srgbClr val="002060"/>
                </a:solidFill>
              </a:rPr>
              <a:t>niềm</a:t>
            </a:r>
            <a:r>
              <a:rPr lang="en-US" sz="5800" dirty="0" smtClean="0">
                <a:solidFill>
                  <a:srgbClr val="002060"/>
                </a:solidFill>
              </a:rPr>
              <a:t> </a:t>
            </a:r>
            <a:r>
              <a:rPr lang="en-US" sz="5800" dirty="0" err="1" smtClean="0">
                <a:solidFill>
                  <a:srgbClr val="002060"/>
                </a:solidFill>
              </a:rPr>
              <a:t>hạnh</a:t>
            </a:r>
            <a:r>
              <a:rPr lang="en-US" sz="5800" dirty="0" smtClean="0">
                <a:solidFill>
                  <a:srgbClr val="002060"/>
                </a:solidFill>
              </a:rPr>
              <a:t> </a:t>
            </a:r>
            <a:r>
              <a:rPr lang="en-US" sz="5800" dirty="0" err="1" smtClean="0">
                <a:solidFill>
                  <a:srgbClr val="002060"/>
                </a:solidFill>
              </a:rPr>
              <a:t>phúc</a:t>
            </a:r>
            <a:r>
              <a:rPr lang="en-US" sz="5800" dirty="0" smtClean="0">
                <a:solidFill>
                  <a:srgbClr val="002060"/>
                </a:solidFill>
              </a:rPr>
              <a:t> </a:t>
            </a:r>
            <a:r>
              <a:rPr lang="en-US" sz="5800" dirty="0" err="1" smtClean="0">
                <a:solidFill>
                  <a:srgbClr val="002060"/>
                </a:solidFill>
              </a:rPr>
              <a:t>cho</a:t>
            </a:r>
            <a:r>
              <a:rPr lang="en-US" sz="5800" dirty="0" smtClean="0">
                <a:solidFill>
                  <a:srgbClr val="002060"/>
                </a:solidFill>
              </a:rPr>
              <a:t> </a:t>
            </a:r>
            <a:r>
              <a:rPr lang="vi-VN" sz="5800" dirty="0" smtClean="0">
                <a:solidFill>
                  <a:srgbClr val="002060"/>
                </a:solidFill>
              </a:rPr>
              <a:t>ngày </a:t>
            </a:r>
            <a:r>
              <a:rPr lang="vi-VN" sz="5800" dirty="0">
                <a:solidFill>
                  <a:srgbClr val="002060"/>
                </a:solidFill>
              </a:rPr>
              <a:t>mai</a:t>
            </a:r>
            <a:r>
              <a:rPr lang="vi-VN" sz="5800" b="0" dirty="0" smtClean="0">
                <a:solidFill>
                  <a:srgbClr val="002060"/>
                </a:solidFill>
                <a:effectLst/>
              </a:rPr>
              <a:t>.</a:t>
            </a:r>
            <a:endParaRPr lang="en-US" sz="5800" b="0" dirty="0">
              <a:solidFill>
                <a:srgbClr val="002060"/>
              </a:solidFill>
              <a:effectLst/>
            </a:endParaRPr>
          </a:p>
        </p:txBody>
      </p:sp>
    </p:spTree>
    <p:extLst>
      <p:ext uri="{BB962C8B-B14F-4D97-AF65-F5344CB8AC3E}">
        <p14:creationId xmlns:p14="http://schemas.microsoft.com/office/powerpoint/2010/main" val="3070558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300" u="sng" dirty="0" err="1" smtClean="0">
                <a:solidFill>
                  <a:srgbClr val="C00000"/>
                </a:solidFill>
              </a:rPr>
              <a:t>Đk</a:t>
            </a:r>
            <a:r>
              <a:rPr lang="en-US" sz="5300" b="0" u="sng" dirty="0" smtClean="0">
                <a:solidFill>
                  <a:srgbClr val="C00000"/>
                </a:solidFill>
                <a:effectLst/>
              </a:rPr>
              <a:t>:</a:t>
            </a:r>
            <a:r>
              <a:rPr lang="en-US" sz="5300" b="0" dirty="0" smtClean="0">
                <a:solidFill>
                  <a:srgbClr val="000099"/>
                </a:solidFill>
                <a:effectLst/>
              </a:rPr>
              <a:t> </a:t>
            </a:r>
            <a:r>
              <a:rPr lang="en-US" sz="5300" b="0" dirty="0" smtClean="0">
                <a:solidFill>
                  <a:srgbClr val="002060"/>
                </a:solidFill>
                <a:effectLst/>
              </a:rPr>
              <a:t>T</a:t>
            </a:r>
            <a:r>
              <a:rPr lang="vi-VN" sz="5300" dirty="0" smtClean="0">
                <a:solidFill>
                  <a:srgbClr val="002060"/>
                </a:solidFill>
              </a:rPr>
              <a:t>ấm </a:t>
            </a:r>
            <a:r>
              <a:rPr lang="vi-VN" sz="5300" dirty="0">
                <a:solidFill>
                  <a:srgbClr val="002060"/>
                </a:solidFill>
              </a:rPr>
              <a:t>bánh này chứa </a:t>
            </a:r>
            <a:r>
              <a:rPr lang="en-US" sz="5300" dirty="0" err="1" smtClean="0">
                <a:solidFill>
                  <a:srgbClr val="002060"/>
                </a:solidFill>
              </a:rPr>
              <a:t>chan</a:t>
            </a:r>
            <a:r>
              <a:rPr lang="vi-VN" sz="5300" dirty="0" smtClean="0">
                <a:solidFill>
                  <a:srgbClr val="002060"/>
                </a:solidFill>
              </a:rPr>
              <a:t> </a:t>
            </a:r>
            <a:r>
              <a:rPr lang="vi-VN" sz="5300" dirty="0">
                <a:solidFill>
                  <a:srgbClr val="002060"/>
                </a:solidFill>
              </a:rPr>
              <a:t>nỗi </a:t>
            </a:r>
            <a:r>
              <a:rPr lang="vi-VN" sz="5300" dirty="0" smtClean="0">
                <a:solidFill>
                  <a:srgbClr val="002060"/>
                </a:solidFill>
              </a:rPr>
              <a:t>niềm </a:t>
            </a:r>
            <a:r>
              <a:rPr lang="vi-VN" sz="5300" dirty="0">
                <a:solidFill>
                  <a:srgbClr val="002060"/>
                </a:solidFill>
              </a:rPr>
              <a:t>là của lễ cuộc đời con dâng </a:t>
            </a:r>
            <a:r>
              <a:rPr lang="en-US" sz="5300" dirty="0" err="1" smtClean="0">
                <a:solidFill>
                  <a:srgbClr val="002060"/>
                </a:solidFill>
              </a:rPr>
              <a:t>Ngài</a:t>
            </a:r>
            <a:r>
              <a:rPr lang="vi-VN" sz="5300" dirty="0" smtClean="0">
                <a:solidFill>
                  <a:srgbClr val="002060"/>
                </a:solidFill>
              </a:rPr>
              <a:t>. </a:t>
            </a:r>
            <a:r>
              <a:rPr lang="vi-VN" sz="5300" dirty="0">
                <a:solidFill>
                  <a:srgbClr val="002060"/>
                </a:solidFill>
              </a:rPr>
              <a:t>Chén </a:t>
            </a:r>
            <a:r>
              <a:rPr lang="en-US" sz="5300" dirty="0" err="1" smtClean="0">
                <a:solidFill>
                  <a:srgbClr val="002060"/>
                </a:solidFill>
              </a:rPr>
              <a:t>thánh</a:t>
            </a:r>
            <a:r>
              <a:rPr lang="vi-VN" sz="5300" dirty="0" smtClean="0">
                <a:solidFill>
                  <a:srgbClr val="002060"/>
                </a:solidFill>
              </a:rPr>
              <a:t> </a:t>
            </a:r>
            <a:r>
              <a:rPr lang="vi-VN" sz="5300" dirty="0">
                <a:solidFill>
                  <a:srgbClr val="002060"/>
                </a:solidFill>
              </a:rPr>
              <a:t>này chất cả tâm </a:t>
            </a:r>
            <a:r>
              <a:rPr lang="vi-VN" sz="5300" dirty="0" smtClean="0">
                <a:solidFill>
                  <a:srgbClr val="002060"/>
                </a:solidFill>
              </a:rPr>
              <a:t>tư</a:t>
            </a:r>
            <a:r>
              <a:rPr lang="en-US" sz="5300" dirty="0" smtClean="0">
                <a:solidFill>
                  <a:srgbClr val="002060"/>
                </a:solidFill>
              </a:rPr>
              <a:t>.</a:t>
            </a:r>
            <a:r>
              <a:rPr lang="vi-VN" sz="5300" dirty="0" smtClean="0">
                <a:solidFill>
                  <a:srgbClr val="002060"/>
                </a:solidFill>
              </a:rPr>
              <a:t> </a:t>
            </a:r>
            <a:r>
              <a:rPr lang="en-US" sz="5300" dirty="0" smtClean="0">
                <a:solidFill>
                  <a:srgbClr val="002060"/>
                </a:solidFill>
              </a:rPr>
              <a:t>T</a:t>
            </a:r>
            <a:r>
              <a:rPr lang="vi-VN" sz="5300" dirty="0" smtClean="0">
                <a:solidFill>
                  <a:srgbClr val="002060"/>
                </a:solidFill>
              </a:rPr>
              <a:t>uy </a:t>
            </a:r>
            <a:r>
              <a:rPr lang="vi-VN" sz="5300" dirty="0">
                <a:solidFill>
                  <a:srgbClr val="002060"/>
                </a:solidFill>
              </a:rPr>
              <a:t>đơn nghèo nhưng mang </a:t>
            </a:r>
            <a:r>
              <a:rPr lang="en-US" sz="5300" dirty="0" err="1" smtClean="0">
                <a:solidFill>
                  <a:srgbClr val="002060"/>
                </a:solidFill>
              </a:rPr>
              <a:t>trọn</a:t>
            </a:r>
            <a:r>
              <a:rPr lang="vi-VN" sz="5300" dirty="0" smtClean="0">
                <a:solidFill>
                  <a:srgbClr val="002060"/>
                </a:solidFill>
              </a:rPr>
              <a:t> </a:t>
            </a:r>
            <a:r>
              <a:rPr lang="vi-VN" sz="5300" dirty="0">
                <a:solidFill>
                  <a:srgbClr val="002060"/>
                </a:solidFill>
              </a:rPr>
              <a:t>tình yêu</a:t>
            </a:r>
            <a:r>
              <a:rPr lang="vi-VN" sz="5300" b="0" dirty="0" smtClean="0">
                <a:solidFill>
                  <a:srgbClr val="002060"/>
                </a:solidFill>
                <a:effectLst/>
              </a:rPr>
              <a:t>.</a:t>
            </a:r>
            <a:endParaRPr lang="en-US" sz="5300" b="0" dirty="0">
              <a:solidFill>
                <a:srgbClr val="002060"/>
              </a:solidFill>
              <a:effectLst/>
            </a:endParaRPr>
          </a:p>
        </p:txBody>
      </p:sp>
    </p:spTree>
    <p:extLst>
      <p:ext uri="{BB962C8B-B14F-4D97-AF65-F5344CB8AC3E}">
        <p14:creationId xmlns:p14="http://schemas.microsoft.com/office/powerpoint/2010/main" val="14290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600" u="sng" dirty="0" smtClean="0">
                <a:solidFill>
                  <a:srgbClr val="C00000"/>
                </a:solidFill>
              </a:rPr>
              <a:t>T</a:t>
            </a:r>
            <a:r>
              <a:rPr lang="en-US" sz="6600" b="0" u="sng" dirty="0" smtClean="0">
                <a:solidFill>
                  <a:srgbClr val="C00000"/>
                </a:solidFill>
                <a:effectLst/>
              </a:rPr>
              <a:t>k2:</a:t>
            </a:r>
            <a:r>
              <a:rPr lang="en-US" sz="6600" b="0" dirty="0" smtClean="0">
                <a:solidFill>
                  <a:srgbClr val="C00000"/>
                </a:solidFill>
                <a:effectLst/>
              </a:rPr>
              <a:t> </a:t>
            </a:r>
            <a:r>
              <a:rPr lang="vi-VN" sz="6600" dirty="0">
                <a:solidFill>
                  <a:srgbClr val="002060"/>
                </a:solidFill>
              </a:rPr>
              <a:t>Xin </a:t>
            </a:r>
            <a:r>
              <a:rPr lang="vi-VN" sz="6600" dirty="0" smtClean="0">
                <a:solidFill>
                  <a:srgbClr val="002060"/>
                </a:solidFill>
              </a:rPr>
              <a:t>dâng</a:t>
            </a:r>
            <a:r>
              <a:rPr lang="en-US" sz="6600" dirty="0" smtClean="0">
                <a:solidFill>
                  <a:srgbClr val="002060"/>
                </a:solidFill>
              </a:rPr>
              <a:t> </a:t>
            </a:r>
            <a:r>
              <a:rPr lang="en-US" sz="6600" dirty="0" err="1" smtClean="0">
                <a:solidFill>
                  <a:srgbClr val="002060"/>
                </a:solidFill>
              </a:rPr>
              <a:t>Người</a:t>
            </a:r>
            <a:r>
              <a:rPr lang="vi-VN" sz="6600" dirty="0" smtClean="0">
                <a:solidFill>
                  <a:srgbClr val="002060"/>
                </a:solidFill>
              </a:rPr>
              <a:t> </a:t>
            </a:r>
            <a:r>
              <a:rPr lang="en-US" sz="6600" dirty="0" err="1" smtClean="0">
                <a:solidFill>
                  <a:srgbClr val="002060"/>
                </a:solidFill>
              </a:rPr>
              <a:t>những</a:t>
            </a:r>
            <a:r>
              <a:rPr lang="en-US" sz="6600" dirty="0" smtClean="0">
                <a:solidFill>
                  <a:srgbClr val="002060"/>
                </a:solidFill>
              </a:rPr>
              <a:t> </a:t>
            </a:r>
            <a:r>
              <a:rPr lang="en-US" sz="6600" dirty="0" err="1" smtClean="0">
                <a:solidFill>
                  <a:srgbClr val="002060"/>
                </a:solidFill>
              </a:rPr>
              <a:t>ngày</a:t>
            </a:r>
            <a:r>
              <a:rPr lang="en-US" sz="6600" dirty="0" smtClean="0">
                <a:solidFill>
                  <a:srgbClr val="002060"/>
                </a:solidFill>
              </a:rPr>
              <a:t> qua </a:t>
            </a:r>
            <a:r>
              <a:rPr lang="en-US" sz="6600" dirty="0" err="1" smtClean="0">
                <a:solidFill>
                  <a:srgbClr val="002060"/>
                </a:solidFill>
              </a:rPr>
              <a:t>rồi</a:t>
            </a:r>
            <a:r>
              <a:rPr lang="en-US" sz="6600" dirty="0" smtClean="0">
                <a:solidFill>
                  <a:srgbClr val="002060"/>
                </a:solidFill>
              </a:rPr>
              <a:t>, </a:t>
            </a:r>
            <a:r>
              <a:rPr lang="en-US" sz="6600" dirty="0" err="1" smtClean="0">
                <a:solidFill>
                  <a:srgbClr val="002060"/>
                </a:solidFill>
              </a:rPr>
              <a:t>niềm</a:t>
            </a:r>
            <a:r>
              <a:rPr lang="en-US" sz="6600" dirty="0" smtClean="0">
                <a:solidFill>
                  <a:srgbClr val="002060"/>
                </a:solidFill>
              </a:rPr>
              <a:t> </a:t>
            </a:r>
            <a:r>
              <a:rPr lang="en-US" sz="6600" dirty="0" err="1" smtClean="0">
                <a:solidFill>
                  <a:srgbClr val="002060"/>
                </a:solidFill>
              </a:rPr>
              <a:t>vui</a:t>
            </a:r>
            <a:r>
              <a:rPr lang="en-US" sz="6600" dirty="0" smtClean="0">
                <a:solidFill>
                  <a:srgbClr val="002060"/>
                </a:solidFill>
              </a:rPr>
              <a:t> </a:t>
            </a:r>
            <a:r>
              <a:rPr lang="en-US" sz="6600" dirty="0" err="1" smtClean="0">
                <a:solidFill>
                  <a:srgbClr val="002060"/>
                </a:solidFill>
              </a:rPr>
              <a:t>lẫn</a:t>
            </a:r>
            <a:r>
              <a:rPr lang="en-US" sz="6600" dirty="0" smtClean="0">
                <a:solidFill>
                  <a:srgbClr val="002060"/>
                </a:solidFill>
              </a:rPr>
              <a:t> </a:t>
            </a:r>
            <a:r>
              <a:rPr lang="en-US" sz="6600" dirty="0" err="1" smtClean="0">
                <a:solidFill>
                  <a:srgbClr val="002060"/>
                </a:solidFill>
              </a:rPr>
              <a:t>với</a:t>
            </a:r>
            <a:r>
              <a:rPr lang="en-US" sz="6600" dirty="0" smtClean="0">
                <a:solidFill>
                  <a:srgbClr val="002060"/>
                </a:solidFill>
              </a:rPr>
              <a:t> </a:t>
            </a:r>
            <a:r>
              <a:rPr lang="en-US" sz="6600" dirty="0" err="1" smtClean="0">
                <a:solidFill>
                  <a:srgbClr val="002060"/>
                </a:solidFill>
              </a:rPr>
              <a:t>thương</a:t>
            </a:r>
            <a:r>
              <a:rPr lang="en-US" sz="6600" dirty="0" smtClean="0">
                <a:solidFill>
                  <a:srgbClr val="002060"/>
                </a:solidFill>
              </a:rPr>
              <a:t> </a:t>
            </a:r>
            <a:r>
              <a:rPr lang="en-US" sz="6600" dirty="0" err="1" smtClean="0">
                <a:solidFill>
                  <a:srgbClr val="002060"/>
                </a:solidFill>
              </a:rPr>
              <a:t>đau</a:t>
            </a:r>
            <a:r>
              <a:rPr lang="en-US" sz="6600" dirty="0">
                <a:solidFill>
                  <a:srgbClr val="000099"/>
                </a:solidFill>
              </a:rPr>
              <a:t>.</a:t>
            </a:r>
            <a:endParaRPr lang="en-US" sz="6600" b="0" dirty="0">
              <a:solidFill>
                <a:srgbClr val="C00000"/>
              </a:solidFill>
              <a:effectLst/>
            </a:endParaRPr>
          </a:p>
        </p:txBody>
      </p:sp>
    </p:spTree>
    <p:extLst>
      <p:ext uri="{BB962C8B-B14F-4D97-AF65-F5344CB8AC3E}">
        <p14:creationId xmlns:p14="http://schemas.microsoft.com/office/powerpoint/2010/main" val="30210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dirty="0" smtClean="0">
                <a:solidFill>
                  <a:srgbClr val="C00000"/>
                </a:solidFill>
              </a:rPr>
              <a:t>*** </a:t>
            </a:r>
            <a:r>
              <a:rPr lang="en-US" sz="6000" dirty="0" err="1" smtClean="0">
                <a:solidFill>
                  <a:srgbClr val="002060"/>
                </a:solidFill>
              </a:rPr>
              <a:t>Xin</a:t>
            </a:r>
            <a:r>
              <a:rPr lang="en-US" sz="6000" dirty="0" smtClean="0">
                <a:solidFill>
                  <a:srgbClr val="002060"/>
                </a:solidFill>
              </a:rPr>
              <a:t> </a:t>
            </a:r>
            <a:r>
              <a:rPr lang="en-US" sz="6000" dirty="0" err="1" smtClean="0">
                <a:solidFill>
                  <a:srgbClr val="002060"/>
                </a:solidFill>
              </a:rPr>
              <a:t>dâng</a:t>
            </a:r>
            <a:r>
              <a:rPr lang="en-US" sz="6000" dirty="0" smtClean="0">
                <a:solidFill>
                  <a:srgbClr val="002060"/>
                </a:solidFill>
              </a:rPr>
              <a:t> </a:t>
            </a:r>
            <a:r>
              <a:rPr lang="en-US" sz="6000" dirty="0" err="1" smtClean="0">
                <a:solidFill>
                  <a:srgbClr val="002060"/>
                </a:solidFill>
              </a:rPr>
              <a:t>Người</a:t>
            </a:r>
            <a:r>
              <a:rPr lang="en-US" sz="6000" dirty="0" smtClean="0">
                <a:solidFill>
                  <a:srgbClr val="002060"/>
                </a:solidFill>
              </a:rPr>
              <a:t> </a:t>
            </a:r>
            <a:r>
              <a:rPr lang="en-US" sz="6000" dirty="0" err="1" smtClean="0">
                <a:solidFill>
                  <a:srgbClr val="002060"/>
                </a:solidFill>
              </a:rPr>
              <a:t>mộng</a:t>
            </a:r>
            <a:r>
              <a:rPr lang="en-US" sz="6000" dirty="0" smtClean="0">
                <a:solidFill>
                  <a:srgbClr val="002060"/>
                </a:solidFill>
              </a:rPr>
              <a:t> </a:t>
            </a:r>
            <a:r>
              <a:rPr lang="en-US" sz="6000" dirty="0" err="1" smtClean="0">
                <a:solidFill>
                  <a:srgbClr val="002060"/>
                </a:solidFill>
              </a:rPr>
              <a:t>ước</a:t>
            </a:r>
            <a:r>
              <a:rPr lang="en-US" sz="6000" dirty="0" smtClean="0">
                <a:solidFill>
                  <a:srgbClr val="002060"/>
                </a:solidFill>
              </a:rPr>
              <a:t> </a:t>
            </a:r>
            <a:r>
              <a:rPr lang="en-US" sz="6000" dirty="0" err="1" smtClean="0">
                <a:solidFill>
                  <a:srgbClr val="002060"/>
                </a:solidFill>
              </a:rPr>
              <a:t>tương</a:t>
            </a:r>
            <a:r>
              <a:rPr lang="en-US" sz="6000" dirty="0" smtClean="0">
                <a:solidFill>
                  <a:srgbClr val="002060"/>
                </a:solidFill>
              </a:rPr>
              <a:t> </a:t>
            </a:r>
            <a:r>
              <a:rPr lang="en-US" sz="6000" dirty="0" err="1" smtClean="0">
                <a:solidFill>
                  <a:srgbClr val="002060"/>
                </a:solidFill>
              </a:rPr>
              <a:t>lai</a:t>
            </a:r>
            <a:r>
              <a:rPr lang="en-US" sz="6000" dirty="0" smtClean="0">
                <a:solidFill>
                  <a:srgbClr val="002060"/>
                </a:solidFill>
              </a:rPr>
              <a:t>, </a:t>
            </a:r>
            <a:r>
              <a:rPr lang="en-US" sz="6000" dirty="0" err="1" smtClean="0">
                <a:solidFill>
                  <a:srgbClr val="002060"/>
                </a:solidFill>
              </a:rPr>
              <a:t>mong</a:t>
            </a:r>
            <a:r>
              <a:rPr lang="en-US" sz="6000" dirty="0" smtClean="0">
                <a:solidFill>
                  <a:srgbClr val="002060"/>
                </a:solidFill>
              </a:rPr>
              <a:t> </a:t>
            </a:r>
            <a:r>
              <a:rPr lang="en-US" sz="6000" dirty="0" err="1" smtClean="0">
                <a:solidFill>
                  <a:srgbClr val="002060"/>
                </a:solidFill>
              </a:rPr>
              <a:t>ngày</a:t>
            </a:r>
            <a:r>
              <a:rPr lang="en-US" sz="6000" dirty="0" smtClean="0">
                <a:solidFill>
                  <a:srgbClr val="002060"/>
                </a:solidFill>
              </a:rPr>
              <a:t> </a:t>
            </a:r>
            <a:r>
              <a:rPr lang="en-US" sz="6000" dirty="0" err="1" smtClean="0">
                <a:solidFill>
                  <a:srgbClr val="002060"/>
                </a:solidFill>
              </a:rPr>
              <a:t>mai</a:t>
            </a:r>
            <a:r>
              <a:rPr lang="en-US" sz="6000" dirty="0" smtClean="0">
                <a:solidFill>
                  <a:srgbClr val="002060"/>
                </a:solidFill>
              </a:rPr>
              <a:t> </a:t>
            </a:r>
            <a:r>
              <a:rPr lang="en-US" sz="6000" dirty="0" err="1" smtClean="0">
                <a:solidFill>
                  <a:srgbClr val="002060"/>
                </a:solidFill>
              </a:rPr>
              <a:t>sẽ</a:t>
            </a:r>
            <a:r>
              <a:rPr lang="en-US" sz="6000" dirty="0" smtClean="0">
                <a:solidFill>
                  <a:srgbClr val="002060"/>
                </a:solidFill>
              </a:rPr>
              <a:t> </a:t>
            </a:r>
            <a:r>
              <a:rPr lang="en-US" sz="6000" dirty="0" err="1" smtClean="0">
                <a:solidFill>
                  <a:srgbClr val="002060"/>
                </a:solidFill>
              </a:rPr>
              <a:t>thắm</a:t>
            </a:r>
            <a:r>
              <a:rPr lang="en-US" sz="6000" dirty="0" smtClean="0">
                <a:solidFill>
                  <a:srgbClr val="002060"/>
                </a:solidFill>
              </a:rPr>
              <a:t> </a:t>
            </a:r>
            <a:r>
              <a:rPr lang="en-US" sz="6000" dirty="0" err="1" smtClean="0">
                <a:solidFill>
                  <a:srgbClr val="002060"/>
                </a:solidFill>
              </a:rPr>
              <a:t>tươi</a:t>
            </a:r>
            <a:r>
              <a:rPr lang="en-US" sz="6000" dirty="0" smtClean="0">
                <a:solidFill>
                  <a:srgbClr val="002060"/>
                </a:solidFill>
              </a:rPr>
              <a:t> </a:t>
            </a:r>
            <a:r>
              <a:rPr lang="en-US" sz="6000" dirty="0" err="1" smtClean="0">
                <a:solidFill>
                  <a:srgbClr val="002060"/>
                </a:solidFill>
              </a:rPr>
              <a:t>màu</a:t>
            </a:r>
            <a:r>
              <a:rPr lang="en-US" sz="6000" dirty="0" smtClean="0">
                <a:solidFill>
                  <a:srgbClr val="002060"/>
                </a:solidFill>
              </a:rPr>
              <a:t>. </a:t>
            </a:r>
            <a:r>
              <a:rPr lang="en-US" sz="6000" dirty="0" err="1" smtClean="0">
                <a:solidFill>
                  <a:srgbClr val="002060"/>
                </a:solidFill>
              </a:rPr>
              <a:t>Và</a:t>
            </a:r>
            <a:r>
              <a:rPr lang="en-US" sz="6000" dirty="0" smtClean="0">
                <a:solidFill>
                  <a:srgbClr val="002060"/>
                </a:solidFill>
              </a:rPr>
              <a:t> </a:t>
            </a:r>
            <a:r>
              <a:rPr lang="en-US" sz="6000" dirty="0" err="1" smtClean="0">
                <a:solidFill>
                  <a:srgbClr val="002060"/>
                </a:solidFill>
              </a:rPr>
              <a:t>xin</a:t>
            </a:r>
            <a:r>
              <a:rPr lang="en-US" sz="6000" dirty="0" smtClean="0">
                <a:solidFill>
                  <a:srgbClr val="002060"/>
                </a:solidFill>
              </a:rPr>
              <a:t> </a:t>
            </a:r>
            <a:r>
              <a:rPr lang="en-US" sz="6000" dirty="0" err="1" smtClean="0">
                <a:solidFill>
                  <a:srgbClr val="002060"/>
                </a:solidFill>
              </a:rPr>
              <a:t>dâng</a:t>
            </a:r>
            <a:r>
              <a:rPr lang="en-US" sz="6000" dirty="0" smtClean="0">
                <a:solidFill>
                  <a:srgbClr val="002060"/>
                </a:solidFill>
              </a:rPr>
              <a:t> </a:t>
            </a:r>
            <a:r>
              <a:rPr lang="en-US" sz="6000" dirty="0" err="1" smtClean="0">
                <a:solidFill>
                  <a:srgbClr val="002060"/>
                </a:solidFill>
              </a:rPr>
              <a:t>người</a:t>
            </a:r>
            <a:r>
              <a:rPr lang="en-US" sz="6000" dirty="0" smtClean="0">
                <a:solidFill>
                  <a:srgbClr val="002060"/>
                </a:solidFill>
              </a:rPr>
              <a:t> </a:t>
            </a:r>
            <a:r>
              <a:rPr lang="en-US" sz="6000" dirty="0" err="1" smtClean="0">
                <a:solidFill>
                  <a:srgbClr val="002060"/>
                </a:solidFill>
              </a:rPr>
              <a:t>từng</a:t>
            </a:r>
            <a:r>
              <a:rPr lang="en-US" sz="6000" dirty="0" smtClean="0">
                <a:solidFill>
                  <a:srgbClr val="002060"/>
                </a:solidFill>
              </a:rPr>
              <a:t> </a:t>
            </a:r>
            <a:r>
              <a:rPr lang="en-US" sz="6000" dirty="0" err="1" smtClean="0">
                <a:solidFill>
                  <a:srgbClr val="002060"/>
                </a:solidFill>
              </a:rPr>
              <a:t>giây</a:t>
            </a:r>
            <a:r>
              <a:rPr lang="en-US" sz="6000" dirty="0" smtClean="0">
                <a:solidFill>
                  <a:srgbClr val="002060"/>
                </a:solidFill>
              </a:rPr>
              <a:t> </a:t>
            </a:r>
            <a:r>
              <a:rPr lang="en-US" sz="6000" dirty="0" err="1" smtClean="0">
                <a:solidFill>
                  <a:srgbClr val="002060"/>
                </a:solidFill>
              </a:rPr>
              <a:t>phút</a:t>
            </a:r>
            <a:r>
              <a:rPr lang="en-US" sz="6000" dirty="0" smtClean="0">
                <a:solidFill>
                  <a:srgbClr val="002060"/>
                </a:solidFill>
              </a:rPr>
              <a:t> </a:t>
            </a:r>
            <a:r>
              <a:rPr lang="en-US" sz="6000" dirty="0" err="1" smtClean="0">
                <a:solidFill>
                  <a:srgbClr val="002060"/>
                </a:solidFill>
              </a:rPr>
              <a:t>trong</a:t>
            </a:r>
            <a:r>
              <a:rPr lang="en-US" sz="6000" dirty="0" smtClean="0">
                <a:solidFill>
                  <a:srgbClr val="002060"/>
                </a:solidFill>
              </a:rPr>
              <a:t> </a:t>
            </a:r>
            <a:r>
              <a:rPr lang="en-US" sz="6000" dirty="0" err="1" smtClean="0">
                <a:solidFill>
                  <a:srgbClr val="002060"/>
                </a:solidFill>
              </a:rPr>
              <a:t>đời</a:t>
            </a:r>
            <a:r>
              <a:rPr lang="en-US" sz="6000" dirty="0" smtClean="0">
                <a:solidFill>
                  <a:srgbClr val="002060"/>
                </a:solidFill>
              </a:rPr>
              <a:t> con.</a:t>
            </a:r>
            <a:endParaRPr lang="en-US" sz="6000" b="0" dirty="0">
              <a:solidFill>
                <a:srgbClr val="002060"/>
              </a:solidFill>
              <a:effectLst/>
            </a:endParaRPr>
          </a:p>
        </p:txBody>
      </p:sp>
    </p:spTree>
    <p:extLst>
      <p:ext uri="{BB962C8B-B14F-4D97-AF65-F5344CB8AC3E}">
        <p14:creationId xmlns:p14="http://schemas.microsoft.com/office/powerpoint/2010/main" val="2849995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300" u="sng" dirty="0" err="1" smtClean="0">
                <a:solidFill>
                  <a:srgbClr val="C00000"/>
                </a:solidFill>
              </a:rPr>
              <a:t>Đk</a:t>
            </a:r>
            <a:r>
              <a:rPr lang="en-US" sz="5300" b="0" u="sng" dirty="0" smtClean="0">
                <a:solidFill>
                  <a:srgbClr val="C00000"/>
                </a:solidFill>
                <a:effectLst/>
              </a:rPr>
              <a:t>:</a:t>
            </a:r>
            <a:r>
              <a:rPr lang="en-US" sz="5300" b="0" dirty="0" smtClean="0">
                <a:solidFill>
                  <a:srgbClr val="000099"/>
                </a:solidFill>
                <a:effectLst/>
              </a:rPr>
              <a:t> </a:t>
            </a:r>
            <a:r>
              <a:rPr lang="en-US" sz="5300" b="0" dirty="0" smtClean="0">
                <a:solidFill>
                  <a:srgbClr val="002060"/>
                </a:solidFill>
                <a:effectLst/>
              </a:rPr>
              <a:t>T</a:t>
            </a:r>
            <a:r>
              <a:rPr lang="vi-VN" sz="5300" dirty="0" smtClean="0">
                <a:solidFill>
                  <a:srgbClr val="002060"/>
                </a:solidFill>
              </a:rPr>
              <a:t>ấm </a:t>
            </a:r>
            <a:r>
              <a:rPr lang="vi-VN" sz="5300" dirty="0">
                <a:solidFill>
                  <a:srgbClr val="002060"/>
                </a:solidFill>
              </a:rPr>
              <a:t>bánh này chứa </a:t>
            </a:r>
            <a:r>
              <a:rPr lang="en-US" sz="5300" dirty="0" err="1" smtClean="0">
                <a:solidFill>
                  <a:srgbClr val="002060"/>
                </a:solidFill>
              </a:rPr>
              <a:t>chan</a:t>
            </a:r>
            <a:r>
              <a:rPr lang="vi-VN" sz="5300" dirty="0" smtClean="0">
                <a:solidFill>
                  <a:srgbClr val="002060"/>
                </a:solidFill>
              </a:rPr>
              <a:t> </a:t>
            </a:r>
            <a:r>
              <a:rPr lang="vi-VN" sz="5300" dirty="0">
                <a:solidFill>
                  <a:srgbClr val="002060"/>
                </a:solidFill>
              </a:rPr>
              <a:t>nỗi </a:t>
            </a:r>
            <a:r>
              <a:rPr lang="vi-VN" sz="5300" dirty="0" smtClean="0">
                <a:solidFill>
                  <a:srgbClr val="002060"/>
                </a:solidFill>
              </a:rPr>
              <a:t>niềm </a:t>
            </a:r>
            <a:r>
              <a:rPr lang="vi-VN" sz="5300" dirty="0">
                <a:solidFill>
                  <a:srgbClr val="002060"/>
                </a:solidFill>
              </a:rPr>
              <a:t>là của lễ cuộc đời con dâng </a:t>
            </a:r>
            <a:r>
              <a:rPr lang="en-US" sz="5300" dirty="0" err="1" smtClean="0">
                <a:solidFill>
                  <a:srgbClr val="002060"/>
                </a:solidFill>
              </a:rPr>
              <a:t>Ngài</a:t>
            </a:r>
            <a:r>
              <a:rPr lang="vi-VN" sz="5300" dirty="0" smtClean="0">
                <a:solidFill>
                  <a:srgbClr val="002060"/>
                </a:solidFill>
              </a:rPr>
              <a:t>. </a:t>
            </a:r>
            <a:r>
              <a:rPr lang="vi-VN" sz="5300" dirty="0">
                <a:solidFill>
                  <a:srgbClr val="002060"/>
                </a:solidFill>
              </a:rPr>
              <a:t>Chén </a:t>
            </a:r>
            <a:r>
              <a:rPr lang="en-US" sz="5300" dirty="0" err="1" smtClean="0">
                <a:solidFill>
                  <a:srgbClr val="002060"/>
                </a:solidFill>
              </a:rPr>
              <a:t>thánh</a:t>
            </a:r>
            <a:r>
              <a:rPr lang="vi-VN" sz="5300" dirty="0" smtClean="0">
                <a:solidFill>
                  <a:srgbClr val="002060"/>
                </a:solidFill>
              </a:rPr>
              <a:t> </a:t>
            </a:r>
            <a:r>
              <a:rPr lang="vi-VN" sz="5300" dirty="0">
                <a:solidFill>
                  <a:srgbClr val="002060"/>
                </a:solidFill>
              </a:rPr>
              <a:t>này chất cả tâm </a:t>
            </a:r>
            <a:r>
              <a:rPr lang="vi-VN" sz="5300" dirty="0" smtClean="0">
                <a:solidFill>
                  <a:srgbClr val="002060"/>
                </a:solidFill>
              </a:rPr>
              <a:t>tư</a:t>
            </a:r>
            <a:r>
              <a:rPr lang="en-US" sz="5300" dirty="0" smtClean="0">
                <a:solidFill>
                  <a:srgbClr val="002060"/>
                </a:solidFill>
              </a:rPr>
              <a:t>.</a:t>
            </a:r>
            <a:r>
              <a:rPr lang="vi-VN" sz="5300" dirty="0" smtClean="0">
                <a:solidFill>
                  <a:srgbClr val="002060"/>
                </a:solidFill>
              </a:rPr>
              <a:t> </a:t>
            </a:r>
            <a:r>
              <a:rPr lang="en-US" sz="5300" dirty="0" smtClean="0">
                <a:solidFill>
                  <a:srgbClr val="002060"/>
                </a:solidFill>
              </a:rPr>
              <a:t>T</a:t>
            </a:r>
            <a:r>
              <a:rPr lang="vi-VN" sz="5300" dirty="0" smtClean="0">
                <a:solidFill>
                  <a:srgbClr val="002060"/>
                </a:solidFill>
              </a:rPr>
              <a:t>uy </a:t>
            </a:r>
            <a:r>
              <a:rPr lang="vi-VN" sz="5300" dirty="0">
                <a:solidFill>
                  <a:srgbClr val="002060"/>
                </a:solidFill>
              </a:rPr>
              <a:t>đơn nghèo nhưng mang </a:t>
            </a:r>
            <a:r>
              <a:rPr lang="en-US" sz="5300" dirty="0" err="1" smtClean="0">
                <a:solidFill>
                  <a:srgbClr val="002060"/>
                </a:solidFill>
              </a:rPr>
              <a:t>trọn</a:t>
            </a:r>
            <a:r>
              <a:rPr lang="vi-VN" sz="5300" dirty="0" smtClean="0">
                <a:solidFill>
                  <a:srgbClr val="002060"/>
                </a:solidFill>
              </a:rPr>
              <a:t> </a:t>
            </a:r>
            <a:r>
              <a:rPr lang="vi-VN" sz="5300" dirty="0">
                <a:solidFill>
                  <a:srgbClr val="002060"/>
                </a:solidFill>
              </a:rPr>
              <a:t>tình yêu</a:t>
            </a:r>
            <a:r>
              <a:rPr lang="vi-VN" sz="5300" b="0" dirty="0" smtClean="0">
                <a:solidFill>
                  <a:srgbClr val="002060"/>
                </a:solidFill>
                <a:effectLst/>
              </a:rPr>
              <a:t>.</a:t>
            </a:r>
            <a:endParaRPr lang="en-US" sz="5300" b="0" dirty="0">
              <a:solidFill>
                <a:srgbClr val="002060"/>
              </a:solidFill>
              <a:effectLst/>
            </a:endParaRPr>
          </a:p>
        </p:txBody>
      </p:sp>
    </p:spTree>
    <p:extLst>
      <p:ext uri="{BB962C8B-B14F-4D97-AF65-F5344CB8AC3E}">
        <p14:creationId xmlns:p14="http://schemas.microsoft.com/office/powerpoint/2010/main" val="2688164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815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4267808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47263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b="1" dirty="0">
                <a:solidFill>
                  <a:srgbClr val="002060"/>
                </a:solidFill>
                <a:latin typeface="+mj-lt"/>
                <a:ea typeface="Segoe UI Black" panose="020B0A02040204020203" pitchFamily="34" charset="0"/>
              </a:rPr>
              <a:t>Lạy Cha trên trời</a:t>
            </a:r>
            <a:r>
              <a:rPr lang="en-US" sz="4800" b="1" dirty="0">
                <a:solidFill>
                  <a:srgbClr val="C00000"/>
                </a:solidFill>
                <a:ea typeface="Segoe UI Black" panose="020B0A02040204020203" pitchFamily="34" charset="0"/>
              </a:rPr>
              <a:t>/</a:t>
            </a:r>
            <a:r>
              <a:rPr lang="en-US" sz="4800" b="1" dirty="0">
                <a:solidFill>
                  <a:srgbClr val="002060"/>
                </a:solidFill>
                <a:ea typeface="Segoe UI Black" panose="020B0A02040204020203" pitchFamily="34" charset="0"/>
              </a:rPr>
              <a:t> </a:t>
            </a:r>
            <a:r>
              <a:rPr lang="vi-VN" sz="4800" b="1" dirty="0">
                <a:solidFill>
                  <a:srgbClr val="002060"/>
                </a:solidFill>
                <a:latin typeface="+mj-lt"/>
                <a:ea typeface="Segoe UI Black" panose="020B0A02040204020203" pitchFamily="34" charset="0"/>
              </a:rPr>
              <a:t>Xin cho ơn đức tin mà Cha ban tặng chúng con</a:t>
            </a:r>
            <a:r>
              <a:rPr lang="en-US" sz="4800" b="1" dirty="0">
                <a:solidFill>
                  <a:srgbClr val="C00000"/>
                </a:solidFill>
                <a:ea typeface="Segoe UI Black" panose="020B0A02040204020203" pitchFamily="34" charset="0"/>
              </a:rPr>
              <a:t>/</a:t>
            </a:r>
            <a:r>
              <a:rPr lang="en-US" sz="4800" b="1" dirty="0">
                <a:solidFill>
                  <a:srgbClr val="002060"/>
                </a:solidFill>
                <a:ea typeface="Segoe UI Black" panose="020B0A02040204020203" pitchFamily="34" charset="0"/>
              </a:rPr>
              <a:t> </a:t>
            </a:r>
            <a:r>
              <a:rPr lang="vi-VN" sz="4800" b="1" dirty="0">
                <a:solidFill>
                  <a:srgbClr val="002060"/>
                </a:solidFill>
                <a:latin typeface="+mj-lt"/>
                <a:ea typeface="Segoe UI Black" panose="020B0A02040204020203" pitchFamily="34" charset="0"/>
              </a:rPr>
              <a:t>trong Chúa Giêsu Kitô Con Cha</a:t>
            </a:r>
            <a:r>
              <a:rPr lang="en-US" sz="4800" b="1" dirty="0">
                <a:solidFill>
                  <a:srgbClr val="C00000"/>
                </a:solidFill>
                <a:ea typeface="Segoe UI Black" panose="020B0A02040204020203" pitchFamily="34" charset="0"/>
              </a:rPr>
              <a:t>/</a:t>
            </a:r>
            <a:r>
              <a:rPr lang="vi-VN" sz="4800" b="1" dirty="0">
                <a:solidFill>
                  <a:srgbClr val="002060"/>
                </a:solidFill>
                <a:latin typeface="+mj-lt"/>
                <a:ea typeface="Segoe UI Black" panose="020B0A02040204020203" pitchFamily="34" charset="0"/>
              </a:rPr>
              <a:t> và Anh của chúng con</a:t>
            </a:r>
            <a:r>
              <a:rPr lang="en-US" sz="4800" b="1" dirty="0">
                <a:solidFill>
                  <a:srgbClr val="C00000"/>
                </a:solidFill>
                <a:ea typeface="Segoe UI Black" panose="020B0A02040204020203" pitchFamily="34" charset="0"/>
              </a:rPr>
              <a:t>/</a:t>
            </a:r>
            <a:r>
              <a:rPr lang="en-US" sz="4800" b="1" dirty="0">
                <a:solidFill>
                  <a:srgbClr val="002060"/>
                </a:solidFill>
                <a:ea typeface="Segoe UI Black" panose="020B0A02040204020203" pitchFamily="34" charset="0"/>
              </a:rPr>
              <a:t> </a:t>
            </a:r>
            <a:r>
              <a:rPr lang="vi-VN" sz="4800" b="1"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b="1" dirty="0">
                <a:solidFill>
                  <a:srgbClr val="C00000"/>
                </a:solidFill>
                <a:ea typeface="Segoe UI Black" panose="020B0A02040204020203" pitchFamily="34" charset="0"/>
              </a:rPr>
              <a:t>/</a:t>
            </a:r>
            <a:endParaRPr lang="vi-VN" sz="48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673151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b="1" dirty="0">
                <a:solidFill>
                  <a:srgbClr val="002060"/>
                </a:solidFill>
                <a:latin typeface="+mj-lt"/>
                <a:ea typeface="Segoe UI Black" panose="020B0A02040204020203" pitchFamily="34" charset="0"/>
              </a:rPr>
              <a:t>khơi dậy trong chúng con niềm hy vọng</a:t>
            </a:r>
            <a:r>
              <a:rPr lang="en-US" sz="5300" b="1" dirty="0">
                <a:solidFill>
                  <a:srgbClr val="002060"/>
                </a:solidFill>
                <a:ea typeface="Segoe UI Black" panose="020B0A02040204020203" pitchFamily="34" charset="0"/>
              </a:rPr>
              <a:t> </a:t>
            </a:r>
            <a:r>
              <a:rPr lang="vi-VN" sz="5300" b="1" dirty="0">
                <a:solidFill>
                  <a:srgbClr val="002060"/>
                </a:solidFill>
                <a:latin typeface="+mj-lt"/>
                <a:ea typeface="Segoe UI Black" panose="020B0A02040204020203" pitchFamily="34" charset="0"/>
              </a:rPr>
              <a:t>hồng phúc</a:t>
            </a:r>
            <a:r>
              <a:rPr lang="en-US" sz="5300" b="1" dirty="0">
                <a:solidFill>
                  <a:srgbClr val="FF0000"/>
                </a:solidFill>
                <a:ea typeface="Segoe UI Black" panose="020B0A02040204020203" pitchFamily="34" charset="0"/>
              </a:rPr>
              <a:t>/</a:t>
            </a:r>
            <a:r>
              <a:rPr lang="vi-VN" sz="5300" b="1" dirty="0">
                <a:solidFill>
                  <a:srgbClr val="002060"/>
                </a:solidFill>
                <a:latin typeface="+mj-lt"/>
                <a:ea typeface="Segoe UI Black" panose="020B0A02040204020203" pitchFamily="34" charset="0"/>
              </a:rPr>
              <a:t> hướng về Nước Cha trị đến</a:t>
            </a:r>
            <a:r>
              <a:rPr lang="en-US" sz="5300" b="1" dirty="0">
                <a:solidFill>
                  <a:srgbClr val="002060"/>
                </a:solidFill>
                <a:ea typeface="Segoe UI Black" panose="020B0A02040204020203" pitchFamily="34" charset="0"/>
              </a:rPr>
              <a:t> </a:t>
            </a:r>
            <a:r>
              <a:rPr lang="en-US" sz="5300" dirty="0">
                <a:solidFill>
                  <a:srgbClr val="C00000"/>
                </a:solidFill>
                <a:ea typeface="Segoe UI Black" panose="020B0A02040204020203" pitchFamily="34" charset="0"/>
              </a:rPr>
              <a:t>/</a:t>
            </a:r>
            <a:r>
              <a:rPr lang="en-US" sz="5300" b="1" dirty="0">
                <a:solidFill>
                  <a:srgbClr val="002060"/>
                </a:solidFill>
                <a:ea typeface="Segoe UI Black" panose="020B0A02040204020203" pitchFamily="34" charset="0"/>
              </a:rPr>
              <a:t> </a:t>
            </a:r>
            <a:r>
              <a:rPr lang="vi-VN" sz="5300" b="1" dirty="0">
                <a:solidFill>
                  <a:srgbClr val="002060"/>
                </a:solidFill>
                <a:latin typeface="+mj-lt"/>
                <a:ea typeface="Segoe UI Black" panose="020B0A02040204020203" pitchFamily="34" charset="0"/>
              </a:rPr>
              <a:t>Xin ân sủng Cha biến đổi chúng con</a:t>
            </a:r>
            <a:r>
              <a:rPr lang="en-US" sz="5300" b="1" dirty="0">
                <a:solidFill>
                  <a:srgbClr val="C00000"/>
                </a:solidFill>
                <a:ea typeface="Segoe UI Black" panose="020B0A02040204020203" pitchFamily="34" charset="0"/>
              </a:rPr>
              <a:t>/</a:t>
            </a:r>
            <a:r>
              <a:rPr lang="en-US" sz="5300" b="1" dirty="0">
                <a:solidFill>
                  <a:srgbClr val="002060"/>
                </a:solidFill>
                <a:ea typeface="Segoe UI Black" panose="020B0A02040204020203" pitchFamily="34" charset="0"/>
              </a:rPr>
              <a:t> </a:t>
            </a:r>
            <a:r>
              <a:rPr lang="vi-VN" sz="5300" b="1" dirty="0">
                <a:solidFill>
                  <a:srgbClr val="002060"/>
                </a:solidFill>
                <a:latin typeface="+mj-lt"/>
                <a:ea typeface="Segoe UI Black" panose="020B0A02040204020203" pitchFamily="34" charset="0"/>
              </a:rPr>
              <a:t>thành những người miệt mài vun trồng hạt giống Tin Mừng</a:t>
            </a:r>
            <a:r>
              <a:rPr lang="en-US" sz="5300" b="1" dirty="0">
                <a:solidFill>
                  <a:srgbClr val="C00000"/>
                </a:solidFill>
                <a:ea typeface="Segoe UI Black" panose="020B0A02040204020203" pitchFamily="34" charset="0"/>
              </a:rPr>
              <a:t>/</a:t>
            </a:r>
            <a:endParaRPr lang="vi-VN" sz="53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496912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b="1" dirty="0">
                <a:solidFill>
                  <a:srgbClr val="002060"/>
                </a:solidFill>
                <a:latin typeface="+mj-lt"/>
                <a:ea typeface="Segoe UI Black" panose="020B0A02040204020203" pitchFamily="34" charset="0"/>
              </a:rPr>
              <a:t>Ước gì những hạt giống ấy</a:t>
            </a:r>
            <a:r>
              <a:rPr lang="en-US" sz="4500" b="1" dirty="0">
                <a:solidFill>
                  <a:srgbClr val="C0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biến đổi từ bên trong nhân loại và toàn thể vũ trụ này</a:t>
            </a:r>
            <a:r>
              <a:rPr lang="en-US" sz="4500" b="1" dirty="0">
                <a:solidFill>
                  <a:srgbClr val="C0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trong khi vững</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lòng mong đợi trời mới đất mới</a:t>
            </a:r>
            <a:r>
              <a:rPr lang="en-US" sz="4500" b="1" dirty="0">
                <a:solidFill>
                  <a:srgbClr val="C0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lúc mà quyền lực Sự Dữ sẽ bị đánh bại</a:t>
            </a:r>
            <a:r>
              <a:rPr lang="en-US" sz="4500" b="1" dirty="0">
                <a:solidFill>
                  <a:srgbClr val="FF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và vinh quang Cha sẽ chiếu sáng muôn đời</a:t>
            </a:r>
            <a:r>
              <a:rPr lang="en-US" sz="4500" b="1" dirty="0">
                <a:solidFill>
                  <a:srgbClr val="C00000"/>
                </a:solidFill>
                <a:ea typeface="Segoe UI Black" panose="020B0A02040204020203" pitchFamily="34" charset="0"/>
              </a:rPr>
              <a:t>/</a:t>
            </a:r>
            <a:endParaRPr lang="vi-VN" sz="45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447319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b="1" dirty="0">
                <a:solidFill>
                  <a:srgbClr val="002060"/>
                </a:solidFill>
                <a:latin typeface="+mj-lt"/>
                <a:ea typeface="Segoe UI Black" panose="020B0A02040204020203" pitchFamily="34" charset="0"/>
              </a:rPr>
              <a:t>Xin cho ân sủng của Năm</a:t>
            </a:r>
            <a:r>
              <a:rPr lang="en-US" sz="5000" b="1" dirty="0">
                <a:solidFill>
                  <a:srgbClr val="002060"/>
                </a:solidFill>
                <a:ea typeface="Segoe UI Black" panose="020B0A02040204020203" pitchFamily="34" charset="0"/>
              </a:rPr>
              <a:t> </a:t>
            </a:r>
            <a:r>
              <a:rPr lang="vi-VN" sz="5000" b="1" dirty="0">
                <a:solidFill>
                  <a:srgbClr val="002060"/>
                </a:solidFill>
                <a:latin typeface="+mj-lt"/>
                <a:ea typeface="Segoe UI Black" panose="020B0A02040204020203" pitchFamily="34" charset="0"/>
              </a:rPr>
              <a:t>Thánh này</a:t>
            </a:r>
            <a:r>
              <a:rPr lang="en-US" sz="5000" b="1" dirty="0">
                <a:solidFill>
                  <a:srgbClr val="C00000"/>
                </a:solidFill>
                <a:ea typeface="Segoe UI Black" panose="020B0A02040204020203" pitchFamily="34" charset="0"/>
              </a:rPr>
              <a:t>/</a:t>
            </a:r>
            <a:r>
              <a:rPr lang="en-US" sz="5000" b="1" dirty="0">
                <a:solidFill>
                  <a:srgbClr val="002060"/>
                </a:solidFill>
                <a:ea typeface="Segoe UI Black" panose="020B0A02040204020203" pitchFamily="34" charset="0"/>
              </a:rPr>
              <a:t> </a:t>
            </a:r>
            <a:r>
              <a:rPr lang="vi-VN" sz="5000" b="1" dirty="0">
                <a:solidFill>
                  <a:srgbClr val="002060"/>
                </a:solidFill>
                <a:latin typeface="+mj-lt"/>
                <a:ea typeface="Segoe UI Black" panose="020B0A02040204020203" pitchFamily="34" charset="0"/>
              </a:rPr>
              <a:t>khơi dậy trong chúng con</a:t>
            </a:r>
            <a:r>
              <a:rPr lang="en-US" sz="5000" b="1" dirty="0">
                <a:solidFill>
                  <a:srgbClr val="C00000"/>
                </a:solidFill>
                <a:ea typeface="Segoe UI Black" panose="020B0A02040204020203" pitchFamily="34" charset="0"/>
              </a:rPr>
              <a:t>/</a:t>
            </a:r>
            <a:r>
              <a:rPr lang="vi-VN" sz="5000" b="1" dirty="0">
                <a:solidFill>
                  <a:srgbClr val="002060"/>
                </a:solidFill>
                <a:latin typeface="+mj-lt"/>
                <a:ea typeface="Segoe UI Black" panose="020B0A02040204020203" pitchFamily="34" charset="0"/>
              </a:rPr>
              <a:t> là Những Người Lữ Hành Hy Vọng</a:t>
            </a:r>
            <a:r>
              <a:rPr lang="en-US" sz="5000" b="1" dirty="0">
                <a:solidFill>
                  <a:srgbClr val="C00000"/>
                </a:solidFill>
                <a:ea typeface="Segoe UI Black" panose="020B0A02040204020203" pitchFamily="34" charset="0"/>
              </a:rPr>
              <a:t>/ </a:t>
            </a:r>
            <a:r>
              <a:rPr lang="vi-VN" sz="5000" b="1" dirty="0">
                <a:solidFill>
                  <a:srgbClr val="002060"/>
                </a:solidFill>
                <a:latin typeface="+mj-lt"/>
                <a:ea typeface="Segoe UI Black" panose="020B0A02040204020203" pitchFamily="34" charset="0"/>
              </a:rPr>
              <a:t>niềm khao khát kho tàng ở trên trời</a:t>
            </a:r>
            <a:r>
              <a:rPr lang="en-US" sz="5000" b="1" dirty="0">
                <a:solidFill>
                  <a:srgbClr val="C00000"/>
                </a:solidFill>
                <a:ea typeface="Segoe UI Black" panose="020B0A02040204020203" pitchFamily="34" charset="0"/>
              </a:rPr>
              <a:t>/</a:t>
            </a:r>
            <a:r>
              <a:rPr lang="en-US" sz="5000" b="1" dirty="0">
                <a:solidFill>
                  <a:srgbClr val="002060"/>
                </a:solidFill>
                <a:ea typeface="Segoe UI Black" panose="020B0A02040204020203" pitchFamily="34" charset="0"/>
              </a:rPr>
              <a:t> đ</a:t>
            </a:r>
            <a:r>
              <a:rPr lang="vi-VN" sz="5000" b="1" dirty="0">
                <a:solidFill>
                  <a:srgbClr val="002060"/>
                </a:solidFill>
                <a:latin typeface="+mj-lt"/>
                <a:ea typeface="Segoe UI Black" panose="020B0A02040204020203" pitchFamily="34" charset="0"/>
              </a:rPr>
              <a:t>ồng thời cũng làm lan tỏa trên khắp thế giới</a:t>
            </a:r>
            <a:r>
              <a:rPr lang="en-US" sz="5000" b="1" dirty="0">
                <a:solidFill>
                  <a:srgbClr val="C00000"/>
                </a:solidFill>
                <a:ea typeface="Segoe UI Black" panose="020B0A02040204020203" pitchFamily="34" charset="0"/>
              </a:rPr>
              <a:t>/</a:t>
            </a:r>
            <a:endParaRPr lang="vi-VN" sz="50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739763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b="1" dirty="0" err="1">
                <a:solidFill>
                  <a:srgbClr val="002060"/>
                </a:solidFill>
                <a:ea typeface="Segoe UI Black" panose="020B0A02040204020203" pitchFamily="34" charset="0"/>
              </a:rPr>
              <a:t>niềm</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vui</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và</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sự</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bình</a:t>
            </a:r>
            <a:r>
              <a:rPr lang="en-US" sz="5400" b="1" dirty="0">
                <a:solidFill>
                  <a:srgbClr val="002060"/>
                </a:solidFill>
                <a:ea typeface="Segoe UI Black" panose="020B0A02040204020203" pitchFamily="34" charset="0"/>
              </a:rPr>
              <a:t> an </a:t>
            </a:r>
            <a:r>
              <a:rPr lang="en-US" sz="5400" b="1" dirty="0" err="1">
                <a:solidFill>
                  <a:srgbClr val="002060"/>
                </a:solidFill>
                <a:ea typeface="Segoe UI Black" panose="020B0A02040204020203" pitchFamily="34" charset="0"/>
              </a:rPr>
              <a:t>của</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Đ</a:t>
            </a:r>
            <a:r>
              <a:rPr lang="en-US" sz="5400" b="1" dirty="0" err="1" smtClean="0">
                <a:solidFill>
                  <a:srgbClr val="002060"/>
                </a:solidFill>
                <a:ea typeface="Segoe UI Black" panose="020B0A02040204020203" pitchFamily="34" charset="0"/>
              </a:rPr>
              <a:t>ấng</a:t>
            </a:r>
            <a:r>
              <a:rPr lang="en-US" sz="5400" b="1" dirty="0" smtClean="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Cứu</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Chuộc</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chúng</a:t>
            </a:r>
            <a:r>
              <a:rPr lang="en-US" sz="5400" b="1" dirty="0">
                <a:solidFill>
                  <a:srgbClr val="002060"/>
                </a:solidFill>
                <a:ea typeface="Segoe UI Black" panose="020B0A02040204020203" pitchFamily="34" charset="0"/>
              </a:rPr>
              <a:t> con</a:t>
            </a:r>
            <a:r>
              <a:rPr lang="en-US" sz="5400" b="1" dirty="0">
                <a:solidFill>
                  <a:srgbClr val="C00000"/>
                </a:solidFill>
                <a:ea typeface="Segoe UI Black" panose="020B0A02040204020203" pitchFamily="34" charset="0"/>
              </a:rPr>
              <a:t>/ </a:t>
            </a:r>
            <a:r>
              <a:rPr lang="en-US" sz="5400" b="1" dirty="0" err="1">
                <a:solidFill>
                  <a:srgbClr val="002060"/>
                </a:solidFill>
                <a:ea typeface="Segoe UI Black" panose="020B0A02040204020203" pitchFamily="34" charset="0"/>
              </a:rPr>
              <a:t>Xin</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tôn</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vinh</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và</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ngợi</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khen</a:t>
            </a:r>
            <a:r>
              <a:rPr lang="en-US" sz="5400" b="1" dirty="0">
                <a:solidFill>
                  <a:srgbClr val="002060"/>
                </a:solidFill>
                <a:ea typeface="Segoe UI Black" panose="020B0A02040204020203" pitchFamily="34" charset="0"/>
              </a:rPr>
              <a:t> Cha </a:t>
            </a:r>
            <a:r>
              <a:rPr lang="en-US" sz="5400" b="1" dirty="0" err="1">
                <a:solidFill>
                  <a:srgbClr val="002060"/>
                </a:solidFill>
                <a:ea typeface="Segoe UI Black" panose="020B0A02040204020203" pitchFamily="34" charset="0"/>
              </a:rPr>
              <a:t>là</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Thiên</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Chúa</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chúng</a:t>
            </a:r>
            <a:r>
              <a:rPr lang="en-US" sz="5400" b="1" dirty="0">
                <a:solidFill>
                  <a:srgbClr val="002060"/>
                </a:solidFill>
                <a:ea typeface="Segoe UI Black" panose="020B0A02040204020203" pitchFamily="34" charset="0"/>
              </a:rPr>
              <a:t> con</a:t>
            </a:r>
            <a:r>
              <a:rPr lang="en-US" sz="5400" b="1" dirty="0">
                <a:solidFill>
                  <a:srgbClr val="C00000"/>
                </a:solidFill>
                <a:ea typeface="Segoe UI Black" panose="020B0A02040204020203" pitchFamily="34" charset="0"/>
              </a:rPr>
              <a:t>/ </a:t>
            </a:r>
            <a:r>
              <a:rPr lang="en-US" sz="5400" b="1" dirty="0">
                <a:solidFill>
                  <a:srgbClr val="002060"/>
                </a:solidFill>
                <a:ea typeface="Segoe UI Black" panose="020B0A02040204020203" pitchFamily="34" charset="0"/>
              </a:rPr>
              <a:t>Cha </a:t>
            </a:r>
            <a:r>
              <a:rPr lang="en-US" sz="5400" b="1" dirty="0" err="1">
                <a:solidFill>
                  <a:srgbClr val="002060"/>
                </a:solidFill>
                <a:ea typeface="Segoe UI Black" panose="020B0A02040204020203" pitchFamily="34" charset="0"/>
              </a:rPr>
              <a:t>đáng</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chúc</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tụng</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mãi</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muôn</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đời</a:t>
            </a:r>
            <a:r>
              <a:rPr lang="en-US" sz="5400" b="1" dirty="0">
                <a:solidFill>
                  <a:srgbClr val="002060"/>
                </a:solidFill>
                <a:ea typeface="Segoe UI Black" panose="020B0A02040204020203" pitchFamily="34" charset="0"/>
              </a:rPr>
              <a:t>. </a:t>
            </a:r>
            <a:r>
              <a:rPr lang="en-US" sz="5400" b="1" dirty="0">
                <a:solidFill>
                  <a:srgbClr val="C00000"/>
                </a:solidFill>
                <a:ea typeface="Segoe UI Black" panose="020B0A02040204020203" pitchFamily="34" charset="0"/>
              </a:rPr>
              <a:t>Amen.</a:t>
            </a:r>
          </a:p>
        </p:txBody>
      </p:sp>
    </p:spTree>
    <p:extLst>
      <p:ext uri="{BB962C8B-B14F-4D97-AF65-F5344CB8AC3E}">
        <p14:creationId xmlns:p14="http://schemas.microsoft.com/office/powerpoint/2010/main" val="3772120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1809414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 y="487293"/>
            <a:ext cx="9144000" cy="4267200"/>
          </a:xfrm>
        </p:spPr>
        <p:txBody>
          <a:bodyPr>
            <a:noAutofit/>
          </a:bodyPr>
          <a:lstStyle/>
          <a:p>
            <a:r>
              <a:rPr lang="vi-VN" sz="5800" dirty="0">
                <a:solidFill>
                  <a:srgbClr val="C00000"/>
                </a:solidFill>
                <a:ea typeface="Times" pitchFamily="34" charset="0"/>
                <a:cs typeface="Times New Roman" pitchFamily="18" charset="0"/>
              </a:rPr>
              <a:t>CA </a:t>
            </a:r>
            <a:r>
              <a:rPr lang="en-US" sz="5800" dirty="0" smtClean="0">
                <a:solidFill>
                  <a:srgbClr val="C00000"/>
                </a:solidFill>
                <a:ea typeface="Times" pitchFamily="34" charset="0"/>
                <a:cs typeface="Times New Roman" pitchFamily="18" charset="0"/>
              </a:rPr>
              <a:t>NGUYỆN HIỆP </a:t>
            </a:r>
            <a:r>
              <a:rPr lang="vi-VN" sz="5800" dirty="0" smtClean="0">
                <a:solidFill>
                  <a:srgbClr val="C00000"/>
                </a:solidFill>
                <a:ea typeface="Times" pitchFamily="34" charset="0"/>
                <a:cs typeface="Times New Roman" pitchFamily="18" charset="0"/>
              </a:rPr>
              <a:t>LỄ</a:t>
            </a:r>
            <a:r>
              <a:rPr lang="vi-VN" sz="5800" dirty="0">
                <a:solidFill>
                  <a:srgbClr val="C00000"/>
                </a:solidFill>
                <a:ea typeface="Times" pitchFamily="34" charset="0"/>
                <a:cs typeface="Times New Roman" pitchFamily="18" charset="0"/>
              </a:rPr>
              <a:t/>
            </a:r>
            <a:br>
              <a:rPr lang="vi-VN" sz="5800" dirty="0">
                <a:solidFill>
                  <a:srgbClr val="C00000"/>
                </a:solidFill>
                <a:ea typeface="Times" pitchFamily="34" charset="0"/>
                <a:cs typeface="Times New Roman" pitchFamily="18" charset="0"/>
              </a:rPr>
            </a:br>
            <a:r>
              <a:rPr lang="vi-VN" sz="5800" dirty="0" smtClean="0">
                <a:solidFill>
                  <a:srgbClr val="C00000"/>
                </a:solidFill>
                <a:ea typeface="Times" pitchFamily="34" charset="0"/>
                <a:cs typeface="Times New Roman" pitchFamily="18" charset="0"/>
              </a:rPr>
              <a:t>Ánh Sáng Muôn Dân</a:t>
            </a:r>
            <a:r>
              <a:rPr lang="en-US" sz="5800" dirty="0" smtClean="0">
                <a:solidFill>
                  <a:srgbClr val="C00000"/>
                </a:solidFill>
                <a:ea typeface="Times" pitchFamily="34" charset="0"/>
                <a:cs typeface="Times New Roman" pitchFamily="18" charset="0"/>
              </a:rPr>
              <a:t/>
            </a:r>
            <a:br>
              <a:rPr lang="en-US" sz="5800" dirty="0" smtClean="0">
                <a:solidFill>
                  <a:srgbClr val="C00000"/>
                </a:solidFill>
                <a:ea typeface="Times" pitchFamily="34" charset="0"/>
                <a:cs typeface="Times New Roman" pitchFamily="18" charset="0"/>
              </a:rPr>
            </a:br>
            <a:r>
              <a:rPr lang="vi-VN" sz="5800" dirty="0" smtClean="0">
                <a:solidFill>
                  <a:srgbClr val="002060"/>
                </a:solidFill>
                <a:ea typeface="Times" pitchFamily="34" charset="0"/>
                <a:cs typeface="Times New Roman" pitchFamily="18" charset="0"/>
              </a:rPr>
              <a:t>Giang Tâm</a:t>
            </a:r>
            <a:endParaRPr lang="vi-VN" sz="5800" dirty="0">
              <a:solidFill>
                <a:srgbClr val="002060"/>
              </a:solidFill>
              <a:ea typeface="Times" pitchFamily="34" charset="0"/>
              <a:cs typeface="Times New Roman" pitchFamily="18" charset="0"/>
            </a:endParaRPr>
          </a:p>
        </p:txBody>
      </p:sp>
    </p:spTree>
    <p:extLst>
      <p:ext uri="{BB962C8B-B14F-4D97-AF65-F5344CB8AC3E}">
        <p14:creationId xmlns:p14="http://schemas.microsoft.com/office/powerpoint/2010/main" val="16186235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sz="4000" dirty="0" err="1" smtClean="0">
                <a:solidFill>
                  <a:srgbClr val="C00000"/>
                </a:solidFill>
                <a:ea typeface="Times" pitchFamily="34" charset="0"/>
                <a:cs typeface="Times New Roman" pitchFamily="18" charset="0"/>
              </a:rPr>
              <a:t>Đk</a:t>
            </a:r>
            <a:r>
              <a:rPr lang="en-US" sz="4000" dirty="0" smtClean="0">
                <a:solidFill>
                  <a:srgbClr val="C00000"/>
                </a:solidFill>
                <a:ea typeface="Times" pitchFamily="34" charset="0"/>
                <a:cs typeface="Times New Roman" pitchFamily="18" charset="0"/>
              </a:rPr>
              <a:t>.</a:t>
            </a:r>
            <a:r>
              <a:rPr lang="en-US" sz="4000" dirty="0" smtClean="0">
                <a:solidFill>
                  <a:srgbClr val="002060"/>
                </a:solidFill>
                <a:ea typeface="Times" pitchFamily="34" charset="0"/>
                <a:cs typeface="Times New Roman" pitchFamily="18" charset="0"/>
              </a:rPr>
              <a:t> </a:t>
            </a:r>
            <a:r>
              <a:rPr lang="vi-VN" sz="4000" dirty="0">
                <a:solidFill>
                  <a:srgbClr val="002060"/>
                </a:solidFill>
                <a:ea typeface="Times" pitchFamily="34" charset="0"/>
                <a:cs typeface="Times New Roman" pitchFamily="18" charset="0"/>
              </a:rPr>
              <a:t>Ánh sáng muôn dân đã toả chiếu khắp trên gian trần. Này Vị Cứu Tinh từ trời hiển vinh vì yêu chúng sinh Ngài đã hiển linh tỏ mình ra cho muôn dân. Hoan hỉ nào ta con cái một cha trong khắp gần xa chung tiếng hoà ca, cảm tạ Thiên Chúa chúng ta. Ánh Thánh Nhan Ngài xin toả chiếu sáng ngời trên chúng con! </a:t>
            </a:r>
          </a:p>
        </p:txBody>
      </p:sp>
    </p:spTree>
    <p:extLst>
      <p:ext uri="{BB962C8B-B14F-4D97-AF65-F5344CB8AC3E}">
        <p14:creationId xmlns:p14="http://schemas.microsoft.com/office/powerpoint/2010/main" val="1901260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sz="4800" dirty="0" smtClean="0">
                <a:solidFill>
                  <a:srgbClr val="C00000"/>
                </a:solidFill>
                <a:ea typeface="Times" pitchFamily="34" charset="0"/>
                <a:cs typeface="Times New Roman" pitchFamily="18" charset="0"/>
              </a:rPr>
              <a:t>Tk1.</a:t>
            </a:r>
            <a:r>
              <a:rPr lang="en-US" sz="4800" dirty="0" smtClean="0">
                <a:solidFill>
                  <a:srgbClr val="002060"/>
                </a:solidFill>
                <a:ea typeface="Times" pitchFamily="34" charset="0"/>
                <a:cs typeface="Times New Roman" pitchFamily="18" charset="0"/>
              </a:rPr>
              <a:t> </a:t>
            </a:r>
            <a:r>
              <a:rPr lang="vi-VN" sz="4800" dirty="0">
                <a:solidFill>
                  <a:srgbClr val="002060"/>
                </a:solidFill>
                <a:ea typeface="Times" pitchFamily="34" charset="0"/>
                <a:cs typeface="Times New Roman" pitchFamily="18" charset="0"/>
              </a:rPr>
              <a:t>Từ phương Đông ba vị hiền vương, theo sao sáng dấn bước lên đường. Tìm về Đấng Cứu Tinh xa vượt dặm trường. Dâng tiến Chúa mộc dược, vàng quý, nhũ hương</a:t>
            </a:r>
            <a:r>
              <a:rPr lang="vi-VN" sz="4800" dirty="0" smtClean="0">
                <a:solidFill>
                  <a:srgbClr val="002060"/>
                </a:solidFill>
                <a:ea typeface="Times" pitchFamily="34" charset="0"/>
                <a:cs typeface="Times New Roman" pitchFamily="18" charset="0"/>
              </a:rPr>
              <a:t>.</a:t>
            </a:r>
            <a:endParaRPr lang="en-US" sz="4800" b="0" dirty="0">
              <a:solidFill>
                <a:srgbClr val="002060"/>
              </a:solidFill>
              <a:effectLst/>
              <a:ea typeface="Times" pitchFamily="34" charset="0"/>
              <a:cs typeface="Times New Roman" pitchFamily="18" charset="0"/>
            </a:endParaRPr>
          </a:p>
        </p:txBody>
      </p:sp>
    </p:spTree>
    <p:extLst>
      <p:ext uri="{BB962C8B-B14F-4D97-AF65-F5344CB8AC3E}">
        <p14:creationId xmlns:p14="http://schemas.microsoft.com/office/powerpoint/2010/main" val="4276327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85750"/>
            <a:ext cx="9144000" cy="3737211"/>
          </a:xfrm>
        </p:spPr>
        <p:txBody>
          <a:bodyPr>
            <a:normAutofit fontScale="90000"/>
          </a:bodyPr>
          <a:lstStyle/>
          <a:p>
            <a:pPr>
              <a:lnSpc>
                <a:spcPct val="130000"/>
              </a:lnSpc>
            </a:pPr>
            <a:r>
              <a:rPr lang="en-US" sz="6000" u="sng" dirty="0" err="1" smtClean="0">
                <a:solidFill>
                  <a:srgbClr val="000099"/>
                </a:solidFill>
                <a:ea typeface="Tahoma" pitchFamily="34" charset="0"/>
                <a:cs typeface="Times New Roman" pitchFamily="18" charset="0"/>
              </a:rPr>
              <a:t>Ca</a:t>
            </a:r>
            <a:r>
              <a:rPr lang="en-US" sz="6000" u="sng" dirty="0" smtClean="0">
                <a:solidFill>
                  <a:srgbClr val="000099"/>
                </a:solidFill>
                <a:ea typeface="Tahoma" pitchFamily="34" charset="0"/>
                <a:cs typeface="Times New Roman" pitchFamily="18" charset="0"/>
              </a:rPr>
              <a:t> </a:t>
            </a:r>
            <a:r>
              <a:rPr lang="en-US" sz="6000" u="sng" dirty="0" err="1" smtClean="0">
                <a:solidFill>
                  <a:srgbClr val="000099"/>
                </a:solidFill>
                <a:ea typeface="Tahoma" pitchFamily="34" charset="0"/>
                <a:cs typeface="Times New Roman" pitchFamily="18" charset="0"/>
              </a:rPr>
              <a:t>Nhập</a:t>
            </a:r>
            <a:r>
              <a:rPr lang="en-US" sz="6000" u="sng" dirty="0" smtClean="0">
                <a:solidFill>
                  <a:srgbClr val="000099"/>
                </a:solidFill>
                <a:ea typeface="Tahoma" pitchFamily="34" charset="0"/>
                <a:cs typeface="Times New Roman" pitchFamily="18" charset="0"/>
              </a:rPr>
              <a:t> </a:t>
            </a:r>
            <a:r>
              <a:rPr lang="en-US" sz="6000" u="sng" dirty="0" err="1" smtClean="0">
                <a:solidFill>
                  <a:srgbClr val="000099"/>
                </a:solidFill>
                <a:ea typeface="Tahoma" pitchFamily="34" charset="0"/>
                <a:cs typeface="Times New Roman" pitchFamily="18" charset="0"/>
              </a:rPr>
              <a:t>Lễ</a:t>
            </a:r>
            <a:r>
              <a:rPr lang="en-US" sz="6000" u="sng" dirty="0" smtClean="0">
                <a:solidFill>
                  <a:srgbClr val="000099"/>
                </a:solidFill>
                <a:ea typeface="Tahoma" pitchFamily="34" charset="0"/>
                <a:cs typeface="Times New Roman" pitchFamily="18" charset="0"/>
              </a:rPr>
              <a:t/>
            </a:r>
            <a:br>
              <a:rPr lang="en-US" sz="6000" u="sng" dirty="0" smtClean="0">
                <a:solidFill>
                  <a:srgbClr val="000099"/>
                </a:solidFill>
                <a:ea typeface="Tahoma" pitchFamily="34" charset="0"/>
                <a:cs typeface="Times New Roman" pitchFamily="18" charset="0"/>
              </a:rPr>
            </a:br>
            <a:r>
              <a:rPr lang="en-US" sz="8000" dirty="0" smtClean="0">
                <a:solidFill>
                  <a:srgbClr val="000099"/>
                </a:solidFill>
                <a:ea typeface="Tahoma" pitchFamily="34" charset="0"/>
                <a:cs typeface="Times New Roman" pitchFamily="18" charset="0"/>
              </a:rPr>
              <a:t>Con </a:t>
            </a:r>
            <a:r>
              <a:rPr lang="en-US" sz="8000" dirty="0" err="1" smtClean="0">
                <a:solidFill>
                  <a:srgbClr val="000099"/>
                </a:solidFill>
                <a:ea typeface="Tahoma" pitchFamily="34" charset="0"/>
                <a:cs typeface="Times New Roman" pitchFamily="18" charset="0"/>
              </a:rPr>
              <a:t>Hân</a:t>
            </a:r>
            <a:r>
              <a:rPr lang="en-US" sz="8000" dirty="0" smtClean="0">
                <a:solidFill>
                  <a:srgbClr val="000099"/>
                </a:solidFill>
                <a:ea typeface="Tahoma" pitchFamily="34" charset="0"/>
                <a:cs typeface="Times New Roman" pitchFamily="18" charset="0"/>
              </a:rPr>
              <a:t> </a:t>
            </a:r>
            <a:r>
              <a:rPr lang="en-US" sz="8000" dirty="0" err="1" smtClean="0">
                <a:solidFill>
                  <a:srgbClr val="000099"/>
                </a:solidFill>
                <a:ea typeface="Tahoma" pitchFamily="34" charset="0"/>
                <a:cs typeface="Times New Roman" pitchFamily="18" charset="0"/>
              </a:rPr>
              <a:t>Hoan</a:t>
            </a:r>
            <a:r>
              <a:rPr lang="en-US" sz="8000" dirty="0" smtClean="0">
                <a:solidFill>
                  <a:srgbClr val="000099"/>
                </a:solidFill>
                <a:ea typeface="Tahoma" pitchFamily="34" charset="0"/>
                <a:cs typeface="Times New Roman" pitchFamily="18" charset="0"/>
              </a:rPr>
              <a:t/>
            </a:r>
            <a:br>
              <a:rPr lang="en-US" sz="8000" dirty="0" smtClean="0">
                <a:solidFill>
                  <a:srgbClr val="000099"/>
                </a:solidFill>
                <a:ea typeface="Tahoma" pitchFamily="34" charset="0"/>
                <a:cs typeface="Times New Roman" pitchFamily="18" charset="0"/>
              </a:rPr>
            </a:br>
            <a:r>
              <a:rPr lang="en-US" sz="6000" b="0" i="1" dirty="0" smtClean="0">
                <a:solidFill>
                  <a:srgbClr val="C00000"/>
                </a:solidFill>
                <a:effectLst/>
                <a:latin typeface="+mj-lt"/>
                <a:ea typeface="Tahoma" pitchFamily="34" charset="0"/>
                <a:cs typeface="Times New Roman" pitchFamily="18" charset="0"/>
              </a:rPr>
              <a:t>Lm. Kim Long</a:t>
            </a:r>
            <a:endParaRPr lang="en-US" sz="6000" b="0" i="1" dirty="0">
              <a:solidFill>
                <a:srgbClr val="C00000"/>
              </a:solidFill>
              <a:effectLst/>
              <a:latin typeface="+mj-lt"/>
              <a:ea typeface="Tahoma" pitchFamily="34"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4022961"/>
            <a:ext cx="4373797" cy="832138"/>
          </a:xfrm>
          <a:prstGeom prst="rect">
            <a:avLst/>
          </a:prstGeom>
        </p:spPr>
      </p:pic>
    </p:spTree>
    <p:extLst>
      <p:ext uri="{BB962C8B-B14F-4D97-AF65-F5344CB8AC3E}">
        <p14:creationId xmlns:p14="http://schemas.microsoft.com/office/powerpoint/2010/main" val="1231504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sz="4000" dirty="0" err="1" smtClean="0">
                <a:solidFill>
                  <a:srgbClr val="C00000"/>
                </a:solidFill>
                <a:ea typeface="Times" pitchFamily="34" charset="0"/>
                <a:cs typeface="Times New Roman" pitchFamily="18" charset="0"/>
              </a:rPr>
              <a:t>Đk</a:t>
            </a:r>
            <a:r>
              <a:rPr lang="en-US" sz="4000" dirty="0" smtClean="0">
                <a:solidFill>
                  <a:srgbClr val="C00000"/>
                </a:solidFill>
                <a:ea typeface="Times" pitchFamily="34" charset="0"/>
                <a:cs typeface="Times New Roman" pitchFamily="18" charset="0"/>
              </a:rPr>
              <a:t>.</a:t>
            </a:r>
            <a:r>
              <a:rPr lang="en-US" sz="4000" dirty="0" smtClean="0">
                <a:solidFill>
                  <a:srgbClr val="002060"/>
                </a:solidFill>
                <a:ea typeface="Times" pitchFamily="34" charset="0"/>
                <a:cs typeface="Times New Roman" pitchFamily="18" charset="0"/>
              </a:rPr>
              <a:t> </a:t>
            </a:r>
            <a:r>
              <a:rPr lang="vi-VN" sz="4000" dirty="0">
                <a:solidFill>
                  <a:srgbClr val="002060"/>
                </a:solidFill>
                <a:ea typeface="Times" pitchFamily="34" charset="0"/>
                <a:cs typeface="Times New Roman" pitchFamily="18" charset="0"/>
              </a:rPr>
              <a:t>Ánh sáng muôn dân đã toả chiếu khắp trên gian trần. Này Vị Cứu Tinh từ trời hiển vinh vì yêu chúng sinh Ngài đã hiển linh tỏ mình ra cho muôn dân. Hoan hỉ nào ta con cái một cha trong khắp gần xa chung tiếng hoà ca, cảm tạ Thiên Chúa chúng ta. Ánh Thánh Nhan Ngài xin toả chiếu sáng ngời trên chúng con! </a:t>
            </a:r>
          </a:p>
        </p:txBody>
      </p:sp>
    </p:spTree>
    <p:extLst>
      <p:ext uri="{BB962C8B-B14F-4D97-AF65-F5344CB8AC3E}">
        <p14:creationId xmlns:p14="http://schemas.microsoft.com/office/powerpoint/2010/main" val="18146703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sz="5400" dirty="0" smtClean="0">
                <a:solidFill>
                  <a:srgbClr val="C00000"/>
                </a:solidFill>
                <a:ea typeface="Times" pitchFamily="34" charset="0"/>
                <a:cs typeface="Times New Roman" pitchFamily="18" charset="0"/>
              </a:rPr>
              <a:t>Tk2.</a:t>
            </a:r>
            <a:r>
              <a:rPr lang="en-US" sz="5400" dirty="0" smtClean="0">
                <a:solidFill>
                  <a:srgbClr val="002060"/>
                </a:solidFill>
                <a:ea typeface="Times" pitchFamily="34" charset="0"/>
                <a:cs typeface="Times New Roman" pitchFamily="18" charset="0"/>
              </a:rPr>
              <a:t> </a:t>
            </a:r>
            <a:r>
              <a:rPr lang="vi-VN" sz="5400" dirty="0">
                <a:solidFill>
                  <a:srgbClr val="002060"/>
                </a:solidFill>
                <a:ea typeface="Times" pitchFamily="34" charset="0"/>
                <a:cs typeface="Times New Roman" pitchFamily="18" charset="0"/>
              </a:rPr>
              <a:t>Muôn dân hỡi, hãy ca ngợi Chúa! Ngàn dân ơi, hãy chúc tụng Ngài! Vì tình Chúa thương ta thật là mãnh liệt. Lòng thành tín của Ngài bền vững muôn năm. </a:t>
            </a:r>
            <a:endParaRPr lang="en-US" sz="5400" b="0" dirty="0">
              <a:solidFill>
                <a:srgbClr val="002060"/>
              </a:solidFill>
              <a:effectLst/>
              <a:ea typeface="Times" pitchFamily="34" charset="0"/>
              <a:cs typeface="Times New Roman" pitchFamily="18" charset="0"/>
            </a:endParaRPr>
          </a:p>
        </p:txBody>
      </p:sp>
    </p:spTree>
    <p:extLst>
      <p:ext uri="{BB962C8B-B14F-4D97-AF65-F5344CB8AC3E}">
        <p14:creationId xmlns:p14="http://schemas.microsoft.com/office/powerpoint/2010/main" val="4918470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sz="4000" dirty="0" err="1" smtClean="0">
                <a:solidFill>
                  <a:srgbClr val="C00000"/>
                </a:solidFill>
                <a:ea typeface="Times" pitchFamily="34" charset="0"/>
                <a:cs typeface="Times New Roman" pitchFamily="18" charset="0"/>
              </a:rPr>
              <a:t>Đk</a:t>
            </a:r>
            <a:r>
              <a:rPr lang="en-US" sz="4000" dirty="0" smtClean="0">
                <a:solidFill>
                  <a:srgbClr val="C00000"/>
                </a:solidFill>
                <a:ea typeface="Times" pitchFamily="34" charset="0"/>
                <a:cs typeface="Times New Roman" pitchFamily="18" charset="0"/>
              </a:rPr>
              <a:t>.</a:t>
            </a:r>
            <a:r>
              <a:rPr lang="en-US" sz="4000" dirty="0" smtClean="0">
                <a:solidFill>
                  <a:srgbClr val="002060"/>
                </a:solidFill>
                <a:ea typeface="Times" pitchFamily="34" charset="0"/>
                <a:cs typeface="Times New Roman" pitchFamily="18" charset="0"/>
              </a:rPr>
              <a:t> </a:t>
            </a:r>
            <a:r>
              <a:rPr lang="vi-VN" sz="4000" dirty="0">
                <a:solidFill>
                  <a:srgbClr val="002060"/>
                </a:solidFill>
                <a:ea typeface="Times" pitchFamily="34" charset="0"/>
                <a:cs typeface="Times New Roman" pitchFamily="18" charset="0"/>
              </a:rPr>
              <a:t>Ánh sáng muôn dân đã toả chiếu khắp trên gian trần. Này Vị Cứu Tinh từ trời hiển vinh vì yêu chúng sinh Ngài đã hiển linh tỏ mình ra cho muôn dân. Hoan hỉ nào ta con cái một cha trong khắp gần xa chung tiếng hoà ca, cảm tạ Thiên Chúa chúng ta. Ánh Thánh Nhan Ngài xin toả chiếu sáng ngời trên chúng con! </a:t>
            </a:r>
          </a:p>
        </p:txBody>
      </p:sp>
    </p:spTree>
    <p:extLst>
      <p:ext uri="{BB962C8B-B14F-4D97-AF65-F5344CB8AC3E}">
        <p14:creationId xmlns:p14="http://schemas.microsoft.com/office/powerpoint/2010/main" val="30395198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sz="5400" dirty="0" smtClean="0">
                <a:solidFill>
                  <a:srgbClr val="C00000"/>
                </a:solidFill>
                <a:ea typeface="Times" pitchFamily="34" charset="0"/>
                <a:cs typeface="Times New Roman" pitchFamily="18" charset="0"/>
              </a:rPr>
              <a:t>Tk3.</a:t>
            </a:r>
            <a:r>
              <a:rPr lang="en-US" sz="5400" dirty="0" smtClean="0">
                <a:solidFill>
                  <a:srgbClr val="002060"/>
                </a:solidFill>
                <a:ea typeface="Times" pitchFamily="34" charset="0"/>
                <a:cs typeface="Times New Roman" pitchFamily="18" charset="0"/>
              </a:rPr>
              <a:t> </a:t>
            </a:r>
            <a:r>
              <a:rPr lang="vi-VN" sz="5400" dirty="0">
                <a:solidFill>
                  <a:srgbClr val="002060"/>
                </a:solidFill>
                <a:ea typeface="Times" pitchFamily="34" charset="0"/>
                <a:cs typeface="Times New Roman" pitchFamily="18" charset="0"/>
              </a:rPr>
              <a:t>Này đây ánh sáng soi mọi nước, là vinh quang dân thánh của Ngài. Và này chính mắt con đã được ngắm nhìn ơn cứu rỗi diệu kì mà Chúa thương ban</a:t>
            </a:r>
            <a:r>
              <a:rPr lang="vi-VN" sz="5400" dirty="0" smtClean="0">
                <a:solidFill>
                  <a:srgbClr val="002060"/>
                </a:solidFill>
                <a:ea typeface="Times" pitchFamily="34" charset="0"/>
                <a:cs typeface="Times New Roman" pitchFamily="18" charset="0"/>
              </a:rPr>
              <a:t>.</a:t>
            </a:r>
            <a:endParaRPr lang="en-US" sz="5400" b="0" dirty="0">
              <a:solidFill>
                <a:srgbClr val="002060"/>
              </a:solidFill>
              <a:effectLst/>
              <a:ea typeface="Times" pitchFamily="34" charset="0"/>
              <a:cs typeface="Times New Roman" pitchFamily="18" charset="0"/>
            </a:endParaRPr>
          </a:p>
        </p:txBody>
      </p:sp>
    </p:spTree>
    <p:extLst>
      <p:ext uri="{BB962C8B-B14F-4D97-AF65-F5344CB8AC3E}">
        <p14:creationId xmlns:p14="http://schemas.microsoft.com/office/powerpoint/2010/main" val="27633454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24057"/>
          </a:xfrm>
        </p:spPr>
        <p:txBody>
          <a:bodyPr>
            <a:noAutofit/>
          </a:bodyPr>
          <a:lstStyle/>
          <a:p>
            <a:pPr algn="just"/>
            <a:r>
              <a:rPr lang="en-US" sz="4000" dirty="0" err="1" smtClean="0">
                <a:solidFill>
                  <a:srgbClr val="C00000"/>
                </a:solidFill>
                <a:ea typeface="Times" pitchFamily="34" charset="0"/>
                <a:cs typeface="Times New Roman" pitchFamily="18" charset="0"/>
              </a:rPr>
              <a:t>Đk</a:t>
            </a:r>
            <a:r>
              <a:rPr lang="en-US" sz="4000" dirty="0" smtClean="0">
                <a:solidFill>
                  <a:srgbClr val="C00000"/>
                </a:solidFill>
                <a:ea typeface="Times" pitchFamily="34" charset="0"/>
                <a:cs typeface="Times New Roman" pitchFamily="18" charset="0"/>
              </a:rPr>
              <a:t>.</a:t>
            </a:r>
            <a:r>
              <a:rPr lang="en-US" sz="4000" dirty="0" smtClean="0">
                <a:solidFill>
                  <a:srgbClr val="002060"/>
                </a:solidFill>
                <a:ea typeface="Times" pitchFamily="34" charset="0"/>
                <a:cs typeface="Times New Roman" pitchFamily="18" charset="0"/>
              </a:rPr>
              <a:t> </a:t>
            </a:r>
            <a:r>
              <a:rPr lang="vi-VN" sz="4000" dirty="0">
                <a:solidFill>
                  <a:srgbClr val="002060"/>
                </a:solidFill>
                <a:ea typeface="Times" pitchFamily="34" charset="0"/>
                <a:cs typeface="Times New Roman" pitchFamily="18" charset="0"/>
              </a:rPr>
              <a:t>Ánh sáng muôn dân đã toả chiếu khắp trên gian trần. Này Vị Cứu Tinh từ trời hiển vinh vì yêu chúng sinh Ngài đã hiển linh tỏ mình ra cho muôn dân. Hoan hỉ nào ta con cái một cha trong khắp gần xa chung tiếng hoà ca, cảm tạ Thiên Chúa chúng ta. Ánh Thánh Nhan Ngài xin toả chiếu sáng ngời trên chúng con! </a:t>
            </a:r>
          </a:p>
        </p:txBody>
      </p:sp>
    </p:spTree>
    <p:extLst>
      <p:ext uri="{BB962C8B-B14F-4D97-AF65-F5344CB8AC3E}">
        <p14:creationId xmlns:p14="http://schemas.microsoft.com/office/powerpoint/2010/main" val="32342180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66910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18094143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pPr>
              <a:lnSpc>
                <a:spcPct val="120000"/>
              </a:lnSpc>
            </a:pPr>
            <a:r>
              <a:rPr lang="en-US" sz="6000" b="0" u="sng" dirty="0">
                <a:solidFill>
                  <a:srgbClr val="C00000"/>
                </a:solidFill>
                <a:effectLst/>
                <a:latin typeface="+mj-lt"/>
              </a:rPr>
              <a:t>Ca </a:t>
            </a:r>
            <a:r>
              <a:rPr lang="en-US" sz="6000" b="0" u="sng" dirty="0" err="1">
                <a:solidFill>
                  <a:srgbClr val="C00000"/>
                </a:solidFill>
                <a:effectLst/>
                <a:latin typeface="+mj-lt"/>
              </a:rPr>
              <a:t>Kết</a:t>
            </a:r>
            <a:r>
              <a:rPr lang="en-US" sz="6000" b="0" u="sng" dirty="0">
                <a:solidFill>
                  <a:srgbClr val="C00000"/>
                </a:solidFill>
                <a:effectLst/>
                <a:latin typeface="+mj-lt"/>
              </a:rPr>
              <a:t> </a:t>
            </a:r>
            <a:r>
              <a:rPr lang="en-US" sz="6000" b="0" u="sng" dirty="0" err="1">
                <a:solidFill>
                  <a:srgbClr val="C00000"/>
                </a:solidFill>
                <a:effectLst/>
                <a:latin typeface="+mj-lt"/>
              </a:rPr>
              <a:t>Lễ</a:t>
            </a:r>
            <a:r>
              <a:rPr lang="en-US" sz="6000" b="0" u="sng" dirty="0">
                <a:solidFill>
                  <a:srgbClr val="C00000"/>
                </a:solidFill>
                <a:effectLst/>
                <a:latin typeface="+mj-lt"/>
              </a:rPr>
              <a:t/>
            </a:r>
            <a:br>
              <a:rPr lang="en-US" sz="6000" b="0" u="sng" dirty="0">
                <a:solidFill>
                  <a:srgbClr val="C00000"/>
                </a:solidFill>
                <a:effectLst/>
                <a:latin typeface="+mj-lt"/>
              </a:rPr>
            </a:br>
            <a:r>
              <a:rPr lang="en-US" sz="8000" dirty="0" err="1" smtClean="0">
                <a:solidFill>
                  <a:srgbClr val="C00000"/>
                </a:solidFill>
              </a:rPr>
              <a:t>Nguồn</a:t>
            </a:r>
            <a:r>
              <a:rPr lang="en-US" sz="8000" dirty="0" smtClean="0">
                <a:solidFill>
                  <a:srgbClr val="C00000"/>
                </a:solidFill>
              </a:rPr>
              <a:t> </a:t>
            </a:r>
            <a:r>
              <a:rPr lang="en-US" sz="8000" dirty="0" err="1" smtClean="0">
                <a:solidFill>
                  <a:srgbClr val="C00000"/>
                </a:solidFill>
              </a:rPr>
              <a:t>Cậy</a:t>
            </a:r>
            <a:r>
              <a:rPr lang="en-US" sz="8000" dirty="0" smtClean="0">
                <a:solidFill>
                  <a:srgbClr val="C00000"/>
                </a:solidFill>
              </a:rPr>
              <a:t> </a:t>
            </a:r>
            <a:r>
              <a:rPr lang="en-US" sz="8000" dirty="0" err="1" smtClean="0">
                <a:solidFill>
                  <a:srgbClr val="C00000"/>
                </a:solidFill>
              </a:rPr>
              <a:t>Trông</a:t>
            </a:r>
            <a:r>
              <a:rPr lang="en-US" sz="8000" dirty="0" smtClean="0">
                <a:solidFill>
                  <a:srgbClr val="C00000"/>
                </a:solidFill>
              </a:rPr>
              <a:t/>
            </a:r>
            <a:br>
              <a:rPr lang="en-US" sz="8000" dirty="0" smtClean="0">
                <a:solidFill>
                  <a:srgbClr val="C00000"/>
                </a:solidFill>
              </a:rPr>
            </a:br>
            <a:r>
              <a:rPr lang="en-US" sz="6000" i="1" dirty="0" err="1" smtClean="0">
                <a:solidFill>
                  <a:srgbClr val="002060"/>
                </a:solidFill>
              </a:rPr>
              <a:t>Hoàng</a:t>
            </a:r>
            <a:r>
              <a:rPr lang="en-US" sz="6000" i="1" dirty="0" smtClean="0">
                <a:solidFill>
                  <a:srgbClr val="002060"/>
                </a:solidFill>
              </a:rPr>
              <a:t> </a:t>
            </a:r>
            <a:r>
              <a:rPr lang="en-US" sz="6000" i="1" dirty="0" err="1" smtClean="0">
                <a:solidFill>
                  <a:srgbClr val="002060"/>
                </a:solidFill>
              </a:rPr>
              <a:t>Vũ</a:t>
            </a:r>
            <a:endParaRPr lang="en-US" sz="6000" b="0" i="1" dirty="0">
              <a:solidFill>
                <a:srgbClr val="002060"/>
              </a:solidFill>
              <a:effectLst/>
            </a:endParaRPr>
          </a:p>
        </p:txBody>
      </p:sp>
    </p:spTree>
    <p:extLst>
      <p:ext uri="{BB962C8B-B14F-4D97-AF65-F5344CB8AC3E}">
        <p14:creationId xmlns:p14="http://schemas.microsoft.com/office/powerpoint/2010/main" val="39734361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5500" b="0" u="sng" dirty="0" err="1">
                <a:solidFill>
                  <a:srgbClr val="C00000"/>
                </a:solidFill>
                <a:effectLst/>
              </a:rPr>
              <a:t>Đk</a:t>
            </a:r>
            <a:r>
              <a:rPr lang="en-US" sz="5500" b="0" u="sng" dirty="0">
                <a:solidFill>
                  <a:srgbClr val="C00000"/>
                </a:solidFill>
                <a:effectLst/>
              </a:rPr>
              <a:t>:</a:t>
            </a:r>
            <a:r>
              <a:rPr lang="en-US" sz="5500" b="0" dirty="0">
                <a:solidFill>
                  <a:srgbClr val="C00000"/>
                </a:solidFill>
                <a:effectLst/>
              </a:rPr>
              <a:t> </a:t>
            </a:r>
            <a:r>
              <a:rPr lang="vi-VN" sz="5500" b="0" dirty="0">
                <a:solidFill>
                  <a:srgbClr val="002060"/>
                </a:solidFill>
                <a:effectLst/>
              </a:rPr>
              <a:t> </a:t>
            </a:r>
            <a:r>
              <a:rPr lang="en-US" sz="5500" dirty="0" err="1" smtClean="0">
                <a:solidFill>
                  <a:srgbClr val="002060"/>
                </a:solidFill>
              </a:rPr>
              <a:t>Mẹ</a:t>
            </a:r>
            <a:r>
              <a:rPr lang="en-US" sz="5500" dirty="0" smtClean="0">
                <a:solidFill>
                  <a:srgbClr val="002060"/>
                </a:solidFill>
              </a:rPr>
              <a:t> </a:t>
            </a:r>
            <a:r>
              <a:rPr lang="en-US" sz="5500" dirty="0" err="1" smtClean="0">
                <a:solidFill>
                  <a:srgbClr val="002060"/>
                </a:solidFill>
              </a:rPr>
              <a:t>ơi</a:t>
            </a:r>
            <a:r>
              <a:rPr lang="en-US" sz="5500" dirty="0" smtClean="0">
                <a:solidFill>
                  <a:srgbClr val="002060"/>
                </a:solidFill>
              </a:rPr>
              <a:t>, </a:t>
            </a:r>
            <a:r>
              <a:rPr lang="en-US" sz="5500" dirty="0" err="1" smtClean="0">
                <a:solidFill>
                  <a:srgbClr val="002060"/>
                </a:solidFill>
              </a:rPr>
              <a:t>bao</a:t>
            </a:r>
            <a:r>
              <a:rPr lang="en-US" sz="5500" dirty="0" smtClean="0">
                <a:solidFill>
                  <a:srgbClr val="002060"/>
                </a:solidFill>
              </a:rPr>
              <a:t> </a:t>
            </a:r>
            <a:r>
              <a:rPr lang="en-US" sz="5500" dirty="0" err="1" smtClean="0">
                <a:solidFill>
                  <a:srgbClr val="002060"/>
                </a:solidFill>
              </a:rPr>
              <a:t>người</a:t>
            </a:r>
            <a:r>
              <a:rPr lang="en-US" sz="5500" dirty="0" smtClean="0">
                <a:solidFill>
                  <a:srgbClr val="002060"/>
                </a:solidFill>
              </a:rPr>
              <a:t> </a:t>
            </a:r>
            <a:r>
              <a:rPr lang="en-US" sz="5500" dirty="0" err="1" smtClean="0">
                <a:solidFill>
                  <a:srgbClr val="002060"/>
                </a:solidFill>
              </a:rPr>
              <a:t>lạc</a:t>
            </a:r>
            <a:r>
              <a:rPr lang="en-US" sz="5500" dirty="0" smtClean="0">
                <a:solidFill>
                  <a:srgbClr val="002060"/>
                </a:solidFill>
              </a:rPr>
              <a:t> </a:t>
            </a:r>
            <a:r>
              <a:rPr lang="en-US" sz="5500" dirty="0" err="1" smtClean="0">
                <a:solidFill>
                  <a:srgbClr val="002060"/>
                </a:solidFill>
              </a:rPr>
              <a:t>bước</a:t>
            </a:r>
            <a:r>
              <a:rPr lang="en-US" sz="5500" dirty="0" smtClean="0">
                <a:solidFill>
                  <a:srgbClr val="002060"/>
                </a:solidFill>
              </a:rPr>
              <a:t> </a:t>
            </a:r>
            <a:r>
              <a:rPr lang="en-US" sz="5500" dirty="0" err="1" smtClean="0">
                <a:solidFill>
                  <a:srgbClr val="002060"/>
                </a:solidFill>
              </a:rPr>
              <a:t>lưu</a:t>
            </a:r>
            <a:r>
              <a:rPr lang="en-US" sz="5500" dirty="0" smtClean="0">
                <a:solidFill>
                  <a:srgbClr val="002060"/>
                </a:solidFill>
              </a:rPr>
              <a:t> </a:t>
            </a:r>
            <a:r>
              <a:rPr lang="en-US" sz="5500" dirty="0" err="1" smtClean="0">
                <a:solidFill>
                  <a:srgbClr val="002060"/>
                </a:solidFill>
              </a:rPr>
              <a:t>đày</a:t>
            </a:r>
            <a:r>
              <a:rPr lang="en-US" sz="5500" dirty="0" smtClean="0">
                <a:solidFill>
                  <a:srgbClr val="002060"/>
                </a:solidFill>
              </a:rPr>
              <a:t> </a:t>
            </a:r>
            <a:r>
              <a:rPr lang="en-US" sz="5500" dirty="0" err="1" smtClean="0">
                <a:solidFill>
                  <a:srgbClr val="002060"/>
                </a:solidFill>
              </a:rPr>
              <a:t>ngày</a:t>
            </a:r>
            <a:r>
              <a:rPr lang="en-US" sz="5500" dirty="0" smtClean="0">
                <a:solidFill>
                  <a:srgbClr val="002060"/>
                </a:solidFill>
              </a:rPr>
              <a:t> </a:t>
            </a:r>
            <a:r>
              <a:rPr lang="en-US" sz="5500" dirty="0" err="1" smtClean="0">
                <a:solidFill>
                  <a:srgbClr val="002060"/>
                </a:solidFill>
              </a:rPr>
              <a:t>tháng</a:t>
            </a:r>
            <a:r>
              <a:rPr lang="en-US" sz="5500" dirty="0" smtClean="0">
                <a:solidFill>
                  <a:srgbClr val="002060"/>
                </a:solidFill>
              </a:rPr>
              <a:t> </a:t>
            </a:r>
            <a:r>
              <a:rPr lang="en-US" sz="5500" dirty="0" err="1" smtClean="0">
                <a:solidFill>
                  <a:srgbClr val="002060"/>
                </a:solidFill>
              </a:rPr>
              <a:t>chơi</a:t>
            </a:r>
            <a:r>
              <a:rPr lang="en-US" sz="5500" dirty="0" smtClean="0">
                <a:solidFill>
                  <a:srgbClr val="002060"/>
                </a:solidFill>
              </a:rPr>
              <a:t> </a:t>
            </a:r>
            <a:r>
              <a:rPr lang="en-US" sz="5500" dirty="0" err="1" smtClean="0">
                <a:solidFill>
                  <a:srgbClr val="002060"/>
                </a:solidFill>
              </a:rPr>
              <a:t>vơi</a:t>
            </a:r>
            <a:r>
              <a:rPr lang="en-US" sz="5500" dirty="0" smtClean="0">
                <a:solidFill>
                  <a:srgbClr val="002060"/>
                </a:solidFill>
              </a:rPr>
              <a:t> </a:t>
            </a:r>
            <a:r>
              <a:rPr lang="en-US" sz="5500" dirty="0" err="1" smtClean="0">
                <a:solidFill>
                  <a:srgbClr val="002060"/>
                </a:solidFill>
              </a:rPr>
              <a:t>như</a:t>
            </a:r>
            <a:r>
              <a:rPr lang="en-US" sz="5500" dirty="0" smtClean="0">
                <a:solidFill>
                  <a:srgbClr val="002060"/>
                </a:solidFill>
              </a:rPr>
              <a:t> </a:t>
            </a:r>
            <a:r>
              <a:rPr lang="en-US" sz="5500" dirty="0" err="1" smtClean="0">
                <a:solidFill>
                  <a:srgbClr val="002060"/>
                </a:solidFill>
              </a:rPr>
              <a:t>thuyền</a:t>
            </a:r>
            <a:r>
              <a:rPr lang="en-US" sz="5500" dirty="0" smtClean="0">
                <a:solidFill>
                  <a:srgbClr val="002060"/>
                </a:solidFill>
              </a:rPr>
              <a:t> nan </a:t>
            </a:r>
            <a:r>
              <a:rPr lang="en-US" sz="5500" dirty="0" err="1" smtClean="0">
                <a:solidFill>
                  <a:srgbClr val="002060"/>
                </a:solidFill>
              </a:rPr>
              <a:t>giữa</a:t>
            </a:r>
            <a:r>
              <a:rPr lang="en-US" sz="5500" dirty="0" smtClean="0">
                <a:solidFill>
                  <a:srgbClr val="002060"/>
                </a:solidFill>
              </a:rPr>
              <a:t> </a:t>
            </a:r>
            <a:r>
              <a:rPr lang="en-US" sz="5500" dirty="0" err="1" smtClean="0">
                <a:solidFill>
                  <a:srgbClr val="002060"/>
                </a:solidFill>
              </a:rPr>
              <a:t>khơi</a:t>
            </a:r>
            <a:r>
              <a:rPr lang="en-US" sz="5500" dirty="0" smtClean="0">
                <a:solidFill>
                  <a:srgbClr val="002060"/>
                </a:solidFill>
              </a:rPr>
              <a:t>. </a:t>
            </a:r>
            <a:r>
              <a:rPr lang="en-US" sz="5500" dirty="0" err="1" smtClean="0">
                <a:solidFill>
                  <a:srgbClr val="002060"/>
                </a:solidFill>
              </a:rPr>
              <a:t>Đoàn</a:t>
            </a:r>
            <a:r>
              <a:rPr lang="en-US" sz="5500" dirty="0" smtClean="0">
                <a:solidFill>
                  <a:srgbClr val="002060"/>
                </a:solidFill>
              </a:rPr>
              <a:t> con </a:t>
            </a:r>
            <a:r>
              <a:rPr lang="en-US" sz="5500" dirty="0" err="1" smtClean="0">
                <a:solidFill>
                  <a:srgbClr val="002060"/>
                </a:solidFill>
              </a:rPr>
              <a:t>xin</a:t>
            </a:r>
            <a:r>
              <a:rPr lang="en-US" sz="5500" dirty="0" smtClean="0">
                <a:solidFill>
                  <a:srgbClr val="002060"/>
                </a:solidFill>
              </a:rPr>
              <a:t> </a:t>
            </a:r>
            <a:r>
              <a:rPr lang="en-US" sz="5500" dirty="0" err="1" smtClean="0">
                <a:solidFill>
                  <a:srgbClr val="002060"/>
                </a:solidFill>
              </a:rPr>
              <a:t>Mẹ</a:t>
            </a:r>
            <a:r>
              <a:rPr lang="en-US" sz="5500" dirty="0" smtClean="0">
                <a:solidFill>
                  <a:srgbClr val="002060"/>
                </a:solidFill>
              </a:rPr>
              <a:t>, </a:t>
            </a:r>
            <a:r>
              <a:rPr lang="en-US" sz="5500" dirty="0" err="1" smtClean="0">
                <a:solidFill>
                  <a:srgbClr val="002060"/>
                </a:solidFill>
              </a:rPr>
              <a:t>Mẹ</a:t>
            </a:r>
            <a:r>
              <a:rPr lang="en-US" sz="5500" dirty="0" smtClean="0">
                <a:solidFill>
                  <a:srgbClr val="002060"/>
                </a:solidFill>
              </a:rPr>
              <a:t> </a:t>
            </a:r>
            <a:r>
              <a:rPr lang="en-US" sz="5500" dirty="0" err="1" smtClean="0">
                <a:solidFill>
                  <a:srgbClr val="002060"/>
                </a:solidFill>
              </a:rPr>
              <a:t>hãy</a:t>
            </a:r>
            <a:r>
              <a:rPr lang="en-US" sz="5500" dirty="0" smtClean="0">
                <a:solidFill>
                  <a:srgbClr val="002060"/>
                </a:solidFill>
              </a:rPr>
              <a:t> </a:t>
            </a:r>
            <a:r>
              <a:rPr lang="en-US" sz="5500" dirty="0" err="1" smtClean="0">
                <a:solidFill>
                  <a:srgbClr val="002060"/>
                </a:solidFill>
              </a:rPr>
              <a:t>thương</a:t>
            </a:r>
            <a:r>
              <a:rPr lang="en-US" sz="5500" dirty="0" smtClean="0">
                <a:solidFill>
                  <a:srgbClr val="002060"/>
                </a:solidFill>
              </a:rPr>
              <a:t> </a:t>
            </a:r>
            <a:r>
              <a:rPr lang="en-US" sz="5500" dirty="0" err="1" smtClean="0">
                <a:solidFill>
                  <a:srgbClr val="002060"/>
                </a:solidFill>
              </a:rPr>
              <a:t>tình</a:t>
            </a:r>
            <a:r>
              <a:rPr lang="en-US" sz="5500" dirty="0" smtClean="0">
                <a:solidFill>
                  <a:srgbClr val="002060"/>
                </a:solidFill>
              </a:rPr>
              <a:t> </a:t>
            </a:r>
            <a:r>
              <a:rPr lang="en-US" sz="5500" dirty="0" err="1" smtClean="0">
                <a:solidFill>
                  <a:srgbClr val="002060"/>
                </a:solidFill>
              </a:rPr>
              <a:t>dìu</a:t>
            </a:r>
            <a:r>
              <a:rPr lang="en-US" sz="5500" dirty="0" smtClean="0">
                <a:solidFill>
                  <a:srgbClr val="002060"/>
                </a:solidFill>
              </a:rPr>
              <a:t> </a:t>
            </a:r>
            <a:r>
              <a:rPr lang="en-US" sz="5500" dirty="0" err="1" smtClean="0">
                <a:solidFill>
                  <a:srgbClr val="002060"/>
                </a:solidFill>
              </a:rPr>
              <a:t>dắt</a:t>
            </a:r>
            <a:r>
              <a:rPr lang="en-US" sz="5500" dirty="0" smtClean="0">
                <a:solidFill>
                  <a:srgbClr val="002060"/>
                </a:solidFill>
              </a:rPr>
              <a:t> con </a:t>
            </a:r>
            <a:r>
              <a:rPr lang="en-US" sz="5500" dirty="0" err="1" smtClean="0">
                <a:solidFill>
                  <a:srgbClr val="002060"/>
                </a:solidFill>
              </a:rPr>
              <a:t>thơ</a:t>
            </a:r>
            <a:r>
              <a:rPr lang="en-US" sz="5500" dirty="0" smtClean="0">
                <a:solidFill>
                  <a:srgbClr val="002060"/>
                </a:solidFill>
              </a:rPr>
              <a:t> qua </a:t>
            </a:r>
            <a:r>
              <a:rPr lang="en-US" sz="5500" dirty="0" err="1" smtClean="0">
                <a:solidFill>
                  <a:srgbClr val="002060"/>
                </a:solidFill>
              </a:rPr>
              <a:t>hiểm</a:t>
            </a:r>
            <a:r>
              <a:rPr lang="en-US" sz="5500" dirty="0" smtClean="0">
                <a:solidFill>
                  <a:srgbClr val="002060"/>
                </a:solidFill>
              </a:rPr>
              <a:t> </a:t>
            </a:r>
            <a:r>
              <a:rPr lang="en-US" sz="5500" dirty="0" err="1" smtClean="0">
                <a:solidFill>
                  <a:srgbClr val="002060"/>
                </a:solidFill>
              </a:rPr>
              <a:t>nguy</a:t>
            </a:r>
            <a:r>
              <a:rPr lang="en-US" sz="5500" dirty="0" smtClean="0">
                <a:solidFill>
                  <a:srgbClr val="002060"/>
                </a:solidFill>
              </a:rPr>
              <a:t> </a:t>
            </a:r>
            <a:r>
              <a:rPr lang="en-US" sz="5500" dirty="0" err="1" smtClean="0">
                <a:solidFill>
                  <a:srgbClr val="002060"/>
                </a:solidFill>
              </a:rPr>
              <a:t>cõi</a:t>
            </a:r>
            <a:r>
              <a:rPr lang="en-US" sz="5500" dirty="0" smtClean="0">
                <a:solidFill>
                  <a:srgbClr val="002060"/>
                </a:solidFill>
              </a:rPr>
              <a:t> </a:t>
            </a:r>
            <a:r>
              <a:rPr lang="en-US" sz="5500" dirty="0" err="1" smtClean="0">
                <a:solidFill>
                  <a:srgbClr val="002060"/>
                </a:solidFill>
              </a:rPr>
              <a:t>đời</a:t>
            </a:r>
            <a:r>
              <a:rPr lang="en-US" sz="5500" dirty="0" smtClean="0">
                <a:solidFill>
                  <a:srgbClr val="002060"/>
                </a:solidFill>
              </a:rPr>
              <a:t>.</a:t>
            </a:r>
            <a:endParaRPr lang="vi-VN" sz="5500" b="0" dirty="0">
              <a:solidFill>
                <a:srgbClr val="002060"/>
              </a:solidFill>
              <a:effectLst/>
            </a:endParaRPr>
          </a:p>
        </p:txBody>
      </p:sp>
    </p:spTree>
    <p:extLst>
      <p:ext uri="{BB962C8B-B14F-4D97-AF65-F5344CB8AC3E}">
        <p14:creationId xmlns:p14="http://schemas.microsoft.com/office/powerpoint/2010/main" val="17876763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smtClean="0">
                <a:solidFill>
                  <a:srgbClr val="C00000"/>
                </a:solidFill>
                <a:effectLst/>
              </a:rPr>
              <a:t>Tk</a:t>
            </a:r>
            <a:r>
              <a:rPr lang="en-US" sz="6000" b="0" u="sng" dirty="0" smtClean="0">
                <a:solidFill>
                  <a:srgbClr val="C00000"/>
                </a:solidFill>
                <a:effectLst/>
              </a:rPr>
              <a:t>:</a:t>
            </a:r>
            <a:r>
              <a:rPr lang="en-US" sz="6000" b="0" dirty="0" smtClean="0">
                <a:solidFill>
                  <a:srgbClr val="000099"/>
                </a:solidFill>
                <a:effectLst/>
              </a:rPr>
              <a:t> </a:t>
            </a:r>
            <a:r>
              <a:rPr lang="en-US" sz="6000" dirty="0" err="1" smtClean="0">
                <a:solidFill>
                  <a:srgbClr val="002060"/>
                </a:solidFill>
              </a:rPr>
              <a:t>Mẹ</a:t>
            </a:r>
            <a:r>
              <a:rPr lang="en-US" sz="6000" dirty="0" smtClean="0">
                <a:solidFill>
                  <a:srgbClr val="002060"/>
                </a:solidFill>
              </a:rPr>
              <a:t> </a:t>
            </a:r>
            <a:r>
              <a:rPr lang="en-US" sz="6000" dirty="0" err="1" smtClean="0">
                <a:solidFill>
                  <a:srgbClr val="002060"/>
                </a:solidFill>
              </a:rPr>
              <a:t>nguồn</a:t>
            </a:r>
            <a:r>
              <a:rPr lang="en-US" sz="6000" dirty="0" smtClean="0">
                <a:solidFill>
                  <a:srgbClr val="002060"/>
                </a:solidFill>
              </a:rPr>
              <a:t> </a:t>
            </a:r>
            <a:r>
              <a:rPr lang="en-US" sz="6000" dirty="0" err="1" smtClean="0">
                <a:solidFill>
                  <a:srgbClr val="002060"/>
                </a:solidFill>
              </a:rPr>
              <a:t>cậy</a:t>
            </a:r>
            <a:r>
              <a:rPr lang="en-US" sz="6000" dirty="0" smtClean="0">
                <a:solidFill>
                  <a:srgbClr val="002060"/>
                </a:solidFill>
              </a:rPr>
              <a:t> </a:t>
            </a:r>
            <a:r>
              <a:rPr lang="en-US" sz="6000" dirty="0" err="1" smtClean="0">
                <a:solidFill>
                  <a:srgbClr val="002060"/>
                </a:solidFill>
              </a:rPr>
              <a:t>trông</a:t>
            </a:r>
            <a:r>
              <a:rPr lang="en-US" sz="6000" dirty="0" smtClean="0">
                <a:solidFill>
                  <a:srgbClr val="002060"/>
                </a:solidFill>
              </a:rPr>
              <a:t> </a:t>
            </a:r>
            <a:r>
              <a:rPr lang="en-US" sz="6000" dirty="0" err="1" smtClean="0">
                <a:solidFill>
                  <a:srgbClr val="002060"/>
                </a:solidFill>
              </a:rPr>
              <a:t>chưa</a:t>
            </a:r>
            <a:r>
              <a:rPr lang="en-US" sz="6000" dirty="0" smtClean="0">
                <a:solidFill>
                  <a:srgbClr val="002060"/>
                </a:solidFill>
              </a:rPr>
              <a:t> </a:t>
            </a:r>
            <a:r>
              <a:rPr lang="en-US" sz="6000" dirty="0" err="1" smtClean="0">
                <a:solidFill>
                  <a:srgbClr val="002060"/>
                </a:solidFill>
              </a:rPr>
              <a:t>thấy</a:t>
            </a:r>
            <a:r>
              <a:rPr lang="en-US" sz="6000" dirty="0" smtClean="0">
                <a:solidFill>
                  <a:srgbClr val="002060"/>
                </a:solidFill>
              </a:rPr>
              <a:t> </a:t>
            </a:r>
            <a:r>
              <a:rPr lang="en-US" sz="6000" dirty="0" err="1" smtClean="0">
                <a:solidFill>
                  <a:srgbClr val="002060"/>
                </a:solidFill>
              </a:rPr>
              <a:t>ai</a:t>
            </a:r>
            <a:r>
              <a:rPr lang="en-US" sz="6000" dirty="0" smtClean="0">
                <a:solidFill>
                  <a:srgbClr val="002060"/>
                </a:solidFill>
              </a:rPr>
              <a:t> </a:t>
            </a:r>
            <a:r>
              <a:rPr lang="en-US" sz="6000" dirty="0" err="1" smtClean="0">
                <a:solidFill>
                  <a:srgbClr val="002060"/>
                </a:solidFill>
              </a:rPr>
              <a:t>xin</a:t>
            </a:r>
            <a:r>
              <a:rPr lang="en-US" sz="6000" dirty="0" smtClean="0">
                <a:solidFill>
                  <a:srgbClr val="002060"/>
                </a:solidFill>
              </a:rPr>
              <a:t> </a:t>
            </a:r>
            <a:r>
              <a:rPr lang="en-US" sz="6000" dirty="0" err="1" smtClean="0">
                <a:solidFill>
                  <a:srgbClr val="002060"/>
                </a:solidFill>
              </a:rPr>
              <a:t>Mẹ</a:t>
            </a:r>
            <a:r>
              <a:rPr lang="en-US" sz="6000" dirty="0" smtClean="0">
                <a:solidFill>
                  <a:srgbClr val="002060"/>
                </a:solidFill>
              </a:rPr>
              <a:t> </a:t>
            </a:r>
            <a:r>
              <a:rPr lang="en-US" sz="6000" dirty="0" err="1" smtClean="0">
                <a:solidFill>
                  <a:srgbClr val="002060"/>
                </a:solidFill>
              </a:rPr>
              <a:t>về</a:t>
            </a:r>
            <a:r>
              <a:rPr lang="en-US" sz="6000" dirty="0" smtClean="0">
                <a:solidFill>
                  <a:srgbClr val="002060"/>
                </a:solidFill>
              </a:rPr>
              <a:t> </a:t>
            </a:r>
            <a:r>
              <a:rPr lang="en-US" sz="6000" dirty="0" err="1" smtClean="0">
                <a:solidFill>
                  <a:srgbClr val="002060"/>
                </a:solidFill>
              </a:rPr>
              <a:t>không</a:t>
            </a:r>
            <a:r>
              <a:rPr lang="en-US" sz="6000" dirty="0" smtClean="0">
                <a:solidFill>
                  <a:srgbClr val="002060"/>
                </a:solidFill>
              </a:rPr>
              <a:t>. </a:t>
            </a:r>
            <a:r>
              <a:rPr lang="en-US" sz="6000" dirty="0" err="1" smtClean="0">
                <a:solidFill>
                  <a:srgbClr val="002060"/>
                </a:solidFill>
              </a:rPr>
              <a:t>Hỡi</a:t>
            </a:r>
            <a:r>
              <a:rPr lang="en-US" sz="6000" dirty="0" smtClean="0">
                <a:solidFill>
                  <a:srgbClr val="002060"/>
                </a:solidFill>
              </a:rPr>
              <a:t> </a:t>
            </a:r>
            <a:r>
              <a:rPr lang="en-US" sz="6000" dirty="0" err="1" smtClean="0">
                <a:solidFill>
                  <a:srgbClr val="002060"/>
                </a:solidFill>
              </a:rPr>
              <a:t>Mẹ</a:t>
            </a:r>
            <a:r>
              <a:rPr lang="en-US" sz="6000" dirty="0" smtClean="0">
                <a:solidFill>
                  <a:srgbClr val="002060"/>
                </a:solidFill>
              </a:rPr>
              <a:t> </a:t>
            </a:r>
            <a:r>
              <a:rPr lang="en-US" sz="6000" dirty="0" err="1" smtClean="0">
                <a:solidFill>
                  <a:srgbClr val="002060"/>
                </a:solidFill>
              </a:rPr>
              <a:t>Thiên</a:t>
            </a:r>
            <a:r>
              <a:rPr lang="en-US" sz="6000" dirty="0" smtClean="0">
                <a:solidFill>
                  <a:srgbClr val="002060"/>
                </a:solidFill>
              </a:rPr>
              <a:t> </a:t>
            </a:r>
            <a:r>
              <a:rPr lang="en-US" sz="6000" dirty="0" err="1" smtClean="0">
                <a:solidFill>
                  <a:srgbClr val="002060"/>
                </a:solidFill>
              </a:rPr>
              <a:t>Chúa</a:t>
            </a:r>
            <a:r>
              <a:rPr lang="en-US" sz="6000" dirty="0" smtClean="0">
                <a:solidFill>
                  <a:srgbClr val="002060"/>
                </a:solidFill>
              </a:rPr>
              <a:t> </a:t>
            </a:r>
            <a:r>
              <a:rPr lang="en-US" sz="6000" dirty="0" err="1" smtClean="0">
                <a:solidFill>
                  <a:srgbClr val="002060"/>
                </a:solidFill>
              </a:rPr>
              <a:t>xin</a:t>
            </a:r>
            <a:r>
              <a:rPr lang="en-US" sz="6000" dirty="0" smtClean="0">
                <a:solidFill>
                  <a:srgbClr val="002060"/>
                </a:solidFill>
              </a:rPr>
              <a:t> </a:t>
            </a:r>
            <a:r>
              <a:rPr lang="en-US" sz="6000" dirty="0" err="1" smtClean="0">
                <a:solidFill>
                  <a:srgbClr val="002060"/>
                </a:solidFill>
              </a:rPr>
              <a:t>hãy</a:t>
            </a:r>
            <a:r>
              <a:rPr lang="en-US" sz="6000" dirty="0" smtClean="0">
                <a:solidFill>
                  <a:srgbClr val="002060"/>
                </a:solidFill>
              </a:rPr>
              <a:t> </a:t>
            </a:r>
            <a:r>
              <a:rPr lang="en-US" sz="6000" dirty="0" err="1" smtClean="0">
                <a:solidFill>
                  <a:srgbClr val="002060"/>
                </a:solidFill>
              </a:rPr>
              <a:t>lắng</a:t>
            </a:r>
            <a:r>
              <a:rPr lang="en-US" sz="6000" dirty="0" smtClean="0">
                <a:solidFill>
                  <a:srgbClr val="002060"/>
                </a:solidFill>
              </a:rPr>
              <a:t> </a:t>
            </a:r>
            <a:r>
              <a:rPr lang="en-US" sz="6000" dirty="0" err="1" smtClean="0">
                <a:solidFill>
                  <a:srgbClr val="002060"/>
                </a:solidFill>
              </a:rPr>
              <a:t>nghe</a:t>
            </a:r>
            <a:r>
              <a:rPr lang="en-US" sz="6000" dirty="0" smtClean="0">
                <a:solidFill>
                  <a:srgbClr val="002060"/>
                </a:solidFill>
              </a:rPr>
              <a:t> con </a:t>
            </a:r>
            <a:r>
              <a:rPr lang="en-US" sz="6000" dirty="0" err="1" smtClean="0">
                <a:solidFill>
                  <a:srgbClr val="002060"/>
                </a:solidFill>
              </a:rPr>
              <a:t>nài</a:t>
            </a:r>
            <a:r>
              <a:rPr lang="en-US" sz="6000" dirty="0" smtClean="0">
                <a:solidFill>
                  <a:srgbClr val="002060"/>
                </a:solidFill>
              </a:rPr>
              <a:t> </a:t>
            </a:r>
            <a:r>
              <a:rPr lang="en-US" sz="6000" dirty="0" smtClean="0">
                <a:solidFill>
                  <a:srgbClr val="002060"/>
                </a:solidFill>
              </a:rPr>
              <a:t>van.</a:t>
            </a:r>
            <a:endParaRPr lang="vi-VN" sz="6000" b="0" dirty="0">
              <a:solidFill>
                <a:srgbClr val="C00000"/>
              </a:solidFill>
              <a:effectLst/>
            </a:endParaRPr>
          </a:p>
        </p:txBody>
      </p:sp>
    </p:spTree>
    <p:extLst>
      <p:ext uri="{BB962C8B-B14F-4D97-AF65-F5344CB8AC3E}">
        <p14:creationId xmlns:p14="http://schemas.microsoft.com/office/powerpoint/2010/main" val="396166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200" b="0" u="sng" dirty="0" err="1" smtClean="0">
                <a:solidFill>
                  <a:srgbClr val="C00000"/>
                </a:solidFill>
                <a:effectLst/>
                <a:latin typeface="+mj-lt"/>
              </a:rPr>
              <a:t>Đk</a:t>
            </a:r>
            <a:r>
              <a:rPr lang="vi-VN" sz="5200" b="0" u="sng" dirty="0" smtClean="0">
                <a:solidFill>
                  <a:srgbClr val="C00000"/>
                </a:solidFill>
                <a:effectLst/>
                <a:latin typeface="+mj-lt"/>
              </a:rPr>
              <a:t>:</a:t>
            </a:r>
            <a:r>
              <a:rPr lang="en-US" sz="5200" dirty="0">
                <a:solidFill>
                  <a:srgbClr val="FF0000"/>
                </a:solidFill>
                <a:latin typeface="+mj-lt"/>
              </a:rPr>
              <a:t> </a:t>
            </a:r>
            <a:r>
              <a:rPr lang="en-US" sz="5200" dirty="0" smtClean="0">
                <a:solidFill>
                  <a:srgbClr val="002060"/>
                </a:solidFill>
                <a:latin typeface="+mj-lt"/>
              </a:rPr>
              <a:t>Con </a:t>
            </a:r>
            <a:r>
              <a:rPr lang="en-US" sz="5200" dirty="0" err="1" smtClean="0">
                <a:solidFill>
                  <a:srgbClr val="002060"/>
                </a:solidFill>
                <a:latin typeface="+mj-lt"/>
              </a:rPr>
              <a:t>hân</a:t>
            </a:r>
            <a:r>
              <a:rPr lang="en-US" sz="5200" dirty="0" smtClean="0">
                <a:solidFill>
                  <a:srgbClr val="002060"/>
                </a:solidFill>
                <a:latin typeface="+mj-lt"/>
              </a:rPr>
              <a:t> </a:t>
            </a:r>
            <a:r>
              <a:rPr lang="en-US" sz="5200" dirty="0" err="1" smtClean="0">
                <a:solidFill>
                  <a:srgbClr val="002060"/>
                </a:solidFill>
                <a:latin typeface="+mj-lt"/>
              </a:rPr>
              <a:t>hoan</a:t>
            </a:r>
            <a:r>
              <a:rPr lang="en-US" sz="5200" dirty="0" smtClean="0">
                <a:solidFill>
                  <a:srgbClr val="002060"/>
                </a:solidFill>
                <a:latin typeface="+mj-lt"/>
              </a:rPr>
              <a:t> </a:t>
            </a:r>
            <a:r>
              <a:rPr lang="en-US" sz="5200" dirty="0" err="1" smtClean="0">
                <a:solidFill>
                  <a:srgbClr val="002060"/>
                </a:solidFill>
                <a:latin typeface="+mj-lt"/>
              </a:rPr>
              <a:t>bước</a:t>
            </a:r>
            <a:r>
              <a:rPr lang="en-US" sz="5200" dirty="0" smtClean="0">
                <a:solidFill>
                  <a:srgbClr val="002060"/>
                </a:solidFill>
                <a:latin typeface="+mj-lt"/>
              </a:rPr>
              <a:t> </a:t>
            </a:r>
            <a:r>
              <a:rPr lang="en-US" sz="5200" dirty="0" err="1" smtClean="0">
                <a:solidFill>
                  <a:srgbClr val="002060"/>
                </a:solidFill>
                <a:latin typeface="+mj-lt"/>
              </a:rPr>
              <a:t>lên</a:t>
            </a:r>
            <a:r>
              <a:rPr lang="en-US" sz="5200" dirty="0" smtClean="0">
                <a:solidFill>
                  <a:srgbClr val="002060"/>
                </a:solidFill>
                <a:latin typeface="+mj-lt"/>
              </a:rPr>
              <a:t> </a:t>
            </a:r>
            <a:r>
              <a:rPr lang="en-US" sz="5200" dirty="0" err="1" smtClean="0">
                <a:solidFill>
                  <a:srgbClr val="002060"/>
                </a:solidFill>
                <a:latin typeface="+mj-lt"/>
              </a:rPr>
              <a:t>bàn</a:t>
            </a:r>
            <a:r>
              <a:rPr lang="en-US" sz="5200" dirty="0" smtClean="0">
                <a:solidFill>
                  <a:srgbClr val="002060"/>
                </a:solidFill>
                <a:latin typeface="+mj-lt"/>
              </a:rPr>
              <a:t> </a:t>
            </a:r>
            <a:r>
              <a:rPr lang="en-US" sz="5200" dirty="0" err="1" smtClean="0">
                <a:solidFill>
                  <a:srgbClr val="002060"/>
                </a:solidFill>
                <a:latin typeface="+mj-lt"/>
              </a:rPr>
              <a:t>thờ</a:t>
            </a:r>
            <a:r>
              <a:rPr lang="en-US" sz="5200" dirty="0" smtClean="0">
                <a:solidFill>
                  <a:srgbClr val="002060"/>
                </a:solidFill>
                <a:latin typeface="+mj-lt"/>
              </a:rPr>
              <a:t> </a:t>
            </a:r>
            <a:r>
              <a:rPr lang="en-US" sz="5200" dirty="0" err="1" smtClean="0">
                <a:solidFill>
                  <a:srgbClr val="002060"/>
                </a:solidFill>
                <a:latin typeface="+mj-lt"/>
              </a:rPr>
              <a:t>Chúa</a:t>
            </a:r>
            <a:r>
              <a:rPr lang="en-US" sz="5200" dirty="0" smtClean="0">
                <a:solidFill>
                  <a:srgbClr val="002060"/>
                </a:solidFill>
                <a:latin typeface="+mj-lt"/>
              </a:rPr>
              <a:t>, </a:t>
            </a:r>
            <a:r>
              <a:rPr lang="en-US" sz="5200" dirty="0" err="1" smtClean="0">
                <a:solidFill>
                  <a:srgbClr val="002060"/>
                </a:solidFill>
                <a:latin typeface="+mj-lt"/>
              </a:rPr>
              <a:t>Chúa</a:t>
            </a:r>
            <a:r>
              <a:rPr lang="en-US" sz="5200" dirty="0" smtClean="0">
                <a:solidFill>
                  <a:srgbClr val="002060"/>
                </a:solidFill>
                <a:latin typeface="+mj-lt"/>
              </a:rPr>
              <a:t> </a:t>
            </a:r>
            <a:r>
              <a:rPr lang="en-US" sz="5200" dirty="0" err="1" smtClean="0">
                <a:solidFill>
                  <a:srgbClr val="002060"/>
                </a:solidFill>
                <a:latin typeface="+mj-lt"/>
              </a:rPr>
              <a:t>là</a:t>
            </a:r>
            <a:r>
              <a:rPr lang="en-US" sz="5200" dirty="0" smtClean="0">
                <a:solidFill>
                  <a:srgbClr val="002060"/>
                </a:solidFill>
                <a:latin typeface="+mj-lt"/>
              </a:rPr>
              <a:t> </a:t>
            </a:r>
            <a:r>
              <a:rPr lang="en-US" sz="5200" dirty="0" err="1" smtClean="0">
                <a:solidFill>
                  <a:srgbClr val="002060"/>
                </a:solidFill>
                <a:latin typeface="+mj-lt"/>
              </a:rPr>
              <a:t>hoan</a:t>
            </a:r>
            <a:r>
              <a:rPr lang="en-US" sz="5200" dirty="0" smtClean="0">
                <a:solidFill>
                  <a:srgbClr val="002060"/>
                </a:solidFill>
                <a:latin typeface="+mj-lt"/>
              </a:rPr>
              <a:t> </a:t>
            </a:r>
            <a:r>
              <a:rPr lang="en-US" sz="5200" dirty="0" err="1" smtClean="0">
                <a:solidFill>
                  <a:srgbClr val="002060"/>
                </a:solidFill>
                <a:latin typeface="+mj-lt"/>
              </a:rPr>
              <a:t>lạc</a:t>
            </a:r>
            <a:r>
              <a:rPr lang="en-US" sz="5200" dirty="0" smtClean="0">
                <a:solidFill>
                  <a:srgbClr val="002060"/>
                </a:solidFill>
                <a:latin typeface="+mj-lt"/>
              </a:rPr>
              <a:t> </a:t>
            </a:r>
            <a:r>
              <a:rPr lang="en-US" sz="5200" dirty="0" err="1" smtClean="0">
                <a:solidFill>
                  <a:srgbClr val="002060"/>
                </a:solidFill>
                <a:latin typeface="+mj-lt"/>
              </a:rPr>
              <a:t>tuổi</a:t>
            </a:r>
            <a:r>
              <a:rPr lang="en-US" sz="5200" dirty="0" smtClean="0">
                <a:solidFill>
                  <a:srgbClr val="002060"/>
                </a:solidFill>
                <a:latin typeface="+mj-lt"/>
              </a:rPr>
              <a:t> </a:t>
            </a:r>
            <a:r>
              <a:rPr lang="en-US" sz="5200" dirty="0" err="1" smtClean="0">
                <a:solidFill>
                  <a:srgbClr val="002060"/>
                </a:solidFill>
                <a:latin typeface="+mj-lt"/>
              </a:rPr>
              <a:t>xuân</a:t>
            </a:r>
            <a:r>
              <a:rPr lang="en-US" sz="5200" dirty="0" smtClean="0">
                <a:solidFill>
                  <a:srgbClr val="002060"/>
                </a:solidFill>
                <a:latin typeface="+mj-lt"/>
              </a:rPr>
              <a:t> </a:t>
            </a:r>
            <a:r>
              <a:rPr lang="en-US" sz="5200" dirty="0" err="1" smtClean="0">
                <a:solidFill>
                  <a:srgbClr val="002060"/>
                </a:solidFill>
                <a:latin typeface="+mj-lt"/>
              </a:rPr>
              <a:t>xanh</a:t>
            </a:r>
            <a:r>
              <a:rPr lang="en-US" sz="5200" dirty="0" smtClean="0">
                <a:solidFill>
                  <a:srgbClr val="002060"/>
                </a:solidFill>
                <a:latin typeface="+mj-lt"/>
              </a:rPr>
              <a:t> con. Con </a:t>
            </a:r>
            <a:r>
              <a:rPr lang="en-US" sz="5200" dirty="0" err="1" smtClean="0">
                <a:solidFill>
                  <a:srgbClr val="002060"/>
                </a:solidFill>
                <a:latin typeface="+mj-lt"/>
              </a:rPr>
              <a:t>nâng</a:t>
            </a:r>
            <a:r>
              <a:rPr lang="en-US" sz="5200" dirty="0" smtClean="0">
                <a:solidFill>
                  <a:srgbClr val="002060"/>
                </a:solidFill>
                <a:latin typeface="+mj-lt"/>
              </a:rPr>
              <a:t> </a:t>
            </a:r>
            <a:r>
              <a:rPr lang="en-US" sz="5200" dirty="0" err="1" smtClean="0">
                <a:solidFill>
                  <a:srgbClr val="002060"/>
                </a:solidFill>
                <a:latin typeface="+mj-lt"/>
              </a:rPr>
              <a:t>muôn</a:t>
            </a:r>
            <a:r>
              <a:rPr lang="en-US" sz="5200" dirty="0" smtClean="0">
                <a:solidFill>
                  <a:srgbClr val="002060"/>
                </a:solidFill>
                <a:latin typeface="+mj-lt"/>
              </a:rPr>
              <a:t> </a:t>
            </a:r>
            <a:r>
              <a:rPr lang="en-US" sz="5200" dirty="0" err="1" smtClean="0">
                <a:solidFill>
                  <a:srgbClr val="002060"/>
                </a:solidFill>
                <a:latin typeface="+mj-lt"/>
              </a:rPr>
              <a:t>phím</a:t>
            </a:r>
            <a:r>
              <a:rPr lang="en-US" sz="5200" dirty="0" smtClean="0">
                <a:solidFill>
                  <a:srgbClr val="002060"/>
                </a:solidFill>
                <a:latin typeface="+mj-lt"/>
              </a:rPr>
              <a:t> </a:t>
            </a:r>
            <a:r>
              <a:rPr lang="en-US" sz="5200" dirty="0" err="1" smtClean="0">
                <a:solidFill>
                  <a:srgbClr val="002060"/>
                </a:solidFill>
                <a:latin typeface="+mj-lt"/>
              </a:rPr>
              <a:t>tơ</a:t>
            </a:r>
            <a:r>
              <a:rPr lang="en-US" sz="5200" dirty="0" smtClean="0">
                <a:solidFill>
                  <a:srgbClr val="002060"/>
                </a:solidFill>
                <a:latin typeface="+mj-lt"/>
              </a:rPr>
              <a:t> </a:t>
            </a:r>
            <a:r>
              <a:rPr lang="en-US" sz="5200" dirty="0" err="1" smtClean="0">
                <a:solidFill>
                  <a:srgbClr val="002060"/>
                </a:solidFill>
                <a:latin typeface="+mj-lt"/>
              </a:rPr>
              <a:t>ngợi</a:t>
            </a:r>
            <a:r>
              <a:rPr lang="en-US" sz="5200" dirty="0" smtClean="0">
                <a:solidFill>
                  <a:srgbClr val="002060"/>
                </a:solidFill>
                <a:latin typeface="+mj-lt"/>
              </a:rPr>
              <a:t> </a:t>
            </a:r>
            <a:r>
              <a:rPr lang="en-US" sz="5200" dirty="0" err="1" smtClean="0">
                <a:solidFill>
                  <a:srgbClr val="002060"/>
                </a:solidFill>
                <a:latin typeface="+mj-lt"/>
              </a:rPr>
              <a:t>khen</a:t>
            </a:r>
            <a:r>
              <a:rPr lang="en-US" sz="5200" dirty="0" smtClean="0">
                <a:solidFill>
                  <a:srgbClr val="002060"/>
                </a:solidFill>
                <a:latin typeface="+mj-lt"/>
              </a:rPr>
              <a:t> </a:t>
            </a:r>
            <a:r>
              <a:rPr lang="en-US" sz="5200" dirty="0" err="1" smtClean="0">
                <a:solidFill>
                  <a:srgbClr val="002060"/>
                </a:solidFill>
                <a:latin typeface="+mj-lt"/>
              </a:rPr>
              <a:t>Chúa</a:t>
            </a:r>
            <a:r>
              <a:rPr lang="en-US" sz="5200" dirty="0" smtClean="0">
                <a:solidFill>
                  <a:srgbClr val="002060"/>
                </a:solidFill>
                <a:latin typeface="+mj-lt"/>
              </a:rPr>
              <a:t> </a:t>
            </a:r>
            <a:r>
              <a:rPr lang="en-US" sz="5200" dirty="0" err="1" smtClean="0">
                <a:solidFill>
                  <a:srgbClr val="002060"/>
                </a:solidFill>
                <a:latin typeface="+mj-lt"/>
              </a:rPr>
              <a:t>tiếng</a:t>
            </a:r>
            <a:r>
              <a:rPr lang="en-US" sz="5200" dirty="0" smtClean="0">
                <a:solidFill>
                  <a:srgbClr val="002060"/>
                </a:solidFill>
                <a:latin typeface="+mj-lt"/>
              </a:rPr>
              <a:t> </a:t>
            </a:r>
            <a:r>
              <a:rPr lang="en-US" sz="5200" dirty="0" err="1" smtClean="0">
                <a:solidFill>
                  <a:srgbClr val="002060"/>
                </a:solidFill>
                <a:latin typeface="+mj-lt"/>
              </a:rPr>
              <a:t>lòng</a:t>
            </a:r>
            <a:r>
              <a:rPr lang="en-US" sz="5200" dirty="0" smtClean="0">
                <a:solidFill>
                  <a:srgbClr val="002060"/>
                </a:solidFill>
                <a:latin typeface="+mj-lt"/>
              </a:rPr>
              <a:t> rung </a:t>
            </a:r>
            <a:r>
              <a:rPr lang="en-US" sz="5200" dirty="0" err="1" smtClean="0">
                <a:solidFill>
                  <a:srgbClr val="002060"/>
                </a:solidFill>
                <a:latin typeface="+mj-lt"/>
              </a:rPr>
              <a:t>nhịp</a:t>
            </a:r>
            <a:r>
              <a:rPr lang="en-US" sz="5200" dirty="0" smtClean="0">
                <a:solidFill>
                  <a:srgbClr val="002060"/>
                </a:solidFill>
                <a:latin typeface="+mj-lt"/>
              </a:rPr>
              <a:t> </a:t>
            </a:r>
            <a:r>
              <a:rPr lang="en-US" sz="5200" dirty="0" err="1" smtClean="0">
                <a:solidFill>
                  <a:srgbClr val="002060"/>
                </a:solidFill>
                <a:latin typeface="+mj-lt"/>
              </a:rPr>
              <a:t>với</a:t>
            </a:r>
            <a:r>
              <a:rPr lang="en-US" sz="5200" dirty="0" smtClean="0">
                <a:solidFill>
                  <a:srgbClr val="002060"/>
                </a:solidFill>
                <a:latin typeface="+mj-lt"/>
              </a:rPr>
              <a:t> </a:t>
            </a:r>
            <a:r>
              <a:rPr lang="en-US" sz="5200" dirty="0" err="1" smtClean="0">
                <a:solidFill>
                  <a:srgbClr val="002060"/>
                </a:solidFill>
                <a:latin typeface="+mj-lt"/>
              </a:rPr>
              <a:t>muôn</a:t>
            </a:r>
            <a:r>
              <a:rPr lang="en-US" sz="5200" dirty="0" smtClean="0">
                <a:solidFill>
                  <a:srgbClr val="002060"/>
                </a:solidFill>
                <a:latin typeface="+mj-lt"/>
              </a:rPr>
              <a:t> </a:t>
            </a:r>
            <a:r>
              <a:rPr lang="en-US" sz="5200" dirty="0" err="1" smtClean="0">
                <a:solidFill>
                  <a:srgbClr val="002060"/>
                </a:solidFill>
                <a:latin typeface="+mj-lt"/>
              </a:rPr>
              <a:t>tâm</a:t>
            </a:r>
            <a:r>
              <a:rPr lang="en-US" sz="5200" dirty="0" smtClean="0">
                <a:solidFill>
                  <a:srgbClr val="002060"/>
                </a:solidFill>
                <a:latin typeface="+mj-lt"/>
              </a:rPr>
              <a:t> </a:t>
            </a:r>
            <a:r>
              <a:rPr lang="en-US" sz="5200" dirty="0" err="1" smtClean="0">
                <a:solidFill>
                  <a:srgbClr val="002060"/>
                </a:solidFill>
                <a:latin typeface="+mj-lt"/>
              </a:rPr>
              <a:t>hồn</a:t>
            </a:r>
            <a:r>
              <a:rPr lang="en-US" sz="5200" dirty="0" smtClean="0">
                <a:solidFill>
                  <a:srgbClr val="002060"/>
                </a:solidFill>
                <a:latin typeface="+mj-lt"/>
              </a:rPr>
              <a:t>.</a:t>
            </a:r>
            <a:endParaRPr lang="vi-VN" sz="5200" dirty="0">
              <a:solidFill>
                <a:srgbClr val="002060"/>
              </a:solidFill>
              <a:latin typeface="+mj-lt"/>
            </a:endParaRPr>
          </a:p>
        </p:txBody>
      </p:sp>
    </p:spTree>
    <p:extLst>
      <p:ext uri="{BB962C8B-B14F-4D97-AF65-F5344CB8AC3E}">
        <p14:creationId xmlns:p14="http://schemas.microsoft.com/office/powerpoint/2010/main" val="192843914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200" b="0" dirty="0" smtClean="0">
                <a:solidFill>
                  <a:srgbClr val="C00000"/>
                </a:solidFill>
                <a:effectLst/>
              </a:rPr>
              <a:t>*** </a:t>
            </a:r>
            <a:r>
              <a:rPr lang="en-US" sz="6200" dirty="0" err="1" smtClean="0">
                <a:solidFill>
                  <a:srgbClr val="002060"/>
                </a:solidFill>
              </a:rPr>
              <a:t>Mẹ</a:t>
            </a:r>
            <a:r>
              <a:rPr lang="en-US" sz="6200" dirty="0" smtClean="0">
                <a:solidFill>
                  <a:srgbClr val="002060"/>
                </a:solidFill>
              </a:rPr>
              <a:t> </a:t>
            </a:r>
            <a:r>
              <a:rPr lang="en-US" sz="6200" dirty="0" err="1" smtClean="0">
                <a:solidFill>
                  <a:srgbClr val="002060"/>
                </a:solidFill>
              </a:rPr>
              <a:t>nguồn</a:t>
            </a:r>
            <a:r>
              <a:rPr lang="en-US" sz="6200" dirty="0" smtClean="0">
                <a:solidFill>
                  <a:srgbClr val="002060"/>
                </a:solidFill>
              </a:rPr>
              <a:t> an </a:t>
            </a:r>
            <a:r>
              <a:rPr lang="en-US" sz="6200" dirty="0" err="1" smtClean="0">
                <a:solidFill>
                  <a:srgbClr val="002060"/>
                </a:solidFill>
              </a:rPr>
              <a:t>vui</a:t>
            </a:r>
            <a:r>
              <a:rPr lang="en-US" sz="6200" dirty="0" smtClean="0">
                <a:solidFill>
                  <a:srgbClr val="002060"/>
                </a:solidFill>
              </a:rPr>
              <a:t> </a:t>
            </a:r>
            <a:r>
              <a:rPr lang="en-US" sz="6200" dirty="0" err="1" smtClean="0">
                <a:solidFill>
                  <a:srgbClr val="002060"/>
                </a:solidFill>
              </a:rPr>
              <a:t>ôi</a:t>
            </a:r>
            <a:r>
              <a:rPr lang="en-US" sz="6200" dirty="0" smtClean="0">
                <a:solidFill>
                  <a:srgbClr val="002060"/>
                </a:solidFill>
              </a:rPr>
              <a:t> </a:t>
            </a:r>
            <a:r>
              <a:rPr lang="en-US" sz="6200" dirty="0" err="1" smtClean="0">
                <a:solidFill>
                  <a:srgbClr val="002060"/>
                </a:solidFill>
              </a:rPr>
              <a:t>Nữ</a:t>
            </a:r>
            <a:r>
              <a:rPr lang="en-US" sz="6200" dirty="0" smtClean="0">
                <a:solidFill>
                  <a:srgbClr val="002060"/>
                </a:solidFill>
              </a:rPr>
              <a:t> Trinh </a:t>
            </a:r>
            <a:r>
              <a:rPr lang="en-US" sz="6200" dirty="0" err="1" smtClean="0">
                <a:solidFill>
                  <a:srgbClr val="002060"/>
                </a:solidFill>
              </a:rPr>
              <a:t>là</a:t>
            </a:r>
            <a:r>
              <a:rPr lang="en-US" sz="6200" dirty="0" smtClean="0">
                <a:solidFill>
                  <a:srgbClr val="002060"/>
                </a:solidFill>
              </a:rPr>
              <a:t>  </a:t>
            </a:r>
            <a:r>
              <a:rPr lang="en-US" sz="6200" dirty="0" err="1" smtClean="0">
                <a:solidFill>
                  <a:srgbClr val="002060"/>
                </a:solidFill>
              </a:rPr>
              <a:t>nguồn</a:t>
            </a:r>
            <a:r>
              <a:rPr lang="en-US" sz="6200" dirty="0" smtClean="0">
                <a:solidFill>
                  <a:srgbClr val="002060"/>
                </a:solidFill>
              </a:rPr>
              <a:t> an </a:t>
            </a:r>
            <a:r>
              <a:rPr lang="en-US" sz="6200" dirty="0" err="1" smtClean="0">
                <a:solidFill>
                  <a:srgbClr val="002060"/>
                </a:solidFill>
              </a:rPr>
              <a:t>vui</a:t>
            </a:r>
            <a:r>
              <a:rPr lang="en-US" sz="6200" dirty="0" smtClean="0">
                <a:solidFill>
                  <a:srgbClr val="002060"/>
                </a:solidFill>
              </a:rPr>
              <a:t>. </a:t>
            </a:r>
            <a:r>
              <a:rPr lang="en-US" sz="6200" dirty="0" err="1" smtClean="0">
                <a:solidFill>
                  <a:srgbClr val="002060"/>
                </a:solidFill>
              </a:rPr>
              <a:t>Hết</a:t>
            </a:r>
            <a:r>
              <a:rPr lang="en-US" sz="6200" dirty="0" smtClean="0">
                <a:solidFill>
                  <a:srgbClr val="002060"/>
                </a:solidFill>
              </a:rPr>
              <a:t> </a:t>
            </a:r>
            <a:r>
              <a:rPr lang="en-US" sz="6200" dirty="0" err="1" smtClean="0">
                <a:solidFill>
                  <a:srgbClr val="002060"/>
                </a:solidFill>
              </a:rPr>
              <a:t>tình</a:t>
            </a:r>
            <a:r>
              <a:rPr lang="en-US" sz="6200" dirty="0" smtClean="0">
                <a:solidFill>
                  <a:srgbClr val="002060"/>
                </a:solidFill>
              </a:rPr>
              <a:t> </a:t>
            </a:r>
            <a:r>
              <a:rPr lang="en-US" sz="6200" dirty="0" err="1" smtClean="0">
                <a:solidFill>
                  <a:srgbClr val="002060"/>
                </a:solidFill>
              </a:rPr>
              <a:t>kêu</a:t>
            </a:r>
            <a:r>
              <a:rPr lang="en-US" sz="6200" dirty="0" smtClean="0">
                <a:solidFill>
                  <a:srgbClr val="002060"/>
                </a:solidFill>
              </a:rPr>
              <a:t> </a:t>
            </a:r>
            <a:r>
              <a:rPr lang="en-US" sz="6200" dirty="0" err="1" smtClean="0">
                <a:solidFill>
                  <a:srgbClr val="002060"/>
                </a:solidFill>
              </a:rPr>
              <a:t>khấn</a:t>
            </a:r>
            <a:r>
              <a:rPr lang="en-US" sz="6200" dirty="0" smtClean="0">
                <a:solidFill>
                  <a:srgbClr val="002060"/>
                </a:solidFill>
              </a:rPr>
              <a:t> con tin </a:t>
            </a:r>
            <a:r>
              <a:rPr lang="en-US" sz="6200" dirty="0" err="1" smtClean="0">
                <a:solidFill>
                  <a:srgbClr val="002060"/>
                </a:solidFill>
              </a:rPr>
              <a:t>chắc</a:t>
            </a:r>
            <a:r>
              <a:rPr lang="en-US" sz="6200" dirty="0" smtClean="0">
                <a:solidFill>
                  <a:srgbClr val="002060"/>
                </a:solidFill>
              </a:rPr>
              <a:t> </a:t>
            </a:r>
            <a:r>
              <a:rPr lang="en-US" sz="6200" dirty="0" err="1" smtClean="0">
                <a:solidFill>
                  <a:srgbClr val="002060"/>
                </a:solidFill>
              </a:rPr>
              <a:t>Mẹ</a:t>
            </a:r>
            <a:r>
              <a:rPr lang="en-US" sz="6200" dirty="0" smtClean="0">
                <a:solidFill>
                  <a:srgbClr val="002060"/>
                </a:solidFill>
              </a:rPr>
              <a:t> </a:t>
            </a:r>
            <a:r>
              <a:rPr lang="en-US" sz="6200" dirty="0" err="1" smtClean="0">
                <a:solidFill>
                  <a:srgbClr val="002060"/>
                </a:solidFill>
              </a:rPr>
              <a:t>thương</a:t>
            </a:r>
            <a:r>
              <a:rPr lang="en-US" sz="6200" dirty="0" smtClean="0">
                <a:solidFill>
                  <a:srgbClr val="002060"/>
                </a:solidFill>
              </a:rPr>
              <a:t> </a:t>
            </a:r>
            <a:r>
              <a:rPr lang="en-US" sz="6200" dirty="0" err="1" smtClean="0">
                <a:solidFill>
                  <a:srgbClr val="002060"/>
                </a:solidFill>
              </a:rPr>
              <a:t>nhận</a:t>
            </a:r>
            <a:r>
              <a:rPr lang="en-US" sz="6200" dirty="0" smtClean="0">
                <a:solidFill>
                  <a:srgbClr val="002060"/>
                </a:solidFill>
              </a:rPr>
              <a:t> </a:t>
            </a:r>
            <a:r>
              <a:rPr lang="en-US" sz="6200" dirty="0" err="1" smtClean="0">
                <a:solidFill>
                  <a:srgbClr val="002060"/>
                </a:solidFill>
              </a:rPr>
              <a:t>lời</a:t>
            </a:r>
            <a:r>
              <a:rPr lang="en-US" sz="6200" dirty="0" smtClean="0">
                <a:solidFill>
                  <a:srgbClr val="002060"/>
                </a:solidFill>
              </a:rPr>
              <a:t>.</a:t>
            </a:r>
            <a:endParaRPr lang="vi-VN" sz="6200" b="0" dirty="0">
              <a:solidFill>
                <a:srgbClr val="002060"/>
              </a:solidFill>
              <a:effectLst/>
            </a:endParaRPr>
          </a:p>
        </p:txBody>
      </p:sp>
    </p:spTree>
    <p:extLst>
      <p:ext uri="{BB962C8B-B14F-4D97-AF65-F5344CB8AC3E}">
        <p14:creationId xmlns:p14="http://schemas.microsoft.com/office/powerpoint/2010/main" val="3843585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5500" b="0" u="sng" dirty="0" err="1">
                <a:solidFill>
                  <a:srgbClr val="C00000"/>
                </a:solidFill>
                <a:effectLst/>
              </a:rPr>
              <a:t>Đk</a:t>
            </a:r>
            <a:r>
              <a:rPr lang="en-US" sz="5500" b="0" u="sng" dirty="0">
                <a:solidFill>
                  <a:srgbClr val="C00000"/>
                </a:solidFill>
                <a:effectLst/>
              </a:rPr>
              <a:t>:</a:t>
            </a:r>
            <a:r>
              <a:rPr lang="en-US" sz="5500" b="0" dirty="0">
                <a:solidFill>
                  <a:srgbClr val="C00000"/>
                </a:solidFill>
                <a:effectLst/>
              </a:rPr>
              <a:t> </a:t>
            </a:r>
            <a:r>
              <a:rPr lang="en-US" sz="5500" dirty="0" err="1" smtClean="0">
                <a:solidFill>
                  <a:srgbClr val="002060"/>
                </a:solidFill>
              </a:rPr>
              <a:t>Mẹ</a:t>
            </a:r>
            <a:r>
              <a:rPr lang="en-US" sz="5500" dirty="0" smtClean="0">
                <a:solidFill>
                  <a:srgbClr val="002060"/>
                </a:solidFill>
              </a:rPr>
              <a:t> </a:t>
            </a:r>
            <a:r>
              <a:rPr lang="en-US" sz="5500" dirty="0" err="1" smtClean="0">
                <a:solidFill>
                  <a:srgbClr val="002060"/>
                </a:solidFill>
              </a:rPr>
              <a:t>ơi</a:t>
            </a:r>
            <a:r>
              <a:rPr lang="en-US" sz="5500" dirty="0" smtClean="0">
                <a:solidFill>
                  <a:srgbClr val="002060"/>
                </a:solidFill>
              </a:rPr>
              <a:t>, </a:t>
            </a:r>
            <a:r>
              <a:rPr lang="en-US" sz="5500" dirty="0" err="1" smtClean="0">
                <a:solidFill>
                  <a:srgbClr val="002060"/>
                </a:solidFill>
              </a:rPr>
              <a:t>bao</a:t>
            </a:r>
            <a:r>
              <a:rPr lang="en-US" sz="5500" dirty="0" smtClean="0">
                <a:solidFill>
                  <a:srgbClr val="002060"/>
                </a:solidFill>
              </a:rPr>
              <a:t> </a:t>
            </a:r>
            <a:r>
              <a:rPr lang="en-US" sz="5500" dirty="0" err="1" smtClean="0">
                <a:solidFill>
                  <a:srgbClr val="002060"/>
                </a:solidFill>
              </a:rPr>
              <a:t>người</a:t>
            </a:r>
            <a:r>
              <a:rPr lang="en-US" sz="5500" dirty="0" smtClean="0">
                <a:solidFill>
                  <a:srgbClr val="002060"/>
                </a:solidFill>
              </a:rPr>
              <a:t> </a:t>
            </a:r>
            <a:r>
              <a:rPr lang="en-US" sz="5500" dirty="0" err="1" smtClean="0">
                <a:solidFill>
                  <a:srgbClr val="002060"/>
                </a:solidFill>
              </a:rPr>
              <a:t>lạc</a:t>
            </a:r>
            <a:r>
              <a:rPr lang="en-US" sz="5500" dirty="0" smtClean="0">
                <a:solidFill>
                  <a:srgbClr val="002060"/>
                </a:solidFill>
              </a:rPr>
              <a:t> </a:t>
            </a:r>
            <a:r>
              <a:rPr lang="en-US" sz="5500" dirty="0" err="1" smtClean="0">
                <a:solidFill>
                  <a:srgbClr val="002060"/>
                </a:solidFill>
              </a:rPr>
              <a:t>bước</a:t>
            </a:r>
            <a:r>
              <a:rPr lang="en-US" sz="5500" dirty="0" smtClean="0">
                <a:solidFill>
                  <a:srgbClr val="002060"/>
                </a:solidFill>
              </a:rPr>
              <a:t> </a:t>
            </a:r>
            <a:r>
              <a:rPr lang="en-US" sz="5500" dirty="0" err="1" smtClean="0">
                <a:solidFill>
                  <a:srgbClr val="002060"/>
                </a:solidFill>
              </a:rPr>
              <a:t>lưu</a:t>
            </a:r>
            <a:r>
              <a:rPr lang="en-US" sz="5500" dirty="0" smtClean="0">
                <a:solidFill>
                  <a:srgbClr val="002060"/>
                </a:solidFill>
              </a:rPr>
              <a:t> </a:t>
            </a:r>
            <a:r>
              <a:rPr lang="en-US" sz="5500" dirty="0" err="1" smtClean="0">
                <a:solidFill>
                  <a:srgbClr val="002060"/>
                </a:solidFill>
              </a:rPr>
              <a:t>đày</a:t>
            </a:r>
            <a:r>
              <a:rPr lang="en-US" sz="5500" dirty="0" smtClean="0">
                <a:solidFill>
                  <a:srgbClr val="002060"/>
                </a:solidFill>
              </a:rPr>
              <a:t> </a:t>
            </a:r>
            <a:r>
              <a:rPr lang="en-US" sz="5500" dirty="0" err="1" smtClean="0">
                <a:solidFill>
                  <a:srgbClr val="002060"/>
                </a:solidFill>
              </a:rPr>
              <a:t>ngày</a:t>
            </a:r>
            <a:r>
              <a:rPr lang="en-US" sz="5500" dirty="0" smtClean="0">
                <a:solidFill>
                  <a:srgbClr val="002060"/>
                </a:solidFill>
              </a:rPr>
              <a:t> </a:t>
            </a:r>
            <a:r>
              <a:rPr lang="en-US" sz="5500" dirty="0" err="1" smtClean="0">
                <a:solidFill>
                  <a:srgbClr val="002060"/>
                </a:solidFill>
              </a:rPr>
              <a:t>tháng</a:t>
            </a:r>
            <a:r>
              <a:rPr lang="en-US" sz="5500" dirty="0" smtClean="0">
                <a:solidFill>
                  <a:srgbClr val="002060"/>
                </a:solidFill>
              </a:rPr>
              <a:t> </a:t>
            </a:r>
            <a:r>
              <a:rPr lang="en-US" sz="5500" dirty="0" err="1" smtClean="0">
                <a:solidFill>
                  <a:srgbClr val="002060"/>
                </a:solidFill>
              </a:rPr>
              <a:t>chơi</a:t>
            </a:r>
            <a:r>
              <a:rPr lang="en-US" sz="5500" dirty="0" smtClean="0">
                <a:solidFill>
                  <a:srgbClr val="002060"/>
                </a:solidFill>
              </a:rPr>
              <a:t> </a:t>
            </a:r>
            <a:r>
              <a:rPr lang="en-US" sz="5500" dirty="0" err="1" smtClean="0">
                <a:solidFill>
                  <a:srgbClr val="002060"/>
                </a:solidFill>
              </a:rPr>
              <a:t>vơi</a:t>
            </a:r>
            <a:r>
              <a:rPr lang="en-US" sz="5500" dirty="0" smtClean="0">
                <a:solidFill>
                  <a:srgbClr val="002060"/>
                </a:solidFill>
              </a:rPr>
              <a:t> </a:t>
            </a:r>
            <a:r>
              <a:rPr lang="en-US" sz="5500" dirty="0" err="1" smtClean="0">
                <a:solidFill>
                  <a:srgbClr val="002060"/>
                </a:solidFill>
              </a:rPr>
              <a:t>như</a:t>
            </a:r>
            <a:r>
              <a:rPr lang="en-US" sz="5500" dirty="0" smtClean="0">
                <a:solidFill>
                  <a:srgbClr val="002060"/>
                </a:solidFill>
              </a:rPr>
              <a:t> </a:t>
            </a:r>
            <a:r>
              <a:rPr lang="en-US" sz="5500" dirty="0" err="1" smtClean="0">
                <a:solidFill>
                  <a:srgbClr val="002060"/>
                </a:solidFill>
              </a:rPr>
              <a:t>thuyền</a:t>
            </a:r>
            <a:r>
              <a:rPr lang="en-US" sz="5500" dirty="0" smtClean="0">
                <a:solidFill>
                  <a:srgbClr val="002060"/>
                </a:solidFill>
              </a:rPr>
              <a:t> nan </a:t>
            </a:r>
            <a:r>
              <a:rPr lang="en-US" sz="5500" dirty="0" err="1" smtClean="0">
                <a:solidFill>
                  <a:srgbClr val="002060"/>
                </a:solidFill>
              </a:rPr>
              <a:t>giữa</a:t>
            </a:r>
            <a:r>
              <a:rPr lang="en-US" sz="5500" dirty="0" smtClean="0">
                <a:solidFill>
                  <a:srgbClr val="002060"/>
                </a:solidFill>
              </a:rPr>
              <a:t> </a:t>
            </a:r>
            <a:r>
              <a:rPr lang="en-US" sz="5500" dirty="0" err="1" smtClean="0">
                <a:solidFill>
                  <a:srgbClr val="002060"/>
                </a:solidFill>
              </a:rPr>
              <a:t>khơi</a:t>
            </a:r>
            <a:r>
              <a:rPr lang="en-US" sz="5500" dirty="0" smtClean="0">
                <a:solidFill>
                  <a:srgbClr val="002060"/>
                </a:solidFill>
              </a:rPr>
              <a:t>. </a:t>
            </a:r>
            <a:r>
              <a:rPr lang="en-US" sz="5500" dirty="0" err="1" smtClean="0">
                <a:solidFill>
                  <a:srgbClr val="002060"/>
                </a:solidFill>
              </a:rPr>
              <a:t>Đoàn</a:t>
            </a:r>
            <a:r>
              <a:rPr lang="en-US" sz="5500" dirty="0" smtClean="0">
                <a:solidFill>
                  <a:srgbClr val="002060"/>
                </a:solidFill>
              </a:rPr>
              <a:t> con </a:t>
            </a:r>
            <a:r>
              <a:rPr lang="en-US" sz="5500" dirty="0" err="1" smtClean="0">
                <a:solidFill>
                  <a:srgbClr val="002060"/>
                </a:solidFill>
              </a:rPr>
              <a:t>xin</a:t>
            </a:r>
            <a:r>
              <a:rPr lang="en-US" sz="5500" dirty="0" smtClean="0">
                <a:solidFill>
                  <a:srgbClr val="002060"/>
                </a:solidFill>
              </a:rPr>
              <a:t> </a:t>
            </a:r>
            <a:r>
              <a:rPr lang="en-US" sz="5500" dirty="0" err="1" smtClean="0">
                <a:solidFill>
                  <a:srgbClr val="002060"/>
                </a:solidFill>
              </a:rPr>
              <a:t>Mẹ</a:t>
            </a:r>
            <a:r>
              <a:rPr lang="en-US" sz="5500" dirty="0" smtClean="0">
                <a:solidFill>
                  <a:srgbClr val="002060"/>
                </a:solidFill>
              </a:rPr>
              <a:t>, </a:t>
            </a:r>
            <a:r>
              <a:rPr lang="en-US" sz="5500" dirty="0" err="1" smtClean="0">
                <a:solidFill>
                  <a:srgbClr val="002060"/>
                </a:solidFill>
              </a:rPr>
              <a:t>Mẹ</a:t>
            </a:r>
            <a:r>
              <a:rPr lang="en-US" sz="5500" dirty="0" smtClean="0">
                <a:solidFill>
                  <a:srgbClr val="002060"/>
                </a:solidFill>
              </a:rPr>
              <a:t> </a:t>
            </a:r>
            <a:r>
              <a:rPr lang="en-US" sz="5500" dirty="0" err="1" smtClean="0">
                <a:solidFill>
                  <a:srgbClr val="002060"/>
                </a:solidFill>
              </a:rPr>
              <a:t>hãy</a:t>
            </a:r>
            <a:r>
              <a:rPr lang="en-US" sz="5500" dirty="0" smtClean="0">
                <a:solidFill>
                  <a:srgbClr val="002060"/>
                </a:solidFill>
              </a:rPr>
              <a:t> </a:t>
            </a:r>
            <a:r>
              <a:rPr lang="en-US" sz="5500" dirty="0" err="1" smtClean="0">
                <a:solidFill>
                  <a:srgbClr val="002060"/>
                </a:solidFill>
              </a:rPr>
              <a:t>thương</a:t>
            </a:r>
            <a:r>
              <a:rPr lang="en-US" sz="5500" dirty="0" smtClean="0">
                <a:solidFill>
                  <a:srgbClr val="002060"/>
                </a:solidFill>
              </a:rPr>
              <a:t> </a:t>
            </a:r>
            <a:r>
              <a:rPr lang="en-US" sz="5500" dirty="0" err="1" smtClean="0">
                <a:solidFill>
                  <a:srgbClr val="002060"/>
                </a:solidFill>
              </a:rPr>
              <a:t>tình</a:t>
            </a:r>
            <a:r>
              <a:rPr lang="en-US" sz="5500" dirty="0" smtClean="0">
                <a:solidFill>
                  <a:srgbClr val="002060"/>
                </a:solidFill>
              </a:rPr>
              <a:t> </a:t>
            </a:r>
            <a:r>
              <a:rPr lang="en-US" sz="5500" dirty="0" err="1" smtClean="0">
                <a:solidFill>
                  <a:srgbClr val="002060"/>
                </a:solidFill>
              </a:rPr>
              <a:t>dìu</a:t>
            </a:r>
            <a:r>
              <a:rPr lang="en-US" sz="5500" dirty="0" smtClean="0">
                <a:solidFill>
                  <a:srgbClr val="002060"/>
                </a:solidFill>
              </a:rPr>
              <a:t> </a:t>
            </a:r>
            <a:r>
              <a:rPr lang="en-US" sz="5500" dirty="0" err="1" smtClean="0">
                <a:solidFill>
                  <a:srgbClr val="002060"/>
                </a:solidFill>
              </a:rPr>
              <a:t>dắt</a:t>
            </a:r>
            <a:r>
              <a:rPr lang="en-US" sz="5500" dirty="0" smtClean="0">
                <a:solidFill>
                  <a:srgbClr val="002060"/>
                </a:solidFill>
              </a:rPr>
              <a:t> con </a:t>
            </a:r>
            <a:r>
              <a:rPr lang="en-US" sz="5500" dirty="0" err="1" smtClean="0">
                <a:solidFill>
                  <a:srgbClr val="002060"/>
                </a:solidFill>
              </a:rPr>
              <a:t>thơ</a:t>
            </a:r>
            <a:r>
              <a:rPr lang="en-US" sz="5500" dirty="0" smtClean="0">
                <a:solidFill>
                  <a:srgbClr val="002060"/>
                </a:solidFill>
              </a:rPr>
              <a:t> qua </a:t>
            </a:r>
            <a:r>
              <a:rPr lang="en-US" sz="5500" dirty="0" err="1" smtClean="0">
                <a:solidFill>
                  <a:srgbClr val="002060"/>
                </a:solidFill>
              </a:rPr>
              <a:t>hiểm</a:t>
            </a:r>
            <a:r>
              <a:rPr lang="en-US" sz="5500" dirty="0" smtClean="0">
                <a:solidFill>
                  <a:srgbClr val="002060"/>
                </a:solidFill>
              </a:rPr>
              <a:t> </a:t>
            </a:r>
            <a:r>
              <a:rPr lang="en-US" sz="5500" dirty="0" err="1" smtClean="0">
                <a:solidFill>
                  <a:srgbClr val="002060"/>
                </a:solidFill>
              </a:rPr>
              <a:t>nguy</a:t>
            </a:r>
            <a:r>
              <a:rPr lang="en-US" sz="5500" dirty="0" smtClean="0">
                <a:solidFill>
                  <a:srgbClr val="002060"/>
                </a:solidFill>
              </a:rPr>
              <a:t> </a:t>
            </a:r>
            <a:r>
              <a:rPr lang="en-US" sz="5500" dirty="0" err="1" smtClean="0">
                <a:solidFill>
                  <a:srgbClr val="002060"/>
                </a:solidFill>
              </a:rPr>
              <a:t>cõi</a:t>
            </a:r>
            <a:r>
              <a:rPr lang="en-US" sz="5500" dirty="0" smtClean="0">
                <a:solidFill>
                  <a:srgbClr val="002060"/>
                </a:solidFill>
              </a:rPr>
              <a:t> </a:t>
            </a:r>
            <a:r>
              <a:rPr lang="en-US" sz="5500" dirty="0" err="1" smtClean="0">
                <a:solidFill>
                  <a:srgbClr val="002060"/>
                </a:solidFill>
              </a:rPr>
              <a:t>đời</a:t>
            </a:r>
            <a:r>
              <a:rPr lang="en-US" sz="5500" dirty="0" smtClean="0">
                <a:solidFill>
                  <a:srgbClr val="002060"/>
                </a:solidFill>
              </a:rPr>
              <a:t>.</a:t>
            </a:r>
            <a:endParaRPr lang="vi-VN" sz="5500" b="0" dirty="0">
              <a:solidFill>
                <a:srgbClr val="002060"/>
              </a:solidFill>
              <a:effectLst/>
            </a:endParaRPr>
          </a:p>
        </p:txBody>
      </p:sp>
    </p:spTree>
    <p:extLst>
      <p:ext uri="{BB962C8B-B14F-4D97-AF65-F5344CB8AC3E}">
        <p14:creationId xmlns:p14="http://schemas.microsoft.com/office/powerpoint/2010/main" val="39049106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1809414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600" b="0" u="sng" dirty="0" err="1" smtClean="0">
                <a:solidFill>
                  <a:srgbClr val="C00000"/>
                </a:solidFill>
                <a:effectLst/>
                <a:latin typeface="+mj-lt"/>
              </a:rPr>
              <a:t>Tk</a:t>
            </a:r>
            <a:r>
              <a:rPr lang="vi-VN" sz="5600" b="0" u="sng" dirty="0" smtClean="0">
                <a:solidFill>
                  <a:srgbClr val="C00000"/>
                </a:solidFill>
                <a:effectLst/>
                <a:latin typeface="+mj-lt"/>
              </a:rPr>
              <a:t>:</a:t>
            </a:r>
            <a:r>
              <a:rPr lang="vi-VN" sz="5600" b="0" dirty="0" smtClean="0">
                <a:solidFill>
                  <a:srgbClr val="000099"/>
                </a:solidFill>
                <a:effectLst/>
                <a:latin typeface="+mj-lt"/>
              </a:rPr>
              <a:t> </a:t>
            </a:r>
            <a:r>
              <a:rPr lang="en-US" sz="5600" dirty="0" err="1" smtClean="0">
                <a:solidFill>
                  <a:srgbClr val="002060"/>
                </a:solidFill>
                <a:latin typeface="+mj-lt"/>
              </a:rPr>
              <a:t>Vào</a:t>
            </a:r>
            <a:r>
              <a:rPr lang="en-US" sz="5600" dirty="0" smtClean="0">
                <a:solidFill>
                  <a:srgbClr val="002060"/>
                </a:solidFill>
                <a:latin typeface="+mj-lt"/>
              </a:rPr>
              <a:t> </a:t>
            </a:r>
            <a:r>
              <a:rPr lang="en-US" sz="5600" dirty="0" err="1" smtClean="0">
                <a:solidFill>
                  <a:srgbClr val="002060"/>
                </a:solidFill>
                <a:latin typeface="+mj-lt"/>
              </a:rPr>
              <a:t>thánh</a:t>
            </a:r>
            <a:r>
              <a:rPr lang="en-US" sz="5600" dirty="0" smtClean="0">
                <a:solidFill>
                  <a:srgbClr val="002060"/>
                </a:solidFill>
                <a:latin typeface="+mj-lt"/>
              </a:rPr>
              <a:t> </a:t>
            </a:r>
            <a:r>
              <a:rPr lang="en-US" sz="5600" dirty="0" err="1" smtClean="0">
                <a:solidFill>
                  <a:srgbClr val="002060"/>
                </a:solidFill>
                <a:latin typeface="+mj-lt"/>
              </a:rPr>
              <a:t>cung</a:t>
            </a:r>
            <a:r>
              <a:rPr lang="en-US" sz="5600" dirty="0" smtClean="0">
                <a:solidFill>
                  <a:srgbClr val="002060"/>
                </a:solidFill>
                <a:latin typeface="+mj-lt"/>
              </a:rPr>
              <a:t> </a:t>
            </a:r>
            <a:r>
              <a:rPr lang="en-US" sz="5600" dirty="0" err="1" smtClean="0">
                <a:solidFill>
                  <a:srgbClr val="002060"/>
                </a:solidFill>
                <a:latin typeface="+mj-lt"/>
              </a:rPr>
              <a:t>dâng</a:t>
            </a:r>
            <a:r>
              <a:rPr lang="en-US" sz="5600" dirty="0" smtClean="0">
                <a:solidFill>
                  <a:srgbClr val="002060"/>
                </a:solidFill>
                <a:latin typeface="+mj-lt"/>
              </a:rPr>
              <a:t> </a:t>
            </a:r>
            <a:r>
              <a:rPr lang="en-US" sz="5600" dirty="0" err="1" smtClean="0">
                <a:solidFill>
                  <a:srgbClr val="002060"/>
                </a:solidFill>
                <a:latin typeface="+mj-lt"/>
              </a:rPr>
              <a:t>tiến</a:t>
            </a:r>
            <a:r>
              <a:rPr lang="en-US" sz="5600" dirty="0" smtClean="0">
                <a:solidFill>
                  <a:srgbClr val="002060"/>
                </a:solidFill>
                <a:latin typeface="+mj-lt"/>
              </a:rPr>
              <a:t> </a:t>
            </a:r>
            <a:r>
              <a:rPr lang="en-US" sz="5600" dirty="0" err="1" smtClean="0">
                <a:solidFill>
                  <a:srgbClr val="002060"/>
                </a:solidFill>
                <a:latin typeface="+mj-lt"/>
              </a:rPr>
              <a:t>hương</a:t>
            </a:r>
            <a:r>
              <a:rPr lang="en-US" sz="5600" dirty="0" smtClean="0">
                <a:solidFill>
                  <a:srgbClr val="002060"/>
                </a:solidFill>
                <a:latin typeface="+mj-lt"/>
              </a:rPr>
              <a:t> </a:t>
            </a:r>
            <a:r>
              <a:rPr lang="en-US" sz="5600" dirty="0" err="1" smtClean="0">
                <a:solidFill>
                  <a:srgbClr val="002060"/>
                </a:solidFill>
                <a:latin typeface="+mj-lt"/>
              </a:rPr>
              <a:t>nguyện</a:t>
            </a:r>
            <a:r>
              <a:rPr lang="en-US" sz="5600" dirty="0" smtClean="0">
                <a:solidFill>
                  <a:srgbClr val="002060"/>
                </a:solidFill>
                <a:latin typeface="+mj-lt"/>
              </a:rPr>
              <a:t> </a:t>
            </a:r>
            <a:r>
              <a:rPr lang="en-US" sz="5600" dirty="0" err="1" smtClean="0">
                <a:solidFill>
                  <a:srgbClr val="002060"/>
                </a:solidFill>
                <a:latin typeface="+mj-lt"/>
              </a:rPr>
              <a:t>cầu</a:t>
            </a:r>
            <a:r>
              <a:rPr lang="en-US" sz="5600" dirty="0" smtClean="0">
                <a:solidFill>
                  <a:srgbClr val="002060"/>
                </a:solidFill>
                <a:latin typeface="+mj-lt"/>
              </a:rPr>
              <a:t> </a:t>
            </a:r>
            <a:r>
              <a:rPr lang="en-US" sz="5600" dirty="0" err="1" smtClean="0">
                <a:solidFill>
                  <a:srgbClr val="002060"/>
                </a:solidFill>
                <a:latin typeface="+mj-lt"/>
              </a:rPr>
              <a:t>ngát</a:t>
            </a:r>
            <a:r>
              <a:rPr lang="en-US" sz="5600" dirty="0" smtClean="0">
                <a:solidFill>
                  <a:srgbClr val="002060"/>
                </a:solidFill>
                <a:latin typeface="+mj-lt"/>
              </a:rPr>
              <a:t> bay </a:t>
            </a:r>
            <a:r>
              <a:rPr lang="en-US" sz="5600" dirty="0" err="1" smtClean="0">
                <a:solidFill>
                  <a:srgbClr val="002060"/>
                </a:solidFill>
                <a:latin typeface="+mj-lt"/>
              </a:rPr>
              <a:t>tỏa</a:t>
            </a:r>
            <a:r>
              <a:rPr lang="en-US" sz="5600" dirty="0" smtClean="0">
                <a:solidFill>
                  <a:srgbClr val="002060"/>
                </a:solidFill>
                <a:latin typeface="+mj-lt"/>
              </a:rPr>
              <a:t> </a:t>
            </a:r>
            <a:r>
              <a:rPr lang="en-US" sz="5600" dirty="0" err="1" smtClean="0">
                <a:solidFill>
                  <a:srgbClr val="002060"/>
                </a:solidFill>
                <a:latin typeface="+mj-lt"/>
              </a:rPr>
              <a:t>trước</a:t>
            </a:r>
            <a:r>
              <a:rPr lang="en-US" sz="5600" dirty="0" smtClean="0">
                <a:solidFill>
                  <a:srgbClr val="002060"/>
                </a:solidFill>
                <a:latin typeface="+mj-lt"/>
              </a:rPr>
              <a:t> </a:t>
            </a:r>
            <a:r>
              <a:rPr lang="en-US" sz="5600" dirty="0" err="1" smtClean="0">
                <a:solidFill>
                  <a:srgbClr val="002060"/>
                </a:solidFill>
                <a:latin typeface="+mj-lt"/>
              </a:rPr>
              <a:t>ngai</a:t>
            </a:r>
            <a:r>
              <a:rPr lang="en-US" sz="5600" dirty="0" smtClean="0">
                <a:solidFill>
                  <a:srgbClr val="002060"/>
                </a:solidFill>
                <a:latin typeface="+mj-lt"/>
              </a:rPr>
              <a:t> </a:t>
            </a:r>
            <a:r>
              <a:rPr lang="en-US" sz="5600" dirty="0" err="1" smtClean="0">
                <a:solidFill>
                  <a:srgbClr val="002060"/>
                </a:solidFill>
                <a:latin typeface="+mj-lt"/>
              </a:rPr>
              <a:t>tòa</a:t>
            </a:r>
            <a:r>
              <a:rPr lang="en-US" sz="5600" dirty="0" smtClean="0">
                <a:solidFill>
                  <a:srgbClr val="002060"/>
                </a:solidFill>
                <a:latin typeface="+mj-lt"/>
              </a:rPr>
              <a:t> </a:t>
            </a:r>
            <a:r>
              <a:rPr lang="en-US" sz="5600" dirty="0" err="1" smtClean="0">
                <a:solidFill>
                  <a:srgbClr val="002060"/>
                </a:solidFill>
                <a:latin typeface="+mj-lt"/>
              </a:rPr>
              <a:t>Chúa</a:t>
            </a:r>
            <a:r>
              <a:rPr lang="en-US" sz="5600" dirty="0" smtClean="0">
                <a:solidFill>
                  <a:srgbClr val="002060"/>
                </a:solidFill>
                <a:latin typeface="+mj-lt"/>
              </a:rPr>
              <a:t>, </a:t>
            </a:r>
            <a:r>
              <a:rPr lang="en-US" sz="5600" dirty="0" err="1">
                <a:solidFill>
                  <a:srgbClr val="002060"/>
                </a:solidFill>
              </a:rPr>
              <a:t>tâm</a:t>
            </a:r>
            <a:r>
              <a:rPr lang="en-US" sz="5600" dirty="0">
                <a:solidFill>
                  <a:srgbClr val="002060"/>
                </a:solidFill>
              </a:rPr>
              <a:t> </a:t>
            </a:r>
            <a:r>
              <a:rPr lang="en-US" sz="5600" dirty="0" err="1">
                <a:solidFill>
                  <a:srgbClr val="002060"/>
                </a:solidFill>
              </a:rPr>
              <a:t>tư</a:t>
            </a:r>
            <a:r>
              <a:rPr lang="en-US" sz="5600" dirty="0">
                <a:solidFill>
                  <a:srgbClr val="002060"/>
                </a:solidFill>
              </a:rPr>
              <a:t> </a:t>
            </a:r>
            <a:r>
              <a:rPr lang="en-US" sz="5600" dirty="0" err="1">
                <a:solidFill>
                  <a:srgbClr val="002060"/>
                </a:solidFill>
              </a:rPr>
              <a:t>sẽ</a:t>
            </a:r>
            <a:r>
              <a:rPr lang="en-US" sz="5600" dirty="0">
                <a:solidFill>
                  <a:srgbClr val="002060"/>
                </a:solidFill>
              </a:rPr>
              <a:t> reo </a:t>
            </a:r>
            <a:r>
              <a:rPr lang="en-US" sz="5600" dirty="0" err="1">
                <a:solidFill>
                  <a:srgbClr val="002060"/>
                </a:solidFill>
              </a:rPr>
              <a:t>mừng</a:t>
            </a:r>
            <a:r>
              <a:rPr lang="en-US" sz="5600" dirty="0">
                <a:solidFill>
                  <a:srgbClr val="002060"/>
                </a:solidFill>
              </a:rPr>
              <a:t> </a:t>
            </a:r>
            <a:r>
              <a:rPr lang="en-US" sz="5600" dirty="0" err="1">
                <a:solidFill>
                  <a:srgbClr val="002060"/>
                </a:solidFill>
              </a:rPr>
              <a:t>hướng</a:t>
            </a:r>
            <a:r>
              <a:rPr lang="en-US" sz="5600" dirty="0">
                <a:solidFill>
                  <a:srgbClr val="002060"/>
                </a:solidFill>
              </a:rPr>
              <a:t> </a:t>
            </a:r>
            <a:r>
              <a:rPr lang="en-US" sz="5600" dirty="0" err="1">
                <a:solidFill>
                  <a:srgbClr val="002060"/>
                </a:solidFill>
              </a:rPr>
              <a:t>lên</a:t>
            </a:r>
            <a:r>
              <a:rPr lang="en-US" sz="5600" dirty="0">
                <a:solidFill>
                  <a:srgbClr val="002060"/>
                </a:solidFill>
              </a:rPr>
              <a:t> </a:t>
            </a:r>
            <a:r>
              <a:rPr lang="en-US" sz="5600" dirty="0" err="1">
                <a:solidFill>
                  <a:srgbClr val="002060"/>
                </a:solidFill>
              </a:rPr>
              <a:t>bàn</a:t>
            </a:r>
            <a:r>
              <a:rPr lang="en-US" sz="5600" dirty="0">
                <a:solidFill>
                  <a:srgbClr val="002060"/>
                </a:solidFill>
              </a:rPr>
              <a:t> </a:t>
            </a:r>
            <a:r>
              <a:rPr lang="en-US" sz="5600" dirty="0" err="1">
                <a:solidFill>
                  <a:srgbClr val="002060"/>
                </a:solidFill>
              </a:rPr>
              <a:t>Thánh</a:t>
            </a:r>
            <a:r>
              <a:rPr lang="en-US" sz="5600" dirty="0">
                <a:solidFill>
                  <a:srgbClr val="002060"/>
                </a:solidFill>
              </a:rPr>
              <a:t> </a:t>
            </a:r>
            <a:r>
              <a:rPr lang="en-US" sz="5600" dirty="0" err="1">
                <a:solidFill>
                  <a:srgbClr val="002060"/>
                </a:solidFill>
              </a:rPr>
              <a:t>trong</a:t>
            </a:r>
            <a:r>
              <a:rPr lang="en-US" sz="5600" dirty="0">
                <a:solidFill>
                  <a:srgbClr val="002060"/>
                </a:solidFill>
              </a:rPr>
              <a:t> </a:t>
            </a:r>
            <a:r>
              <a:rPr lang="en-US" sz="5600" dirty="0" err="1">
                <a:solidFill>
                  <a:srgbClr val="002060"/>
                </a:solidFill>
              </a:rPr>
              <a:t>niềm</a:t>
            </a:r>
            <a:r>
              <a:rPr lang="en-US" sz="5600" dirty="0">
                <a:solidFill>
                  <a:srgbClr val="002060"/>
                </a:solidFill>
              </a:rPr>
              <a:t> </a:t>
            </a:r>
            <a:r>
              <a:rPr lang="en-US" sz="5600" dirty="0" err="1">
                <a:solidFill>
                  <a:srgbClr val="002060"/>
                </a:solidFill>
              </a:rPr>
              <a:t>vui</a:t>
            </a:r>
            <a:r>
              <a:rPr lang="en-US" sz="5600" dirty="0" smtClean="0">
                <a:solidFill>
                  <a:srgbClr val="002060"/>
                </a:solidFill>
              </a:rPr>
              <a:t>.</a:t>
            </a:r>
            <a:endParaRPr lang="vi-VN" sz="5600" dirty="0">
              <a:solidFill>
                <a:srgbClr val="002060"/>
              </a:solidFill>
            </a:endParaRPr>
          </a:p>
        </p:txBody>
      </p:sp>
    </p:spTree>
    <p:extLst>
      <p:ext uri="{BB962C8B-B14F-4D97-AF65-F5344CB8AC3E}">
        <p14:creationId xmlns:p14="http://schemas.microsoft.com/office/powerpoint/2010/main" val="212939733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200" b="0" u="sng" dirty="0" err="1" smtClean="0">
                <a:solidFill>
                  <a:srgbClr val="C00000"/>
                </a:solidFill>
                <a:effectLst/>
                <a:latin typeface="+mj-lt"/>
              </a:rPr>
              <a:t>Đk</a:t>
            </a:r>
            <a:r>
              <a:rPr lang="vi-VN" sz="5200" b="0" u="sng" dirty="0" smtClean="0">
                <a:solidFill>
                  <a:srgbClr val="C00000"/>
                </a:solidFill>
                <a:effectLst/>
                <a:latin typeface="+mj-lt"/>
              </a:rPr>
              <a:t>:</a:t>
            </a:r>
            <a:r>
              <a:rPr lang="en-US" sz="5200" dirty="0">
                <a:solidFill>
                  <a:srgbClr val="FF0000"/>
                </a:solidFill>
                <a:latin typeface="+mj-lt"/>
              </a:rPr>
              <a:t> </a:t>
            </a:r>
            <a:r>
              <a:rPr lang="en-US" sz="5200" dirty="0" smtClean="0">
                <a:solidFill>
                  <a:srgbClr val="002060"/>
                </a:solidFill>
                <a:latin typeface="+mj-lt"/>
              </a:rPr>
              <a:t>Con </a:t>
            </a:r>
            <a:r>
              <a:rPr lang="en-US" sz="5200" dirty="0" err="1" smtClean="0">
                <a:solidFill>
                  <a:srgbClr val="002060"/>
                </a:solidFill>
                <a:latin typeface="+mj-lt"/>
              </a:rPr>
              <a:t>hân</a:t>
            </a:r>
            <a:r>
              <a:rPr lang="en-US" sz="5200" dirty="0" smtClean="0">
                <a:solidFill>
                  <a:srgbClr val="002060"/>
                </a:solidFill>
                <a:latin typeface="+mj-lt"/>
              </a:rPr>
              <a:t> </a:t>
            </a:r>
            <a:r>
              <a:rPr lang="en-US" sz="5200" dirty="0" err="1" smtClean="0">
                <a:solidFill>
                  <a:srgbClr val="002060"/>
                </a:solidFill>
                <a:latin typeface="+mj-lt"/>
              </a:rPr>
              <a:t>hoan</a:t>
            </a:r>
            <a:r>
              <a:rPr lang="en-US" sz="5200" dirty="0" smtClean="0">
                <a:solidFill>
                  <a:srgbClr val="002060"/>
                </a:solidFill>
                <a:latin typeface="+mj-lt"/>
              </a:rPr>
              <a:t> </a:t>
            </a:r>
            <a:r>
              <a:rPr lang="en-US" sz="5200" dirty="0" err="1" smtClean="0">
                <a:solidFill>
                  <a:srgbClr val="002060"/>
                </a:solidFill>
                <a:latin typeface="+mj-lt"/>
              </a:rPr>
              <a:t>bước</a:t>
            </a:r>
            <a:r>
              <a:rPr lang="en-US" sz="5200" dirty="0" smtClean="0">
                <a:solidFill>
                  <a:srgbClr val="002060"/>
                </a:solidFill>
                <a:latin typeface="+mj-lt"/>
              </a:rPr>
              <a:t> </a:t>
            </a:r>
            <a:r>
              <a:rPr lang="en-US" sz="5200" dirty="0" err="1" smtClean="0">
                <a:solidFill>
                  <a:srgbClr val="002060"/>
                </a:solidFill>
                <a:latin typeface="+mj-lt"/>
              </a:rPr>
              <a:t>lên</a:t>
            </a:r>
            <a:r>
              <a:rPr lang="en-US" sz="5200" dirty="0" smtClean="0">
                <a:solidFill>
                  <a:srgbClr val="002060"/>
                </a:solidFill>
                <a:latin typeface="+mj-lt"/>
              </a:rPr>
              <a:t> </a:t>
            </a:r>
            <a:r>
              <a:rPr lang="en-US" sz="5200" dirty="0" err="1" smtClean="0">
                <a:solidFill>
                  <a:srgbClr val="002060"/>
                </a:solidFill>
                <a:latin typeface="+mj-lt"/>
              </a:rPr>
              <a:t>bàn</a:t>
            </a:r>
            <a:r>
              <a:rPr lang="en-US" sz="5200" dirty="0" smtClean="0">
                <a:solidFill>
                  <a:srgbClr val="002060"/>
                </a:solidFill>
                <a:latin typeface="+mj-lt"/>
              </a:rPr>
              <a:t> </a:t>
            </a:r>
            <a:r>
              <a:rPr lang="en-US" sz="5200" dirty="0" err="1" smtClean="0">
                <a:solidFill>
                  <a:srgbClr val="002060"/>
                </a:solidFill>
                <a:latin typeface="+mj-lt"/>
              </a:rPr>
              <a:t>thờ</a:t>
            </a:r>
            <a:r>
              <a:rPr lang="en-US" sz="5200" dirty="0" smtClean="0">
                <a:solidFill>
                  <a:srgbClr val="002060"/>
                </a:solidFill>
                <a:latin typeface="+mj-lt"/>
              </a:rPr>
              <a:t> </a:t>
            </a:r>
            <a:r>
              <a:rPr lang="en-US" sz="5200" dirty="0" err="1" smtClean="0">
                <a:solidFill>
                  <a:srgbClr val="002060"/>
                </a:solidFill>
                <a:latin typeface="+mj-lt"/>
              </a:rPr>
              <a:t>Chúa</a:t>
            </a:r>
            <a:r>
              <a:rPr lang="en-US" sz="5200" dirty="0" smtClean="0">
                <a:solidFill>
                  <a:srgbClr val="002060"/>
                </a:solidFill>
                <a:latin typeface="+mj-lt"/>
              </a:rPr>
              <a:t>, </a:t>
            </a:r>
            <a:r>
              <a:rPr lang="en-US" sz="5200" dirty="0" err="1" smtClean="0">
                <a:solidFill>
                  <a:srgbClr val="002060"/>
                </a:solidFill>
                <a:latin typeface="+mj-lt"/>
              </a:rPr>
              <a:t>Chúa</a:t>
            </a:r>
            <a:r>
              <a:rPr lang="en-US" sz="5200" dirty="0" smtClean="0">
                <a:solidFill>
                  <a:srgbClr val="002060"/>
                </a:solidFill>
                <a:latin typeface="+mj-lt"/>
              </a:rPr>
              <a:t> </a:t>
            </a:r>
            <a:r>
              <a:rPr lang="en-US" sz="5200" dirty="0" err="1" smtClean="0">
                <a:solidFill>
                  <a:srgbClr val="002060"/>
                </a:solidFill>
                <a:latin typeface="+mj-lt"/>
              </a:rPr>
              <a:t>là</a:t>
            </a:r>
            <a:r>
              <a:rPr lang="en-US" sz="5200" dirty="0" smtClean="0">
                <a:solidFill>
                  <a:srgbClr val="002060"/>
                </a:solidFill>
                <a:latin typeface="+mj-lt"/>
              </a:rPr>
              <a:t> </a:t>
            </a:r>
            <a:r>
              <a:rPr lang="en-US" sz="5200" dirty="0" err="1" smtClean="0">
                <a:solidFill>
                  <a:srgbClr val="002060"/>
                </a:solidFill>
                <a:latin typeface="+mj-lt"/>
              </a:rPr>
              <a:t>hoan</a:t>
            </a:r>
            <a:r>
              <a:rPr lang="en-US" sz="5200" dirty="0" smtClean="0">
                <a:solidFill>
                  <a:srgbClr val="002060"/>
                </a:solidFill>
                <a:latin typeface="+mj-lt"/>
              </a:rPr>
              <a:t> </a:t>
            </a:r>
            <a:r>
              <a:rPr lang="en-US" sz="5200" dirty="0" err="1" smtClean="0">
                <a:solidFill>
                  <a:srgbClr val="002060"/>
                </a:solidFill>
                <a:latin typeface="+mj-lt"/>
              </a:rPr>
              <a:t>lạc</a:t>
            </a:r>
            <a:r>
              <a:rPr lang="en-US" sz="5200" dirty="0" smtClean="0">
                <a:solidFill>
                  <a:srgbClr val="002060"/>
                </a:solidFill>
                <a:latin typeface="+mj-lt"/>
              </a:rPr>
              <a:t> </a:t>
            </a:r>
            <a:r>
              <a:rPr lang="en-US" sz="5200" dirty="0" err="1" smtClean="0">
                <a:solidFill>
                  <a:srgbClr val="002060"/>
                </a:solidFill>
                <a:latin typeface="+mj-lt"/>
              </a:rPr>
              <a:t>tuổi</a:t>
            </a:r>
            <a:r>
              <a:rPr lang="en-US" sz="5200" dirty="0" smtClean="0">
                <a:solidFill>
                  <a:srgbClr val="002060"/>
                </a:solidFill>
                <a:latin typeface="+mj-lt"/>
              </a:rPr>
              <a:t> </a:t>
            </a:r>
            <a:r>
              <a:rPr lang="en-US" sz="5200" dirty="0" err="1" smtClean="0">
                <a:solidFill>
                  <a:srgbClr val="002060"/>
                </a:solidFill>
                <a:latin typeface="+mj-lt"/>
              </a:rPr>
              <a:t>xuân</a:t>
            </a:r>
            <a:r>
              <a:rPr lang="en-US" sz="5200" dirty="0" smtClean="0">
                <a:solidFill>
                  <a:srgbClr val="002060"/>
                </a:solidFill>
                <a:latin typeface="+mj-lt"/>
              </a:rPr>
              <a:t> </a:t>
            </a:r>
            <a:r>
              <a:rPr lang="en-US" sz="5200" dirty="0" err="1" smtClean="0">
                <a:solidFill>
                  <a:srgbClr val="002060"/>
                </a:solidFill>
                <a:latin typeface="+mj-lt"/>
              </a:rPr>
              <a:t>xanh</a:t>
            </a:r>
            <a:r>
              <a:rPr lang="en-US" sz="5200" dirty="0" smtClean="0">
                <a:solidFill>
                  <a:srgbClr val="002060"/>
                </a:solidFill>
                <a:latin typeface="+mj-lt"/>
              </a:rPr>
              <a:t> con. Con </a:t>
            </a:r>
            <a:r>
              <a:rPr lang="en-US" sz="5200" dirty="0" err="1" smtClean="0">
                <a:solidFill>
                  <a:srgbClr val="002060"/>
                </a:solidFill>
                <a:latin typeface="+mj-lt"/>
              </a:rPr>
              <a:t>nâng</a:t>
            </a:r>
            <a:r>
              <a:rPr lang="en-US" sz="5200" dirty="0" smtClean="0">
                <a:solidFill>
                  <a:srgbClr val="002060"/>
                </a:solidFill>
                <a:latin typeface="+mj-lt"/>
              </a:rPr>
              <a:t> </a:t>
            </a:r>
            <a:r>
              <a:rPr lang="en-US" sz="5200" dirty="0" err="1" smtClean="0">
                <a:solidFill>
                  <a:srgbClr val="002060"/>
                </a:solidFill>
                <a:latin typeface="+mj-lt"/>
              </a:rPr>
              <a:t>muôn</a:t>
            </a:r>
            <a:r>
              <a:rPr lang="en-US" sz="5200" dirty="0" smtClean="0">
                <a:solidFill>
                  <a:srgbClr val="002060"/>
                </a:solidFill>
                <a:latin typeface="+mj-lt"/>
              </a:rPr>
              <a:t> </a:t>
            </a:r>
            <a:r>
              <a:rPr lang="en-US" sz="5200" dirty="0" err="1" smtClean="0">
                <a:solidFill>
                  <a:srgbClr val="002060"/>
                </a:solidFill>
                <a:latin typeface="+mj-lt"/>
              </a:rPr>
              <a:t>phím</a:t>
            </a:r>
            <a:r>
              <a:rPr lang="en-US" sz="5200" dirty="0" smtClean="0">
                <a:solidFill>
                  <a:srgbClr val="002060"/>
                </a:solidFill>
                <a:latin typeface="+mj-lt"/>
              </a:rPr>
              <a:t> </a:t>
            </a:r>
            <a:r>
              <a:rPr lang="en-US" sz="5200" dirty="0" err="1" smtClean="0">
                <a:solidFill>
                  <a:srgbClr val="002060"/>
                </a:solidFill>
                <a:latin typeface="+mj-lt"/>
              </a:rPr>
              <a:t>tơ</a:t>
            </a:r>
            <a:r>
              <a:rPr lang="en-US" sz="5200" dirty="0" smtClean="0">
                <a:solidFill>
                  <a:srgbClr val="002060"/>
                </a:solidFill>
                <a:latin typeface="+mj-lt"/>
              </a:rPr>
              <a:t> </a:t>
            </a:r>
            <a:r>
              <a:rPr lang="en-US" sz="5200" dirty="0" err="1" smtClean="0">
                <a:solidFill>
                  <a:srgbClr val="002060"/>
                </a:solidFill>
                <a:latin typeface="+mj-lt"/>
              </a:rPr>
              <a:t>ngợi</a:t>
            </a:r>
            <a:r>
              <a:rPr lang="en-US" sz="5200" dirty="0" smtClean="0">
                <a:solidFill>
                  <a:srgbClr val="002060"/>
                </a:solidFill>
                <a:latin typeface="+mj-lt"/>
              </a:rPr>
              <a:t> </a:t>
            </a:r>
            <a:r>
              <a:rPr lang="en-US" sz="5200" dirty="0" err="1" smtClean="0">
                <a:solidFill>
                  <a:srgbClr val="002060"/>
                </a:solidFill>
                <a:latin typeface="+mj-lt"/>
              </a:rPr>
              <a:t>khen</a:t>
            </a:r>
            <a:r>
              <a:rPr lang="en-US" sz="5200" dirty="0" smtClean="0">
                <a:solidFill>
                  <a:srgbClr val="002060"/>
                </a:solidFill>
                <a:latin typeface="+mj-lt"/>
              </a:rPr>
              <a:t> </a:t>
            </a:r>
            <a:r>
              <a:rPr lang="en-US" sz="5200" dirty="0" err="1" smtClean="0">
                <a:solidFill>
                  <a:srgbClr val="002060"/>
                </a:solidFill>
                <a:latin typeface="+mj-lt"/>
              </a:rPr>
              <a:t>Chúa</a:t>
            </a:r>
            <a:r>
              <a:rPr lang="en-US" sz="5200" dirty="0" smtClean="0">
                <a:solidFill>
                  <a:srgbClr val="002060"/>
                </a:solidFill>
                <a:latin typeface="+mj-lt"/>
              </a:rPr>
              <a:t> </a:t>
            </a:r>
            <a:r>
              <a:rPr lang="en-US" sz="5200" dirty="0" err="1" smtClean="0">
                <a:solidFill>
                  <a:srgbClr val="002060"/>
                </a:solidFill>
                <a:latin typeface="+mj-lt"/>
              </a:rPr>
              <a:t>tiếng</a:t>
            </a:r>
            <a:r>
              <a:rPr lang="en-US" sz="5200" dirty="0" smtClean="0">
                <a:solidFill>
                  <a:srgbClr val="002060"/>
                </a:solidFill>
                <a:latin typeface="+mj-lt"/>
              </a:rPr>
              <a:t> </a:t>
            </a:r>
            <a:r>
              <a:rPr lang="en-US" sz="5200" dirty="0" err="1" smtClean="0">
                <a:solidFill>
                  <a:srgbClr val="002060"/>
                </a:solidFill>
                <a:latin typeface="+mj-lt"/>
              </a:rPr>
              <a:t>lòng</a:t>
            </a:r>
            <a:r>
              <a:rPr lang="en-US" sz="5200" dirty="0" smtClean="0">
                <a:solidFill>
                  <a:srgbClr val="002060"/>
                </a:solidFill>
                <a:latin typeface="+mj-lt"/>
              </a:rPr>
              <a:t> rung </a:t>
            </a:r>
            <a:r>
              <a:rPr lang="en-US" sz="5200" dirty="0" err="1" smtClean="0">
                <a:solidFill>
                  <a:srgbClr val="002060"/>
                </a:solidFill>
                <a:latin typeface="+mj-lt"/>
              </a:rPr>
              <a:t>nhịp</a:t>
            </a:r>
            <a:r>
              <a:rPr lang="en-US" sz="5200" dirty="0" smtClean="0">
                <a:solidFill>
                  <a:srgbClr val="002060"/>
                </a:solidFill>
                <a:latin typeface="+mj-lt"/>
              </a:rPr>
              <a:t> </a:t>
            </a:r>
            <a:r>
              <a:rPr lang="en-US" sz="5200" dirty="0" err="1" smtClean="0">
                <a:solidFill>
                  <a:srgbClr val="002060"/>
                </a:solidFill>
                <a:latin typeface="+mj-lt"/>
              </a:rPr>
              <a:t>với</a:t>
            </a:r>
            <a:r>
              <a:rPr lang="en-US" sz="5200" dirty="0" smtClean="0">
                <a:solidFill>
                  <a:srgbClr val="002060"/>
                </a:solidFill>
                <a:latin typeface="+mj-lt"/>
              </a:rPr>
              <a:t> </a:t>
            </a:r>
            <a:r>
              <a:rPr lang="en-US" sz="5200" dirty="0" err="1" smtClean="0">
                <a:solidFill>
                  <a:srgbClr val="002060"/>
                </a:solidFill>
                <a:latin typeface="+mj-lt"/>
              </a:rPr>
              <a:t>muôn</a:t>
            </a:r>
            <a:r>
              <a:rPr lang="en-US" sz="5200" dirty="0" smtClean="0">
                <a:solidFill>
                  <a:srgbClr val="002060"/>
                </a:solidFill>
                <a:latin typeface="+mj-lt"/>
              </a:rPr>
              <a:t> </a:t>
            </a:r>
            <a:r>
              <a:rPr lang="en-US" sz="5200" dirty="0" err="1" smtClean="0">
                <a:solidFill>
                  <a:srgbClr val="002060"/>
                </a:solidFill>
                <a:latin typeface="+mj-lt"/>
              </a:rPr>
              <a:t>tâm</a:t>
            </a:r>
            <a:r>
              <a:rPr lang="en-US" sz="5200" dirty="0" smtClean="0">
                <a:solidFill>
                  <a:srgbClr val="002060"/>
                </a:solidFill>
                <a:latin typeface="+mj-lt"/>
              </a:rPr>
              <a:t> </a:t>
            </a:r>
            <a:r>
              <a:rPr lang="en-US" sz="5200" dirty="0" err="1" smtClean="0">
                <a:solidFill>
                  <a:srgbClr val="002060"/>
                </a:solidFill>
                <a:latin typeface="+mj-lt"/>
              </a:rPr>
              <a:t>hồn</a:t>
            </a:r>
            <a:r>
              <a:rPr lang="en-US" sz="5200" dirty="0" smtClean="0">
                <a:solidFill>
                  <a:srgbClr val="002060"/>
                </a:solidFill>
                <a:latin typeface="+mj-lt"/>
              </a:rPr>
              <a:t>.</a:t>
            </a:r>
            <a:endParaRPr lang="vi-VN" sz="5200" dirty="0">
              <a:solidFill>
                <a:srgbClr val="002060"/>
              </a:solidFill>
              <a:latin typeface="+mj-lt"/>
            </a:endParaRPr>
          </a:p>
        </p:txBody>
      </p:sp>
    </p:spTree>
    <p:extLst>
      <p:ext uri="{BB962C8B-B14F-4D97-AF65-F5344CB8AC3E}">
        <p14:creationId xmlns:p14="http://schemas.microsoft.com/office/powerpoint/2010/main" val="91172675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1809414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5" name="Rectangle 4"/>
          <p:cNvSpPr/>
          <p:nvPr/>
        </p:nvSpPr>
        <p:spPr>
          <a:xfrm>
            <a:off x="0" y="308"/>
            <a:ext cx="9144000" cy="1569660"/>
          </a:xfrm>
          <a:prstGeom prst="rect">
            <a:avLst/>
          </a:prstGeom>
        </p:spPr>
        <p:txBody>
          <a:bodyPr wrap="square">
            <a:spAutoFit/>
          </a:bodyPr>
          <a:lstStyle/>
          <a:p>
            <a:r>
              <a:rPr lang="vi-VN" sz="3200" u="sng" dirty="0">
                <a:solidFill>
                  <a:srgbClr val="FF0000"/>
                </a:solidFill>
              </a:rPr>
              <a:t>Bài đọc </a:t>
            </a:r>
            <a:r>
              <a:rPr lang="vi-VN" sz="3200" u="sng" dirty="0" smtClean="0">
                <a:solidFill>
                  <a:srgbClr val="FF0000"/>
                </a:solidFill>
              </a:rPr>
              <a:t>1</a:t>
            </a:r>
            <a:endParaRPr lang="vi-VN" sz="3200" u="sng" dirty="0">
              <a:solidFill>
                <a:srgbClr val="FF0000"/>
              </a:solidFill>
            </a:endParaRPr>
          </a:p>
          <a:p>
            <a:r>
              <a:rPr lang="vi-VN" sz="3200" i="1" dirty="0">
                <a:solidFill>
                  <a:prstClr val="black"/>
                </a:solidFill>
              </a:rPr>
              <a:t>Thiên Chúa là tình yêu</a:t>
            </a:r>
            <a:r>
              <a:rPr lang="vi-VN" sz="3200" i="1" dirty="0" smtClean="0">
                <a:solidFill>
                  <a:prstClr val="black"/>
                </a:solidFill>
              </a:rPr>
              <a:t>.</a:t>
            </a:r>
            <a:endParaRPr lang="vi-VN" sz="3200" i="1" dirty="0">
              <a:solidFill>
                <a:prstClr val="black"/>
              </a:solidFill>
            </a:endParaRPr>
          </a:p>
          <a:p>
            <a:r>
              <a:rPr lang="vi-VN" sz="3200" dirty="0">
                <a:solidFill>
                  <a:srgbClr val="FF0000"/>
                </a:solidFill>
              </a:rPr>
              <a:t>Bài trích thư thứ nhất của thánh Gio-an tông đồ.</a:t>
            </a:r>
          </a:p>
        </p:txBody>
      </p:sp>
    </p:spTree>
    <p:extLst>
      <p:ext uri="{BB962C8B-B14F-4D97-AF65-F5344CB8AC3E}">
        <p14:creationId xmlns:p14="http://schemas.microsoft.com/office/powerpoint/2010/main" val="3740304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4533507"/>
          </a:xfrm>
        </p:spPr>
        <p:txBody>
          <a:bodyPr>
            <a:normAutofit/>
          </a:bodyPr>
          <a:lstStyle/>
          <a:p>
            <a:pPr algn="just"/>
            <a:r>
              <a:rPr lang="vi-VN" sz="7200" dirty="0">
                <a:solidFill>
                  <a:srgbClr val="002060"/>
                </a:solidFill>
                <a:ea typeface="Times" pitchFamily="34" charset="0"/>
                <a:cs typeface="Times New Roman" pitchFamily="18" charset="0"/>
              </a:rPr>
              <a:t>Lạy Chúa, muôn dân nước sẽ thờ lạy Ngài.</a:t>
            </a:r>
            <a:endParaRPr lang="en-US" sz="7200" b="0" dirty="0">
              <a:solidFill>
                <a:srgbClr val="002060"/>
              </a:solidFill>
              <a:effectLst/>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b="1" u="sng" dirty="0" err="1">
                <a:solidFill>
                  <a:srgbClr val="C00000"/>
                </a:solidFill>
                <a:cs typeface="Times New Roman" pitchFamily="18" charset="0"/>
              </a:rPr>
              <a:t>Đáp</a:t>
            </a:r>
            <a:r>
              <a:rPr lang="en-US" sz="3200" b="1" u="sng" dirty="0">
                <a:solidFill>
                  <a:srgbClr val="C00000"/>
                </a:solidFill>
                <a:cs typeface="Times New Roman" pitchFamily="18" charset="0"/>
              </a:rPr>
              <a:t> </a:t>
            </a:r>
            <a:r>
              <a:rPr lang="en-US" sz="3200" b="1" u="sng" dirty="0" err="1">
                <a:solidFill>
                  <a:srgbClr val="C00000"/>
                </a:solidFill>
                <a:cs typeface="Times New Roman" pitchFamily="18" charset="0"/>
              </a:rPr>
              <a:t>ca</a:t>
            </a:r>
            <a:r>
              <a:rPr lang="en-US" sz="3200" b="1" u="sng" dirty="0">
                <a:solidFill>
                  <a:srgbClr val="C00000"/>
                </a:solidFill>
                <a:cs typeface="Times New Roman" pitchFamily="18" charset="0"/>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04168"/>
            <a:ext cx="3771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695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1444</TotalTime>
  <Words>1080</Words>
  <Application>Microsoft Office PowerPoint</Application>
  <PresentationFormat>On-screen Show (16:9)</PresentationFormat>
  <Paragraphs>42</Paragraphs>
  <Slides>42</Slides>
  <Notes>1</Notes>
  <HiddenSlides>0</HiddenSlides>
  <MMClips>0</MMClips>
  <ScaleCrop>false</ScaleCrop>
  <HeadingPairs>
    <vt:vector size="4" baseType="variant">
      <vt:variant>
        <vt:lpstr>Theme</vt:lpstr>
      </vt:variant>
      <vt:variant>
        <vt:i4>6</vt:i4>
      </vt:variant>
      <vt:variant>
        <vt:lpstr>Slide Titles</vt:lpstr>
      </vt:variant>
      <vt:variant>
        <vt:i4>42</vt:i4>
      </vt:variant>
    </vt:vector>
  </HeadingPairs>
  <TitlesOfParts>
    <vt:vector size="48" baseType="lpstr">
      <vt:lpstr>Office Theme</vt:lpstr>
      <vt:lpstr>1_Office Theme</vt:lpstr>
      <vt:lpstr>2_Office Theme</vt:lpstr>
      <vt:lpstr>8_Office Theme</vt:lpstr>
      <vt:lpstr>7_Office Theme</vt:lpstr>
      <vt:lpstr>3_Office Theme</vt:lpstr>
      <vt:lpstr>Thứ Ba Sau Lễ Hiển Linh </vt:lpstr>
      <vt:lpstr>PowerPoint Presentation</vt:lpstr>
      <vt:lpstr>Ca Nhập Lễ Con Hân Hoan Lm. Kim Long</vt:lpstr>
      <vt:lpstr>PowerPoint Presentation</vt:lpstr>
      <vt:lpstr>PowerPoint Presentation</vt:lpstr>
      <vt:lpstr>PowerPoint Presentation</vt:lpstr>
      <vt:lpstr>PowerPoint Presentation</vt:lpstr>
      <vt:lpstr>PowerPoint Presentation</vt:lpstr>
      <vt:lpstr>Lạy Chúa, muôn dân nước sẽ thờ lạy Ngài.</vt:lpstr>
      <vt:lpstr>Chúa đã sai tôi đi loan báo Tin Mừng cho kẻ nghèo hèn, công bố cho kẻ bị giam cầm biết họ được tha.</vt:lpstr>
      <vt:lpstr>PowerPoint Presentation</vt:lpstr>
      <vt:lpstr>PowerPoint Presentation</vt:lpstr>
      <vt:lpstr>Tk1: Xin dâng Người đôi bàn tay này, ngày mưa nắng kiếp nhân sinh.</vt:lpstr>
      <vt:lpstr>*** Xin dâng Người nặng gánh đôi vai cho đàn em bé nhỏ môi cười. Tìm thấy trong đời niềm hạnh phúc cho ngày mai.</vt:lpstr>
      <vt:lpstr>Đk: Tấm bánh này chứa chan nỗi niềm là của lễ cuộc đời con dâng Ngài. Chén thánh này chất cả tâm tư. Tuy đơn nghèo nhưng mang trọn tình yêu.</vt:lpstr>
      <vt:lpstr>Tk2: Xin dâng Người những ngày qua rồi, niềm vui lẫn với thương đau.</vt:lpstr>
      <vt:lpstr>*** Xin dâng Người mộng ước tương lai, mong ngày mai sẽ thắm tươi màu. Và xin dâng người từng giây phút trong đời con.</vt:lpstr>
      <vt:lpstr>Đk: Tấm bánh này chứa chan nỗi niềm là của lễ cuộc đời con dâng Ngài. Chén thánh này chất cả tâm tư. Tuy đơn nghèo nhưng mang trọn tình yêu.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Ánh Sáng Muôn Dân Giang Tâm</vt:lpstr>
      <vt:lpstr>Đk. Ánh sáng muôn dân đã toả chiếu khắp trên gian trần. Này Vị Cứu Tinh từ trời hiển vinh vì yêu chúng sinh Ngài đã hiển linh tỏ mình ra cho muôn dân. Hoan hỉ nào ta con cái một cha trong khắp gần xa chung tiếng hoà ca, cảm tạ Thiên Chúa chúng ta. Ánh Thánh Nhan Ngài xin toả chiếu sáng ngời trên chúng con! </vt:lpstr>
      <vt:lpstr>Tk1. Từ phương Đông ba vị hiền vương, theo sao sáng dấn bước lên đường. Tìm về Đấng Cứu Tinh xa vượt dặm trường. Dâng tiến Chúa mộc dược, vàng quý, nhũ hương.</vt:lpstr>
      <vt:lpstr>Đk. Ánh sáng muôn dân đã toả chiếu khắp trên gian trần. Này Vị Cứu Tinh từ trời hiển vinh vì yêu chúng sinh Ngài đã hiển linh tỏ mình ra cho muôn dân. Hoan hỉ nào ta con cái một cha trong khắp gần xa chung tiếng hoà ca, cảm tạ Thiên Chúa chúng ta. Ánh Thánh Nhan Ngài xin toả chiếu sáng ngời trên chúng con! </vt:lpstr>
      <vt:lpstr>Tk2. Muôn dân hỡi, hãy ca ngợi Chúa! Ngàn dân ơi, hãy chúc tụng Ngài! Vì tình Chúa thương ta thật là mãnh liệt. Lòng thành tín của Ngài bền vững muôn năm. </vt:lpstr>
      <vt:lpstr>Đk. Ánh sáng muôn dân đã toả chiếu khắp trên gian trần. Này Vị Cứu Tinh từ trời hiển vinh vì yêu chúng sinh Ngài đã hiển linh tỏ mình ra cho muôn dân. Hoan hỉ nào ta con cái một cha trong khắp gần xa chung tiếng hoà ca, cảm tạ Thiên Chúa chúng ta. Ánh Thánh Nhan Ngài xin toả chiếu sáng ngời trên chúng con! </vt:lpstr>
      <vt:lpstr>Tk3. Này đây ánh sáng soi mọi nước, là vinh quang dân thánh của Ngài. Và này chính mắt con đã được ngắm nhìn ơn cứu rỗi diệu kì mà Chúa thương ban.</vt:lpstr>
      <vt:lpstr>Đk. Ánh sáng muôn dân đã toả chiếu khắp trên gian trần. Này Vị Cứu Tinh từ trời hiển vinh vì yêu chúng sinh Ngài đã hiển linh tỏ mình ra cho muôn dân. Hoan hỉ nào ta con cái một cha trong khắp gần xa chung tiếng hoà ca, cảm tạ Thiên Chúa chúng ta. Ánh Thánh Nhan Ngài xin toả chiếu sáng ngời trên chúng con! </vt:lpstr>
      <vt:lpstr>PowerPoint Presentation</vt:lpstr>
      <vt:lpstr>PowerPoint Presentation</vt:lpstr>
      <vt:lpstr>Ca Kết Lễ Nguồn Cậy Trông Hoàng Vũ</vt:lpstr>
      <vt:lpstr>Đk:  Mẹ ơi, bao người lạc bước lưu đày ngày tháng chơi vơi như thuyền nan giữa khơi. Đoàn con xin Mẹ, Mẹ hãy thương tình dìu dắt con thơ qua hiểm nguy cõi đời.</vt:lpstr>
      <vt:lpstr>Tk: Mẹ nguồn cậy trông chưa thấy ai xin Mẹ về không. Hỡi Mẹ Thiên Chúa xin hãy lắng nghe con nài van.</vt:lpstr>
      <vt:lpstr>*** Mẹ nguồn an vui ôi Nữ Trinh là  nguồn an vui. Hết tình kêu khấn con tin chắc Mẹ thương nhận lời.</vt:lpstr>
      <vt:lpstr>Đk: Mẹ ơi, bao người lạc bước lưu đày ngày tháng chơi vơi như thuyền nan giữa khơi. Đoàn con xin Mẹ, Mẹ hãy thương tình dìu dắt con thơ qua hiểm nguy cõi đời.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160</cp:revision>
  <dcterms:created xsi:type="dcterms:W3CDTF">2020-11-06T02:00:27Z</dcterms:created>
  <dcterms:modified xsi:type="dcterms:W3CDTF">2025-01-03T12:10:12Z</dcterms:modified>
</cp:coreProperties>
</file>