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888" r:id="rId3"/>
    <p:sldId id="1026" r:id="rId4"/>
    <p:sldId id="1037" r:id="rId5"/>
    <p:sldId id="1038" r:id="rId6"/>
    <p:sldId id="1039" r:id="rId7"/>
    <p:sldId id="1040" r:id="rId8"/>
    <p:sldId id="1032" r:id="rId9"/>
    <p:sldId id="995" r:id="rId10"/>
    <p:sldId id="993" r:id="rId11"/>
    <p:sldId id="994" r:id="rId12"/>
    <p:sldId id="1033" r:id="rId13"/>
    <p:sldId id="1059" r:id="rId14"/>
    <p:sldId id="905" r:id="rId15"/>
    <p:sldId id="1045" r:id="rId16"/>
    <p:sldId id="1041" r:id="rId17"/>
    <p:sldId id="1042" r:id="rId18"/>
    <p:sldId id="1046" r:id="rId19"/>
    <p:sldId id="1043" r:id="rId20"/>
    <p:sldId id="1047" r:id="rId21"/>
    <p:sldId id="852" r:id="rId22"/>
    <p:sldId id="1048" r:id="rId23"/>
    <p:sldId id="1049" r:id="rId24"/>
    <p:sldId id="1050" r:id="rId25"/>
    <p:sldId id="1051" r:id="rId26"/>
    <p:sldId id="1052" r:id="rId27"/>
    <p:sldId id="1053" r:id="rId28"/>
    <p:sldId id="1054" r:id="rId29"/>
    <p:sldId id="1055" r:id="rId30"/>
    <p:sldId id="1056" r:id="rId31"/>
    <p:sldId id="1057" r:id="rId32"/>
    <p:sldId id="1058" r:id="rId33"/>
    <p:sldId id="1060" r:id="rId34"/>
    <p:sldId id="1035" r:id="rId35"/>
    <p:sldId id="925" r:id="rId36"/>
    <p:sldId id="1061" r:id="rId37"/>
    <p:sldId id="1062" r:id="rId38"/>
    <p:sldId id="1063" r:id="rId39"/>
    <p:sldId id="1064" r:id="rId40"/>
    <p:sldId id="1036"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DFCDF"/>
    <a:srgbClr val="F9F7B3"/>
    <a:srgbClr val="660066"/>
    <a:srgbClr val="E8E818"/>
    <a:srgbClr val="9900CC"/>
    <a:srgbClr val="5D2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255" autoAdjust="0"/>
  </p:normalViewPr>
  <p:slideViewPr>
    <p:cSldViewPr>
      <p:cViewPr varScale="1">
        <p:scale>
          <a:sx n="92" d="100"/>
          <a:sy n="92" d="100"/>
        </p:scale>
        <p:origin x="96" y="90"/>
      </p:cViewPr>
      <p:guideLst>
        <p:guide orient="horz" pos="1620"/>
        <p:guide pos="2880"/>
      </p:guideLst>
    </p:cSldViewPr>
  </p:slideViewPr>
  <p:outlineViewPr>
    <p:cViewPr>
      <p:scale>
        <a:sx n="33" d="100"/>
        <a:sy n="33" d="100"/>
      </p:scale>
      <p:origin x="0" y="13032"/>
    </p:cViewPr>
  </p:outlineViewPr>
  <p:notesTextViewPr>
    <p:cViewPr>
      <p:scale>
        <a:sx n="1" d="1"/>
        <a:sy n="1" d="1"/>
      </p:scale>
      <p:origin x="0" y="0"/>
    </p:cViewPr>
  </p:notesTextViewPr>
  <p:sorterViewPr>
    <p:cViewPr varScale="1">
      <p:scale>
        <a:sx n="100" d="100"/>
        <a:sy n="100" d="100"/>
      </p:scale>
      <p:origin x="0" y="-102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12/27/2024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10</a:t>
            </a:fld>
            <a:endParaRPr lang="en-US"/>
          </a:p>
        </p:txBody>
      </p:sp>
    </p:spTree>
    <p:extLst>
      <p:ext uri="{BB962C8B-B14F-4D97-AF65-F5344CB8AC3E}">
        <p14:creationId xmlns:p14="http://schemas.microsoft.com/office/powerpoint/2010/main" val="229386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13</a:t>
            </a:fld>
            <a:endParaRPr lang="en-US"/>
          </a:p>
        </p:txBody>
      </p:sp>
    </p:spTree>
    <p:extLst>
      <p:ext uri="{BB962C8B-B14F-4D97-AF65-F5344CB8AC3E}">
        <p14:creationId xmlns:p14="http://schemas.microsoft.com/office/powerpoint/2010/main" val="180142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4617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18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2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73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9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1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9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26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5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273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30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12/27/2024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61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rmAutofit/>
          </a:bodyPr>
          <a:lstStyle/>
          <a:p>
            <a:pPr>
              <a:lnSpc>
                <a:spcPct val="120000"/>
              </a:lnSpc>
            </a:pPr>
            <a:r>
              <a:rPr lang="en-US" sz="4800" dirty="0" smtClean="0">
                <a:solidFill>
                  <a:srgbClr val="000099"/>
                </a:solidFill>
              </a:rPr>
              <a:t>THỨ BA </a:t>
            </a:r>
            <a:br>
              <a:rPr lang="en-US" sz="4800" dirty="0" smtClean="0">
                <a:solidFill>
                  <a:srgbClr val="000099"/>
                </a:solidFill>
              </a:rPr>
            </a:br>
            <a:r>
              <a:rPr lang="en-US" sz="4800" dirty="0" smtClean="0">
                <a:solidFill>
                  <a:srgbClr val="000099"/>
                </a:solidFill>
              </a:rPr>
              <a:t>NGÀY 7 TRONG TUẦN BÁT NHẬT</a:t>
            </a:r>
            <a:r>
              <a:rPr lang="en-US" sz="4800" dirty="0" smtClean="0">
                <a:solidFill>
                  <a:srgbClr val="000099"/>
                </a:solidFill>
              </a:rPr>
              <a:t/>
            </a:r>
            <a:br>
              <a:rPr lang="en-US" sz="4800" dirty="0" smtClean="0">
                <a:solidFill>
                  <a:srgbClr val="000099"/>
                </a:solidFill>
              </a:rPr>
            </a:br>
            <a:r>
              <a:rPr lang="en-US" sz="4800" dirty="0" smtClean="0">
                <a:solidFill>
                  <a:srgbClr val="000099"/>
                </a:solidFill>
              </a:rPr>
              <a:t>GIÁNG SINH</a:t>
            </a:r>
            <a:endParaRPr lang="en-US" sz="6000" b="0" dirty="0">
              <a:solidFill>
                <a:srgbClr val="000099"/>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396" y="209550"/>
            <a:ext cx="5255207" cy="999831"/>
          </a:xfrm>
          <a:prstGeom prst="rect">
            <a:avLst/>
          </a:prstGeom>
        </p:spPr>
      </p:pic>
    </p:spTree>
    <p:extLst>
      <p:ext uri="{BB962C8B-B14F-4D97-AF65-F5344CB8AC3E}">
        <p14:creationId xmlns:p14="http://schemas.microsoft.com/office/powerpoint/2010/main" val="1713790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lnSpc>
                <a:spcPct val="110000"/>
              </a:lnSpc>
            </a:pPr>
            <a:r>
              <a:rPr lang="en-US" sz="5500" dirty="0" err="1" smtClean="0">
                <a:solidFill>
                  <a:srgbClr val="000099"/>
                </a:solidFill>
                <a:latin typeface="+mj-lt"/>
                <a:cs typeface="Times New Roman" pitchFamily="18" charset="0"/>
              </a:rPr>
              <a:t>Ngôi</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lời</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đã</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trở</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nên</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người</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phàm</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và</a:t>
            </a:r>
            <a:r>
              <a:rPr lang="en-US" sz="5500" dirty="0" smtClean="0">
                <a:solidFill>
                  <a:srgbClr val="000099"/>
                </a:solidFill>
                <a:latin typeface="+mj-lt"/>
                <a:cs typeface="Times New Roman" pitchFamily="18" charset="0"/>
              </a:rPr>
              <a:t> ở </a:t>
            </a:r>
            <a:r>
              <a:rPr lang="en-US" sz="5500" dirty="0" err="1" smtClean="0">
                <a:solidFill>
                  <a:srgbClr val="000099"/>
                </a:solidFill>
                <a:latin typeface="+mj-lt"/>
                <a:cs typeface="Times New Roman" pitchFamily="18" charset="0"/>
              </a:rPr>
              <a:t>giữa</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chúng</a:t>
            </a:r>
            <a:r>
              <a:rPr lang="en-US" sz="5500" dirty="0" smtClean="0">
                <a:solidFill>
                  <a:srgbClr val="000099"/>
                </a:solidFill>
                <a:latin typeface="+mj-lt"/>
                <a:cs typeface="Times New Roman" pitchFamily="18" charset="0"/>
              </a:rPr>
              <a:t> ta; </a:t>
            </a:r>
            <a:r>
              <a:rPr lang="en-US" sz="5500" dirty="0" err="1" smtClean="0">
                <a:solidFill>
                  <a:srgbClr val="000099"/>
                </a:solidFill>
                <a:latin typeface="+mj-lt"/>
                <a:cs typeface="Times New Roman" pitchFamily="18" charset="0"/>
              </a:rPr>
              <a:t>những</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ai</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đón</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nhận</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Người</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thì</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Người</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cho</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họ</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trở</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nên</a:t>
            </a:r>
            <a:r>
              <a:rPr lang="en-US" sz="5500" dirty="0" smtClean="0">
                <a:solidFill>
                  <a:srgbClr val="000099"/>
                </a:solidFill>
                <a:latin typeface="+mj-lt"/>
                <a:cs typeface="Times New Roman" pitchFamily="18" charset="0"/>
              </a:rPr>
              <a:t> con </a:t>
            </a:r>
            <a:r>
              <a:rPr lang="en-US" sz="5500" dirty="0" err="1" smtClean="0">
                <a:solidFill>
                  <a:srgbClr val="000099"/>
                </a:solidFill>
                <a:latin typeface="+mj-lt"/>
                <a:cs typeface="Times New Roman" pitchFamily="18" charset="0"/>
              </a:rPr>
              <a:t>Thiên</a:t>
            </a:r>
            <a:r>
              <a:rPr lang="en-US" sz="5500" dirty="0" smtClean="0">
                <a:solidFill>
                  <a:srgbClr val="000099"/>
                </a:solidFill>
                <a:latin typeface="+mj-lt"/>
                <a:cs typeface="Times New Roman" pitchFamily="18" charset="0"/>
              </a:rPr>
              <a:t> </a:t>
            </a:r>
            <a:r>
              <a:rPr lang="en-US" sz="5500" dirty="0" err="1" smtClean="0">
                <a:solidFill>
                  <a:srgbClr val="000099"/>
                </a:solidFill>
                <a:latin typeface="+mj-lt"/>
                <a:cs typeface="Times New Roman" pitchFamily="18" charset="0"/>
              </a:rPr>
              <a:t>Chúa</a:t>
            </a:r>
            <a:r>
              <a:rPr lang="en-US" sz="5500" dirty="0" smtClean="0">
                <a:solidFill>
                  <a:srgbClr val="000099"/>
                </a:solidFill>
                <a:latin typeface="+mj-lt"/>
                <a:cs typeface="Times New Roman" pitchFamily="18" charset="0"/>
              </a:rPr>
              <a:t>.</a:t>
            </a:r>
            <a:endParaRPr lang="en-US" sz="5500" dirty="0">
              <a:solidFill>
                <a:srgbClr val="0000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29400" y="4552950"/>
            <a:ext cx="1664237" cy="646331"/>
          </a:xfrm>
          <a:prstGeom prst="rect">
            <a:avLst/>
          </a:prstGeom>
        </p:spPr>
        <p:txBody>
          <a:bodyPr wrap="none">
            <a:spAutoFit/>
          </a:bodyPr>
          <a:lstStyle/>
          <a:p>
            <a:pPr algn="r"/>
            <a:r>
              <a:rPr lang="en-US" sz="3600" b="1" u="sng" dirty="0">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26342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3726"/>
          </a:xfrm>
        </p:spPr>
      </p:pic>
    </p:spTree>
    <p:extLst>
      <p:ext uri="{BB962C8B-B14F-4D97-AF65-F5344CB8AC3E}">
        <p14:creationId xmlns:p14="http://schemas.microsoft.com/office/powerpoint/2010/main" val="2191827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5" name="Rectangle 4"/>
          <p:cNvSpPr/>
          <p:nvPr/>
        </p:nvSpPr>
        <p:spPr>
          <a:xfrm>
            <a:off x="3779155" y="2387084"/>
            <a:ext cx="5117106" cy="861774"/>
          </a:xfrm>
          <a:prstGeom prst="rect">
            <a:avLst/>
          </a:prstGeom>
        </p:spPr>
        <p:txBody>
          <a:bodyPr wrap="none">
            <a:spAutoFit/>
          </a:bodyPr>
          <a:lstStyle/>
          <a:p>
            <a:r>
              <a:rPr lang="en-US" sz="5000" dirty="0" smtClean="0">
                <a:solidFill>
                  <a:srgbClr val="C00000"/>
                </a:solidFill>
              </a:rPr>
              <a:t>PHÚT THINH LẶNG</a:t>
            </a:r>
            <a:endParaRPr lang="en-US" sz="5000" dirty="0">
              <a:solidFill>
                <a:srgbClr val="C00000"/>
              </a:solidFill>
            </a:endParaRPr>
          </a:p>
        </p:txBody>
      </p:sp>
    </p:spTree>
    <p:extLst>
      <p:ext uri="{BB962C8B-B14F-4D97-AF65-F5344CB8AC3E}">
        <p14:creationId xmlns:p14="http://schemas.microsoft.com/office/powerpoint/2010/main" val="3371800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1625" y="285750"/>
            <a:ext cx="5867400" cy="3951191"/>
          </a:xfrm>
          <a:prstGeom prst="rect">
            <a:avLst/>
          </a:prstGeom>
        </p:spPr>
        <p:txBody>
          <a:bodyPr wrap="none" anchor="ctr" anchorCtr="0">
            <a:noAutofit/>
          </a:bodyPr>
          <a:lstStyle/>
          <a:p>
            <a:pPr algn="ctr">
              <a:lnSpc>
                <a:spcPct val="110000"/>
              </a:lnSpc>
            </a:pPr>
            <a:r>
              <a:rPr lang="en-US" sz="5500" u="sng" dirty="0" err="1" smtClean="0">
                <a:solidFill>
                  <a:srgbClr val="C00000"/>
                </a:solidFill>
              </a:rPr>
              <a:t>Ca</a:t>
            </a:r>
            <a:r>
              <a:rPr lang="en-US" sz="5500" u="sng" dirty="0" smtClean="0">
                <a:solidFill>
                  <a:srgbClr val="C00000"/>
                </a:solidFill>
              </a:rPr>
              <a:t> </a:t>
            </a:r>
            <a:r>
              <a:rPr lang="en-US" sz="5500" u="sng" dirty="0" err="1" smtClean="0">
                <a:solidFill>
                  <a:srgbClr val="C00000"/>
                </a:solidFill>
              </a:rPr>
              <a:t>Dâng</a:t>
            </a:r>
            <a:r>
              <a:rPr lang="en-US" sz="5500" u="sng" dirty="0" smtClean="0">
                <a:solidFill>
                  <a:srgbClr val="C00000"/>
                </a:solidFill>
              </a:rPr>
              <a:t> </a:t>
            </a:r>
            <a:r>
              <a:rPr lang="en-US" sz="5500" u="sng" dirty="0" err="1" smtClean="0">
                <a:solidFill>
                  <a:srgbClr val="C00000"/>
                </a:solidFill>
              </a:rPr>
              <a:t>Lễ</a:t>
            </a:r>
            <a:endParaRPr lang="en-US" sz="5500" u="sng" dirty="0" smtClean="0">
              <a:solidFill>
                <a:srgbClr val="C00000"/>
              </a:solidFill>
            </a:endParaRPr>
          </a:p>
          <a:p>
            <a:pPr algn="ctr">
              <a:lnSpc>
                <a:spcPct val="110000"/>
              </a:lnSpc>
            </a:pPr>
            <a:r>
              <a:rPr lang="en-US" sz="8000" dirty="0" err="1" smtClean="0">
                <a:solidFill>
                  <a:srgbClr val="C00000"/>
                </a:solidFill>
              </a:rPr>
              <a:t>Tâm</a:t>
            </a:r>
            <a:r>
              <a:rPr lang="en-US" sz="8000" dirty="0" smtClean="0">
                <a:solidFill>
                  <a:srgbClr val="C00000"/>
                </a:solidFill>
              </a:rPr>
              <a:t> </a:t>
            </a:r>
            <a:r>
              <a:rPr lang="en-US" sz="8000" dirty="0" err="1" smtClean="0">
                <a:solidFill>
                  <a:srgbClr val="C00000"/>
                </a:solidFill>
              </a:rPr>
              <a:t>Tình</a:t>
            </a:r>
            <a:r>
              <a:rPr lang="en-US" sz="8000" dirty="0" smtClean="0">
                <a:solidFill>
                  <a:srgbClr val="C00000"/>
                </a:solidFill>
              </a:rPr>
              <a:t> </a:t>
            </a:r>
          </a:p>
          <a:p>
            <a:pPr algn="ctr">
              <a:lnSpc>
                <a:spcPct val="110000"/>
              </a:lnSpc>
            </a:pPr>
            <a:r>
              <a:rPr lang="en-US" sz="8000" dirty="0" err="1" smtClean="0">
                <a:solidFill>
                  <a:srgbClr val="C00000"/>
                </a:solidFill>
              </a:rPr>
              <a:t>Hòa</a:t>
            </a:r>
            <a:r>
              <a:rPr lang="en-US" sz="8000" dirty="0" smtClean="0">
                <a:solidFill>
                  <a:srgbClr val="C00000"/>
                </a:solidFill>
              </a:rPr>
              <a:t> </a:t>
            </a:r>
            <a:r>
              <a:rPr lang="en-US" sz="8000" dirty="0" err="1" smtClean="0">
                <a:solidFill>
                  <a:srgbClr val="C00000"/>
                </a:solidFill>
              </a:rPr>
              <a:t>Bình</a:t>
            </a:r>
            <a:endParaRPr lang="en-US" sz="8000" dirty="0">
              <a:solidFill>
                <a:srgbClr val="C00000"/>
              </a:solidFill>
            </a:endParaRPr>
          </a:p>
          <a:p>
            <a:pPr algn="ctr">
              <a:lnSpc>
                <a:spcPct val="110000"/>
              </a:lnSpc>
            </a:pPr>
            <a:r>
              <a:rPr lang="en-US" sz="5000" i="1" dirty="0" err="1" smtClean="0">
                <a:solidFill>
                  <a:srgbClr val="000099"/>
                </a:solidFill>
              </a:rPr>
              <a:t>Mi</a:t>
            </a:r>
            <a:r>
              <a:rPr lang="en-US" sz="5000" i="1" dirty="0" smtClean="0">
                <a:solidFill>
                  <a:srgbClr val="000099"/>
                </a:solidFill>
              </a:rPr>
              <a:t> </a:t>
            </a:r>
            <a:r>
              <a:rPr lang="en-US" sz="5000" i="1" dirty="0" err="1" smtClean="0">
                <a:solidFill>
                  <a:srgbClr val="000099"/>
                </a:solidFill>
              </a:rPr>
              <a:t>Trầm</a:t>
            </a:r>
            <a:endParaRPr lang="en-US" sz="5000" i="1" dirty="0">
              <a:solidFill>
                <a:srgbClr val="000099"/>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514350"/>
            <a:ext cx="3949501" cy="466680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999" y="4379434"/>
            <a:ext cx="4008651" cy="762667"/>
          </a:xfrm>
          <a:prstGeom prst="rect">
            <a:avLst/>
          </a:prstGeom>
        </p:spPr>
      </p:pic>
    </p:spTree>
    <p:extLst>
      <p:ext uri="{BB962C8B-B14F-4D97-AF65-F5344CB8AC3E}">
        <p14:creationId xmlns:p14="http://schemas.microsoft.com/office/powerpoint/2010/main" val="340578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400" b="0" u="sng" dirty="0">
                <a:solidFill>
                  <a:srgbClr val="C00000"/>
                </a:solidFill>
                <a:effectLst/>
                <a:latin typeface="+mj-lt"/>
                <a:ea typeface="SimHei" pitchFamily="49" charset="-122"/>
                <a:cs typeface="Times New Roman" pitchFamily="18" charset="0"/>
              </a:rPr>
              <a:t>Tk1:</a:t>
            </a:r>
            <a:r>
              <a:rPr lang="en-US" sz="6400" b="0" dirty="0">
                <a:solidFill>
                  <a:srgbClr val="003399"/>
                </a:solidFill>
                <a:effectLst/>
                <a:latin typeface="+mj-lt"/>
                <a:ea typeface="SimHei" pitchFamily="49" charset="-122"/>
                <a:cs typeface="Times New Roman" pitchFamily="18" charset="0"/>
              </a:rPr>
              <a:t> </a:t>
            </a:r>
            <a:r>
              <a:rPr lang="en-US" sz="6400" b="0" dirty="0" err="1" smtClean="0">
                <a:solidFill>
                  <a:srgbClr val="000099"/>
                </a:solidFill>
                <a:effectLst/>
                <a:latin typeface="+mj-lt"/>
                <a:cs typeface="Times New Roman" panose="02020603050405020304" pitchFamily="18" charset="0"/>
              </a:rPr>
              <a:t>Từ</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đồng</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xa</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mục</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đồng</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tiến</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về</a:t>
            </a:r>
            <a:r>
              <a:rPr lang="en-US" sz="6400" b="0" dirty="0" smtClean="0">
                <a:solidFill>
                  <a:srgbClr val="000099"/>
                </a:solidFill>
                <a:effectLst/>
                <a:latin typeface="+mj-lt"/>
                <a:cs typeface="Times New Roman" panose="02020603050405020304" pitchFamily="18" charset="0"/>
              </a:rPr>
              <a:t> hang </a:t>
            </a:r>
            <a:r>
              <a:rPr lang="en-US" sz="6400" b="0" dirty="0" err="1" smtClean="0">
                <a:solidFill>
                  <a:srgbClr val="000099"/>
                </a:solidFill>
                <a:effectLst/>
                <a:latin typeface="+mj-lt"/>
                <a:cs typeface="Times New Roman" panose="02020603050405020304" pitchFamily="18" charset="0"/>
              </a:rPr>
              <a:t>đá</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dâng</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lên</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hơi</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ấm</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bò</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lừa</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lễ</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dâng</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hơi</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ấm</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bò</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lừa</a:t>
            </a:r>
            <a:r>
              <a:rPr lang="en-US" sz="6400" b="0" dirty="0" smtClean="0">
                <a:solidFill>
                  <a:srgbClr val="000099"/>
                </a:solidFill>
                <a:effectLst/>
                <a:latin typeface="+mj-lt"/>
                <a:cs typeface="Times New Roman" panose="02020603050405020304" pitchFamily="18" charset="0"/>
              </a:rPr>
              <a:t> </a:t>
            </a:r>
            <a:r>
              <a:rPr lang="en-US" sz="6400" b="0" dirty="0" smtClean="0">
                <a:solidFill>
                  <a:srgbClr val="C00000"/>
                </a:solidFill>
                <a:effectLst/>
                <a:latin typeface="+mj-lt"/>
                <a:cs typeface="Times New Roman" panose="02020603050405020304" pitchFamily="18" charset="0"/>
              </a:rPr>
              <a:t>…</a:t>
            </a:r>
            <a:endParaRPr lang="vi-VN" sz="64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2393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000" b="0" dirty="0" smtClean="0">
                <a:solidFill>
                  <a:srgbClr val="C00000"/>
                </a:solidFill>
                <a:effectLst/>
                <a:latin typeface="+mj-lt"/>
                <a:ea typeface="SimHei" pitchFamily="49" charset="-122"/>
                <a:cs typeface="Times New Roman" pitchFamily="18" charset="0"/>
              </a:rPr>
              <a:t>…</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Trời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mùa</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đông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bừng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lên</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ánh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sáng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hy</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vọng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Ngôi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Hai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giáng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sinh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giữa</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đồng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làm</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người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đổi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mới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muôn</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lòng</a:t>
            </a:r>
            <a:r>
              <a:rPr lang="en-US" sz="6000" b="0" dirty="0" smtClean="0">
                <a:solidFill>
                  <a:srgbClr val="000099"/>
                </a:solidFill>
                <a:effectLst/>
                <a:latin typeface="+mj-lt"/>
                <a:cs typeface="Times New Roman" panose="02020603050405020304" pitchFamily="18" charset="0"/>
              </a:rPr>
              <a:t>.</a:t>
            </a:r>
            <a:endParaRPr lang="vi-VN" sz="6000" b="0" dirty="0">
              <a:solidFill>
                <a:srgbClr val="0000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78428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5600" b="0" u="sng" dirty="0" err="1">
                <a:solidFill>
                  <a:srgbClr val="C00000"/>
                </a:solidFill>
                <a:effectLst/>
                <a:latin typeface="+mj-lt"/>
                <a:ea typeface="SimHei" pitchFamily="49" charset="-122"/>
                <a:cs typeface="Times New Roman" pitchFamily="18" charset="0"/>
              </a:rPr>
              <a:t>Đk</a:t>
            </a:r>
            <a:r>
              <a:rPr lang="en-US" sz="5600" b="0" u="sng" dirty="0">
                <a:solidFill>
                  <a:srgbClr val="C00000"/>
                </a:solidFill>
                <a:effectLst/>
                <a:latin typeface="+mj-lt"/>
                <a:ea typeface="SimHei" pitchFamily="49" charset="-122"/>
                <a:cs typeface="Times New Roman" pitchFamily="18" charset="0"/>
              </a:rPr>
              <a:t>:</a:t>
            </a:r>
            <a:r>
              <a:rPr lang="en-US" sz="5600" b="0" dirty="0">
                <a:solidFill>
                  <a:srgbClr val="003399"/>
                </a:solidFill>
                <a:effectLst/>
                <a:latin typeface="+mj-lt"/>
                <a:ea typeface="SimHei" pitchFamily="49" charset="-122"/>
                <a:cs typeface="Times New Roman" pitchFamily="18" charset="0"/>
              </a:rPr>
              <a:t> </a:t>
            </a:r>
            <a:r>
              <a:rPr lang="en-US" sz="6000" b="0" dirty="0" err="1" smtClean="0">
                <a:solidFill>
                  <a:srgbClr val="000099"/>
                </a:solidFill>
                <a:effectLst/>
                <a:latin typeface="+mj-lt"/>
                <a:cs typeface="Times New Roman" panose="02020603050405020304" pitchFamily="18" charset="0"/>
              </a:rPr>
              <a:t>Với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bánh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rượu</a:t>
            </a:r>
            <a:r>
              <a:rPr lang="en-US" sz="6000" b="0" dirty="0" smtClean="0">
                <a:solidFill>
                  <a:srgbClr val="000099"/>
                </a:solidFill>
                <a:effectLst/>
                <a:latin typeface="+mj-lt"/>
                <a:cs typeface="Times New Roman" panose="02020603050405020304" pitchFamily="18" charset="0"/>
              </a:rPr>
              <a:t> con </a:t>
            </a:r>
            <a:r>
              <a:rPr lang="en-US" sz="6000" b="0" dirty="0" err="1" smtClean="0">
                <a:solidFill>
                  <a:srgbClr val="000099"/>
                </a:solidFill>
                <a:effectLst/>
                <a:latin typeface="+mj-lt"/>
                <a:cs typeface="Times New Roman" panose="02020603050405020304" pitchFamily="18" charset="0"/>
              </a:rPr>
              <a:t>dâng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Ngài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này</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đây</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tấm</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lòng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thành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kính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Với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bánh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rượu</a:t>
            </a:r>
            <a:r>
              <a:rPr lang="en-US" sz="6000" b="0" dirty="0" smtClean="0">
                <a:solidFill>
                  <a:srgbClr val="000099"/>
                </a:solidFill>
                <a:effectLst/>
                <a:latin typeface="+mj-lt"/>
                <a:cs typeface="Times New Roman" panose="02020603050405020304" pitchFamily="18" charset="0"/>
              </a:rPr>
              <a:t> con </a:t>
            </a:r>
            <a:r>
              <a:rPr lang="en-US" sz="6000" b="0" dirty="0" err="1" smtClean="0">
                <a:solidFill>
                  <a:srgbClr val="000099"/>
                </a:solidFill>
                <a:effectLst/>
                <a:latin typeface="+mj-lt"/>
                <a:cs typeface="Times New Roman" panose="02020603050405020304" pitchFamily="18" charset="0"/>
              </a:rPr>
              <a:t>dâng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Ngài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này</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đây</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tâm</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tình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hòa</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bình</a:t>
            </a:r>
            <a:r>
              <a:rPr lang="en-US" sz="6000" b="0" dirty="0" smtClean="0">
                <a:solidFill>
                  <a:srgbClr val="000099"/>
                </a:solidFill>
                <a:effectLst/>
                <a:latin typeface="+mj-lt"/>
                <a:cs typeface="Times New Roman" panose="02020603050405020304" pitchFamily="18" charset="0"/>
              </a:rPr>
              <a:t>.</a:t>
            </a:r>
            <a:endParaRPr lang="en-US" sz="6000" b="0" dirty="0">
              <a:solidFill>
                <a:srgbClr val="0000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779674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400" b="0" u="sng" dirty="0" smtClean="0">
                <a:solidFill>
                  <a:srgbClr val="C00000"/>
                </a:solidFill>
                <a:effectLst/>
                <a:latin typeface="+mj-lt"/>
                <a:ea typeface="SimHei" pitchFamily="49" charset="-122"/>
                <a:cs typeface="Times New Roman" pitchFamily="18" charset="0"/>
              </a:rPr>
              <a:t>Tk2:</a:t>
            </a:r>
            <a:r>
              <a:rPr lang="en-US" sz="6400" b="0" dirty="0" smtClean="0">
                <a:solidFill>
                  <a:srgbClr val="000099"/>
                </a:solidFill>
                <a:effectLst/>
                <a:latin typeface="+mj-lt"/>
                <a:ea typeface="SimHei" pitchFamily="49" charset="-122"/>
                <a:cs typeface="Times New Roman" pitchFamily="18" charset="0"/>
              </a:rPr>
              <a:t> </a:t>
            </a:r>
            <a:r>
              <a:rPr lang="en-US" sz="6400" b="0" dirty="0" err="1" smtClean="0">
                <a:solidFill>
                  <a:srgbClr val="000099"/>
                </a:solidFill>
                <a:effectLst/>
                <a:latin typeface="+mj-lt"/>
                <a:cs typeface="Times New Roman" panose="02020603050405020304" pitchFamily="18" charset="0"/>
              </a:rPr>
              <a:t>Dòng</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đời</a:t>
            </a:r>
            <a:r>
              <a:rPr lang="en-US" sz="6400" b="0" dirty="0" smtClean="0">
                <a:solidFill>
                  <a:srgbClr val="000099"/>
                </a:solidFill>
                <a:effectLst/>
                <a:latin typeface="+mj-lt"/>
                <a:cs typeface="Times New Roman" panose="02020603050405020304" pitchFamily="18" charset="0"/>
              </a:rPr>
              <a:t> qua tin </a:t>
            </a:r>
            <a:r>
              <a:rPr lang="en-US" sz="6400" b="0" dirty="0" err="1" smtClean="0">
                <a:solidFill>
                  <a:srgbClr val="000099"/>
                </a:solidFill>
                <a:effectLst/>
                <a:latin typeface="+mj-lt"/>
                <a:cs typeface="Times New Roman" panose="02020603050405020304" pitchFamily="18" charset="0"/>
              </a:rPr>
              <a:t>vui</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nở</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rộn</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lòng</a:t>
            </a:r>
            <a:r>
              <a:rPr lang="en-US" sz="6400" b="0" dirty="0" smtClean="0">
                <a:solidFill>
                  <a:srgbClr val="000099"/>
                </a:solidFill>
                <a:effectLst/>
                <a:latin typeface="+mj-lt"/>
                <a:cs typeface="Times New Roman" panose="02020603050405020304" pitchFamily="18" charset="0"/>
              </a:rPr>
              <a:t> ta </a:t>
            </a:r>
            <a:r>
              <a:rPr lang="en-US" sz="6400" b="0" dirty="0" err="1" smtClean="0">
                <a:solidFill>
                  <a:srgbClr val="000099"/>
                </a:solidFill>
                <a:effectLst/>
                <a:latin typeface="+mj-lt"/>
                <a:cs typeface="Times New Roman" panose="02020603050405020304" pitchFamily="18" charset="0"/>
              </a:rPr>
              <a:t>muôn</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dân</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muôn</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nước</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ca</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hòa</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dạt</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dào</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tình</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mến</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đậm</a:t>
            </a:r>
            <a:r>
              <a:rPr lang="en-US" sz="6400" b="0" dirty="0" smtClean="0">
                <a:solidFill>
                  <a:srgbClr val="000099"/>
                </a:solidFill>
                <a:effectLst/>
                <a:latin typeface="+mj-lt"/>
                <a:cs typeface="Times New Roman" panose="02020603050405020304" pitchFamily="18" charset="0"/>
              </a:rPr>
              <a:t> </a:t>
            </a:r>
            <a:r>
              <a:rPr lang="en-US" sz="6400" b="0" dirty="0" err="1" smtClean="0">
                <a:solidFill>
                  <a:srgbClr val="000099"/>
                </a:solidFill>
                <a:effectLst/>
                <a:latin typeface="+mj-lt"/>
                <a:cs typeface="Times New Roman" panose="02020603050405020304" pitchFamily="18" charset="0"/>
              </a:rPr>
              <a:t>đà</a:t>
            </a:r>
            <a:r>
              <a:rPr lang="en-US" sz="6400" b="0" dirty="0" smtClean="0">
                <a:solidFill>
                  <a:srgbClr val="000099"/>
                </a:solidFill>
                <a:effectLst/>
                <a:latin typeface="+mj-lt"/>
                <a:cs typeface="Times New Roman" panose="02020603050405020304" pitchFamily="18" charset="0"/>
              </a:rPr>
              <a:t> </a:t>
            </a:r>
            <a:r>
              <a:rPr lang="en-US" sz="6400" b="0" dirty="0" smtClean="0">
                <a:solidFill>
                  <a:srgbClr val="C00000"/>
                </a:solidFill>
                <a:effectLst/>
                <a:latin typeface="+mj-lt"/>
                <a:cs typeface="Times New Roman" panose="02020603050405020304" pitchFamily="18" charset="0"/>
              </a:rPr>
              <a:t>…</a:t>
            </a:r>
            <a:endParaRPr lang="vi-VN" sz="64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05641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600" b="0" dirty="0" smtClean="0">
                <a:solidFill>
                  <a:srgbClr val="C00000"/>
                </a:solidFill>
                <a:effectLst/>
                <a:latin typeface="+mj-lt"/>
                <a:ea typeface="SimHei" pitchFamily="49" charset="-122"/>
                <a:cs typeface="Times New Roman" pitchFamily="18" charset="0"/>
              </a:rPr>
              <a:t>…</a:t>
            </a:r>
            <a:r>
              <a:rPr lang="en-US" sz="6600" b="0" dirty="0" smtClean="0">
                <a:solidFill>
                  <a:srgbClr val="000099"/>
                </a:solidFill>
                <a:effectLst/>
                <a:latin typeface="+mj-lt"/>
                <a:cs typeface="Times New Roman" panose="02020603050405020304" pitchFamily="18" charset="0"/>
              </a:rPr>
              <a:t> </a:t>
            </a:r>
            <a:r>
              <a:rPr lang="en-US" sz="6600" b="0" dirty="0" err="1" smtClean="0">
                <a:solidFill>
                  <a:srgbClr val="000099"/>
                </a:solidFill>
                <a:effectLst/>
                <a:latin typeface="+mj-lt"/>
                <a:cs typeface="Times New Roman" panose="02020603050405020304" pitchFamily="18" charset="0"/>
              </a:rPr>
              <a:t>Nào</a:t>
            </a:r>
            <a:r>
              <a:rPr lang="en-US" sz="6600" b="0" dirty="0" smtClean="0">
                <a:solidFill>
                  <a:srgbClr val="000099"/>
                </a:solidFill>
                <a:effectLst/>
                <a:latin typeface="+mj-lt"/>
                <a:cs typeface="Times New Roman" panose="02020603050405020304" pitchFamily="18" charset="0"/>
              </a:rPr>
              <a:t> </a:t>
            </a:r>
            <a:r>
              <a:rPr lang="en-US" sz="6600" b="0" dirty="0" err="1" smtClean="0">
                <a:solidFill>
                  <a:srgbClr val="000099"/>
                </a:solidFill>
                <a:effectLst/>
                <a:latin typeface="+mj-lt"/>
                <a:cs typeface="Times New Roman" panose="02020603050405020304" pitchFamily="18" charset="0"/>
              </a:rPr>
              <a:t>về</a:t>
            </a:r>
            <a:r>
              <a:rPr lang="en-US" sz="6600" b="0" dirty="0" smtClean="0">
                <a:solidFill>
                  <a:srgbClr val="000099"/>
                </a:solidFill>
                <a:effectLst/>
                <a:latin typeface="+mj-lt"/>
                <a:cs typeface="Times New Roman" panose="02020603050405020304" pitchFamily="18" charset="0"/>
              </a:rPr>
              <a:t> </a:t>
            </a:r>
            <a:r>
              <a:rPr lang="en-US" sz="6600" b="0" dirty="0" err="1" smtClean="0">
                <a:solidFill>
                  <a:srgbClr val="000099"/>
                </a:solidFill>
                <a:effectLst/>
                <a:latin typeface="+mj-lt"/>
                <a:cs typeface="Times New Roman" panose="02020603050405020304" pitchFamily="18" charset="0"/>
              </a:rPr>
              <a:t>đây</a:t>
            </a:r>
            <a:r>
              <a:rPr lang="en-US" sz="6600" b="0" dirty="0" smtClean="0">
                <a:solidFill>
                  <a:srgbClr val="000099"/>
                </a:solidFill>
                <a:effectLst/>
                <a:latin typeface="+mj-lt"/>
                <a:cs typeface="Times New Roman" panose="02020603050405020304" pitchFamily="18" charset="0"/>
              </a:rPr>
              <a:t> </a:t>
            </a:r>
            <a:r>
              <a:rPr lang="en-US" sz="6600" b="0" dirty="0" err="1" smtClean="0">
                <a:solidFill>
                  <a:srgbClr val="000099"/>
                </a:solidFill>
                <a:effectLst/>
                <a:latin typeface="+mj-lt"/>
                <a:cs typeface="Times New Roman" panose="02020603050405020304" pitchFamily="18" charset="0"/>
              </a:rPr>
              <a:t>tình</a:t>
            </a:r>
            <a:r>
              <a:rPr lang="en-US" sz="6600" b="0" dirty="0" smtClean="0">
                <a:solidFill>
                  <a:srgbClr val="000099"/>
                </a:solidFill>
                <a:effectLst/>
                <a:latin typeface="+mj-lt"/>
                <a:cs typeface="Times New Roman" panose="02020603050405020304" pitchFamily="18" charset="0"/>
              </a:rPr>
              <a:t> </a:t>
            </a:r>
            <a:r>
              <a:rPr lang="en-US" sz="6600" b="0" dirty="0" err="1" smtClean="0">
                <a:solidFill>
                  <a:srgbClr val="000099"/>
                </a:solidFill>
                <a:effectLst/>
                <a:latin typeface="+mj-lt"/>
                <a:cs typeface="Times New Roman" panose="02020603050405020304" pitchFamily="18" charset="0"/>
              </a:rPr>
              <a:t>yêu</a:t>
            </a:r>
            <a:r>
              <a:rPr lang="en-US" sz="6600" b="0" dirty="0" smtClean="0">
                <a:solidFill>
                  <a:srgbClr val="000099"/>
                </a:solidFill>
                <a:effectLst/>
                <a:latin typeface="+mj-lt"/>
                <a:cs typeface="Times New Roman" panose="02020603050405020304" pitchFamily="18" charset="0"/>
              </a:rPr>
              <a:t> </a:t>
            </a:r>
            <a:r>
              <a:rPr lang="en-US" sz="6600" b="0" dirty="0" err="1" smtClean="0">
                <a:solidFill>
                  <a:srgbClr val="000099"/>
                </a:solidFill>
                <a:effectLst/>
                <a:latin typeface="+mj-lt"/>
                <a:cs typeface="Times New Roman" panose="02020603050405020304" pitchFamily="18" charset="0"/>
              </a:rPr>
              <a:t>nối</a:t>
            </a:r>
            <a:r>
              <a:rPr lang="en-US" sz="6600" b="0" dirty="0" smtClean="0">
                <a:solidFill>
                  <a:srgbClr val="000099"/>
                </a:solidFill>
                <a:effectLst/>
                <a:latin typeface="+mj-lt"/>
                <a:cs typeface="Times New Roman" panose="02020603050405020304" pitchFamily="18" charset="0"/>
              </a:rPr>
              <a:t> </a:t>
            </a:r>
            <a:r>
              <a:rPr lang="en-US" sz="6600" b="0" dirty="0" err="1" smtClean="0">
                <a:solidFill>
                  <a:srgbClr val="000099"/>
                </a:solidFill>
                <a:effectLst/>
                <a:latin typeface="+mj-lt"/>
                <a:cs typeface="Times New Roman" panose="02020603050405020304" pitchFamily="18" charset="0"/>
              </a:rPr>
              <a:t>kết</a:t>
            </a:r>
            <a:r>
              <a:rPr lang="en-US" sz="6600" b="0" dirty="0" smtClean="0">
                <a:solidFill>
                  <a:srgbClr val="000099"/>
                </a:solidFill>
                <a:effectLst/>
                <a:latin typeface="+mj-lt"/>
                <a:cs typeface="Times New Roman" panose="02020603050405020304" pitchFamily="18" charset="0"/>
              </a:rPr>
              <a:t> </a:t>
            </a:r>
            <a:r>
              <a:rPr lang="en-US" sz="6600" b="0" dirty="0" err="1" smtClean="0">
                <a:solidFill>
                  <a:srgbClr val="000099"/>
                </a:solidFill>
                <a:effectLst/>
                <a:latin typeface="+mj-lt"/>
                <a:cs typeface="Times New Roman" panose="02020603050405020304" pitchFamily="18" charset="0"/>
              </a:rPr>
              <a:t>đất</a:t>
            </a:r>
            <a:r>
              <a:rPr lang="en-US" sz="6600" b="0" dirty="0" smtClean="0">
                <a:solidFill>
                  <a:srgbClr val="000099"/>
                </a:solidFill>
                <a:effectLst/>
                <a:latin typeface="+mj-lt"/>
                <a:cs typeface="Times New Roman" panose="02020603050405020304" pitchFamily="18" charset="0"/>
              </a:rPr>
              <a:t> </a:t>
            </a:r>
            <a:r>
              <a:rPr lang="en-US" sz="6600" b="0" dirty="0" err="1" smtClean="0">
                <a:solidFill>
                  <a:srgbClr val="000099"/>
                </a:solidFill>
                <a:effectLst/>
                <a:latin typeface="+mj-lt"/>
                <a:cs typeface="Times New Roman" panose="02020603050405020304" pitchFamily="18" charset="0"/>
              </a:rPr>
              <a:t>trời</a:t>
            </a:r>
            <a:r>
              <a:rPr lang="en-US" sz="6600" dirty="0" smtClean="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Ngôi</a:t>
            </a:r>
            <a:r>
              <a:rPr lang="en-US" sz="6600" dirty="0" smtClean="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Hai</a:t>
            </a:r>
            <a:r>
              <a:rPr lang="en-US" sz="6600" dirty="0" smtClean="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giáng</a:t>
            </a:r>
            <a:r>
              <a:rPr lang="en-US" sz="6600" dirty="0" smtClean="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sinh</a:t>
            </a:r>
            <a:r>
              <a:rPr lang="en-US" sz="6600" dirty="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cứu</a:t>
            </a:r>
            <a:r>
              <a:rPr lang="en-US" sz="6600" dirty="0" smtClean="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đời</a:t>
            </a:r>
            <a:r>
              <a:rPr lang="en-US" sz="6600" dirty="0" smtClean="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cuộc</a:t>
            </a:r>
            <a:r>
              <a:rPr lang="en-US" sz="6600" dirty="0" smtClean="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đời</a:t>
            </a:r>
            <a:r>
              <a:rPr lang="en-US" sz="6600" dirty="0" smtClean="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bừng</a:t>
            </a:r>
            <a:r>
              <a:rPr lang="en-US" sz="6600" dirty="0" smtClean="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sáng</a:t>
            </a:r>
            <a:r>
              <a:rPr lang="en-US" sz="6600" dirty="0" smtClean="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tuyệt</a:t>
            </a:r>
            <a:r>
              <a:rPr lang="en-US" sz="6600" dirty="0" smtClean="0">
                <a:solidFill>
                  <a:srgbClr val="000099"/>
                </a:solidFill>
                <a:latin typeface="+mj-lt"/>
                <a:cs typeface="Times New Roman" panose="02020603050405020304" pitchFamily="18" charset="0"/>
              </a:rPr>
              <a:t> </a:t>
            </a:r>
            <a:r>
              <a:rPr lang="en-US" sz="6600" dirty="0" err="1" smtClean="0">
                <a:solidFill>
                  <a:srgbClr val="000099"/>
                </a:solidFill>
                <a:latin typeface="+mj-lt"/>
                <a:cs typeface="Times New Roman" panose="02020603050405020304" pitchFamily="18" charset="0"/>
              </a:rPr>
              <a:t>vời</a:t>
            </a:r>
            <a:r>
              <a:rPr lang="en-US" sz="6600" dirty="0" smtClean="0">
                <a:solidFill>
                  <a:srgbClr val="000099"/>
                </a:solidFill>
                <a:latin typeface="+mj-lt"/>
                <a:cs typeface="Times New Roman" panose="02020603050405020304" pitchFamily="18" charset="0"/>
              </a:rPr>
              <a:t>.</a:t>
            </a:r>
            <a:endParaRPr lang="vi-VN" sz="6600" b="0" dirty="0">
              <a:solidFill>
                <a:srgbClr val="0000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61381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5600" b="0" u="sng" dirty="0" err="1">
                <a:solidFill>
                  <a:srgbClr val="C00000"/>
                </a:solidFill>
                <a:effectLst/>
                <a:latin typeface="+mj-lt"/>
                <a:ea typeface="SimHei" pitchFamily="49" charset="-122"/>
                <a:cs typeface="Times New Roman" pitchFamily="18" charset="0"/>
              </a:rPr>
              <a:t>Đk</a:t>
            </a:r>
            <a:r>
              <a:rPr lang="en-US" sz="5600" b="0" u="sng" dirty="0">
                <a:solidFill>
                  <a:srgbClr val="C00000"/>
                </a:solidFill>
                <a:effectLst/>
                <a:latin typeface="+mj-lt"/>
                <a:ea typeface="SimHei" pitchFamily="49" charset="-122"/>
                <a:cs typeface="Times New Roman" pitchFamily="18" charset="0"/>
              </a:rPr>
              <a:t>:</a:t>
            </a:r>
            <a:r>
              <a:rPr lang="en-US" sz="5600" b="0" dirty="0">
                <a:solidFill>
                  <a:srgbClr val="003399"/>
                </a:solidFill>
                <a:effectLst/>
                <a:latin typeface="+mj-lt"/>
                <a:ea typeface="SimHei" pitchFamily="49" charset="-122"/>
                <a:cs typeface="Times New Roman" pitchFamily="18" charset="0"/>
              </a:rPr>
              <a:t> </a:t>
            </a:r>
            <a:r>
              <a:rPr lang="en-US" sz="6000" b="0" dirty="0" err="1" smtClean="0">
                <a:solidFill>
                  <a:srgbClr val="000099"/>
                </a:solidFill>
                <a:effectLst/>
                <a:latin typeface="+mj-lt"/>
                <a:cs typeface="Times New Roman" panose="02020603050405020304" pitchFamily="18" charset="0"/>
              </a:rPr>
              <a:t>Với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bánh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rượu</a:t>
            </a:r>
            <a:r>
              <a:rPr lang="en-US" sz="6000" b="0" dirty="0" smtClean="0">
                <a:solidFill>
                  <a:srgbClr val="000099"/>
                </a:solidFill>
                <a:effectLst/>
                <a:latin typeface="+mj-lt"/>
                <a:cs typeface="Times New Roman" panose="02020603050405020304" pitchFamily="18" charset="0"/>
              </a:rPr>
              <a:t> con </a:t>
            </a:r>
            <a:r>
              <a:rPr lang="en-US" sz="6000" b="0" dirty="0" err="1" smtClean="0">
                <a:solidFill>
                  <a:srgbClr val="000099"/>
                </a:solidFill>
                <a:effectLst/>
                <a:latin typeface="+mj-lt"/>
                <a:cs typeface="Times New Roman" panose="02020603050405020304" pitchFamily="18" charset="0"/>
              </a:rPr>
              <a:t>dâng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Ngài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này</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đây</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tấm</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lòng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thành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kính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Với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bánh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rượu</a:t>
            </a:r>
            <a:r>
              <a:rPr lang="en-US" sz="6000" b="0" dirty="0" smtClean="0">
                <a:solidFill>
                  <a:srgbClr val="000099"/>
                </a:solidFill>
                <a:effectLst/>
                <a:latin typeface="+mj-lt"/>
                <a:cs typeface="Times New Roman" panose="02020603050405020304" pitchFamily="18" charset="0"/>
              </a:rPr>
              <a:t> con </a:t>
            </a:r>
            <a:r>
              <a:rPr lang="en-US" sz="6000" b="0" dirty="0" err="1" smtClean="0">
                <a:solidFill>
                  <a:srgbClr val="000099"/>
                </a:solidFill>
                <a:effectLst/>
                <a:latin typeface="+mj-lt"/>
                <a:cs typeface="Times New Roman" panose="02020603050405020304" pitchFamily="18" charset="0"/>
              </a:rPr>
              <a:t>dâng</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Ngài</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này</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đây</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tâm</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tình</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hòa</a:t>
            </a:r>
            <a:r>
              <a:rPr lang="en-US" sz="6000" b="0" dirty="0" smtClean="0">
                <a:solidFill>
                  <a:srgbClr val="000099"/>
                </a:solidFill>
                <a:effectLst/>
                <a:latin typeface="+mj-lt"/>
                <a:cs typeface="Times New Roman" panose="02020603050405020304" pitchFamily="18" charset="0"/>
              </a:rPr>
              <a:t> </a:t>
            </a:r>
            <a:r>
              <a:rPr lang="en-US" sz="6000" b="0" dirty="0" err="1" smtClean="0">
                <a:solidFill>
                  <a:srgbClr val="000099"/>
                </a:solidFill>
                <a:effectLst/>
                <a:latin typeface="+mj-lt"/>
                <a:cs typeface="Times New Roman" panose="02020603050405020304" pitchFamily="18" charset="0"/>
              </a:rPr>
              <a:t>bình</a:t>
            </a:r>
            <a:r>
              <a:rPr lang="en-US" sz="6000" b="0" dirty="0" smtClean="0">
                <a:solidFill>
                  <a:srgbClr val="000099"/>
                </a:solidFill>
                <a:effectLst/>
                <a:latin typeface="+mj-lt"/>
                <a:cs typeface="Times New Roman" panose="02020603050405020304" pitchFamily="18" charset="0"/>
              </a:rPr>
              <a:t>.</a:t>
            </a:r>
            <a:endParaRPr lang="en-US" sz="6000" b="0" dirty="0">
              <a:solidFill>
                <a:srgbClr val="0000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950643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3726"/>
          </a:xfrm>
        </p:spPr>
      </p:pic>
    </p:spTree>
    <p:extLst>
      <p:ext uri="{BB962C8B-B14F-4D97-AF65-F5344CB8AC3E}">
        <p14:creationId xmlns:p14="http://schemas.microsoft.com/office/powerpoint/2010/main" val="2264392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815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614" y="285750"/>
            <a:ext cx="8229600" cy="857250"/>
          </a:xfrm>
        </p:spPr>
        <p:txBody>
          <a:bodyPr/>
          <a:lstStyle/>
          <a:p>
            <a:r>
              <a:rPr lang="en-US" dirty="0" smtClean="0">
                <a:solidFill>
                  <a:srgbClr val="C00000"/>
                </a:solidFill>
              </a:rPr>
              <a:t>KINH NĂM THÁNH 2025</a:t>
            </a:r>
            <a:endParaRPr lang="en-US" dirty="0">
              <a:solidFill>
                <a:srgbClr val="C00000"/>
              </a:solidFill>
            </a:endParaRPr>
          </a:p>
        </p:txBody>
      </p:sp>
      <p:sp>
        <p:nvSpPr>
          <p:cNvPr id="3" name="Content Placeholder 2"/>
          <p:cNvSpPr>
            <a:spLocks noGrp="1"/>
          </p:cNvSpPr>
          <p:nvPr>
            <p:ph idx="1"/>
          </p:nvPr>
        </p:nvSpPr>
        <p:spPr>
          <a:xfrm>
            <a:off x="304800" y="1657350"/>
            <a:ext cx="8686800" cy="3394472"/>
          </a:xfrm>
        </p:spPr>
        <p:txBody>
          <a:bodyPr>
            <a:normAutofit/>
          </a:bodyPr>
          <a:lstStyle/>
          <a:p>
            <a:pPr marL="0" indent="0" algn="ctr">
              <a:lnSpc>
                <a:spcPct val="120000"/>
              </a:lnSpc>
              <a:buNone/>
            </a:pPr>
            <a:r>
              <a:rPr lang="en-US" sz="6000" dirty="0" err="1" smtClean="0">
                <a:solidFill>
                  <a:srgbClr val="003399"/>
                </a:solidFill>
              </a:rPr>
              <a:t>Kính</a:t>
            </a:r>
            <a:r>
              <a:rPr lang="en-US" sz="6000" dirty="0" smtClean="0">
                <a:solidFill>
                  <a:srgbClr val="003399"/>
                </a:solidFill>
              </a:rPr>
              <a:t> </a:t>
            </a:r>
            <a:r>
              <a:rPr lang="en-US" sz="6000" dirty="0" err="1" smtClean="0">
                <a:solidFill>
                  <a:srgbClr val="003399"/>
                </a:solidFill>
              </a:rPr>
              <a:t>Mời</a:t>
            </a:r>
            <a:r>
              <a:rPr lang="en-US" sz="6000" dirty="0" smtClean="0">
                <a:solidFill>
                  <a:srgbClr val="003399"/>
                </a:solidFill>
              </a:rPr>
              <a:t> </a:t>
            </a:r>
            <a:r>
              <a:rPr lang="en-US" sz="6000" dirty="0" err="1" smtClean="0">
                <a:solidFill>
                  <a:srgbClr val="003399"/>
                </a:solidFill>
              </a:rPr>
              <a:t>Cộng</a:t>
            </a:r>
            <a:r>
              <a:rPr lang="en-US" sz="6000" dirty="0" smtClean="0">
                <a:solidFill>
                  <a:srgbClr val="003399"/>
                </a:solidFill>
              </a:rPr>
              <a:t> </a:t>
            </a:r>
            <a:r>
              <a:rPr lang="en-US" sz="6000" dirty="0" err="1" smtClean="0">
                <a:solidFill>
                  <a:srgbClr val="003399"/>
                </a:solidFill>
              </a:rPr>
              <a:t>Đoàn</a:t>
            </a:r>
            <a:r>
              <a:rPr lang="en-US" sz="6000" dirty="0" smtClean="0">
                <a:solidFill>
                  <a:srgbClr val="003399"/>
                </a:solidFill>
              </a:rPr>
              <a:t> </a:t>
            </a:r>
            <a:r>
              <a:rPr lang="en-US" sz="6000" dirty="0" err="1" smtClean="0">
                <a:solidFill>
                  <a:srgbClr val="003399"/>
                </a:solidFill>
              </a:rPr>
              <a:t>Đọc</a:t>
            </a:r>
            <a:r>
              <a:rPr lang="en-US" sz="6000" dirty="0" smtClean="0">
                <a:solidFill>
                  <a:srgbClr val="003399"/>
                </a:solidFill>
              </a:rPr>
              <a:t> </a:t>
            </a:r>
          </a:p>
          <a:p>
            <a:pPr marL="0" indent="0" algn="ctr">
              <a:lnSpc>
                <a:spcPct val="120000"/>
              </a:lnSpc>
              <a:buNone/>
            </a:pPr>
            <a:r>
              <a:rPr lang="en-US" sz="8000" dirty="0" smtClean="0">
                <a:solidFill>
                  <a:srgbClr val="C00000"/>
                </a:solidFill>
              </a:rPr>
              <a:t>KINH NĂM THÁNH</a:t>
            </a:r>
            <a:endParaRPr lang="en-US" sz="8000" dirty="0">
              <a:solidFill>
                <a:srgbClr val="C00000"/>
              </a:solidFill>
            </a:endParaRPr>
          </a:p>
        </p:txBody>
      </p:sp>
    </p:spTree>
    <p:extLst>
      <p:ext uri="{BB962C8B-B14F-4D97-AF65-F5344CB8AC3E}">
        <p14:creationId xmlns:p14="http://schemas.microsoft.com/office/powerpoint/2010/main" val="788910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143500"/>
          </a:xfrm>
          <a:prstGeom prst="rect">
            <a:avLst/>
          </a:prstGeom>
          <a:noFill/>
        </p:spPr>
        <p:txBody>
          <a:bodyPr wrap="square" lIns="68580" tIns="34290" rIns="68580" bIns="34290" anchor="ctr" anchorCtr="0">
            <a:noAutofit/>
          </a:bodyPr>
          <a:lstStyle/>
          <a:p>
            <a:pPr algn="just">
              <a:lnSpc>
                <a:spcPct val="110000"/>
              </a:lnSpc>
            </a:pPr>
            <a:r>
              <a:rPr lang="vi-VN" sz="6000" dirty="0">
                <a:solidFill>
                  <a:srgbClr val="003399"/>
                </a:solidFill>
                <a:latin typeface="+mj-lt"/>
                <a:ea typeface="Segoe UI Black" panose="020B0A02040204020203" pitchFamily="34" charset="0"/>
              </a:rPr>
              <a:t>Lạy Cha trên trời</a:t>
            </a:r>
            <a:r>
              <a:rPr lang="en-US" sz="6000" dirty="0">
                <a:solidFill>
                  <a:srgbClr val="FF0000"/>
                </a:solidFill>
                <a:latin typeface="+mj-lt"/>
                <a:ea typeface="Segoe UI Black" panose="020B0A02040204020203" pitchFamily="34" charset="0"/>
              </a:rPr>
              <a:t>/</a:t>
            </a:r>
            <a:r>
              <a:rPr lang="en-US" sz="6000" dirty="0">
                <a:solidFill>
                  <a:srgbClr val="003399"/>
                </a:solidFill>
                <a:latin typeface="+mj-lt"/>
                <a:ea typeface="Segoe UI Black" panose="020B0A02040204020203" pitchFamily="34" charset="0"/>
              </a:rPr>
              <a:t> </a:t>
            </a:r>
            <a:r>
              <a:rPr lang="vi-VN" sz="6000" dirty="0">
                <a:solidFill>
                  <a:srgbClr val="003399"/>
                </a:solidFill>
                <a:latin typeface="+mj-lt"/>
                <a:ea typeface="Segoe UI Black" panose="020B0A02040204020203" pitchFamily="34" charset="0"/>
              </a:rPr>
              <a:t>Xin cho ơn đức tin mà Cha ban tặng chúng con</a:t>
            </a:r>
            <a:r>
              <a:rPr lang="en-US" sz="6000" dirty="0">
                <a:solidFill>
                  <a:srgbClr val="FF0000"/>
                </a:solidFill>
                <a:latin typeface="+mj-lt"/>
                <a:ea typeface="Segoe UI Black" panose="020B0A02040204020203" pitchFamily="34" charset="0"/>
              </a:rPr>
              <a:t>/</a:t>
            </a:r>
            <a:r>
              <a:rPr lang="en-US" sz="6000" dirty="0">
                <a:solidFill>
                  <a:srgbClr val="003399"/>
                </a:solidFill>
                <a:latin typeface="+mj-lt"/>
                <a:ea typeface="Segoe UI Black" panose="020B0A02040204020203" pitchFamily="34" charset="0"/>
              </a:rPr>
              <a:t> </a:t>
            </a:r>
            <a:r>
              <a:rPr lang="vi-VN" sz="6000" dirty="0">
                <a:solidFill>
                  <a:srgbClr val="003399"/>
                </a:solidFill>
                <a:latin typeface="+mj-lt"/>
                <a:ea typeface="Segoe UI Black" panose="020B0A02040204020203" pitchFamily="34" charset="0"/>
              </a:rPr>
              <a:t>trong Chúa Giêsu Kitô Con Cha</a:t>
            </a:r>
            <a:r>
              <a:rPr lang="en-US" sz="6000" dirty="0">
                <a:solidFill>
                  <a:srgbClr val="FF0000"/>
                </a:solidFill>
                <a:latin typeface="+mj-lt"/>
                <a:ea typeface="Segoe UI Black" panose="020B0A02040204020203" pitchFamily="34" charset="0"/>
              </a:rPr>
              <a:t>/</a:t>
            </a:r>
            <a:r>
              <a:rPr lang="vi-VN" sz="6000" dirty="0">
                <a:solidFill>
                  <a:srgbClr val="003399"/>
                </a:solidFill>
                <a:latin typeface="+mj-lt"/>
                <a:ea typeface="Segoe UI Black" panose="020B0A02040204020203" pitchFamily="34" charset="0"/>
              </a:rPr>
              <a:t> và Anh của chúng con</a:t>
            </a:r>
            <a:r>
              <a:rPr lang="en-US" sz="6000" dirty="0" smtClean="0">
                <a:solidFill>
                  <a:srgbClr val="FF0000"/>
                </a:solidFill>
                <a:latin typeface="+mj-lt"/>
                <a:ea typeface="Segoe UI Black" panose="020B0A02040204020203" pitchFamily="34" charset="0"/>
              </a:rPr>
              <a:t>/</a:t>
            </a:r>
            <a:endParaRPr lang="vi-VN" sz="6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2407329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143500"/>
          </a:xfrm>
          <a:prstGeom prst="rect">
            <a:avLst/>
          </a:prstGeom>
          <a:noFill/>
        </p:spPr>
        <p:txBody>
          <a:bodyPr wrap="square" lIns="68580" tIns="34290" rIns="68580" bIns="34290" anchor="ctr" anchorCtr="0">
            <a:noAutofit/>
          </a:bodyPr>
          <a:lstStyle/>
          <a:p>
            <a:pPr algn="just">
              <a:lnSpc>
                <a:spcPct val="110000"/>
              </a:lnSpc>
            </a:pPr>
            <a:r>
              <a:rPr lang="vi-VN" sz="6800" dirty="0" smtClean="0">
                <a:solidFill>
                  <a:srgbClr val="003399"/>
                </a:solidFill>
                <a:latin typeface="+mj-lt"/>
                <a:ea typeface="Segoe UI Black" panose="020B0A02040204020203" pitchFamily="34" charset="0"/>
              </a:rPr>
              <a:t>cùng </a:t>
            </a:r>
            <a:r>
              <a:rPr lang="vi-VN" sz="6800" dirty="0">
                <a:solidFill>
                  <a:srgbClr val="003399"/>
                </a:solidFill>
                <a:latin typeface="+mj-lt"/>
                <a:ea typeface="Segoe UI Black" panose="020B0A02040204020203" pitchFamily="34" charset="0"/>
              </a:rPr>
              <a:t>ngọn lửa đức ái được thắp lên trong tâm hồn chúng con bởi Chúa Thánh Thần</a:t>
            </a:r>
            <a:r>
              <a:rPr lang="en-US" sz="6800" dirty="0" smtClean="0">
                <a:solidFill>
                  <a:srgbClr val="FF0000"/>
                </a:solidFill>
                <a:latin typeface="+mj-lt"/>
                <a:ea typeface="Segoe UI Black" panose="020B0A02040204020203" pitchFamily="34" charset="0"/>
              </a:rPr>
              <a:t>/</a:t>
            </a:r>
            <a:endParaRPr lang="vi-VN" sz="68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005912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5143500"/>
          </a:xfrm>
          <a:prstGeom prst="rect">
            <a:avLst/>
          </a:prstGeom>
          <a:noFill/>
        </p:spPr>
        <p:txBody>
          <a:bodyPr wrap="square" lIns="68580" tIns="34290" rIns="68580" bIns="34290" anchor="ctr" anchorCtr="0">
            <a:noAutofit/>
          </a:bodyPr>
          <a:lstStyle/>
          <a:p>
            <a:pPr algn="just">
              <a:lnSpc>
                <a:spcPct val="110000"/>
              </a:lnSpc>
            </a:pPr>
            <a:r>
              <a:rPr lang="vi-VN" sz="6000" dirty="0">
                <a:solidFill>
                  <a:srgbClr val="003399"/>
                </a:solidFill>
                <a:ea typeface="Segoe UI Black" panose="020B0A02040204020203" pitchFamily="34" charset="0"/>
              </a:rPr>
              <a:t>khơi dậy trong chúng con niềm hy vọng</a:t>
            </a:r>
            <a:r>
              <a:rPr lang="en-US" sz="6000" dirty="0">
                <a:solidFill>
                  <a:srgbClr val="003399"/>
                </a:solidFill>
                <a:ea typeface="Segoe UI Black" panose="020B0A02040204020203" pitchFamily="34" charset="0"/>
              </a:rPr>
              <a:t> </a:t>
            </a:r>
            <a:r>
              <a:rPr lang="vi-VN" sz="6000" dirty="0">
                <a:solidFill>
                  <a:srgbClr val="003399"/>
                </a:solidFill>
                <a:ea typeface="Segoe UI Black" panose="020B0A02040204020203" pitchFamily="34" charset="0"/>
              </a:rPr>
              <a:t>hồng phúc</a:t>
            </a:r>
            <a:r>
              <a:rPr lang="en-US" sz="6000" dirty="0">
                <a:solidFill>
                  <a:srgbClr val="FF0000"/>
                </a:solidFill>
                <a:ea typeface="Segoe UI Black" panose="020B0A02040204020203" pitchFamily="34" charset="0"/>
              </a:rPr>
              <a:t>/</a:t>
            </a:r>
            <a:r>
              <a:rPr lang="vi-VN" sz="6000" dirty="0">
                <a:solidFill>
                  <a:srgbClr val="002060"/>
                </a:solidFill>
                <a:ea typeface="Segoe UI Black" panose="020B0A02040204020203" pitchFamily="34" charset="0"/>
              </a:rPr>
              <a:t> </a:t>
            </a:r>
            <a:r>
              <a:rPr lang="vi-VN" sz="6000" dirty="0" smtClean="0">
                <a:solidFill>
                  <a:srgbClr val="003399"/>
                </a:solidFill>
                <a:latin typeface="+mj-lt"/>
                <a:ea typeface="Segoe UI Black" panose="020B0A02040204020203" pitchFamily="34" charset="0"/>
              </a:rPr>
              <a:t>hướng </a:t>
            </a:r>
            <a:r>
              <a:rPr lang="vi-VN" sz="6000" dirty="0">
                <a:solidFill>
                  <a:srgbClr val="003399"/>
                </a:solidFill>
                <a:latin typeface="+mj-lt"/>
                <a:ea typeface="Segoe UI Black" panose="020B0A02040204020203" pitchFamily="34" charset="0"/>
              </a:rPr>
              <a:t>về Nước Cha trị </a:t>
            </a:r>
            <a:r>
              <a:rPr lang="vi-VN" sz="6000" dirty="0" smtClean="0">
                <a:solidFill>
                  <a:srgbClr val="003399"/>
                </a:solidFill>
                <a:latin typeface="+mj-lt"/>
                <a:ea typeface="Segoe UI Black" panose="020B0A02040204020203" pitchFamily="34" charset="0"/>
              </a:rPr>
              <a:t>đến</a:t>
            </a:r>
            <a:r>
              <a:rPr lang="en-US" sz="6000" dirty="0" smtClean="0">
                <a:solidFill>
                  <a:srgbClr val="FF0000"/>
                </a:solidFill>
                <a:latin typeface="+mj-lt"/>
                <a:ea typeface="Segoe UI Black" panose="020B0A02040204020203" pitchFamily="34" charset="0"/>
              </a:rPr>
              <a:t>/ </a:t>
            </a:r>
            <a:r>
              <a:rPr lang="vi-VN" sz="6000" dirty="0" smtClean="0">
                <a:solidFill>
                  <a:srgbClr val="003399"/>
                </a:solidFill>
                <a:latin typeface="+mj-lt"/>
                <a:ea typeface="Segoe UI Black" panose="020B0A02040204020203" pitchFamily="34" charset="0"/>
              </a:rPr>
              <a:t>Xin </a:t>
            </a:r>
            <a:r>
              <a:rPr lang="vi-VN" sz="6000" dirty="0">
                <a:solidFill>
                  <a:srgbClr val="003399"/>
                </a:solidFill>
                <a:latin typeface="+mj-lt"/>
                <a:ea typeface="Segoe UI Black" panose="020B0A02040204020203" pitchFamily="34" charset="0"/>
              </a:rPr>
              <a:t>ân sủng Cha biến đổi chúng con</a:t>
            </a:r>
            <a:r>
              <a:rPr lang="en-US" sz="6000" dirty="0" smtClean="0">
                <a:solidFill>
                  <a:srgbClr val="FF0000"/>
                </a:solidFill>
                <a:latin typeface="+mj-lt"/>
                <a:ea typeface="Segoe UI Black" panose="020B0A02040204020203" pitchFamily="34" charset="0"/>
              </a:rPr>
              <a:t>/</a:t>
            </a:r>
            <a:endParaRPr lang="vi-VN" sz="6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216470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5143500"/>
          </a:xfrm>
          <a:prstGeom prst="rect">
            <a:avLst/>
          </a:prstGeom>
          <a:noFill/>
        </p:spPr>
        <p:txBody>
          <a:bodyPr wrap="square" lIns="68580" tIns="34290" rIns="68580" bIns="34290" anchor="ctr" anchorCtr="0">
            <a:noAutofit/>
          </a:bodyPr>
          <a:lstStyle/>
          <a:p>
            <a:pPr algn="just">
              <a:lnSpc>
                <a:spcPct val="110000"/>
              </a:lnSpc>
            </a:pPr>
            <a:r>
              <a:rPr lang="vi-VN" sz="6800" dirty="0" smtClean="0">
                <a:solidFill>
                  <a:srgbClr val="003399"/>
                </a:solidFill>
                <a:latin typeface="+mj-lt"/>
                <a:ea typeface="Segoe UI Black" panose="020B0A02040204020203" pitchFamily="34" charset="0"/>
              </a:rPr>
              <a:t>thành </a:t>
            </a:r>
            <a:r>
              <a:rPr lang="vi-VN" sz="6800" dirty="0">
                <a:solidFill>
                  <a:srgbClr val="003399"/>
                </a:solidFill>
                <a:latin typeface="+mj-lt"/>
                <a:ea typeface="Segoe UI Black" panose="020B0A02040204020203" pitchFamily="34" charset="0"/>
              </a:rPr>
              <a:t>những người miệt mài vun trồng hạt giống Tin Mừng</a:t>
            </a:r>
            <a:r>
              <a:rPr lang="en-US" sz="6800" dirty="0" smtClean="0">
                <a:solidFill>
                  <a:srgbClr val="FF0000"/>
                </a:solidFill>
                <a:latin typeface="+mj-lt"/>
                <a:ea typeface="Segoe UI Black" panose="020B0A02040204020203" pitchFamily="34" charset="0"/>
              </a:rPr>
              <a:t>/ </a:t>
            </a:r>
            <a:r>
              <a:rPr lang="vi-VN" sz="6800" dirty="0">
                <a:solidFill>
                  <a:srgbClr val="003399"/>
                </a:solidFill>
                <a:latin typeface="+mj-lt"/>
                <a:ea typeface="Segoe UI Black" panose="020B0A02040204020203" pitchFamily="34" charset="0"/>
              </a:rPr>
              <a:t>Ước gì những hạt giống ấy</a:t>
            </a:r>
            <a:r>
              <a:rPr lang="en-US" sz="6800" dirty="0">
                <a:solidFill>
                  <a:srgbClr val="FF0000"/>
                </a:solidFill>
                <a:latin typeface="+mj-lt"/>
                <a:ea typeface="Segoe UI Black" panose="020B0A02040204020203" pitchFamily="34" charset="0"/>
              </a:rPr>
              <a:t>/</a:t>
            </a:r>
            <a:r>
              <a:rPr lang="en-US" sz="6800" dirty="0">
                <a:solidFill>
                  <a:srgbClr val="003399"/>
                </a:solidFill>
                <a:latin typeface="+mj-lt"/>
                <a:ea typeface="Segoe UI Black" panose="020B0A02040204020203" pitchFamily="34" charset="0"/>
              </a:rPr>
              <a:t> </a:t>
            </a:r>
            <a:endParaRPr lang="vi-VN" sz="68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133559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5143499"/>
          </a:xfrm>
          <a:prstGeom prst="rect">
            <a:avLst/>
          </a:prstGeom>
          <a:noFill/>
        </p:spPr>
        <p:txBody>
          <a:bodyPr wrap="square" lIns="68580" tIns="34290" rIns="68580" bIns="34290" anchor="ctr" anchorCtr="0">
            <a:noAutofit/>
          </a:bodyPr>
          <a:lstStyle/>
          <a:p>
            <a:pPr algn="just"/>
            <a:r>
              <a:rPr lang="vi-VN" sz="6600" dirty="0" smtClean="0">
                <a:solidFill>
                  <a:srgbClr val="003399"/>
                </a:solidFill>
                <a:latin typeface="+mj-lt"/>
                <a:ea typeface="Segoe UI Black" panose="020B0A02040204020203" pitchFamily="34" charset="0"/>
              </a:rPr>
              <a:t>biến </a:t>
            </a:r>
            <a:r>
              <a:rPr lang="vi-VN" sz="6600" dirty="0">
                <a:solidFill>
                  <a:srgbClr val="003399"/>
                </a:solidFill>
                <a:latin typeface="+mj-lt"/>
                <a:ea typeface="Segoe UI Black" panose="020B0A02040204020203" pitchFamily="34" charset="0"/>
              </a:rPr>
              <a:t>đổi từ bên trong nhân loại và toàn thể vũ trụ này</a:t>
            </a:r>
            <a:r>
              <a:rPr lang="en-US" sz="6600" dirty="0" smtClean="0">
                <a:solidFill>
                  <a:srgbClr val="FF0000"/>
                </a:solidFill>
                <a:latin typeface="+mj-lt"/>
                <a:ea typeface="Segoe UI Black" panose="020B0A02040204020203" pitchFamily="34" charset="0"/>
              </a:rPr>
              <a:t>/</a:t>
            </a:r>
            <a:r>
              <a:rPr lang="vi-VN" sz="6600" b="1" dirty="0">
                <a:solidFill>
                  <a:srgbClr val="002060"/>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trong khi vững</a:t>
            </a:r>
            <a:r>
              <a:rPr lang="en-US" sz="6600" dirty="0">
                <a:solidFill>
                  <a:srgbClr val="003399"/>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lòng mong đợi trời mới đất mới</a:t>
            </a:r>
            <a:r>
              <a:rPr lang="en-US" sz="6600" dirty="0" smtClean="0">
                <a:solidFill>
                  <a:srgbClr val="FF0000"/>
                </a:solidFill>
                <a:latin typeface="+mj-lt"/>
                <a:ea typeface="Segoe UI Black" panose="020B0A02040204020203" pitchFamily="34" charset="0"/>
              </a:rPr>
              <a:t>/</a:t>
            </a:r>
            <a:endParaRPr lang="vi-VN" sz="66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4127387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nchor="ctr" anchorCtr="0">
            <a:noAutofit/>
          </a:bodyPr>
          <a:lstStyle/>
          <a:p>
            <a:pPr algn="just"/>
            <a:r>
              <a:rPr lang="vi-VN" sz="7000" dirty="0" smtClean="0">
                <a:solidFill>
                  <a:srgbClr val="003399"/>
                </a:solidFill>
                <a:latin typeface="+mj-lt"/>
                <a:ea typeface="Segoe UI Black" panose="020B0A02040204020203" pitchFamily="34" charset="0"/>
              </a:rPr>
              <a:t>lúc </a:t>
            </a:r>
            <a:r>
              <a:rPr lang="vi-VN" sz="7000" dirty="0">
                <a:solidFill>
                  <a:srgbClr val="003399"/>
                </a:solidFill>
                <a:latin typeface="+mj-lt"/>
                <a:ea typeface="Segoe UI Black" panose="020B0A02040204020203" pitchFamily="34" charset="0"/>
              </a:rPr>
              <a:t>mà quyền lực Sự Dữ sẽ bị đánh bại</a:t>
            </a:r>
            <a:r>
              <a:rPr lang="en-US" sz="7000" dirty="0">
                <a:solidFill>
                  <a:srgbClr val="FF0000"/>
                </a:solidFill>
                <a:latin typeface="+mj-lt"/>
                <a:ea typeface="Segoe UI Black" panose="020B0A02040204020203" pitchFamily="34" charset="0"/>
              </a:rPr>
              <a:t>/</a:t>
            </a:r>
            <a:r>
              <a:rPr lang="en-US" sz="7000" dirty="0">
                <a:solidFill>
                  <a:srgbClr val="003399"/>
                </a:solidFill>
                <a:latin typeface="+mj-lt"/>
                <a:ea typeface="Segoe UI Black" panose="020B0A02040204020203" pitchFamily="34" charset="0"/>
              </a:rPr>
              <a:t> </a:t>
            </a:r>
            <a:r>
              <a:rPr lang="vi-VN" sz="7000" dirty="0">
                <a:solidFill>
                  <a:srgbClr val="003399"/>
                </a:solidFill>
                <a:latin typeface="+mj-lt"/>
                <a:ea typeface="Segoe UI Black" panose="020B0A02040204020203" pitchFamily="34" charset="0"/>
              </a:rPr>
              <a:t>và vinh quang Cha sẽ chiếu sáng muôn đời</a:t>
            </a:r>
            <a:r>
              <a:rPr lang="en-US" sz="7000" dirty="0">
                <a:solidFill>
                  <a:srgbClr val="FF0000"/>
                </a:solidFill>
                <a:latin typeface="+mj-lt"/>
                <a:ea typeface="Segoe UI Black" panose="020B0A02040204020203" pitchFamily="34" charset="0"/>
              </a:rPr>
              <a:t>/</a:t>
            </a:r>
            <a:endParaRPr lang="vi-VN" sz="7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370760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55088" y="0"/>
            <a:ext cx="9088912" cy="5143499"/>
          </a:xfrm>
          <a:prstGeom prst="rect">
            <a:avLst/>
          </a:prstGeom>
          <a:noFill/>
        </p:spPr>
        <p:txBody>
          <a:bodyPr wrap="square" lIns="68580" tIns="34290" rIns="68580" bIns="34290" anchor="ctr" anchorCtr="0">
            <a:noAutofit/>
          </a:bodyPr>
          <a:lstStyle/>
          <a:p>
            <a:pPr algn="just"/>
            <a:r>
              <a:rPr lang="vi-VN" sz="6600" dirty="0">
                <a:solidFill>
                  <a:srgbClr val="003399"/>
                </a:solidFill>
                <a:latin typeface="+mj-lt"/>
                <a:ea typeface="Segoe UI Black" panose="020B0A02040204020203" pitchFamily="34" charset="0"/>
              </a:rPr>
              <a:t>Xin cho ân sủng của Năm</a:t>
            </a:r>
            <a:r>
              <a:rPr lang="en-US" sz="6600" dirty="0">
                <a:solidFill>
                  <a:srgbClr val="003399"/>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Thánh này</a:t>
            </a:r>
            <a:r>
              <a:rPr lang="en-US" sz="6600" dirty="0">
                <a:solidFill>
                  <a:srgbClr val="FF0000"/>
                </a:solidFill>
                <a:latin typeface="+mj-lt"/>
                <a:ea typeface="Segoe UI Black" panose="020B0A02040204020203" pitchFamily="34" charset="0"/>
              </a:rPr>
              <a:t>/</a:t>
            </a:r>
            <a:r>
              <a:rPr lang="en-US" sz="6600" dirty="0">
                <a:solidFill>
                  <a:srgbClr val="003399"/>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khơi dậy trong chúng con</a:t>
            </a:r>
            <a:r>
              <a:rPr lang="en-US" sz="6600" dirty="0">
                <a:solidFill>
                  <a:srgbClr val="FF0000"/>
                </a:solidFill>
                <a:latin typeface="+mj-lt"/>
                <a:ea typeface="Segoe UI Black" panose="020B0A02040204020203" pitchFamily="34" charset="0"/>
              </a:rPr>
              <a:t>/</a:t>
            </a:r>
            <a:r>
              <a:rPr lang="vi-VN" sz="6600" dirty="0">
                <a:solidFill>
                  <a:srgbClr val="003399"/>
                </a:solidFill>
                <a:latin typeface="+mj-lt"/>
                <a:ea typeface="Segoe UI Black" panose="020B0A02040204020203" pitchFamily="34" charset="0"/>
              </a:rPr>
              <a:t> là Những Người Lữ Hành Hy Vọng</a:t>
            </a:r>
            <a:r>
              <a:rPr lang="en-US" sz="6600" dirty="0" smtClean="0">
                <a:solidFill>
                  <a:srgbClr val="FF0000"/>
                </a:solidFill>
                <a:latin typeface="+mj-lt"/>
                <a:ea typeface="Segoe UI Black" panose="020B0A02040204020203" pitchFamily="34" charset="0"/>
              </a:rPr>
              <a:t>/</a:t>
            </a:r>
            <a:endParaRPr lang="vi-VN" sz="66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34201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1"/>
            <a:ext cx="9088912" cy="5040658"/>
          </a:xfrm>
          <a:prstGeom prst="rect">
            <a:avLst/>
          </a:prstGeom>
          <a:noFill/>
        </p:spPr>
        <p:txBody>
          <a:bodyPr wrap="square" lIns="68580" tIns="34290" rIns="68580" bIns="34290" anchor="ctr" anchorCtr="0">
            <a:noAutofit/>
          </a:bodyPr>
          <a:lstStyle/>
          <a:p>
            <a:pPr algn="just">
              <a:lnSpc>
                <a:spcPct val="110000"/>
              </a:lnSpc>
            </a:pPr>
            <a:r>
              <a:rPr lang="vi-VN" sz="7000" dirty="0" smtClean="0">
                <a:solidFill>
                  <a:srgbClr val="003399"/>
                </a:solidFill>
                <a:latin typeface="+mj-lt"/>
                <a:ea typeface="Segoe UI Black" panose="020B0A02040204020203" pitchFamily="34" charset="0"/>
              </a:rPr>
              <a:t>niềm </a:t>
            </a:r>
            <a:r>
              <a:rPr lang="vi-VN" sz="7000" dirty="0">
                <a:solidFill>
                  <a:srgbClr val="003399"/>
                </a:solidFill>
                <a:latin typeface="+mj-lt"/>
                <a:ea typeface="Segoe UI Black" panose="020B0A02040204020203" pitchFamily="34" charset="0"/>
              </a:rPr>
              <a:t>khao khát kho tàng ở trên trời</a:t>
            </a:r>
            <a:r>
              <a:rPr lang="en-US" sz="7000" dirty="0">
                <a:solidFill>
                  <a:srgbClr val="FF0000"/>
                </a:solidFill>
                <a:latin typeface="+mj-lt"/>
                <a:ea typeface="Segoe UI Black" panose="020B0A02040204020203" pitchFamily="34" charset="0"/>
              </a:rPr>
              <a:t>/</a:t>
            </a:r>
            <a:r>
              <a:rPr lang="en-US" sz="7000" dirty="0">
                <a:solidFill>
                  <a:srgbClr val="003399"/>
                </a:solidFill>
                <a:latin typeface="+mj-lt"/>
                <a:ea typeface="Segoe UI Black" panose="020B0A02040204020203" pitchFamily="34" charset="0"/>
              </a:rPr>
              <a:t> đ</a:t>
            </a:r>
            <a:r>
              <a:rPr lang="vi-VN" sz="7000" dirty="0">
                <a:solidFill>
                  <a:srgbClr val="003399"/>
                </a:solidFill>
                <a:latin typeface="+mj-lt"/>
                <a:ea typeface="Segoe UI Black" panose="020B0A02040204020203" pitchFamily="34" charset="0"/>
              </a:rPr>
              <a:t>ồng thời cũng làm lan tỏa trên khắp thế giới</a:t>
            </a:r>
            <a:r>
              <a:rPr lang="en-US" sz="7000" dirty="0">
                <a:solidFill>
                  <a:srgbClr val="FF0000"/>
                </a:solidFill>
                <a:latin typeface="+mj-lt"/>
                <a:ea typeface="Segoe UI Black" panose="020B0A02040204020203" pitchFamily="34" charset="0"/>
              </a:rPr>
              <a:t>/</a:t>
            </a:r>
            <a:endParaRPr lang="vi-VN" sz="7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549485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5750"/>
            <a:ext cx="9144000" cy="3737211"/>
          </a:xfrm>
        </p:spPr>
        <p:txBody>
          <a:bodyPr>
            <a:normAutofit fontScale="90000"/>
          </a:bodyPr>
          <a:lstStyle/>
          <a:p>
            <a:pPr>
              <a:lnSpc>
                <a:spcPct val="130000"/>
              </a:lnSpc>
            </a:pPr>
            <a:r>
              <a:rPr lang="en-US" sz="6000" u="sng" dirty="0" err="1" smtClean="0">
                <a:solidFill>
                  <a:srgbClr val="000099"/>
                </a:solidFill>
                <a:ea typeface="Tahoma" pitchFamily="34" charset="0"/>
                <a:cs typeface="Times New Roman" pitchFamily="18" charset="0"/>
              </a:rPr>
              <a:t>Ca</a:t>
            </a:r>
            <a:r>
              <a:rPr lang="en-US" sz="6000" u="sng" dirty="0" smtClean="0">
                <a:solidFill>
                  <a:srgbClr val="000099"/>
                </a:solidFill>
                <a:ea typeface="Tahoma" pitchFamily="34" charset="0"/>
                <a:cs typeface="Times New Roman" pitchFamily="18" charset="0"/>
              </a:rPr>
              <a:t> </a:t>
            </a:r>
            <a:r>
              <a:rPr lang="en-US" sz="6000" u="sng" dirty="0" err="1" smtClean="0">
                <a:solidFill>
                  <a:srgbClr val="000099"/>
                </a:solidFill>
                <a:ea typeface="Tahoma" pitchFamily="34" charset="0"/>
                <a:cs typeface="Times New Roman" pitchFamily="18" charset="0"/>
              </a:rPr>
              <a:t>Nhập</a:t>
            </a:r>
            <a:r>
              <a:rPr lang="en-US" sz="6000" u="sng" dirty="0" smtClean="0">
                <a:solidFill>
                  <a:srgbClr val="000099"/>
                </a:solidFill>
                <a:ea typeface="Tahoma" pitchFamily="34" charset="0"/>
                <a:cs typeface="Times New Roman" pitchFamily="18" charset="0"/>
              </a:rPr>
              <a:t> </a:t>
            </a:r>
            <a:r>
              <a:rPr lang="en-US" sz="6000" u="sng" dirty="0" err="1" smtClean="0">
                <a:solidFill>
                  <a:srgbClr val="000099"/>
                </a:solidFill>
                <a:ea typeface="Tahoma" pitchFamily="34" charset="0"/>
                <a:cs typeface="Times New Roman" pitchFamily="18" charset="0"/>
              </a:rPr>
              <a:t>Lễ</a:t>
            </a:r>
            <a:r>
              <a:rPr lang="en-US" sz="6000" u="sng" dirty="0" smtClean="0">
                <a:solidFill>
                  <a:srgbClr val="000099"/>
                </a:solidFill>
                <a:ea typeface="Tahoma" pitchFamily="34" charset="0"/>
                <a:cs typeface="Times New Roman" pitchFamily="18" charset="0"/>
              </a:rPr>
              <a:t/>
            </a:r>
            <a:br>
              <a:rPr lang="en-US" sz="6000" u="sng" dirty="0" smtClean="0">
                <a:solidFill>
                  <a:srgbClr val="000099"/>
                </a:solidFill>
                <a:ea typeface="Tahoma" pitchFamily="34" charset="0"/>
                <a:cs typeface="Times New Roman" pitchFamily="18" charset="0"/>
              </a:rPr>
            </a:br>
            <a:r>
              <a:rPr lang="en-US" sz="8000" dirty="0" err="1" smtClean="0">
                <a:solidFill>
                  <a:srgbClr val="000099"/>
                </a:solidFill>
                <a:ea typeface="Tahoma" pitchFamily="34" charset="0"/>
                <a:cs typeface="Times New Roman" pitchFamily="18" charset="0"/>
              </a:rPr>
              <a:t>Trời</a:t>
            </a:r>
            <a:r>
              <a:rPr lang="en-US" sz="8000" dirty="0" smtClean="0">
                <a:solidFill>
                  <a:srgbClr val="000099"/>
                </a:solidFill>
                <a:ea typeface="Tahoma" pitchFamily="34" charset="0"/>
                <a:cs typeface="Times New Roman" pitchFamily="18" charset="0"/>
              </a:rPr>
              <a:t> </a:t>
            </a:r>
            <a:r>
              <a:rPr lang="en-US" sz="8000" dirty="0" err="1" smtClean="0">
                <a:solidFill>
                  <a:srgbClr val="000099"/>
                </a:solidFill>
                <a:ea typeface="Tahoma" pitchFamily="34" charset="0"/>
                <a:cs typeface="Times New Roman" pitchFamily="18" charset="0"/>
              </a:rPr>
              <a:t>Hân</a:t>
            </a:r>
            <a:r>
              <a:rPr lang="en-US" sz="8000" dirty="0" smtClean="0">
                <a:solidFill>
                  <a:srgbClr val="000099"/>
                </a:solidFill>
                <a:ea typeface="Tahoma" pitchFamily="34" charset="0"/>
                <a:cs typeface="Times New Roman" pitchFamily="18" charset="0"/>
              </a:rPr>
              <a:t> </a:t>
            </a:r>
            <a:r>
              <a:rPr lang="en-US" sz="8000" dirty="0" err="1" smtClean="0">
                <a:solidFill>
                  <a:srgbClr val="000099"/>
                </a:solidFill>
                <a:ea typeface="Tahoma" pitchFamily="34" charset="0"/>
                <a:cs typeface="Times New Roman" pitchFamily="18" charset="0"/>
              </a:rPr>
              <a:t>Hoan</a:t>
            </a:r>
            <a:r>
              <a:rPr lang="en-US" sz="8000" dirty="0" smtClean="0">
                <a:solidFill>
                  <a:srgbClr val="000099"/>
                </a:solidFill>
                <a:ea typeface="Tahoma" pitchFamily="34" charset="0"/>
                <a:cs typeface="Times New Roman" pitchFamily="18" charset="0"/>
              </a:rPr>
              <a:t> 2</a:t>
            </a:r>
            <a:r>
              <a:rPr lang="en-US" sz="5400" dirty="0" smtClean="0">
                <a:solidFill>
                  <a:srgbClr val="000099"/>
                </a:solidFill>
                <a:ea typeface="Tahoma" pitchFamily="34" charset="0"/>
                <a:cs typeface="Times New Roman" pitchFamily="18" charset="0"/>
              </a:rPr>
              <a:t/>
            </a:r>
            <a:br>
              <a:rPr lang="en-US" sz="5400" dirty="0" smtClean="0">
                <a:solidFill>
                  <a:srgbClr val="000099"/>
                </a:solidFill>
                <a:ea typeface="Tahoma" pitchFamily="34" charset="0"/>
                <a:cs typeface="Times New Roman" pitchFamily="18" charset="0"/>
              </a:rPr>
            </a:br>
            <a:r>
              <a:rPr lang="en-US" sz="6000" b="0" i="1" dirty="0" smtClean="0">
                <a:solidFill>
                  <a:srgbClr val="C00000"/>
                </a:solidFill>
                <a:effectLst/>
                <a:latin typeface="+mj-lt"/>
                <a:ea typeface="Tahoma" pitchFamily="34" charset="0"/>
                <a:cs typeface="Times New Roman" pitchFamily="18" charset="0"/>
              </a:rPr>
              <a:t>Lm. Kim Long</a:t>
            </a:r>
            <a:endParaRPr lang="en-US" sz="6000" b="0" i="1" dirty="0">
              <a:solidFill>
                <a:srgbClr val="C00000"/>
              </a:solidFill>
              <a:effectLst/>
              <a:latin typeface="+mj-lt"/>
              <a:ea typeface="Tahoma"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022961"/>
            <a:ext cx="4373797" cy="832138"/>
          </a:xfrm>
          <a:prstGeom prst="rect">
            <a:avLst/>
          </a:prstGeom>
        </p:spPr>
      </p:pic>
    </p:spTree>
    <p:extLst>
      <p:ext uri="{BB962C8B-B14F-4D97-AF65-F5344CB8AC3E}">
        <p14:creationId xmlns:p14="http://schemas.microsoft.com/office/powerpoint/2010/main" val="1231504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nchor="ctr" anchorCtr="0">
            <a:noAutofit/>
          </a:bodyPr>
          <a:lstStyle/>
          <a:p>
            <a:pPr algn="just">
              <a:lnSpc>
                <a:spcPct val="110000"/>
              </a:lnSpc>
            </a:pPr>
            <a:r>
              <a:rPr lang="en-US" sz="7000" dirty="0" err="1">
                <a:solidFill>
                  <a:srgbClr val="003399"/>
                </a:solidFill>
                <a:latin typeface="+mj-lt"/>
                <a:ea typeface="Segoe UI Black" panose="020B0A02040204020203" pitchFamily="34" charset="0"/>
              </a:rPr>
              <a:t>niềm</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vui</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và</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sự</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bình</a:t>
            </a:r>
            <a:r>
              <a:rPr lang="en-US" sz="7000" dirty="0">
                <a:solidFill>
                  <a:srgbClr val="003399"/>
                </a:solidFill>
                <a:latin typeface="+mj-lt"/>
                <a:ea typeface="Segoe UI Black" panose="020B0A02040204020203" pitchFamily="34" charset="0"/>
              </a:rPr>
              <a:t> an </a:t>
            </a:r>
            <a:r>
              <a:rPr lang="en-US" sz="7000" dirty="0" err="1">
                <a:solidFill>
                  <a:srgbClr val="003399"/>
                </a:solidFill>
                <a:latin typeface="+mj-lt"/>
                <a:ea typeface="Segoe UI Black" panose="020B0A02040204020203" pitchFamily="34" charset="0"/>
              </a:rPr>
              <a:t>của</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Đ</a:t>
            </a:r>
            <a:r>
              <a:rPr lang="en-US" sz="7000" dirty="0" err="1" smtClean="0">
                <a:solidFill>
                  <a:srgbClr val="003399"/>
                </a:solidFill>
                <a:latin typeface="+mj-lt"/>
                <a:ea typeface="Segoe UI Black" panose="020B0A02040204020203" pitchFamily="34" charset="0"/>
              </a:rPr>
              <a:t>ấng</a:t>
            </a:r>
            <a:r>
              <a:rPr lang="en-US" sz="7000" dirty="0" smtClean="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Cứu</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Chuộc</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chúng</a:t>
            </a:r>
            <a:r>
              <a:rPr lang="en-US" sz="7000" dirty="0">
                <a:solidFill>
                  <a:srgbClr val="003399"/>
                </a:solidFill>
                <a:latin typeface="+mj-lt"/>
                <a:ea typeface="Segoe UI Black" panose="020B0A02040204020203" pitchFamily="34" charset="0"/>
              </a:rPr>
              <a:t> con</a:t>
            </a:r>
            <a:r>
              <a:rPr lang="en-US" sz="7000" dirty="0" smtClean="0">
                <a:solidFill>
                  <a:srgbClr val="FF0000"/>
                </a:solidFill>
                <a:latin typeface="+mj-lt"/>
                <a:ea typeface="Segoe UI Black" panose="020B0A02040204020203" pitchFamily="34" charset="0"/>
              </a:rPr>
              <a:t>/</a:t>
            </a:r>
            <a:endParaRPr lang="en-US" sz="7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2358695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nchor="ctr" anchorCtr="0">
            <a:noAutofit/>
          </a:bodyPr>
          <a:lstStyle/>
          <a:p>
            <a:pPr algn="just">
              <a:lnSpc>
                <a:spcPct val="110000"/>
              </a:lnSpc>
            </a:pPr>
            <a:r>
              <a:rPr lang="en-US" sz="6300" dirty="0" err="1" smtClean="0">
                <a:solidFill>
                  <a:srgbClr val="003399"/>
                </a:solidFill>
                <a:latin typeface="+mj-lt"/>
                <a:ea typeface="Segoe UI Black" panose="020B0A02040204020203" pitchFamily="34" charset="0"/>
              </a:rPr>
              <a:t>Xin</a:t>
            </a:r>
            <a:r>
              <a:rPr lang="en-US" sz="6300" dirty="0" smtClean="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tôn</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vinh</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và</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ngợi</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khen</a:t>
            </a:r>
            <a:r>
              <a:rPr lang="en-US" sz="6300" dirty="0">
                <a:solidFill>
                  <a:srgbClr val="003399"/>
                </a:solidFill>
                <a:latin typeface="+mj-lt"/>
                <a:ea typeface="Segoe UI Black" panose="020B0A02040204020203" pitchFamily="34" charset="0"/>
              </a:rPr>
              <a:t> Cha </a:t>
            </a:r>
            <a:r>
              <a:rPr lang="en-US" sz="6300" dirty="0" err="1">
                <a:solidFill>
                  <a:srgbClr val="003399"/>
                </a:solidFill>
                <a:latin typeface="+mj-lt"/>
                <a:ea typeface="Segoe UI Black" panose="020B0A02040204020203" pitchFamily="34" charset="0"/>
              </a:rPr>
              <a:t>là</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Thiên</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Chúa</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chúng</a:t>
            </a:r>
            <a:r>
              <a:rPr lang="en-US" sz="6300" dirty="0">
                <a:solidFill>
                  <a:srgbClr val="003399"/>
                </a:solidFill>
                <a:latin typeface="+mj-lt"/>
                <a:ea typeface="Segoe UI Black" panose="020B0A02040204020203" pitchFamily="34" charset="0"/>
              </a:rPr>
              <a:t> con</a:t>
            </a:r>
            <a:r>
              <a:rPr lang="en-US" sz="6300" dirty="0">
                <a:solidFill>
                  <a:srgbClr val="FF0000"/>
                </a:solidFill>
                <a:latin typeface="+mj-lt"/>
                <a:ea typeface="Segoe UI Black" panose="020B0A02040204020203" pitchFamily="34" charset="0"/>
              </a:rPr>
              <a:t>/</a:t>
            </a:r>
            <a:r>
              <a:rPr lang="en-US" sz="6300" dirty="0">
                <a:solidFill>
                  <a:srgbClr val="003399"/>
                </a:solidFill>
                <a:latin typeface="+mj-lt"/>
                <a:ea typeface="Segoe UI Black" panose="020B0A02040204020203" pitchFamily="34" charset="0"/>
              </a:rPr>
              <a:t> Cha </a:t>
            </a:r>
            <a:r>
              <a:rPr lang="en-US" sz="6300" dirty="0" err="1">
                <a:solidFill>
                  <a:srgbClr val="003399"/>
                </a:solidFill>
                <a:latin typeface="+mj-lt"/>
                <a:ea typeface="Segoe UI Black" panose="020B0A02040204020203" pitchFamily="34" charset="0"/>
              </a:rPr>
              <a:t>đáng</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chúc</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tụng</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mãi</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muôn</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đời</a:t>
            </a:r>
            <a:r>
              <a:rPr lang="en-US" sz="6300" dirty="0">
                <a:solidFill>
                  <a:srgbClr val="003399"/>
                </a:solidFill>
                <a:latin typeface="+mj-lt"/>
                <a:ea typeface="Segoe UI Black" panose="020B0A02040204020203" pitchFamily="34" charset="0"/>
              </a:rPr>
              <a:t>. </a:t>
            </a:r>
            <a:r>
              <a:rPr lang="en-US" sz="6300" dirty="0">
                <a:solidFill>
                  <a:srgbClr val="FF0000"/>
                </a:solidFill>
                <a:latin typeface="+mj-lt"/>
                <a:ea typeface="Segoe UI Black" panose="020B0A02040204020203" pitchFamily="34" charset="0"/>
              </a:rPr>
              <a:t>Amen.</a:t>
            </a:r>
          </a:p>
        </p:txBody>
      </p:sp>
    </p:spTree>
    <p:extLst>
      <p:ext uri="{BB962C8B-B14F-4D97-AF65-F5344CB8AC3E}">
        <p14:creationId xmlns:p14="http://schemas.microsoft.com/office/powerpoint/2010/main" val="3259066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5" name="Rectangle 4"/>
          <p:cNvSpPr/>
          <p:nvPr/>
        </p:nvSpPr>
        <p:spPr>
          <a:xfrm>
            <a:off x="3779155" y="2387084"/>
            <a:ext cx="5117106" cy="861774"/>
          </a:xfrm>
          <a:prstGeom prst="rect">
            <a:avLst/>
          </a:prstGeom>
        </p:spPr>
        <p:txBody>
          <a:bodyPr wrap="none">
            <a:spAutoFit/>
          </a:bodyPr>
          <a:lstStyle/>
          <a:p>
            <a:r>
              <a:rPr lang="en-US" sz="5000" dirty="0" smtClean="0">
                <a:solidFill>
                  <a:srgbClr val="C00000"/>
                </a:solidFill>
              </a:rPr>
              <a:t>PHÚT THINH LẶNG</a:t>
            </a:r>
            <a:endParaRPr lang="en-US" sz="5000" dirty="0">
              <a:solidFill>
                <a:srgbClr val="C00000"/>
              </a:solidFill>
            </a:endParaRPr>
          </a:p>
        </p:txBody>
      </p:sp>
    </p:spTree>
    <p:extLst>
      <p:ext uri="{BB962C8B-B14F-4D97-AF65-F5344CB8AC3E}">
        <p14:creationId xmlns:p14="http://schemas.microsoft.com/office/powerpoint/2010/main" val="266695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3726"/>
          </a:xfrm>
        </p:spPr>
      </p:pic>
    </p:spTree>
    <p:extLst>
      <p:ext uri="{BB962C8B-B14F-4D97-AF65-F5344CB8AC3E}">
        <p14:creationId xmlns:p14="http://schemas.microsoft.com/office/powerpoint/2010/main" val="3495093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pPr>
              <a:lnSpc>
                <a:spcPct val="120000"/>
              </a:lnSpc>
            </a:pPr>
            <a:r>
              <a:rPr lang="en-US" sz="6000" b="0" u="sng" dirty="0">
                <a:solidFill>
                  <a:srgbClr val="C00000"/>
                </a:solidFill>
                <a:effectLst/>
                <a:latin typeface="+mj-lt"/>
              </a:rPr>
              <a:t>Ca </a:t>
            </a:r>
            <a:r>
              <a:rPr lang="en-US" sz="6000" b="0" u="sng" dirty="0" err="1">
                <a:solidFill>
                  <a:srgbClr val="C00000"/>
                </a:solidFill>
                <a:effectLst/>
                <a:latin typeface="+mj-lt"/>
              </a:rPr>
              <a:t>Kết</a:t>
            </a:r>
            <a:r>
              <a:rPr lang="en-US" sz="6000" b="0" u="sng" dirty="0">
                <a:solidFill>
                  <a:srgbClr val="C00000"/>
                </a:solidFill>
                <a:effectLst/>
                <a:latin typeface="+mj-lt"/>
              </a:rPr>
              <a:t> </a:t>
            </a:r>
            <a:r>
              <a:rPr lang="en-US" sz="6000" b="0" u="sng" dirty="0" err="1">
                <a:solidFill>
                  <a:srgbClr val="C00000"/>
                </a:solidFill>
                <a:effectLst/>
                <a:latin typeface="+mj-lt"/>
              </a:rPr>
              <a:t>Lễ</a:t>
            </a:r>
            <a:r>
              <a:rPr lang="en-US" sz="6000" b="0" u="sng" dirty="0">
                <a:solidFill>
                  <a:srgbClr val="C00000"/>
                </a:solidFill>
                <a:effectLst/>
                <a:latin typeface="+mj-lt"/>
              </a:rPr>
              <a:t/>
            </a:r>
            <a:br>
              <a:rPr lang="en-US" sz="6000" b="0" u="sng" dirty="0">
                <a:solidFill>
                  <a:srgbClr val="C00000"/>
                </a:solidFill>
                <a:effectLst/>
                <a:latin typeface="+mj-lt"/>
              </a:rPr>
            </a:br>
            <a:r>
              <a:rPr lang="en-US" sz="8000" dirty="0" err="1" smtClean="0">
                <a:solidFill>
                  <a:srgbClr val="C00000"/>
                </a:solidFill>
              </a:rPr>
              <a:t>Tạ</a:t>
            </a:r>
            <a:r>
              <a:rPr lang="en-US" sz="8000" dirty="0" smtClean="0">
                <a:solidFill>
                  <a:srgbClr val="C00000"/>
                </a:solidFill>
              </a:rPr>
              <a:t> </a:t>
            </a:r>
            <a:r>
              <a:rPr lang="en-US" sz="8000" dirty="0" err="1" smtClean="0">
                <a:solidFill>
                  <a:srgbClr val="C00000"/>
                </a:solidFill>
              </a:rPr>
              <a:t>Ơn</a:t>
            </a:r>
            <a:r>
              <a:rPr lang="en-US" sz="8000" dirty="0" smtClean="0">
                <a:solidFill>
                  <a:srgbClr val="C00000"/>
                </a:solidFill>
              </a:rPr>
              <a:t> </a:t>
            </a:r>
            <a:r>
              <a:rPr lang="en-US" sz="8000" dirty="0" err="1" smtClean="0">
                <a:solidFill>
                  <a:srgbClr val="C00000"/>
                </a:solidFill>
              </a:rPr>
              <a:t>Chúa</a:t>
            </a:r>
            <a:r>
              <a:rPr lang="en-US" sz="8000" dirty="0" smtClean="0">
                <a:solidFill>
                  <a:srgbClr val="C00000"/>
                </a:solidFill>
              </a:rPr>
              <a:t> </a:t>
            </a:r>
            <a:r>
              <a:rPr lang="en-US" sz="8000" dirty="0" err="1" smtClean="0">
                <a:solidFill>
                  <a:srgbClr val="C00000"/>
                </a:solidFill>
              </a:rPr>
              <a:t>Với</a:t>
            </a:r>
            <a:r>
              <a:rPr lang="en-US" sz="8000" dirty="0" smtClean="0">
                <a:solidFill>
                  <a:srgbClr val="C00000"/>
                </a:solidFill>
              </a:rPr>
              <a:t> </a:t>
            </a:r>
            <a:r>
              <a:rPr lang="en-US" sz="8000" dirty="0" err="1" smtClean="0">
                <a:solidFill>
                  <a:srgbClr val="C00000"/>
                </a:solidFill>
              </a:rPr>
              <a:t>Mẹ</a:t>
            </a:r>
            <a:r>
              <a:rPr lang="en-US" sz="8000" dirty="0" smtClean="0">
                <a:solidFill>
                  <a:srgbClr val="C00000"/>
                </a:solidFill>
              </a:rPr>
              <a:t/>
            </a:r>
            <a:br>
              <a:rPr lang="en-US" sz="8000" dirty="0" smtClean="0">
                <a:solidFill>
                  <a:srgbClr val="C00000"/>
                </a:solidFill>
              </a:rPr>
            </a:br>
            <a:r>
              <a:rPr lang="en-US" sz="6000" i="1" dirty="0" smtClean="0">
                <a:solidFill>
                  <a:srgbClr val="C00000"/>
                </a:solidFill>
              </a:rPr>
              <a:t>Thy </a:t>
            </a:r>
            <a:r>
              <a:rPr lang="en-US" sz="6000" i="1" dirty="0" err="1" smtClean="0">
                <a:solidFill>
                  <a:srgbClr val="C00000"/>
                </a:solidFill>
              </a:rPr>
              <a:t>Yên</a:t>
            </a:r>
            <a:endParaRPr lang="en-US" sz="6000" b="0" i="1" dirty="0">
              <a:solidFill>
                <a:srgbClr val="C00000"/>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171950"/>
            <a:ext cx="4008651" cy="762667"/>
          </a:xfrm>
          <a:prstGeom prst="rect">
            <a:avLst/>
          </a:prstGeom>
        </p:spPr>
      </p:pic>
    </p:spTree>
    <p:extLst>
      <p:ext uri="{BB962C8B-B14F-4D97-AF65-F5344CB8AC3E}">
        <p14:creationId xmlns:p14="http://schemas.microsoft.com/office/powerpoint/2010/main" val="3973436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C00000"/>
                </a:solidFill>
                <a:effectLst/>
              </a:rPr>
              <a:t>Đk</a:t>
            </a:r>
            <a:r>
              <a:rPr lang="en-US" sz="5500" b="0" u="sng" dirty="0">
                <a:solidFill>
                  <a:srgbClr val="C00000"/>
                </a:solidFill>
                <a:effectLst/>
              </a:rPr>
              <a:t>:</a:t>
            </a:r>
            <a:r>
              <a:rPr lang="en-US" sz="5500" b="0" dirty="0">
                <a:solidFill>
                  <a:srgbClr val="C00000"/>
                </a:solidFill>
                <a:effectLst/>
              </a:rPr>
              <a:t> </a:t>
            </a:r>
            <a:r>
              <a:rPr lang="vi-VN" sz="5500" b="0" dirty="0">
                <a:solidFill>
                  <a:srgbClr val="C00000"/>
                </a:solidFill>
                <a:effectLst/>
              </a:rPr>
              <a:t> </a:t>
            </a:r>
            <a:r>
              <a:rPr lang="en-US" sz="5500" dirty="0" err="1" smtClean="0">
                <a:solidFill>
                  <a:srgbClr val="000099"/>
                </a:solidFill>
              </a:rPr>
              <a:t>Chúng</a:t>
            </a:r>
            <a:r>
              <a:rPr lang="en-US" sz="5500" dirty="0" smtClean="0">
                <a:solidFill>
                  <a:srgbClr val="000099"/>
                </a:solidFill>
              </a:rPr>
              <a:t> con </a:t>
            </a:r>
            <a:r>
              <a:rPr lang="en-US" sz="5500" dirty="0" err="1" smtClean="0">
                <a:solidFill>
                  <a:srgbClr val="000099"/>
                </a:solidFill>
              </a:rPr>
              <a:t>xin</a:t>
            </a:r>
            <a:r>
              <a:rPr lang="en-US" sz="5500" dirty="0" smtClean="0">
                <a:solidFill>
                  <a:srgbClr val="000099"/>
                </a:solidFill>
              </a:rPr>
              <a:t> </a:t>
            </a:r>
            <a:r>
              <a:rPr lang="en-US" sz="5500" dirty="0" err="1" smtClean="0">
                <a:solidFill>
                  <a:srgbClr val="000099"/>
                </a:solidFill>
              </a:rPr>
              <a:t>tạ</a:t>
            </a:r>
            <a:r>
              <a:rPr lang="en-US" sz="5500" dirty="0" smtClean="0">
                <a:solidFill>
                  <a:srgbClr val="000099"/>
                </a:solidFill>
              </a:rPr>
              <a:t> </a:t>
            </a:r>
            <a:r>
              <a:rPr lang="en-US" sz="5500" dirty="0" err="1" smtClean="0">
                <a:solidFill>
                  <a:srgbClr val="000099"/>
                </a:solidFill>
              </a:rPr>
              <a:t>ơn</a:t>
            </a:r>
            <a:r>
              <a:rPr lang="en-US" sz="5500" dirty="0" smtClean="0">
                <a:solidFill>
                  <a:srgbClr val="000099"/>
                </a:solidFill>
              </a:rPr>
              <a:t> </a:t>
            </a:r>
            <a:r>
              <a:rPr lang="en-US" sz="5500" dirty="0" err="1" smtClean="0">
                <a:solidFill>
                  <a:srgbClr val="000099"/>
                </a:solidFill>
              </a:rPr>
              <a:t>Chúa</a:t>
            </a:r>
            <a:r>
              <a:rPr lang="en-US" sz="5500" dirty="0" smtClean="0">
                <a:solidFill>
                  <a:srgbClr val="000099"/>
                </a:solidFill>
              </a:rPr>
              <a:t> </a:t>
            </a:r>
            <a:r>
              <a:rPr lang="en-US" sz="5500" dirty="0" err="1" smtClean="0">
                <a:solidFill>
                  <a:srgbClr val="000099"/>
                </a:solidFill>
              </a:rPr>
              <a:t>uy</a:t>
            </a:r>
            <a:r>
              <a:rPr lang="en-US" sz="5500" dirty="0" smtClean="0">
                <a:solidFill>
                  <a:srgbClr val="000099"/>
                </a:solidFill>
              </a:rPr>
              <a:t> </a:t>
            </a:r>
            <a:r>
              <a:rPr lang="en-US" sz="5500" dirty="0" err="1" smtClean="0">
                <a:solidFill>
                  <a:srgbClr val="000099"/>
                </a:solidFill>
              </a:rPr>
              <a:t>quyền</a:t>
            </a:r>
            <a:r>
              <a:rPr lang="en-US" sz="5500" dirty="0" smtClean="0">
                <a:solidFill>
                  <a:srgbClr val="000099"/>
                </a:solidFill>
              </a:rPr>
              <a:t> </a:t>
            </a:r>
            <a:r>
              <a:rPr lang="en-US" sz="5500" dirty="0" err="1" smtClean="0">
                <a:solidFill>
                  <a:srgbClr val="000099"/>
                </a:solidFill>
              </a:rPr>
              <a:t>toàn</a:t>
            </a:r>
            <a:r>
              <a:rPr lang="en-US" sz="5500" dirty="0" smtClean="0">
                <a:solidFill>
                  <a:srgbClr val="000099"/>
                </a:solidFill>
              </a:rPr>
              <a:t> </a:t>
            </a:r>
            <a:r>
              <a:rPr lang="en-US" sz="5500" dirty="0" err="1" smtClean="0">
                <a:solidFill>
                  <a:srgbClr val="000099"/>
                </a:solidFill>
              </a:rPr>
              <a:t>năng</a:t>
            </a:r>
            <a:r>
              <a:rPr lang="en-US" sz="5500" dirty="0" smtClean="0">
                <a:solidFill>
                  <a:srgbClr val="000099"/>
                </a:solidFill>
              </a:rPr>
              <a:t>. </a:t>
            </a:r>
            <a:r>
              <a:rPr lang="en-US" sz="5500" dirty="0" err="1" smtClean="0">
                <a:solidFill>
                  <a:srgbClr val="000099"/>
                </a:solidFill>
              </a:rPr>
              <a:t>Tình</a:t>
            </a:r>
            <a:r>
              <a:rPr lang="en-US" sz="5500" dirty="0" smtClean="0">
                <a:solidFill>
                  <a:srgbClr val="000099"/>
                </a:solidFill>
              </a:rPr>
              <a:t> </a:t>
            </a:r>
            <a:r>
              <a:rPr lang="en-US" sz="5500" dirty="0" err="1" smtClean="0">
                <a:solidFill>
                  <a:srgbClr val="000099"/>
                </a:solidFill>
              </a:rPr>
              <a:t>yêu</a:t>
            </a:r>
            <a:r>
              <a:rPr lang="en-US" sz="5500" dirty="0" smtClean="0">
                <a:solidFill>
                  <a:srgbClr val="000099"/>
                </a:solidFill>
              </a:rPr>
              <a:t> </a:t>
            </a:r>
            <a:r>
              <a:rPr lang="en-US" sz="5500" dirty="0" err="1" smtClean="0">
                <a:solidFill>
                  <a:srgbClr val="000099"/>
                </a:solidFill>
              </a:rPr>
              <a:t>Chúa</a:t>
            </a:r>
            <a:r>
              <a:rPr lang="en-US" sz="5500" dirty="0" smtClean="0">
                <a:solidFill>
                  <a:srgbClr val="000099"/>
                </a:solidFill>
              </a:rPr>
              <a:t> </a:t>
            </a:r>
            <a:r>
              <a:rPr lang="en-US" sz="5500" dirty="0" err="1" smtClean="0">
                <a:solidFill>
                  <a:srgbClr val="000099"/>
                </a:solidFill>
              </a:rPr>
              <a:t>nào</a:t>
            </a:r>
            <a:r>
              <a:rPr lang="en-US" sz="5500" dirty="0" smtClean="0">
                <a:solidFill>
                  <a:srgbClr val="000099"/>
                </a:solidFill>
              </a:rPr>
              <a:t> </a:t>
            </a:r>
            <a:r>
              <a:rPr lang="en-US" sz="5500" dirty="0" err="1" smtClean="0">
                <a:solidFill>
                  <a:srgbClr val="000099"/>
                </a:solidFill>
              </a:rPr>
              <a:t>biết</a:t>
            </a:r>
            <a:r>
              <a:rPr lang="en-US" sz="5500" dirty="0" smtClean="0">
                <a:solidFill>
                  <a:srgbClr val="000099"/>
                </a:solidFill>
              </a:rPr>
              <a:t> chi </a:t>
            </a:r>
            <a:r>
              <a:rPr lang="en-US" sz="5500" dirty="0" err="1" smtClean="0">
                <a:solidFill>
                  <a:srgbClr val="000099"/>
                </a:solidFill>
              </a:rPr>
              <a:t>báo</a:t>
            </a:r>
            <a:r>
              <a:rPr lang="en-US" sz="5500" dirty="0" smtClean="0">
                <a:solidFill>
                  <a:srgbClr val="000099"/>
                </a:solidFill>
              </a:rPr>
              <a:t> </a:t>
            </a:r>
            <a:r>
              <a:rPr lang="en-US" sz="5500" dirty="0" err="1" smtClean="0">
                <a:solidFill>
                  <a:srgbClr val="000099"/>
                </a:solidFill>
              </a:rPr>
              <a:t>đền</a:t>
            </a:r>
            <a:r>
              <a:rPr lang="en-US" sz="5500" dirty="0" smtClean="0">
                <a:solidFill>
                  <a:srgbClr val="000099"/>
                </a:solidFill>
              </a:rPr>
              <a:t>. </a:t>
            </a:r>
            <a:r>
              <a:rPr lang="en-US" sz="5500" dirty="0" err="1" smtClean="0">
                <a:solidFill>
                  <a:srgbClr val="000099"/>
                </a:solidFill>
              </a:rPr>
              <a:t>Chúa</a:t>
            </a:r>
            <a:r>
              <a:rPr lang="en-US" sz="5500" dirty="0" smtClean="0">
                <a:solidFill>
                  <a:srgbClr val="000099"/>
                </a:solidFill>
              </a:rPr>
              <a:t> </a:t>
            </a:r>
            <a:r>
              <a:rPr lang="en-US" sz="5500" dirty="0" err="1" smtClean="0">
                <a:solidFill>
                  <a:srgbClr val="000099"/>
                </a:solidFill>
              </a:rPr>
              <a:t>muôn</a:t>
            </a:r>
            <a:r>
              <a:rPr lang="en-US" sz="5500" dirty="0" smtClean="0">
                <a:solidFill>
                  <a:srgbClr val="000099"/>
                </a:solidFill>
              </a:rPr>
              <a:t> </a:t>
            </a:r>
            <a:r>
              <a:rPr lang="en-US" sz="5500" dirty="0" err="1" smtClean="0">
                <a:solidFill>
                  <a:srgbClr val="000099"/>
                </a:solidFill>
              </a:rPr>
              <a:t>đời</a:t>
            </a:r>
            <a:r>
              <a:rPr lang="en-US" sz="5500" dirty="0" smtClean="0">
                <a:solidFill>
                  <a:srgbClr val="000099"/>
                </a:solidFill>
              </a:rPr>
              <a:t> </a:t>
            </a:r>
            <a:r>
              <a:rPr lang="en-US" sz="5500" dirty="0" err="1" smtClean="0">
                <a:solidFill>
                  <a:srgbClr val="000099"/>
                </a:solidFill>
              </a:rPr>
              <a:t>là</a:t>
            </a:r>
            <a:r>
              <a:rPr lang="en-US" sz="5500" dirty="0" smtClean="0">
                <a:solidFill>
                  <a:srgbClr val="000099"/>
                </a:solidFill>
              </a:rPr>
              <a:t> </a:t>
            </a:r>
            <a:r>
              <a:rPr lang="en-US" sz="5500" dirty="0" err="1" smtClean="0">
                <a:solidFill>
                  <a:srgbClr val="000099"/>
                </a:solidFill>
              </a:rPr>
              <a:t>Chúa</a:t>
            </a:r>
            <a:r>
              <a:rPr lang="en-US" sz="5500" dirty="0" smtClean="0">
                <a:solidFill>
                  <a:srgbClr val="000099"/>
                </a:solidFill>
              </a:rPr>
              <a:t>, </a:t>
            </a:r>
            <a:r>
              <a:rPr lang="en-US" sz="5500" dirty="0" err="1" smtClean="0">
                <a:solidFill>
                  <a:srgbClr val="000099"/>
                </a:solidFill>
              </a:rPr>
              <a:t>khắp</a:t>
            </a:r>
            <a:r>
              <a:rPr lang="en-US" sz="5500" dirty="0" smtClean="0">
                <a:solidFill>
                  <a:srgbClr val="000099"/>
                </a:solidFill>
              </a:rPr>
              <a:t> </a:t>
            </a:r>
            <a:r>
              <a:rPr lang="en-US" sz="5500" dirty="0" err="1" smtClean="0">
                <a:solidFill>
                  <a:srgbClr val="000099"/>
                </a:solidFill>
              </a:rPr>
              <a:t>vũ</a:t>
            </a:r>
            <a:r>
              <a:rPr lang="en-US" sz="5500" dirty="0" smtClean="0">
                <a:solidFill>
                  <a:srgbClr val="000099"/>
                </a:solidFill>
              </a:rPr>
              <a:t> </a:t>
            </a:r>
            <a:r>
              <a:rPr lang="en-US" sz="5500" dirty="0" err="1" smtClean="0">
                <a:solidFill>
                  <a:srgbClr val="000099"/>
                </a:solidFill>
              </a:rPr>
              <a:t>trụ</a:t>
            </a:r>
            <a:r>
              <a:rPr lang="en-US" sz="5500" dirty="0" smtClean="0">
                <a:solidFill>
                  <a:srgbClr val="000099"/>
                </a:solidFill>
              </a:rPr>
              <a:t> </a:t>
            </a:r>
            <a:r>
              <a:rPr lang="en-US" sz="5500" dirty="0" err="1" smtClean="0">
                <a:solidFill>
                  <a:srgbClr val="000099"/>
                </a:solidFill>
              </a:rPr>
              <a:t>trời</a:t>
            </a:r>
            <a:r>
              <a:rPr lang="en-US" sz="5500" dirty="0" smtClean="0">
                <a:solidFill>
                  <a:srgbClr val="000099"/>
                </a:solidFill>
              </a:rPr>
              <a:t> </a:t>
            </a:r>
            <a:r>
              <a:rPr lang="en-US" sz="5500" dirty="0" err="1" smtClean="0">
                <a:solidFill>
                  <a:srgbClr val="000099"/>
                </a:solidFill>
              </a:rPr>
              <a:t>đất</a:t>
            </a:r>
            <a:r>
              <a:rPr lang="en-US" sz="5500" dirty="0" smtClean="0">
                <a:solidFill>
                  <a:srgbClr val="000099"/>
                </a:solidFill>
              </a:rPr>
              <a:t> </a:t>
            </a:r>
            <a:r>
              <a:rPr lang="en-US" sz="5500" dirty="0" err="1" smtClean="0">
                <a:solidFill>
                  <a:srgbClr val="000099"/>
                </a:solidFill>
              </a:rPr>
              <a:t>ngàn</a:t>
            </a:r>
            <a:r>
              <a:rPr lang="en-US" sz="5500" dirty="0" smtClean="0">
                <a:solidFill>
                  <a:srgbClr val="000099"/>
                </a:solidFill>
              </a:rPr>
              <a:t> </a:t>
            </a:r>
            <a:r>
              <a:rPr lang="en-US" sz="5500" dirty="0" err="1" smtClean="0">
                <a:solidFill>
                  <a:srgbClr val="000099"/>
                </a:solidFill>
              </a:rPr>
              <a:t>vinh</a:t>
            </a:r>
            <a:r>
              <a:rPr lang="en-US" sz="5500" dirty="0" smtClean="0">
                <a:solidFill>
                  <a:srgbClr val="000099"/>
                </a:solidFill>
              </a:rPr>
              <a:t> </a:t>
            </a:r>
            <a:r>
              <a:rPr lang="en-US" sz="5500" dirty="0" err="1" smtClean="0">
                <a:solidFill>
                  <a:srgbClr val="000099"/>
                </a:solidFill>
              </a:rPr>
              <a:t>quang</a:t>
            </a:r>
            <a:r>
              <a:rPr lang="en-US" sz="5500" dirty="0" smtClean="0">
                <a:solidFill>
                  <a:srgbClr val="000099"/>
                </a:solidFill>
              </a:rPr>
              <a:t> </a:t>
            </a:r>
            <a:r>
              <a:rPr lang="en-US" sz="5500" dirty="0" err="1" smtClean="0">
                <a:solidFill>
                  <a:srgbClr val="000099"/>
                </a:solidFill>
              </a:rPr>
              <a:t>cao</a:t>
            </a:r>
            <a:r>
              <a:rPr lang="en-US" sz="5500" dirty="0" smtClean="0">
                <a:solidFill>
                  <a:srgbClr val="000099"/>
                </a:solidFill>
              </a:rPr>
              <a:t> </a:t>
            </a:r>
            <a:r>
              <a:rPr lang="en-US" sz="5500" dirty="0" err="1" smtClean="0">
                <a:solidFill>
                  <a:srgbClr val="000099"/>
                </a:solidFill>
              </a:rPr>
              <a:t>chiếu</a:t>
            </a:r>
            <a:r>
              <a:rPr lang="en-US" sz="5500" dirty="0" smtClean="0">
                <a:solidFill>
                  <a:srgbClr val="000099"/>
                </a:solidFill>
              </a:rPr>
              <a:t> </a:t>
            </a:r>
            <a:r>
              <a:rPr lang="en-US" sz="5500" dirty="0" err="1" smtClean="0">
                <a:solidFill>
                  <a:srgbClr val="000099"/>
                </a:solidFill>
              </a:rPr>
              <a:t>hiển</a:t>
            </a:r>
            <a:r>
              <a:rPr lang="en-US" sz="5500" dirty="0" smtClean="0">
                <a:solidFill>
                  <a:srgbClr val="000099"/>
                </a:solidFill>
              </a:rPr>
              <a:t> </a:t>
            </a:r>
            <a:r>
              <a:rPr lang="en-US" sz="5500" dirty="0" err="1" smtClean="0">
                <a:solidFill>
                  <a:srgbClr val="000099"/>
                </a:solidFill>
              </a:rPr>
              <a:t>trị</a:t>
            </a:r>
            <a:r>
              <a:rPr lang="en-US" sz="5500" dirty="0" smtClean="0">
                <a:solidFill>
                  <a:srgbClr val="000099"/>
                </a:solidFill>
              </a:rPr>
              <a:t> </a:t>
            </a:r>
            <a:r>
              <a:rPr lang="en-US" sz="5500" dirty="0" err="1" smtClean="0">
                <a:solidFill>
                  <a:srgbClr val="000099"/>
                </a:solidFill>
              </a:rPr>
              <a:t>đời</a:t>
            </a:r>
            <a:r>
              <a:rPr lang="en-US" sz="5500" dirty="0" smtClean="0">
                <a:solidFill>
                  <a:srgbClr val="000099"/>
                </a:solidFill>
              </a:rPr>
              <a:t> </a:t>
            </a:r>
            <a:r>
              <a:rPr lang="en-US" sz="5500" dirty="0" err="1" smtClean="0">
                <a:solidFill>
                  <a:srgbClr val="000099"/>
                </a:solidFill>
              </a:rPr>
              <a:t>đời</a:t>
            </a:r>
            <a:r>
              <a:rPr lang="en-US" sz="5500" dirty="0" smtClean="0">
                <a:solidFill>
                  <a:srgbClr val="000099"/>
                </a:solidFill>
              </a:rPr>
              <a:t>.</a:t>
            </a:r>
            <a:endParaRPr lang="vi-VN" sz="5500" b="0" dirty="0">
              <a:solidFill>
                <a:srgbClr val="000099"/>
              </a:solidFill>
              <a:effectLst/>
            </a:endParaRPr>
          </a:p>
        </p:txBody>
      </p:sp>
    </p:spTree>
    <p:extLst>
      <p:ext uri="{BB962C8B-B14F-4D97-AF65-F5344CB8AC3E}">
        <p14:creationId xmlns:p14="http://schemas.microsoft.com/office/powerpoint/2010/main" val="1787676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C00000"/>
                </a:solidFill>
                <a:effectLst/>
              </a:rPr>
              <a:t>Tk</a:t>
            </a:r>
            <a:r>
              <a:rPr lang="en-US" sz="6000" b="0" u="sng" dirty="0" smtClean="0">
                <a:solidFill>
                  <a:srgbClr val="C00000"/>
                </a:solidFill>
                <a:effectLst/>
              </a:rPr>
              <a:t>:</a:t>
            </a:r>
            <a:r>
              <a:rPr lang="en-US" sz="6000" b="0" dirty="0" smtClean="0">
                <a:solidFill>
                  <a:srgbClr val="000099"/>
                </a:solidFill>
                <a:effectLst/>
              </a:rPr>
              <a:t> </a:t>
            </a:r>
            <a:r>
              <a:rPr lang="vi-VN" sz="6000" b="0" dirty="0">
                <a:solidFill>
                  <a:srgbClr val="000099"/>
                </a:solidFill>
                <a:effectLst/>
              </a:rPr>
              <a:t> </a:t>
            </a:r>
            <a:r>
              <a:rPr lang="en-US" sz="6000" dirty="0" err="1" smtClean="0">
                <a:solidFill>
                  <a:srgbClr val="000099"/>
                </a:solidFill>
              </a:rPr>
              <a:t>Vì</a:t>
            </a:r>
            <a:r>
              <a:rPr lang="en-US" sz="6000" dirty="0" smtClean="0">
                <a:solidFill>
                  <a:srgbClr val="000099"/>
                </a:solidFill>
              </a:rPr>
              <a:t> </a:t>
            </a:r>
            <a:r>
              <a:rPr lang="en-US" sz="6000" dirty="0" err="1" smtClean="0">
                <a:solidFill>
                  <a:srgbClr val="000099"/>
                </a:solidFill>
              </a:rPr>
              <a:t>tình</a:t>
            </a:r>
            <a:r>
              <a:rPr lang="en-US" sz="6000" dirty="0" smtClean="0">
                <a:solidFill>
                  <a:srgbClr val="000099"/>
                </a:solidFill>
              </a:rPr>
              <a:t> </a:t>
            </a:r>
            <a:r>
              <a:rPr lang="en-US" sz="6000" dirty="0" err="1" smtClean="0">
                <a:solidFill>
                  <a:srgbClr val="000099"/>
                </a:solidFill>
              </a:rPr>
              <a:t>Chúa</a:t>
            </a:r>
            <a:r>
              <a:rPr lang="en-US" sz="6000" dirty="0" smtClean="0">
                <a:solidFill>
                  <a:srgbClr val="000099"/>
                </a:solidFill>
              </a:rPr>
              <a:t> </a:t>
            </a:r>
            <a:r>
              <a:rPr lang="en-US" sz="6000" dirty="0" err="1" smtClean="0">
                <a:solidFill>
                  <a:srgbClr val="000099"/>
                </a:solidFill>
              </a:rPr>
              <a:t>đã</a:t>
            </a:r>
            <a:r>
              <a:rPr lang="en-US" sz="6000" dirty="0" smtClean="0">
                <a:solidFill>
                  <a:srgbClr val="000099"/>
                </a:solidFill>
              </a:rPr>
              <a:t> </a:t>
            </a:r>
            <a:r>
              <a:rPr lang="en-US" sz="6000" dirty="0" err="1" smtClean="0">
                <a:solidFill>
                  <a:srgbClr val="000099"/>
                </a:solidFill>
              </a:rPr>
              <a:t>chất</a:t>
            </a:r>
            <a:r>
              <a:rPr lang="en-US" sz="6000" dirty="0" smtClean="0">
                <a:solidFill>
                  <a:srgbClr val="000099"/>
                </a:solidFill>
              </a:rPr>
              <a:t> </a:t>
            </a:r>
            <a:r>
              <a:rPr lang="en-US" sz="6000" dirty="0" err="1" smtClean="0">
                <a:solidFill>
                  <a:srgbClr val="000099"/>
                </a:solidFill>
              </a:rPr>
              <a:t>chứa</a:t>
            </a:r>
            <a:r>
              <a:rPr lang="en-US" sz="6000" dirty="0" smtClean="0">
                <a:solidFill>
                  <a:srgbClr val="000099"/>
                </a:solidFill>
              </a:rPr>
              <a:t> </a:t>
            </a:r>
            <a:r>
              <a:rPr lang="en-US" sz="6000" dirty="0" err="1" smtClean="0">
                <a:solidFill>
                  <a:srgbClr val="000099"/>
                </a:solidFill>
              </a:rPr>
              <a:t>trong</a:t>
            </a:r>
            <a:r>
              <a:rPr lang="en-US" sz="6000" dirty="0" smtClean="0">
                <a:solidFill>
                  <a:srgbClr val="000099"/>
                </a:solidFill>
              </a:rPr>
              <a:t> </a:t>
            </a:r>
            <a:r>
              <a:rPr lang="en-US" sz="6000" dirty="0" err="1" smtClean="0">
                <a:solidFill>
                  <a:srgbClr val="000099"/>
                </a:solidFill>
              </a:rPr>
              <a:t>trái</a:t>
            </a:r>
            <a:r>
              <a:rPr lang="en-US" sz="6000" dirty="0" smtClean="0">
                <a:solidFill>
                  <a:srgbClr val="000099"/>
                </a:solidFill>
              </a:rPr>
              <a:t> </a:t>
            </a:r>
            <a:r>
              <a:rPr lang="en-US" sz="6000" dirty="0" err="1" smtClean="0">
                <a:solidFill>
                  <a:srgbClr val="000099"/>
                </a:solidFill>
              </a:rPr>
              <a:t>tim</a:t>
            </a:r>
            <a:r>
              <a:rPr lang="en-US" sz="6000" dirty="0" smtClean="0">
                <a:solidFill>
                  <a:srgbClr val="000099"/>
                </a:solidFill>
              </a:rPr>
              <a:t> </a:t>
            </a:r>
            <a:r>
              <a:rPr lang="en-US" sz="6000" dirty="0" err="1" smtClean="0">
                <a:solidFill>
                  <a:srgbClr val="000099"/>
                </a:solidFill>
              </a:rPr>
              <a:t>Mẹ</a:t>
            </a:r>
            <a:r>
              <a:rPr lang="en-US" sz="6000" dirty="0" smtClean="0">
                <a:solidFill>
                  <a:srgbClr val="000099"/>
                </a:solidFill>
              </a:rPr>
              <a:t> </a:t>
            </a:r>
            <a:r>
              <a:rPr lang="en-US" sz="6000" dirty="0" err="1" smtClean="0">
                <a:solidFill>
                  <a:srgbClr val="000099"/>
                </a:solidFill>
              </a:rPr>
              <a:t>hiền</a:t>
            </a:r>
            <a:r>
              <a:rPr lang="en-US" sz="6000" dirty="0" smtClean="0">
                <a:solidFill>
                  <a:srgbClr val="000099"/>
                </a:solidFill>
              </a:rPr>
              <a:t>, </a:t>
            </a:r>
            <a:r>
              <a:rPr lang="en-US" sz="6000" dirty="0" err="1" smtClean="0">
                <a:solidFill>
                  <a:srgbClr val="000099"/>
                </a:solidFill>
              </a:rPr>
              <a:t>luôn</a:t>
            </a:r>
            <a:r>
              <a:rPr lang="en-US" sz="6000" dirty="0" smtClean="0">
                <a:solidFill>
                  <a:srgbClr val="000099"/>
                </a:solidFill>
              </a:rPr>
              <a:t> </a:t>
            </a:r>
            <a:r>
              <a:rPr lang="en-US" sz="6000" dirty="0" err="1" smtClean="0">
                <a:solidFill>
                  <a:srgbClr val="000099"/>
                </a:solidFill>
              </a:rPr>
              <a:t>trìu</a:t>
            </a:r>
            <a:r>
              <a:rPr lang="en-US" sz="6000" dirty="0" smtClean="0">
                <a:solidFill>
                  <a:srgbClr val="000099"/>
                </a:solidFill>
              </a:rPr>
              <a:t> </a:t>
            </a:r>
            <a:r>
              <a:rPr lang="en-US" sz="6000" dirty="0" err="1" smtClean="0">
                <a:solidFill>
                  <a:srgbClr val="000099"/>
                </a:solidFill>
              </a:rPr>
              <a:t>mến</a:t>
            </a:r>
            <a:r>
              <a:rPr lang="en-US" sz="6000" dirty="0" smtClean="0">
                <a:solidFill>
                  <a:srgbClr val="000099"/>
                </a:solidFill>
              </a:rPr>
              <a:t> </a:t>
            </a:r>
            <a:r>
              <a:rPr lang="en-US" sz="6000" dirty="0" err="1" smtClean="0">
                <a:solidFill>
                  <a:srgbClr val="000099"/>
                </a:solidFill>
              </a:rPr>
              <a:t>mãi</a:t>
            </a:r>
            <a:r>
              <a:rPr lang="en-US" sz="6000" dirty="0" smtClean="0">
                <a:solidFill>
                  <a:srgbClr val="000099"/>
                </a:solidFill>
              </a:rPr>
              <a:t> </a:t>
            </a:r>
            <a:r>
              <a:rPr lang="en-US" sz="6000" dirty="0" err="1" smtClean="0">
                <a:solidFill>
                  <a:srgbClr val="000099"/>
                </a:solidFill>
              </a:rPr>
              <a:t>cứu</a:t>
            </a:r>
            <a:r>
              <a:rPr lang="en-US" sz="6000" dirty="0" smtClean="0">
                <a:solidFill>
                  <a:srgbClr val="000099"/>
                </a:solidFill>
              </a:rPr>
              <a:t> </a:t>
            </a:r>
            <a:r>
              <a:rPr lang="en-US" sz="6000" dirty="0" err="1" smtClean="0">
                <a:solidFill>
                  <a:srgbClr val="000099"/>
                </a:solidFill>
              </a:rPr>
              <a:t>giúp</a:t>
            </a:r>
            <a:r>
              <a:rPr lang="en-US" sz="6000" dirty="0" smtClean="0">
                <a:solidFill>
                  <a:srgbClr val="000099"/>
                </a:solidFill>
              </a:rPr>
              <a:t> </a:t>
            </a:r>
            <a:r>
              <a:rPr lang="en-US" sz="6000" dirty="0" err="1" smtClean="0">
                <a:solidFill>
                  <a:srgbClr val="000099"/>
                </a:solidFill>
              </a:rPr>
              <a:t>chở</a:t>
            </a:r>
            <a:r>
              <a:rPr lang="en-US" sz="6000" dirty="0" smtClean="0">
                <a:solidFill>
                  <a:srgbClr val="000099"/>
                </a:solidFill>
              </a:rPr>
              <a:t> </a:t>
            </a:r>
            <a:r>
              <a:rPr lang="en-US" sz="6000" dirty="0" err="1" smtClean="0">
                <a:solidFill>
                  <a:srgbClr val="000099"/>
                </a:solidFill>
              </a:rPr>
              <a:t>che</a:t>
            </a:r>
            <a:r>
              <a:rPr lang="en-US" sz="6000" dirty="0" smtClean="0">
                <a:solidFill>
                  <a:srgbClr val="000099"/>
                </a:solidFill>
              </a:rPr>
              <a:t> </a:t>
            </a:r>
            <a:r>
              <a:rPr lang="en-US" sz="6000" dirty="0" err="1" smtClean="0">
                <a:solidFill>
                  <a:srgbClr val="000099"/>
                </a:solidFill>
              </a:rPr>
              <a:t>nguyện</a:t>
            </a:r>
            <a:r>
              <a:rPr lang="en-US" sz="6000" dirty="0" smtClean="0">
                <a:solidFill>
                  <a:srgbClr val="000099"/>
                </a:solidFill>
              </a:rPr>
              <a:t> </a:t>
            </a:r>
            <a:r>
              <a:rPr lang="en-US" sz="6000" dirty="0" err="1" smtClean="0">
                <a:solidFill>
                  <a:srgbClr val="000099"/>
                </a:solidFill>
              </a:rPr>
              <a:t>cầu</a:t>
            </a:r>
            <a:r>
              <a:rPr lang="en-US" sz="6000" dirty="0" smtClean="0">
                <a:solidFill>
                  <a:srgbClr val="000099"/>
                </a:solidFill>
              </a:rPr>
              <a:t> </a:t>
            </a:r>
            <a:r>
              <a:rPr lang="en-US" sz="6000" dirty="0" smtClean="0">
                <a:solidFill>
                  <a:srgbClr val="C00000"/>
                </a:solidFill>
              </a:rPr>
              <a:t>…</a:t>
            </a:r>
            <a:endParaRPr lang="vi-VN" sz="6000" b="0" dirty="0">
              <a:solidFill>
                <a:srgbClr val="C00000"/>
              </a:solidFill>
              <a:effectLst/>
            </a:endParaRPr>
          </a:p>
        </p:txBody>
      </p:sp>
    </p:spTree>
    <p:extLst>
      <p:ext uri="{BB962C8B-B14F-4D97-AF65-F5344CB8AC3E}">
        <p14:creationId xmlns:p14="http://schemas.microsoft.com/office/powerpoint/2010/main" val="396166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dirty="0" smtClean="0">
                <a:solidFill>
                  <a:srgbClr val="C00000"/>
                </a:solidFill>
                <a:effectLst/>
              </a:rPr>
              <a:t>… </a:t>
            </a:r>
            <a:r>
              <a:rPr lang="en-US" sz="6200" dirty="0" err="1" smtClean="0">
                <a:solidFill>
                  <a:srgbClr val="000099"/>
                </a:solidFill>
              </a:rPr>
              <a:t>Ngàn</a:t>
            </a:r>
            <a:r>
              <a:rPr lang="en-US" sz="6200" dirty="0" smtClean="0">
                <a:solidFill>
                  <a:srgbClr val="000099"/>
                </a:solidFill>
              </a:rPr>
              <a:t> </a:t>
            </a:r>
            <a:r>
              <a:rPr lang="en-US" sz="6200" dirty="0" err="1" smtClean="0">
                <a:solidFill>
                  <a:srgbClr val="000099"/>
                </a:solidFill>
              </a:rPr>
              <a:t>phúc</a:t>
            </a:r>
            <a:r>
              <a:rPr lang="en-US" sz="6200" dirty="0" smtClean="0">
                <a:solidFill>
                  <a:srgbClr val="000099"/>
                </a:solidFill>
              </a:rPr>
              <a:t> </a:t>
            </a:r>
            <a:r>
              <a:rPr lang="en-US" sz="6200" dirty="0" err="1" smtClean="0">
                <a:solidFill>
                  <a:srgbClr val="000099"/>
                </a:solidFill>
              </a:rPr>
              <a:t>ân</a:t>
            </a:r>
            <a:r>
              <a:rPr lang="en-US" sz="6200" dirty="0" smtClean="0">
                <a:solidFill>
                  <a:srgbClr val="000099"/>
                </a:solidFill>
              </a:rPr>
              <a:t> </a:t>
            </a:r>
            <a:r>
              <a:rPr lang="en-US" sz="6200" dirty="0" err="1" smtClean="0">
                <a:solidFill>
                  <a:srgbClr val="000099"/>
                </a:solidFill>
              </a:rPr>
              <a:t>vẫn</a:t>
            </a:r>
            <a:r>
              <a:rPr lang="en-US" sz="6200" dirty="0" smtClean="0">
                <a:solidFill>
                  <a:srgbClr val="000099"/>
                </a:solidFill>
              </a:rPr>
              <a:t> </a:t>
            </a:r>
            <a:r>
              <a:rPr lang="en-US" sz="6200" dirty="0" err="1" smtClean="0">
                <a:solidFill>
                  <a:srgbClr val="000099"/>
                </a:solidFill>
              </a:rPr>
              <a:t>nhờ</a:t>
            </a:r>
            <a:r>
              <a:rPr lang="en-US" sz="6200" dirty="0" smtClean="0">
                <a:solidFill>
                  <a:srgbClr val="000099"/>
                </a:solidFill>
              </a:rPr>
              <a:t> </a:t>
            </a:r>
            <a:r>
              <a:rPr lang="en-US" sz="6200" dirty="0" err="1" smtClean="0">
                <a:solidFill>
                  <a:srgbClr val="000099"/>
                </a:solidFill>
              </a:rPr>
              <a:t>Mẹ</a:t>
            </a:r>
            <a:r>
              <a:rPr lang="en-US" sz="6200" dirty="0" smtClean="0">
                <a:solidFill>
                  <a:srgbClr val="000099"/>
                </a:solidFill>
              </a:rPr>
              <a:t>, </a:t>
            </a:r>
            <a:r>
              <a:rPr lang="en-US" sz="6200" dirty="0" err="1" smtClean="0">
                <a:solidFill>
                  <a:srgbClr val="000099"/>
                </a:solidFill>
              </a:rPr>
              <a:t>ngàn</a:t>
            </a:r>
            <a:r>
              <a:rPr lang="en-US" sz="6200" dirty="0" smtClean="0">
                <a:solidFill>
                  <a:srgbClr val="000099"/>
                </a:solidFill>
              </a:rPr>
              <a:t> </a:t>
            </a:r>
            <a:r>
              <a:rPr lang="en-US" sz="6200" dirty="0" err="1" smtClean="0">
                <a:solidFill>
                  <a:srgbClr val="000099"/>
                </a:solidFill>
              </a:rPr>
              <a:t>khổ</a:t>
            </a:r>
            <a:r>
              <a:rPr lang="en-US" sz="6200" dirty="0" smtClean="0">
                <a:solidFill>
                  <a:srgbClr val="000099"/>
                </a:solidFill>
              </a:rPr>
              <a:t> </a:t>
            </a:r>
            <a:r>
              <a:rPr lang="en-US" sz="6200" dirty="0" err="1" smtClean="0">
                <a:solidFill>
                  <a:srgbClr val="000099"/>
                </a:solidFill>
              </a:rPr>
              <a:t>đau</a:t>
            </a:r>
            <a:r>
              <a:rPr lang="en-US" sz="6200" dirty="0" smtClean="0">
                <a:solidFill>
                  <a:srgbClr val="000099"/>
                </a:solidFill>
              </a:rPr>
              <a:t> </a:t>
            </a:r>
            <a:r>
              <a:rPr lang="en-US" sz="6200" dirty="0" err="1" smtClean="0">
                <a:solidFill>
                  <a:srgbClr val="000099"/>
                </a:solidFill>
              </a:rPr>
              <a:t>cũng</a:t>
            </a:r>
            <a:r>
              <a:rPr lang="en-US" sz="6200" dirty="0" smtClean="0">
                <a:solidFill>
                  <a:srgbClr val="000099"/>
                </a:solidFill>
              </a:rPr>
              <a:t> </a:t>
            </a:r>
            <a:r>
              <a:rPr lang="en-US" sz="6200" dirty="0" err="1" smtClean="0">
                <a:solidFill>
                  <a:srgbClr val="000099"/>
                </a:solidFill>
              </a:rPr>
              <a:t>nhờ</a:t>
            </a:r>
            <a:r>
              <a:rPr lang="en-US" sz="6200" dirty="0" smtClean="0">
                <a:solidFill>
                  <a:srgbClr val="000099"/>
                </a:solidFill>
              </a:rPr>
              <a:t> </a:t>
            </a:r>
            <a:r>
              <a:rPr lang="en-US" sz="6200" dirty="0" err="1" smtClean="0">
                <a:solidFill>
                  <a:srgbClr val="000099"/>
                </a:solidFill>
              </a:rPr>
              <a:t>Mẹ</a:t>
            </a:r>
            <a:r>
              <a:rPr lang="en-US" sz="6200" dirty="0" smtClean="0">
                <a:solidFill>
                  <a:srgbClr val="000099"/>
                </a:solidFill>
              </a:rPr>
              <a:t>. </a:t>
            </a:r>
            <a:r>
              <a:rPr lang="en-US" sz="6200" dirty="0" err="1" smtClean="0">
                <a:solidFill>
                  <a:srgbClr val="000099"/>
                </a:solidFill>
              </a:rPr>
              <a:t>Nhờ</a:t>
            </a:r>
            <a:r>
              <a:rPr lang="en-US" sz="6200" dirty="0" smtClean="0">
                <a:solidFill>
                  <a:srgbClr val="000099"/>
                </a:solidFill>
              </a:rPr>
              <a:t> </a:t>
            </a:r>
            <a:r>
              <a:rPr lang="en-US" sz="6200" dirty="0" err="1" smtClean="0">
                <a:solidFill>
                  <a:srgbClr val="000099"/>
                </a:solidFill>
              </a:rPr>
              <a:t>Mẹ</a:t>
            </a:r>
            <a:r>
              <a:rPr lang="en-US" sz="6200" dirty="0" smtClean="0">
                <a:solidFill>
                  <a:srgbClr val="000099"/>
                </a:solidFill>
              </a:rPr>
              <a:t> </a:t>
            </a:r>
            <a:r>
              <a:rPr lang="en-US" sz="6200" dirty="0" err="1" smtClean="0">
                <a:solidFill>
                  <a:srgbClr val="000099"/>
                </a:solidFill>
              </a:rPr>
              <a:t>thương</a:t>
            </a:r>
            <a:r>
              <a:rPr lang="en-US" sz="6200" dirty="0" smtClean="0">
                <a:solidFill>
                  <a:srgbClr val="000099"/>
                </a:solidFill>
              </a:rPr>
              <a:t> </a:t>
            </a:r>
            <a:r>
              <a:rPr lang="en-US" sz="6200" dirty="0" err="1" smtClean="0">
                <a:solidFill>
                  <a:srgbClr val="000099"/>
                </a:solidFill>
              </a:rPr>
              <a:t>dâng</a:t>
            </a:r>
            <a:r>
              <a:rPr lang="en-US" sz="6200" dirty="0" smtClean="0">
                <a:solidFill>
                  <a:srgbClr val="000099"/>
                </a:solidFill>
              </a:rPr>
              <a:t> </a:t>
            </a:r>
            <a:r>
              <a:rPr lang="en-US" sz="6200" dirty="0" err="1" smtClean="0">
                <a:solidFill>
                  <a:srgbClr val="000099"/>
                </a:solidFill>
              </a:rPr>
              <a:t>Chúa</a:t>
            </a:r>
            <a:r>
              <a:rPr lang="en-US" sz="6200" dirty="0" smtClean="0">
                <a:solidFill>
                  <a:srgbClr val="000099"/>
                </a:solidFill>
              </a:rPr>
              <a:t> </a:t>
            </a:r>
            <a:r>
              <a:rPr lang="en-US" sz="6200" dirty="0" err="1" smtClean="0">
                <a:solidFill>
                  <a:srgbClr val="000099"/>
                </a:solidFill>
              </a:rPr>
              <a:t>trót</a:t>
            </a:r>
            <a:r>
              <a:rPr lang="en-US" sz="6200" dirty="0" smtClean="0">
                <a:solidFill>
                  <a:srgbClr val="000099"/>
                </a:solidFill>
              </a:rPr>
              <a:t> </a:t>
            </a:r>
            <a:r>
              <a:rPr lang="en-US" sz="6200" dirty="0" err="1" smtClean="0">
                <a:solidFill>
                  <a:srgbClr val="000099"/>
                </a:solidFill>
              </a:rPr>
              <a:t>đời</a:t>
            </a:r>
            <a:r>
              <a:rPr lang="en-US" sz="6200" dirty="0" smtClean="0">
                <a:solidFill>
                  <a:srgbClr val="000099"/>
                </a:solidFill>
              </a:rPr>
              <a:t> </a:t>
            </a:r>
            <a:r>
              <a:rPr lang="en-US" sz="6200" dirty="0" err="1" smtClean="0">
                <a:solidFill>
                  <a:srgbClr val="000099"/>
                </a:solidFill>
              </a:rPr>
              <a:t>tạ</a:t>
            </a:r>
            <a:r>
              <a:rPr lang="en-US" sz="6200" dirty="0" smtClean="0">
                <a:solidFill>
                  <a:srgbClr val="000099"/>
                </a:solidFill>
              </a:rPr>
              <a:t> </a:t>
            </a:r>
            <a:r>
              <a:rPr lang="en-US" sz="6200" dirty="0" err="1" smtClean="0">
                <a:solidFill>
                  <a:srgbClr val="000099"/>
                </a:solidFill>
              </a:rPr>
              <a:t>ơn</a:t>
            </a:r>
            <a:r>
              <a:rPr lang="en-US" sz="6200" dirty="0" smtClean="0">
                <a:solidFill>
                  <a:srgbClr val="000099"/>
                </a:solidFill>
              </a:rPr>
              <a:t>.</a:t>
            </a:r>
            <a:endParaRPr lang="vi-VN" sz="6200" b="0" dirty="0">
              <a:solidFill>
                <a:srgbClr val="000099"/>
              </a:solidFill>
              <a:effectLst/>
            </a:endParaRPr>
          </a:p>
        </p:txBody>
      </p:sp>
    </p:spTree>
    <p:extLst>
      <p:ext uri="{BB962C8B-B14F-4D97-AF65-F5344CB8AC3E}">
        <p14:creationId xmlns:p14="http://schemas.microsoft.com/office/powerpoint/2010/main" val="384358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C00000"/>
                </a:solidFill>
                <a:effectLst/>
              </a:rPr>
              <a:t>Đk</a:t>
            </a:r>
            <a:r>
              <a:rPr lang="en-US" sz="5500" b="0" u="sng" dirty="0">
                <a:solidFill>
                  <a:srgbClr val="C00000"/>
                </a:solidFill>
                <a:effectLst/>
              </a:rPr>
              <a:t>:</a:t>
            </a:r>
            <a:r>
              <a:rPr lang="en-US" sz="5500" b="0" dirty="0">
                <a:solidFill>
                  <a:srgbClr val="C00000"/>
                </a:solidFill>
                <a:effectLst/>
              </a:rPr>
              <a:t> </a:t>
            </a:r>
            <a:r>
              <a:rPr lang="vi-VN" sz="5500" b="0" dirty="0">
                <a:solidFill>
                  <a:srgbClr val="C00000"/>
                </a:solidFill>
                <a:effectLst/>
              </a:rPr>
              <a:t> </a:t>
            </a:r>
            <a:r>
              <a:rPr lang="en-US" sz="5500" dirty="0" err="1" smtClean="0">
                <a:solidFill>
                  <a:srgbClr val="000099"/>
                </a:solidFill>
              </a:rPr>
              <a:t>Chúng</a:t>
            </a:r>
            <a:r>
              <a:rPr lang="en-US" sz="5500" dirty="0" smtClean="0">
                <a:solidFill>
                  <a:srgbClr val="000099"/>
                </a:solidFill>
              </a:rPr>
              <a:t> con </a:t>
            </a:r>
            <a:r>
              <a:rPr lang="en-US" sz="5500" dirty="0" err="1" smtClean="0">
                <a:solidFill>
                  <a:srgbClr val="000099"/>
                </a:solidFill>
              </a:rPr>
              <a:t>xin</a:t>
            </a:r>
            <a:r>
              <a:rPr lang="en-US" sz="5500" dirty="0" smtClean="0">
                <a:solidFill>
                  <a:srgbClr val="000099"/>
                </a:solidFill>
              </a:rPr>
              <a:t> </a:t>
            </a:r>
            <a:r>
              <a:rPr lang="en-US" sz="5500" dirty="0" err="1" smtClean="0">
                <a:solidFill>
                  <a:srgbClr val="000099"/>
                </a:solidFill>
              </a:rPr>
              <a:t>tạ</a:t>
            </a:r>
            <a:r>
              <a:rPr lang="en-US" sz="5500" dirty="0" smtClean="0">
                <a:solidFill>
                  <a:srgbClr val="000099"/>
                </a:solidFill>
              </a:rPr>
              <a:t> </a:t>
            </a:r>
            <a:r>
              <a:rPr lang="en-US" sz="5500" dirty="0" err="1" smtClean="0">
                <a:solidFill>
                  <a:srgbClr val="000099"/>
                </a:solidFill>
              </a:rPr>
              <a:t>ơn</a:t>
            </a:r>
            <a:r>
              <a:rPr lang="en-US" sz="5500" dirty="0" smtClean="0">
                <a:solidFill>
                  <a:srgbClr val="000099"/>
                </a:solidFill>
              </a:rPr>
              <a:t> </a:t>
            </a:r>
            <a:r>
              <a:rPr lang="en-US" sz="5500" dirty="0" err="1" smtClean="0">
                <a:solidFill>
                  <a:srgbClr val="000099"/>
                </a:solidFill>
              </a:rPr>
              <a:t>Chúa</a:t>
            </a:r>
            <a:r>
              <a:rPr lang="en-US" sz="5500" dirty="0" smtClean="0">
                <a:solidFill>
                  <a:srgbClr val="000099"/>
                </a:solidFill>
              </a:rPr>
              <a:t> </a:t>
            </a:r>
            <a:r>
              <a:rPr lang="en-US" sz="5500" dirty="0" err="1" smtClean="0">
                <a:solidFill>
                  <a:srgbClr val="000099"/>
                </a:solidFill>
              </a:rPr>
              <a:t>uy</a:t>
            </a:r>
            <a:r>
              <a:rPr lang="en-US" sz="5500" dirty="0" smtClean="0">
                <a:solidFill>
                  <a:srgbClr val="000099"/>
                </a:solidFill>
              </a:rPr>
              <a:t> </a:t>
            </a:r>
            <a:r>
              <a:rPr lang="en-US" sz="5500" dirty="0" err="1" smtClean="0">
                <a:solidFill>
                  <a:srgbClr val="000099"/>
                </a:solidFill>
              </a:rPr>
              <a:t>quyền</a:t>
            </a:r>
            <a:r>
              <a:rPr lang="en-US" sz="5500" dirty="0" smtClean="0">
                <a:solidFill>
                  <a:srgbClr val="000099"/>
                </a:solidFill>
              </a:rPr>
              <a:t> </a:t>
            </a:r>
            <a:r>
              <a:rPr lang="en-US" sz="5500" dirty="0" err="1" smtClean="0">
                <a:solidFill>
                  <a:srgbClr val="000099"/>
                </a:solidFill>
              </a:rPr>
              <a:t>toàn</a:t>
            </a:r>
            <a:r>
              <a:rPr lang="en-US" sz="5500" dirty="0" smtClean="0">
                <a:solidFill>
                  <a:srgbClr val="000099"/>
                </a:solidFill>
              </a:rPr>
              <a:t> </a:t>
            </a:r>
            <a:r>
              <a:rPr lang="en-US" sz="5500" dirty="0" err="1" smtClean="0">
                <a:solidFill>
                  <a:srgbClr val="000099"/>
                </a:solidFill>
              </a:rPr>
              <a:t>năng</a:t>
            </a:r>
            <a:r>
              <a:rPr lang="en-US" sz="5500" dirty="0" smtClean="0">
                <a:solidFill>
                  <a:srgbClr val="000099"/>
                </a:solidFill>
              </a:rPr>
              <a:t>. </a:t>
            </a:r>
            <a:r>
              <a:rPr lang="en-US" sz="5500" dirty="0" err="1" smtClean="0">
                <a:solidFill>
                  <a:srgbClr val="000099"/>
                </a:solidFill>
              </a:rPr>
              <a:t>Tình</a:t>
            </a:r>
            <a:r>
              <a:rPr lang="en-US" sz="5500" dirty="0" smtClean="0">
                <a:solidFill>
                  <a:srgbClr val="000099"/>
                </a:solidFill>
              </a:rPr>
              <a:t> </a:t>
            </a:r>
            <a:r>
              <a:rPr lang="en-US" sz="5500" dirty="0" err="1" smtClean="0">
                <a:solidFill>
                  <a:srgbClr val="000099"/>
                </a:solidFill>
              </a:rPr>
              <a:t>yêu</a:t>
            </a:r>
            <a:r>
              <a:rPr lang="en-US" sz="5500" dirty="0" smtClean="0">
                <a:solidFill>
                  <a:srgbClr val="000099"/>
                </a:solidFill>
              </a:rPr>
              <a:t> </a:t>
            </a:r>
            <a:r>
              <a:rPr lang="en-US" sz="5500" dirty="0" err="1" smtClean="0">
                <a:solidFill>
                  <a:srgbClr val="000099"/>
                </a:solidFill>
              </a:rPr>
              <a:t>Chúa</a:t>
            </a:r>
            <a:r>
              <a:rPr lang="en-US" sz="5500" dirty="0" smtClean="0">
                <a:solidFill>
                  <a:srgbClr val="000099"/>
                </a:solidFill>
              </a:rPr>
              <a:t> </a:t>
            </a:r>
            <a:r>
              <a:rPr lang="en-US" sz="5500" dirty="0" err="1" smtClean="0">
                <a:solidFill>
                  <a:srgbClr val="000099"/>
                </a:solidFill>
              </a:rPr>
              <a:t>nào</a:t>
            </a:r>
            <a:r>
              <a:rPr lang="en-US" sz="5500" dirty="0" smtClean="0">
                <a:solidFill>
                  <a:srgbClr val="000099"/>
                </a:solidFill>
              </a:rPr>
              <a:t> </a:t>
            </a:r>
            <a:r>
              <a:rPr lang="en-US" sz="5500" dirty="0" err="1" smtClean="0">
                <a:solidFill>
                  <a:srgbClr val="000099"/>
                </a:solidFill>
              </a:rPr>
              <a:t>biết</a:t>
            </a:r>
            <a:r>
              <a:rPr lang="en-US" sz="5500" dirty="0" smtClean="0">
                <a:solidFill>
                  <a:srgbClr val="000099"/>
                </a:solidFill>
              </a:rPr>
              <a:t> chi </a:t>
            </a:r>
            <a:r>
              <a:rPr lang="en-US" sz="5500" dirty="0" err="1" smtClean="0">
                <a:solidFill>
                  <a:srgbClr val="000099"/>
                </a:solidFill>
              </a:rPr>
              <a:t>báo</a:t>
            </a:r>
            <a:r>
              <a:rPr lang="en-US" sz="5500" dirty="0" smtClean="0">
                <a:solidFill>
                  <a:srgbClr val="000099"/>
                </a:solidFill>
              </a:rPr>
              <a:t> </a:t>
            </a:r>
            <a:r>
              <a:rPr lang="en-US" sz="5500" dirty="0" err="1" smtClean="0">
                <a:solidFill>
                  <a:srgbClr val="000099"/>
                </a:solidFill>
              </a:rPr>
              <a:t>đền</a:t>
            </a:r>
            <a:r>
              <a:rPr lang="en-US" sz="5500" dirty="0" smtClean="0">
                <a:solidFill>
                  <a:srgbClr val="000099"/>
                </a:solidFill>
              </a:rPr>
              <a:t>. </a:t>
            </a:r>
            <a:r>
              <a:rPr lang="en-US" sz="5500" dirty="0" err="1" smtClean="0">
                <a:solidFill>
                  <a:srgbClr val="000099"/>
                </a:solidFill>
              </a:rPr>
              <a:t>Chúa</a:t>
            </a:r>
            <a:r>
              <a:rPr lang="en-US" sz="5500" dirty="0" smtClean="0">
                <a:solidFill>
                  <a:srgbClr val="000099"/>
                </a:solidFill>
              </a:rPr>
              <a:t> </a:t>
            </a:r>
            <a:r>
              <a:rPr lang="en-US" sz="5500" dirty="0" err="1" smtClean="0">
                <a:solidFill>
                  <a:srgbClr val="000099"/>
                </a:solidFill>
              </a:rPr>
              <a:t>muôn</a:t>
            </a:r>
            <a:r>
              <a:rPr lang="en-US" sz="5500" dirty="0" smtClean="0">
                <a:solidFill>
                  <a:srgbClr val="000099"/>
                </a:solidFill>
              </a:rPr>
              <a:t> </a:t>
            </a:r>
            <a:r>
              <a:rPr lang="en-US" sz="5500" dirty="0" err="1" smtClean="0">
                <a:solidFill>
                  <a:srgbClr val="000099"/>
                </a:solidFill>
              </a:rPr>
              <a:t>đời</a:t>
            </a:r>
            <a:r>
              <a:rPr lang="en-US" sz="5500" dirty="0" smtClean="0">
                <a:solidFill>
                  <a:srgbClr val="000099"/>
                </a:solidFill>
              </a:rPr>
              <a:t> </a:t>
            </a:r>
            <a:r>
              <a:rPr lang="en-US" sz="5500" dirty="0" err="1" smtClean="0">
                <a:solidFill>
                  <a:srgbClr val="000099"/>
                </a:solidFill>
              </a:rPr>
              <a:t>là</a:t>
            </a:r>
            <a:r>
              <a:rPr lang="en-US" sz="5500" dirty="0" smtClean="0">
                <a:solidFill>
                  <a:srgbClr val="000099"/>
                </a:solidFill>
              </a:rPr>
              <a:t> </a:t>
            </a:r>
            <a:r>
              <a:rPr lang="en-US" sz="5500" dirty="0" err="1" smtClean="0">
                <a:solidFill>
                  <a:srgbClr val="000099"/>
                </a:solidFill>
              </a:rPr>
              <a:t>Chúa</a:t>
            </a:r>
            <a:r>
              <a:rPr lang="en-US" sz="5500" dirty="0" smtClean="0">
                <a:solidFill>
                  <a:srgbClr val="000099"/>
                </a:solidFill>
              </a:rPr>
              <a:t>, </a:t>
            </a:r>
            <a:r>
              <a:rPr lang="en-US" sz="5500" dirty="0" err="1" smtClean="0">
                <a:solidFill>
                  <a:srgbClr val="000099"/>
                </a:solidFill>
              </a:rPr>
              <a:t>khắp</a:t>
            </a:r>
            <a:r>
              <a:rPr lang="en-US" sz="5500" dirty="0" smtClean="0">
                <a:solidFill>
                  <a:srgbClr val="000099"/>
                </a:solidFill>
              </a:rPr>
              <a:t> </a:t>
            </a:r>
            <a:r>
              <a:rPr lang="en-US" sz="5500" dirty="0" err="1" smtClean="0">
                <a:solidFill>
                  <a:srgbClr val="000099"/>
                </a:solidFill>
              </a:rPr>
              <a:t>vũ</a:t>
            </a:r>
            <a:r>
              <a:rPr lang="en-US" sz="5500" dirty="0" smtClean="0">
                <a:solidFill>
                  <a:srgbClr val="000099"/>
                </a:solidFill>
              </a:rPr>
              <a:t> </a:t>
            </a:r>
            <a:r>
              <a:rPr lang="en-US" sz="5500" dirty="0" err="1" smtClean="0">
                <a:solidFill>
                  <a:srgbClr val="000099"/>
                </a:solidFill>
              </a:rPr>
              <a:t>trụ</a:t>
            </a:r>
            <a:r>
              <a:rPr lang="en-US" sz="5500" dirty="0" smtClean="0">
                <a:solidFill>
                  <a:srgbClr val="000099"/>
                </a:solidFill>
              </a:rPr>
              <a:t> </a:t>
            </a:r>
            <a:r>
              <a:rPr lang="en-US" sz="5500" dirty="0" err="1" smtClean="0">
                <a:solidFill>
                  <a:srgbClr val="000099"/>
                </a:solidFill>
              </a:rPr>
              <a:t>trời</a:t>
            </a:r>
            <a:r>
              <a:rPr lang="en-US" sz="5500" dirty="0" smtClean="0">
                <a:solidFill>
                  <a:srgbClr val="000099"/>
                </a:solidFill>
              </a:rPr>
              <a:t> </a:t>
            </a:r>
            <a:r>
              <a:rPr lang="en-US" sz="5500" dirty="0" err="1" smtClean="0">
                <a:solidFill>
                  <a:srgbClr val="000099"/>
                </a:solidFill>
              </a:rPr>
              <a:t>đất</a:t>
            </a:r>
            <a:r>
              <a:rPr lang="en-US" sz="5500" dirty="0" smtClean="0">
                <a:solidFill>
                  <a:srgbClr val="000099"/>
                </a:solidFill>
              </a:rPr>
              <a:t> </a:t>
            </a:r>
            <a:r>
              <a:rPr lang="en-US" sz="5500" dirty="0" err="1" smtClean="0">
                <a:solidFill>
                  <a:srgbClr val="000099"/>
                </a:solidFill>
              </a:rPr>
              <a:t>ngàn</a:t>
            </a:r>
            <a:r>
              <a:rPr lang="en-US" sz="5500" dirty="0" smtClean="0">
                <a:solidFill>
                  <a:srgbClr val="000099"/>
                </a:solidFill>
              </a:rPr>
              <a:t> </a:t>
            </a:r>
            <a:r>
              <a:rPr lang="en-US" sz="5500" dirty="0" err="1" smtClean="0">
                <a:solidFill>
                  <a:srgbClr val="000099"/>
                </a:solidFill>
              </a:rPr>
              <a:t>vinh</a:t>
            </a:r>
            <a:r>
              <a:rPr lang="en-US" sz="5500" dirty="0" smtClean="0">
                <a:solidFill>
                  <a:srgbClr val="000099"/>
                </a:solidFill>
              </a:rPr>
              <a:t> </a:t>
            </a:r>
            <a:r>
              <a:rPr lang="en-US" sz="5500" dirty="0" err="1" smtClean="0">
                <a:solidFill>
                  <a:srgbClr val="000099"/>
                </a:solidFill>
              </a:rPr>
              <a:t>quang</a:t>
            </a:r>
            <a:r>
              <a:rPr lang="en-US" sz="5500" dirty="0" smtClean="0">
                <a:solidFill>
                  <a:srgbClr val="000099"/>
                </a:solidFill>
              </a:rPr>
              <a:t> </a:t>
            </a:r>
            <a:r>
              <a:rPr lang="en-US" sz="5500" dirty="0" err="1" smtClean="0">
                <a:solidFill>
                  <a:srgbClr val="000099"/>
                </a:solidFill>
              </a:rPr>
              <a:t>cao</a:t>
            </a:r>
            <a:r>
              <a:rPr lang="en-US" sz="5500" dirty="0" smtClean="0">
                <a:solidFill>
                  <a:srgbClr val="000099"/>
                </a:solidFill>
              </a:rPr>
              <a:t> </a:t>
            </a:r>
            <a:r>
              <a:rPr lang="en-US" sz="5500" dirty="0" err="1" smtClean="0">
                <a:solidFill>
                  <a:srgbClr val="000099"/>
                </a:solidFill>
              </a:rPr>
              <a:t>chiếu</a:t>
            </a:r>
            <a:r>
              <a:rPr lang="en-US" sz="5500" dirty="0" smtClean="0">
                <a:solidFill>
                  <a:srgbClr val="000099"/>
                </a:solidFill>
              </a:rPr>
              <a:t> </a:t>
            </a:r>
            <a:r>
              <a:rPr lang="en-US" sz="5500" dirty="0" err="1" smtClean="0">
                <a:solidFill>
                  <a:srgbClr val="000099"/>
                </a:solidFill>
              </a:rPr>
              <a:t>hiển</a:t>
            </a:r>
            <a:r>
              <a:rPr lang="en-US" sz="5500" dirty="0" smtClean="0">
                <a:solidFill>
                  <a:srgbClr val="000099"/>
                </a:solidFill>
              </a:rPr>
              <a:t> </a:t>
            </a:r>
            <a:r>
              <a:rPr lang="en-US" sz="5500" dirty="0" err="1" smtClean="0">
                <a:solidFill>
                  <a:srgbClr val="000099"/>
                </a:solidFill>
              </a:rPr>
              <a:t>trị</a:t>
            </a:r>
            <a:r>
              <a:rPr lang="en-US" sz="5500" dirty="0" smtClean="0">
                <a:solidFill>
                  <a:srgbClr val="000099"/>
                </a:solidFill>
              </a:rPr>
              <a:t> </a:t>
            </a:r>
            <a:r>
              <a:rPr lang="en-US" sz="5500" dirty="0" err="1" smtClean="0">
                <a:solidFill>
                  <a:srgbClr val="000099"/>
                </a:solidFill>
              </a:rPr>
              <a:t>đời</a:t>
            </a:r>
            <a:r>
              <a:rPr lang="en-US" sz="5500" dirty="0" smtClean="0">
                <a:solidFill>
                  <a:srgbClr val="000099"/>
                </a:solidFill>
              </a:rPr>
              <a:t> </a:t>
            </a:r>
            <a:r>
              <a:rPr lang="en-US" sz="5500" dirty="0" err="1" smtClean="0">
                <a:solidFill>
                  <a:srgbClr val="000099"/>
                </a:solidFill>
              </a:rPr>
              <a:t>đời</a:t>
            </a:r>
            <a:r>
              <a:rPr lang="en-US" sz="5500" dirty="0" smtClean="0">
                <a:solidFill>
                  <a:srgbClr val="000099"/>
                </a:solidFill>
              </a:rPr>
              <a:t>.</a:t>
            </a:r>
            <a:endParaRPr lang="vi-VN" sz="5500" b="0" dirty="0">
              <a:solidFill>
                <a:srgbClr val="000099"/>
              </a:solidFill>
              <a:effectLst/>
            </a:endParaRPr>
          </a:p>
        </p:txBody>
      </p:sp>
    </p:spTree>
    <p:extLst>
      <p:ext uri="{BB962C8B-B14F-4D97-AF65-F5344CB8AC3E}">
        <p14:creationId xmlns:p14="http://schemas.microsoft.com/office/powerpoint/2010/main" val="769088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3726"/>
          </a:xfrm>
        </p:spPr>
      </p:pic>
    </p:spTree>
    <p:extLst>
      <p:ext uri="{BB962C8B-B14F-4D97-AF65-F5344CB8AC3E}">
        <p14:creationId xmlns:p14="http://schemas.microsoft.com/office/powerpoint/2010/main" val="3509705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None/>
            </a:pPr>
            <a:r>
              <a:rPr lang="en-US" altLang="en-US" sz="5000" u="sng" dirty="0" err="1" smtClean="0">
                <a:solidFill>
                  <a:srgbClr val="C00000"/>
                </a:solidFill>
                <a:latin typeface="+mj-lt"/>
                <a:cs typeface="Times New Roman" panose="02020603050405020304" pitchFamily="18" charset="0"/>
              </a:rPr>
              <a:t>Đk</a:t>
            </a:r>
            <a:r>
              <a:rPr lang="en-US" altLang="en-US" sz="5000" u="sng" dirty="0">
                <a:solidFill>
                  <a:srgbClr val="C0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sz="5000" dirty="0" err="1" smtClean="0">
                <a:solidFill>
                  <a:srgbClr val="000099"/>
                </a:solidFill>
                <a:latin typeface="+mj-lt"/>
              </a:rPr>
              <a:t>Trời</a:t>
            </a:r>
            <a:r>
              <a:rPr lang="en-US" sz="5000" dirty="0" smtClean="0">
                <a:solidFill>
                  <a:srgbClr val="000099"/>
                </a:solidFill>
                <a:latin typeface="+mj-lt"/>
              </a:rPr>
              <a:t> </a:t>
            </a:r>
            <a:r>
              <a:rPr lang="en-US" sz="5000" dirty="0" err="1" smtClean="0">
                <a:solidFill>
                  <a:srgbClr val="000099"/>
                </a:solidFill>
                <a:latin typeface="+mj-lt"/>
              </a:rPr>
              <a:t>hân</a:t>
            </a:r>
            <a:r>
              <a:rPr lang="en-US" sz="5000" dirty="0" smtClean="0">
                <a:solidFill>
                  <a:srgbClr val="000099"/>
                </a:solidFill>
                <a:latin typeface="+mj-lt"/>
              </a:rPr>
              <a:t> </a:t>
            </a:r>
            <a:r>
              <a:rPr lang="en-US" sz="5000" dirty="0" err="1" smtClean="0">
                <a:solidFill>
                  <a:srgbClr val="000099"/>
                </a:solidFill>
                <a:latin typeface="+mj-lt"/>
              </a:rPr>
              <a:t>hoan</a:t>
            </a:r>
            <a:r>
              <a:rPr lang="en-US" sz="5000" dirty="0" smtClean="0">
                <a:solidFill>
                  <a:srgbClr val="000099"/>
                </a:solidFill>
                <a:latin typeface="+mj-lt"/>
              </a:rPr>
              <a:t> </a:t>
            </a:r>
            <a:r>
              <a:rPr lang="en-US" sz="5000" dirty="0" err="1" smtClean="0">
                <a:solidFill>
                  <a:srgbClr val="000099"/>
                </a:solidFill>
                <a:latin typeface="+mj-lt"/>
              </a:rPr>
              <a:t>đất</a:t>
            </a:r>
            <a:r>
              <a:rPr lang="en-US" sz="5000" dirty="0" smtClean="0">
                <a:solidFill>
                  <a:srgbClr val="000099"/>
                </a:solidFill>
                <a:latin typeface="+mj-lt"/>
              </a:rPr>
              <a:t> </a:t>
            </a:r>
            <a:r>
              <a:rPr lang="en-US" sz="5000" dirty="0" err="1" smtClean="0">
                <a:solidFill>
                  <a:srgbClr val="000099"/>
                </a:solidFill>
                <a:latin typeface="+mj-lt"/>
              </a:rPr>
              <a:t>tưng</a:t>
            </a:r>
            <a:r>
              <a:rPr lang="en-US" sz="5000" dirty="0" smtClean="0">
                <a:solidFill>
                  <a:srgbClr val="000099"/>
                </a:solidFill>
                <a:latin typeface="+mj-lt"/>
              </a:rPr>
              <a:t> </a:t>
            </a:r>
            <a:r>
              <a:rPr lang="en-US" sz="5000" dirty="0" err="1" smtClean="0">
                <a:solidFill>
                  <a:srgbClr val="000099"/>
                </a:solidFill>
                <a:latin typeface="+mj-lt"/>
              </a:rPr>
              <a:t>bừng</a:t>
            </a:r>
            <a:r>
              <a:rPr lang="en-US" sz="5000" dirty="0" smtClean="0">
                <a:solidFill>
                  <a:srgbClr val="000099"/>
                </a:solidFill>
                <a:latin typeface="+mj-lt"/>
              </a:rPr>
              <a:t> </a:t>
            </a:r>
            <a:r>
              <a:rPr lang="en-US" sz="5000" dirty="0" err="1" smtClean="0">
                <a:solidFill>
                  <a:srgbClr val="000099"/>
                </a:solidFill>
                <a:latin typeface="+mj-lt"/>
              </a:rPr>
              <a:t>vui</a:t>
            </a:r>
            <a:r>
              <a:rPr lang="en-US" sz="5000" dirty="0" smtClean="0">
                <a:solidFill>
                  <a:srgbClr val="000099"/>
                </a:solidFill>
                <a:latin typeface="+mj-lt"/>
              </a:rPr>
              <a:t> ca. </a:t>
            </a:r>
            <a:r>
              <a:rPr lang="en-US" sz="5000" dirty="0" err="1" smtClean="0">
                <a:solidFill>
                  <a:srgbClr val="000099"/>
                </a:solidFill>
                <a:latin typeface="+mj-lt"/>
              </a:rPr>
              <a:t>Này</a:t>
            </a:r>
            <a:r>
              <a:rPr lang="en-US" sz="5000" dirty="0" smtClean="0">
                <a:solidFill>
                  <a:srgbClr val="000099"/>
                </a:solidFill>
                <a:latin typeface="+mj-lt"/>
              </a:rPr>
              <a:t> </a:t>
            </a:r>
            <a:r>
              <a:rPr lang="en-US" sz="5000" dirty="0" err="1" smtClean="0">
                <a:solidFill>
                  <a:srgbClr val="000099"/>
                </a:solidFill>
                <a:latin typeface="+mj-lt"/>
              </a:rPr>
              <a:t>giờ</a:t>
            </a:r>
            <a:r>
              <a:rPr lang="en-US" sz="5000" dirty="0" smtClean="0">
                <a:solidFill>
                  <a:srgbClr val="000099"/>
                </a:solidFill>
                <a:latin typeface="+mj-lt"/>
              </a:rPr>
              <a:t> Con </a:t>
            </a:r>
            <a:r>
              <a:rPr lang="en-US" sz="5000" dirty="0" err="1" smtClean="0">
                <a:solidFill>
                  <a:srgbClr val="000099"/>
                </a:solidFill>
                <a:latin typeface="+mj-lt"/>
              </a:rPr>
              <a:t>Chúa</a:t>
            </a:r>
            <a:r>
              <a:rPr lang="en-US" sz="5000" dirty="0" smtClean="0">
                <a:solidFill>
                  <a:srgbClr val="000099"/>
                </a:solidFill>
                <a:latin typeface="+mj-lt"/>
              </a:rPr>
              <a:t> </a:t>
            </a:r>
            <a:r>
              <a:rPr lang="en-US" sz="5000" dirty="0" err="1" smtClean="0">
                <a:solidFill>
                  <a:srgbClr val="000099"/>
                </a:solidFill>
                <a:latin typeface="+mj-lt"/>
              </a:rPr>
              <a:t>Đấng</a:t>
            </a:r>
            <a:r>
              <a:rPr lang="en-US" sz="5000" dirty="0" smtClean="0">
                <a:solidFill>
                  <a:srgbClr val="000099"/>
                </a:solidFill>
                <a:latin typeface="+mj-lt"/>
              </a:rPr>
              <a:t> </a:t>
            </a:r>
            <a:r>
              <a:rPr lang="en-US" sz="5000" dirty="0" err="1" smtClean="0">
                <a:solidFill>
                  <a:srgbClr val="000099"/>
                </a:solidFill>
                <a:latin typeface="+mj-lt"/>
              </a:rPr>
              <a:t>Cứu</a:t>
            </a:r>
            <a:r>
              <a:rPr lang="en-US" sz="5000" dirty="0" smtClean="0">
                <a:solidFill>
                  <a:srgbClr val="000099"/>
                </a:solidFill>
                <a:latin typeface="+mj-lt"/>
              </a:rPr>
              <a:t> </a:t>
            </a:r>
            <a:r>
              <a:rPr lang="en-US" sz="5000" dirty="0" err="1" smtClean="0">
                <a:solidFill>
                  <a:srgbClr val="000099"/>
                </a:solidFill>
                <a:latin typeface="+mj-lt"/>
              </a:rPr>
              <a:t>Tinh</a:t>
            </a:r>
            <a:r>
              <a:rPr lang="en-US" sz="5000" dirty="0" smtClean="0">
                <a:solidFill>
                  <a:srgbClr val="000099"/>
                </a:solidFill>
                <a:latin typeface="+mj-lt"/>
              </a:rPr>
              <a:t> </a:t>
            </a:r>
            <a:r>
              <a:rPr lang="en-US" sz="5000" dirty="0" err="1" smtClean="0">
                <a:solidFill>
                  <a:srgbClr val="000099"/>
                </a:solidFill>
                <a:latin typeface="+mj-lt"/>
              </a:rPr>
              <a:t>đã</a:t>
            </a:r>
            <a:r>
              <a:rPr lang="en-US" sz="5000" dirty="0" smtClean="0">
                <a:solidFill>
                  <a:srgbClr val="000099"/>
                </a:solidFill>
                <a:latin typeface="+mj-lt"/>
              </a:rPr>
              <a:t> </a:t>
            </a:r>
            <a:r>
              <a:rPr lang="en-US" sz="5000" dirty="0" err="1" smtClean="0">
                <a:solidFill>
                  <a:srgbClr val="000099"/>
                </a:solidFill>
                <a:latin typeface="+mj-lt"/>
              </a:rPr>
              <a:t>sinh</a:t>
            </a:r>
            <a:r>
              <a:rPr lang="en-US" sz="5000" dirty="0" smtClean="0">
                <a:solidFill>
                  <a:srgbClr val="000099"/>
                </a:solidFill>
                <a:latin typeface="+mj-lt"/>
              </a:rPr>
              <a:t> </a:t>
            </a:r>
            <a:r>
              <a:rPr lang="en-US" sz="5000" dirty="0" err="1" smtClean="0">
                <a:solidFill>
                  <a:srgbClr val="000099"/>
                </a:solidFill>
                <a:latin typeface="+mj-lt"/>
              </a:rPr>
              <a:t>ra.</a:t>
            </a:r>
            <a:r>
              <a:rPr lang="en-US" sz="5000" dirty="0" smtClean="0">
                <a:solidFill>
                  <a:srgbClr val="000099"/>
                </a:solidFill>
                <a:latin typeface="+mj-lt"/>
              </a:rPr>
              <a:t> </a:t>
            </a:r>
            <a:r>
              <a:rPr lang="en-US" sz="5000" dirty="0" err="1" smtClean="0">
                <a:solidFill>
                  <a:srgbClr val="000099"/>
                </a:solidFill>
                <a:latin typeface="+mj-lt"/>
              </a:rPr>
              <a:t>Từ</a:t>
            </a:r>
            <a:r>
              <a:rPr lang="en-US" sz="5000" dirty="0" smtClean="0">
                <a:solidFill>
                  <a:srgbClr val="000099"/>
                </a:solidFill>
                <a:latin typeface="+mj-lt"/>
              </a:rPr>
              <a:t> non </a:t>
            </a:r>
            <a:r>
              <a:rPr lang="en-US" sz="5000" dirty="0" err="1" smtClean="0">
                <a:solidFill>
                  <a:srgbClr val="000099"/>
                </a:solidFill>
                <a:latin typeface="+mj-lt"/>
              </a:rPr>
              <a:t>cao</a:t>
            </a:r>
            <a:r>
              <a:rPr lang="en-US" sz="5000" dirty="0" smtClean="0">
                <a:solidFill>
                  <a:srgbClr val="000099"/>
                </a:solidFill>
                <a:latin typeface="+mj-lt"/>
              </a:rPr>
              <a:t> </a:t>
            </a:r>
            <a:r>
              <a:rPr lang="en-US" sz="5000" dirty="0" err="1" smtClean="0">
                <a:solidFill>
                  <a:srgbClr val="000099"/>
                </a:solidFill>
                <a:latin typeface="+mj-lt"/>
              </a:rPr>
              <a:t>tới</a:t>
            </a:r>
            <a:r>
              <a:rPr lang="en-US" sz="5000" dirty="0" smtClean="0">
                <a:solidFill>
                  <a:srgbClr val="000099"/>
                </a:solidFill>
                <a:latin typeface="+mj-lt"/>
              </a:rPr>
              <a:t> </a:t>
            </a:r>
            <a:r>
              <a:rPr lang="en-US" sz="5000" dirty="0" err="1" smtClean="0">
                <a:solidFill>
                  <a:srgbClr val="000099"/>
                </a:solidFill>
                <a:latin typeface="+mj-lt"/>
              </a:rPr>
              <a:t>khơi</a:t>
            </a:r>
            <a:r>
              <a:rPr lang="en-US" sz="5000" dirty="0" smtClean="0">
                <a:solidFill>
                  <a:srgbClr val="000099"/>
                </a:solidFill>
                <a:latin typeface="+mj-lt"/>
              </a:rPr>
              <a:t> </a:t>
            </a:r>
            <a:r>
              <a:rPr lang="en-US" sz="5000" dirty="0" err="1" smtClean="0">
                <a:solidFill>
                  <a:srgbClr val="000099"/>
                </a:solidFill>
                <a:latin typeface="+mj-lt"/>
              </a:rPr>
              <a:t>ngàn</a:t>
            </a:r>
            <a:r>
              <a:rPr lang="en-US" sz="5000" dirty="0" smtClean="0">
                <a:solidFill>
                  <a:srgbClr val="000099"/>
                </a:solidFill>
                <a:latin typeface="+mj-lt"/>
              </a:rPr>
              <a:t> </a:t>
            </a:r>
            <a:r>
              <a:rPr lang="en-US" sz="5000" dirty="0" err="1" smtClean="0">
                <a:solidFill>
                  <a:srgbClr val="000099"/>
                </a:solidFill>
                <a:latin typeface="+mj-lt"/>
              </a:rPr>
              <a:t>bao</a:t>
            </a:r>
            <a:r>
              <a:rPr lang="en-US" sz="5000" dirty="0" smtClean="0">
                <a:solidFill>
                  <a:srgbClr val="000099"/>
                </a:solidFill>
                <a:latin typeface="+mj-lt"/>
              </a:rPr>
              <a:t> la, </a:t>
            </a:r>
            <a:r>
              <a:rPr lang="en-US" sz="5000" dirty="0" err="1" smtClean="0">
                <a:solidFill>
                  <a:srgbClr val="000099"/>
                </a:solidFill>
                <a:latin typeface="+mj-lt"/>
              </a:rPr>
              <a:t>người</a:t>
            </a:r>
            <a:r>
              <a:rPr lang="en-US" sz="5000" dirty="0" smtClean="0">
                <a:solidFill>
                  <a:srgbClr val="000099"/>
                </a:solidFill>
                <a:latin typeface="+mj-lt"/>
              </a:rPr>
              <a:t> </a:t>
            </a:r>
            <a:r>
              <a:rPr lang="en-US" sz="5000" dirty="0" err="1" smtClean="0">
                <a:solidFill>
                  <a:srgbClr val="000099"/>
                </a:solidFill>
                <a:latin typeface="+mj-lt"/>
              </a:rPr>
              <a:t>người</a:t>
            </a:r>
            <a:r>
              <a:rPr lang="en-US" sz="5000" dirty="0" smtClean="0">
                <a:solidFill>
                  <a:srgbClr val="000099"/>
                </a:solidFill>
                <a:latin typeface="+mj-lt"/>
              </a:rPr>
              <a:t> </a:t>
            </a:r>
            <a:r>
              <a:rPr lang="en-US" sz="5000" dirty="0" err="1" smtClean="0">
                <a:solidFill>
                  <a:srgbClr val="000099"/>
                </a:solidFill>
                <a:latin typeface="+mj-lt"/>
              </a:rPr>
              <a:t>hoan</a:t>
            </a:r>
            <a:r>
              <a:rPr lang="en-US" sz="5000" dirty="0" smtClean="0">
                <a:solidFill>
                  <a:srgbClr val="000099"/>
                </a:solidFill>
                <a:latin typeface="+mj-lt"/>
              </a:rPr>
              <a:t> </a:t>
            </a:r>
            <a:r>
              <a:rPr lang="en-US" sz="5000" dirty="0" err="1" smtClean="0">
                <a:solidFill>
                  <a:srgbClr val="000099"/>
                </a:solidFill>
                <a:latin typeface="+mj-lt"/>
              </a:rPr>
              <a:t>chúc</a:t>
            </a:r>
            <a:r>
              <a:rPr lang="en-US" sz="5000" dirty="0" smtClean="0">
                <a:solidFill>
                  <a:srgbClr val="000099"/>
                </a:solidFill>
                <a:latin typeface="+mj-lt"/>
              </a:rPr>
              <a:t> </a:t>
            </a:r>
            <a:r>
              <a:rPr lang="en-US" sz="5000" dirty="0" err="1" smtClean="0">
                <a:solidFill>
                  <a:srgbClr val="000099"/>
                </a:solidFill>
                <a:latin typeface="+mj-lt"/>
              </a:rPr>
              <a:t>đón</a:t>
            </a:r>
            <a:r>
              <a:rPr lang="en-US" sz="5000" dirty="0" smtClean="0">
                <a:solidFill>
                  <a:srgbClr val="000099"/>
                </a:solidFill>
                <a:latin typeface="+mj-lt"/>
              </a:rPr>
              <a:t> tin </a:t>
            </a:r>
            <a:r>
              <a:rPr lang="en-US" sz="5000" dirty="0" err="1" smtClean="0">
                <a:solidFill>
                  <a:srgbClr val="000099"/>
                </a:solidFill>
                <a:latin typeface="+mj-lt"/>
              </a:rPr>
              <a:t>vui</a:t>
            </a:r>
            <a:r>
              <a:rPr lang="en-US" sz="5000" dirty="0" smtClean="0">
                <a:solidFill>
                  <a:srgbClr val="000099"/>
                </a:solidFill>
                <a:latin typeface="+mj-lt"/>
              </a:rPr>
              <a:t> </a:t>
            </a:r>
            <a:r>
              <a:rPr lang="en-US" sz="5000" dirty="0" err="1" smtClean="0">
                <a:solidFill>
                  <a:srgbClr val="000099"/>
                </a:solidFill>
                <a:latin typeface="+mj-lt"/>
              </a:rPr>
              <a:t>thái</a:t>
            </a:r>
            <a:r>
              <a:rPr lang="en-US" sz="5000" dirty="0" smtClean="0">
                <a:solidFill>
                  <a:srgbClr val="000099"/>
                </a:solidFill>
                <a:latin typeface="+mj-lt"/>
              </a:rPr>
              <a:t> </a:t>
            </a:r>
            <a:r>
              <a:rPr lang="en-US" sz="5000" dirty="0" err="1" smtClean="0">
                <a:solidFill>
                  <a:srgbClr val="000099"/>
                </a:solidFill>
                <a:latin typeface="+mj-lt"/>
              </a:rPr>
              <a:t>hòa</a:t>
            </a:r>
            <a:r>
              <a:rPr lang="en-US" sz="5000" dirty="0" smtClean="0">
                <a:solidFill>
                  <a:srgbClr val="000099"/>
                </a:solidFill>
                <a:latin typeface="+mj-lt"/>
              </a:rPr>
              <a:t>.</a:t>
            </a:r>
            <a:endParaRPr lang="vi-VN" sz="5000" dirty="0">
              <a:solidFill>
                <a:srgbClr val="000099"/>
              </a:solidFill>
              <a:latin typeface="+mj-lt"/>
            </a:endParaRPr>
          </a:p>
        </p:txBody>
      </p:sp>
    </p:spTree>
    <p:extLst>
      <p:ext uri="{BB962C8B-B14F-4D97-AF65-F5344CB8AC3E}">
        <p14:creationId xmlns:p14="http://schemas.microsoft.com/office/powerpoint/2010/main" val="1506212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000" u="sng" dirty="0" err="1" smtClean="0">
                <a:solidFill>
                  <a:srgbClr val="C00000"/>
                </a:solidFill>
                <a:latin typeface="+mj-lt"/>
                <a:cs typeface="Times New Roman" panose="02020603050405020304" pitchFamily="18" charset="0"/>
              </a:rPr>
              <a:t>Tk</a:t>
            </a:r>
            <a:r>
              <a:rPr lang="en-US" altLang="en-US" sz="5000" u="sng" dirty="0" smtClean="0">
                <a:solidFill>
                  <a:srgbClr val="C00000"/>
                </a:solidFill>
                <a:latin typeface="+mj-lt"/>
                <a:cs typeface="Times New Roman" panose="02020603050405020304" pitchFamily="18" charset="0"/>
              </a:rPr>
              <a:t>:</a:t>
            </a:r>
            <a:r>
              <a:rPr lang="en-US" altLang="en-US" sz="5000" dirty="0" smtClean="0">
                <a:solidFill>
                  <a:srgbClr val="003399"/>
                </a:solidFill>
                <a:latin typeface="+mj-lt"/>
                <a:cs typeface="Times New Roman" panose="02020603050405020304" pitchFamily="18" charset="0"/>
              </a:rPr>
              <a:t> </a:t>
            </a:r>
            <a:r>
              <a:rPr lang="en-US" sz="5000" dirty="0" err="1" smtClean="0">
                <a:solidFill>
                  <a:srgbClr val="000099"/>
                </a:solidFill>
                <a:latin typeface="+mj-lt"/>
              </a:rPr>
              <a:t>Thời</a:t>
            </a:r>
            <a:r>
              <a:rPr lang="en-US" sz="5000" dirty="0" smtClean="0">
                <a:solidFill>
                  <a:srgbClr val="000099"/>
                </a:solidFill>
                <a:latin typeface="+mj-lt"/>
              </a:rPr>
              <a:t> </a:t>
            </a:r>
            <a:r>
              <a:rPr lang="en-US" sz="5000" dirty="0" err="1" smtClean="0">
                <a:solidFill>
                  <a:srgbClr val="000099"/>
                </a:solidFill>
                <a:latin typeface="+mj-lt"/>
              </a:rPr>
              <a:t>gian</a:t>
            </a:r>
            <a:r>
              <a:rPr lang="en-US" sz="5000" dirty="0" smtClean="0">
                <a:solidFill>
                  <a:srgbClr val="000099"/>
                </a:solidFill>
                <a:latin typeface="+mj-lt"/>
              </a:rPr>
              <a:t> qua </a:t>
            </a:r>
            <a:r>
              <a:rPr lang="en-US" sz="5000" dirty="0" err="1" smtClean="0">
                <a:solidFill>
                  <a:srgbClr val="000099"/>
                </a:solidFill>
                <a:latin typeface="+mj-lt"/>
              </a:rPr>
              <a:t>nhân</a:t>
            </a:r>
            <a:r>
              <a:rPr lang="en-US" sz="5000" dirty="0" smtClean="0">
                <a:solidFill>
                  <a:srgbClr val="000099"/>
                </a:solidFill>
                <a:latin typeface="+mj-lt"/>
              </a:rPr>
              <a:t> </a:t>
            </a:r>
            <a:r>
              <a:rPr lang="en-US" sz="5000" dirty="0" err="1" smtClean="0">
                <a:solidFill>
                  <a:srgbClr val="000099"/>
                </a:solidFill>
                <a:latin typeface="+mj-lt"/>
              </a:rPr>
              <a:t>trần</a:t>
            </a:r>
            <a:r>
              <a:rPr lang="en-US" sz="5000" dirty="0" smtClean="0">
                <a:solidFill>
                  <a:srgbClr val="000099"/>
                </a:solidFill>
                <a:latin typeface="+mj-lt"/>
              </a:rPr>
              <a:t> </a:t>
            </a:r>
            <a:r>
              <a:rPr lang="en-US" sz="5000" dirty="0" err="1" smtClean="0">
                <a:solidFill>
                  <a:srgbClr val="000099"/>
                </a:solidFill>
                <a:latin typeface="+mj-lt"/>
              </a:rPr>
              <a:t>luôn</a:t>
            </a:r>
            <a:r>
              <a:rPr lang="en-US" sz="5000" dirty="0" smtClean="0">
                <a:solidFill>
                  <a:srgbClr val="000099"/>
                </a:solidFill>
                <a:latin typeface="+mj-lt"/>
              </a:rPr>
              <a:t> </a:t>
            </a:r>
            <a:r>
              <a:rPr lang="en-US" sz="5000" dirty="0" err="1" smtClean="0">
                <a:solidFill>
                  <a:srgbClr val="000099"/>
                </a:solidFill>
                <a:latin typeface="+mj-lt"/>
              </a:rPr>
              <a:t>ngóng</a:t>
            </a:r>
            <a:r>
              <a:rPr lang="en-US" sz="5000" dirty="0" smtClean="0">
                <a:solidFill>
                  <a:srgbClr val="000099"/>
                </a:solidFill>
                <a:latin typeface="+mj-lt"/>
              </a:rPr>
              <a:t> </a:t>
            </a:r>
            <a:r>
              <a:rPr lang="en-US" sz="5000" dirty="0" err="1" smtClean="0">
                <a:solidFill>
                  <a:srgbClr val="000099"/>
                </a:solidFill>
                <a:latin typeface="+mj-lt"/>
              </a:rPr>
              <a:t>trông</a:t>
            </a:r>
            <a:r>
              <a:rPr lang="en-US" sz="5000" dirty="0" smtClean="0">
                <a:solidFill>
                  <a:srgbClr val="000099"/>
                </a:solidFill>
                <a:latin typeface="+mj-lt"/>
              </a:rPr>
              <a:t>. </a:t>
            </a:r>
            <a:r>
              <a:rPr lang="en-US" sz="5000" dirty="0" err="1" smtClean="0">
                <a:solidFill>
                  <a:srgbClr val="000099"/>
                </a:solidFill>
                <a:latin typeface="+mj-lt"/>
              </a:rPr>
              <a:t>Lời</a:t>
            </a:r>
            <a:r>
              <a:rPr lang="en-US" sz="5000" dirty="0" smtClean="0">
                <a:solidFill>
                  <a:srgbClr val="000099"/>
                </a:solidFill>
                <a:latin typeface="+mj-lt"/>
              </a:rPr>
              <a:t> </a:t>
            </a:r>
            <a:r>
              <a:rPr lang="en-US" sz="5000" dirty="0" err="1" smtClean="0">
                <a:solidFill>
                  <a:srgbClr val="000099"/>
                </a:solidFill>
                <a:latin typeface="+mj-lt"/>
              </a:rPr>
              <a:t>Giao</a:t>
            </a:r>
            <a:r>
              <a:rPr lang="en-US" sz="5000" dirty="0" smtClean="0">
                <a:solidFill>
                  <a:srgbClr val="000099"/>
                </a:solidFill>
                <a:latin typeface="+mj-lt"/>
              </a:rPr>
              <a:t> </a:t>
            </a:r>
            <a:r>
              <a:rPr lang="en-US" sz="5000" dirty="0" err="1">
                <a:solidFill>
                  <a:srgbClr val="000099"/>
                </a:solidFill>
                <a:latin typeface="+mj-lt"/>
              </a:rPr>
              <a:t>Ư</a:t>
            </a:r>
            <a:r>
              <a:rPr lang="en-US" sz="5000" dirty="0" err="1" smtClean="0">
                <a:solidFill>
                  <a:srgbClr val="000099"/>
                </a:solidFill>
                <a:latin typeface="+mj-lt"/>
              </a:rPr>
              <a:t>ớc</a:t>
            </a:r>
            <a:r>
              <a:rPr lang="en-US" sz="5000" dirty="0" smtClean="0">
                <a:solidFill>
                  <a:srgbClr val="000099"/>
                </a:solidFill>
                <a:latin typeface="+mj-lt"/>
              </a:rPr>
              <a:t> </a:t>
            </a:r>
            <a:r>
              <a:rPr lang="en-US" sz="5000" dirty="0" err="1" smtClean="0">
                <a:solidFill>
                  <a:srgbClr val="000099"/>
                </a:solidFill>
                <a:latin typeface="+mj-lt"/>
              </a:rPr>
              <a:t>vẫn</a:t>
            </a:r>
            <a:r>
              <a:rPr lang="en-US" sz="5000" dirty="0" smtClean="0">
                <a:solidFill>
                  <a:srgbClr val="000099"/>
                </a:solidFill>
                <a:latin typeface="+mj-lt"/>
              </a:rPr>
              <a:t> </a:t>
            </a:r>
            <a:r>
              <a:rPr lang="en-US" sz="5000" dirty="0" err="1" smtClean="0">
                <a:solidFill>
                  <a:srgbClr val="000099"/>
                </a:solidFill>
                <a:latin typeface="+mj-lt"/>
              </a:rPr>
              <a:t>âm</a:t>
            </a:r>
            <a:r>
              <a:rPr lang="en-US" sz="5000" dirty="0" smtClean="0">
                <a:solidFill>
                  <a:srgbClr val="000099"/>
                </a:solidFill>
                <a:latin typeface="+mj-lt"/>
              </a:rPr>
              <a:t> </a:t>
            </a:r>
            <a:r>
              <a:rPr lang="en-US" sz="5000" dirty="0" err="1" smtClean="0">
                <a:solidFill>
                  <a:srgbClr val="000099"/>
                </a:solidFill>
                <a:latin typeface="+mj-lt"/>
              </a:rPr>
              <a:t>vang</a:t>
            </a:r>
            <a:r>
              <a:rPr lang="en-US" sz="5000" dirty="0" smtClean="0">
                <a:solidFill>
                  <a:srgbClr val="000099"/>
                </a:solidFill>
                <a:latin typeface="+mj-lt"/>
              </a:rPr>
              <a:t> </a:t>
            </a:r>
            <a:r>
              <a:rPr lang="en-US" sz="5000" dirty="0" err="1" smtClean="0">
                <a:solidFill>
                  <a:srgbClr val="000099"/>
                </a:solidFill>
                <a:latin typeface="+mj-lt"/>
              </a:rPr>
              <a:t>trong</a:t>
            </a:r>
            <a:r>
              <a:rPr lang="en-US" sz="5000" dirty="0" smtClean="0">
                <a:solidFill>
                  <a:srgbClr val="000099"/>
                </a:solidFill>
                <a:latin typeface="+mj-lt"/>
              </a:rPr>
              <a:t> </a:t>
            </a:r>
            <a:r>
              <a:rPr lang="en-US" sz="5000" dirty="0" err="1" smtClean="0">
                <a:solidFill>
                  <a:srgbClr val="000099"/>
                </a:solidFill>
                <a:latin typeface="+mj-lt"/>
              </a:rPr>
              <a:t>muôn</a:t>
            </a:r>
            <a:r>
              <a:rPr lang="en-US" sz="5000" dirty="0" smtClean="0">
                <a:solidFill>
                  <a:srgbClr val="000099"/>
                </a:solidFill>
                <a:latin typeface="+mj-lt"/>
              </a:rPr>
              <a:t> </a:t>
            </a:r>
            <a:r>
              <a:rPr lang="en-US" sz="5000" dirty="0" err="1" smtClean="0">
                <a:solidFill>
                  <a:srgbClr val="000099"/>
                </a:solidFill>
                <a:latin typeface="+mj-lt"/>
              </a:rPr>
              <a:t>lòng</a:t>
            </a:r>
            <a:r>
              <a:rPr lang="en-US" sz="5000" dirty="0" smtClean="0">
                <a:solidFill>
                  <a:srgbClr val="000099"/>
                </a:solidFill>
                <a:latin typeface="+mj-lt"/>
              </a:rPr>
              <a:t>. </a:t>
            </a:r>
            <a:r>
              <a:rPr lang="en-US" sz="5000" dirty="0" err="1" smtClean="0">
                <a:solidFill>
                  <a:srgbClr val="000099"/>
                </a:solidFill>
                <a:latin typeface="+mj-lt"/>
              </a:rPr>
              <a:t>Cùng</a:t>
            </a:r>
            <a:r>
              <a:rPr lang="en-US" sz="5000" dirty="0" smtClean="0">
                <a:solidFill>
                  <a:srgbClr val="000099"/>
                </a:solidFill>
                <a:latin typeface="+mj-lt"/>
              </a:rPr>
              <a:t> </a:t>
            </a:r>
            <a:r>
              <a:rPr lang="en-US" sz="5000" dirty="0" err="1" smtClean="0">
                <a:solidFill>
                  <a:srgbClr val="000099"/>
                </a:solidFill>
                <a:latin typeface="+mj-lt"/>
              </a:rPr>
              <a:t>nguyện</a:t>
            </a:r>
            <a:r>
              <a:rPr lang="en-US" sz="5000" dirty="0" smtClean="0">
                <a:solidFill>
                  <a:srgbClr val="000099"/>
                </a:solidFill>
                <a:latin typeface="+mj-lt"/>
              </a:rPr>
              <a:t> </a:t>
            </a:r>
            <a:r>
              <a:rPr lang="en-US" sz="5000" dirty="0" err="1" smtClean="0">
                <a:solidFill>
                  <a:srgbClr val="000099"/>
                </a:solidFill>
                <a:latin typeface="+mj-lt"/>
              </a:rPr>
              <a:t>xin</a:t>
            </a:r>
            <a:r>
              <a:rPr lang="en-US" sz="5000" dirty="0" smtClean="0">
                <a:solidFill>
                  <a:srgbClr val="000099"/>
                </a:solidFill>
                <a:latin typeface="+mj-lt"/>
              </a:rPr>
              <a:t> </a:t>
            </a:r>
            <a:r>
              <a:rPr lang="en-US" sz="5000" dirty="0" err="1" smtClean="0">
                <a:solidFill>
                  <a:srgbClr val="000099"/>
                </a:solidFill>
                <a:latin typeface="+mj-lt"/>
              </a:rPr>
              <a:t>sương</a:t>
            </a:r>
            <a:r>
              <a:rPr lang="en-US" sz="5000" dirty="0" smtClean="0">
                <a:solidFill>
                  <a:srgbClr val="000099"/>
                </a:solidFill>
                <a:latin typeface="+mj-lt"/>
              </a:rPr>
              <a:t> </a:t>
            </a:r>
            <a:r>
              <a:rPr lang="en-US" sz="5000" dirty="0" err="1" smtClean="0">
                <a:solidFill>
                  <a:srgbClr val="000099"/>
                </a:solidFill>
                <a:latin typeface="+mj-lt"/>
              </a:rPr>
              <a:t>trời</a:t>
            </a:r>
            <a:r>
              <a:rPr lang="en-US" sz="5000" dirty="0" smtClean="0">
                <a:solidFill>
                  <a:srgbClr val="000099"/>
                </a:solidFill>
                <a:latin typeface="+mj-lt"/>
              </a:rPr>
              <a:t> </a:t>
            </a:r>
            <a:r>
              <a:rPr lang="en-US" sz="5000" dirty="0" err="1" smtClean="0">
                <a:solidFill>
                  <a:srgbClr val="000099"/>
                </a:solidFill>
                <a:latin typeface="+mj-lt"/>
              </a:rPr>
              <a:t>tỏa</a:t>
            </a:r>
            <a:r>
              <a:rPr lang="en-US" sz="5000" dirty="0" smtClean="0">
                <a:solidFill>
                  <a:srgbClr val="000099"/>
                </a:solidFill>
                <a:latin typeface="+mj-lt"/>
              </a:rPr>
              <a:t> </a:t>
            </a:r>
            <a:r>
              <a:rPr lang="en-US" sz="5000" dirty="0" err="1" smtClean="0">
                <a:solidFill>
                  <a:srgbClr val="000099"/>
                </a:solidFill>
                <a:latin typeface="+mj-lt"/>
              </a:rPr>
              <a:t>khắp</a:t>
            </a:r>
            <a:r>
              <a:rPr lang="en-US" sz="5000" dirty="0" smtClean="0">
                <a:solidFill>
                  <a:srgbClr val="000099"/>
                </a:solidFill>
                <a:latin typeface="+mj-lt"/>
              </a:rPr>
              <a:t> </a:t>
            </a:r>
            <a:r>
              <a:rPr lang="en-US" sz="5000" dirty="0" err="1" smtClean="0">
                <a:solidFill>
                  <a:srgbClr val="000099"/>
                </a:solidFill>
                <a:latin typeface="+mj-lt"/>
              </a:rPr>
              <a:t>nơi</a:t>
            </a:r>
            <a:r>
              <a:rPr lang="en-US" sz="5000" dirty="0" smtClean="0">
                <a:solidFill>
                  <a:srgbClr val="000099"/>
                </a:solidFill>
                <a:latin typeface="+mj-lt"/>
              </a:rPr>
              <a:t>. </a:t>
            </a:r>
            <a:r>
              <a:rPr lang="en-US" sz="5000" dirty="0" err="1" smtClean="0">
                <a:solidFill>
                  <a:srgbClr val="000099"/>
                </a:solidFill>
                <a:latin typeface="+mj-lt"/>
              </a:rPr>
              <a:t>Và</a:t>
            </a:r>
            <a:r>
              <a:rPr lang="en-US" sz="5000" dirty="0" smtClean="0">
                <a:solidFill>
                  <a:srgbClr val="000099"/>
                </a:solidFill>
                <a:latin typeface="+mj-lt"/>
              </a:rPr>
              <a:t> </a:t>
            </a:r>
            <a:r>
              <a:rPr lang="en-US" sz="5000" dirty="0" err="1" smtClean="0">
                <a:solidFill>
                  <a:srgbClr val="000099"/>
                </a:solidFill>
                <a:latin typeface="+mj-lt"/>
              </a:rPr>
              <a:t>mây</a:t>
            </a:r>
            <a:r>
              <a:rPr lang="en-US" sz="5000" dirty="0" smtClean="0">
                <a:solidFill>
                  <a:srgbClr val="000099"/>
                </a:solidFill>
                <a:latin typeface="+mj-lt"/>
              </a:rPr>
              <a:t> </a:t>
            </a:r>
            <a:r>
              <a:rPr lang="en-US" sz="5000" dirty="0" err="1" smtClean="0">
                <a:solidFill>
                  <a:srgbClr val="000099"/>
                </a:solidFill>
                <a:latin typeface="+mj-lt"/>
              </a:rPr>
              <a:t>mưa</a:t>
            </a:r>
            <a:r>
              <a:rPr lang="en-US" sz="5000" dirty="0" smtClean="0">
                <a:solidFill>
                  <a:srgbClr val="000099"/>
                </a:solidFill>
                <a:latin typeface="+mj-lt"/>
              </a:rPr>
              <a:t> </a:t>
            </a:r>
            <a:r>
              <a:rPr lang="en-US" sz="5000" dirty="0" err="1" smtClean="0">
                <a:solidFill>
                  <a:srgbClr val="000099"/>
                </a:solidFill>
                <a:latin typeface="+mj-lt"/>
              </a:rPr>
              <a:t>Đấng</a:t>
            </a:r>
            <a:r>
              <a:rPr lang="en-US" sz="5000" dirty="0" smtClean="0">
                <a:solidFill>
                  <a:srgbClr val="000099"/>
                </a:solidFill>
                <a:latin typeface="+mj-lt"/>
              </a:rPr>
              <a:t> </a:t>
            </a:r>
            <a:r>
              <a:rPr lang="en-US" sz="5000" dirty="0" err="1" smtClean="0">
                <a:solidFill>
                  <a:srgbClr val="000099"/>
                </a:solidFill>
                <a:latin typeface="+mj-lt"/>
              </a:rPr>
              <a:t>Cứu</a:t>
            </a:r>
            <a:r>
              <a:rPr lang="en-US" sz="5000" dirty="0" smtClean="0">
                <a:solidFill>
                  <a:srgbClr val="000099"/>
                </a:solidFill>
                <a:latin typeface="+mj-lt"/>
              </a:rPr>
              <a:t> </a:t>
            </a:r>
            <a:r>
              <a:rPr lang="en-US" sz="5000" dirty="0" err="1" smtClean="0">
                <a:solidFill>
                  <a:srgbClr val="000099"/>
                </a:solidFill>
                <a:latin typeface="+mj-lt"/>
              </a:rPr>
              <a:t>tinh</a:t>
            </a:r>
            <a:r>
              <a:rPr lang="en-US" sz="5000" dirty="0" smtClean="0">
                <a:solidFill>
                  <a:srgbClr val="000099"/>
                </a:solidFill>
                <a:latin typeface="+mj-lt"/>
              </a:rPr>
              <a:t> </a:t>
            </a:r>
            <a:r>
              <a:rPr lang="en-US" sz="5000" dirty="0" err="1" smtClean="0">
                <a:solidFill>
                  <a:srgbClr val="000099"/>
                </a:solidFill>
                <a:latin typeface="+mj-lt"/>
              </a:rPr>
              <a:t>cho</a:t>
            </a:r>
            <a:r>
              <a:rPr lang="en-US" sz="5000" dirty="0" smtClean="0">
                <a:solidFill>
                  <a:srgbClr val="000099"/>
                </a:solidFill>
                <a:latin typeface="+mj-lt"/>
              </a:rPr>
              <a:t> </a:t>
            </a:r>
            <a:r>
              <a:rPr lang="en-US" sz="5000" dirty="0" err="1" smtClean="0">
                <a:solidFill>
                  <a:srgbClr val="000099"/>
                </a:solidFill>
                <a:latin typeface="+mj-lt"/>
              </a:rPr>
              <a:t>đời</a:t>
            </a:r>
            <a:r>
              <a:rPr lang="en-US" sz="5000" dirty="0" smtClean="0">
                <a:solidFill>
                  <a:srgbClr val="000099"/>
                </a:solidFill>
                <a:latin typeface="+mj-lt"/>
              </a:rPr>
              <a:t>.</a:t>
            </a:r>
            <a:endParaRPr lang="vi-VN" sz="5000" dirty="0">
              <a:solidFill>
                <a:srgbClr val="000099"/>
              </a:solidFill>
              <a:latin typeface="+mj-lt"/>
            </a:endParaRPr>
          </a:p>
        </p:txBody>
      </p:sp>
    </p:spTree>
    <p:extLst>
      <p:ext uri="{BB962C8B-B14F-4D97-AF65-F5344CB8AC3E}">
        <p14:creationId xmlns:p14="http://schemas.microsoft.com/office/powerpoint/2010/main" val="1409288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None/>
            </a:pPr>
            <a:r>
              <a:rPr lang="en-US" altLang="en-US" sz="5000" u="sng" dirty="0" err="1" smtClean="0">
                <a:solidFill>
                  <a:srgbClr val="C00000"/>
                </a:solidFill>
                <a:latin typeface="+mj-lt"/>
                <a:cs typeface="Times New Roman" panose="02020603050405020304" pitchFamily="18" charset="0"/>
              </a:rPr>
              <a:t>Đk</a:t>
            </a:r>
            <a:r>
              <a:rPr lang="en-US" altLang="en-US" sz="5000" u="sng" dirty="0">
                <a:solidFill>
                  <a:srgbClr val="C0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sz="5000" dirty="0" err="1" smtClean="0">
                <a:solidFill>
                  <a:srgbClr val="000099"/>
                </a:solidFill>
                <a:latin typeface="+mj-lt"/>
              </a:rPr>
              <a:t>Trời</a:t>
            </a:r>
            <a:r>
              <a:rPr lang="en-US" sz="5000" dirty="0" smtClean="0">
                <a:solidFill>
                  <a:srgbClr val="000099"/>
                </a:solidFill>
                <a:latin typeface="+mj-lt"/>
              </a:rPr>
              <a:t> </a:t>
            </a:r>
            <a:r>
              <a:rPr lang="en-US" sz="5000" dirty="0" err="1" smtClean="0">
                <a:solidFill>
                  <a:srgbClr val="000099"/>
                </a:solidFill>
                <a:latin typeface="+mj-lt"/>
              </a:rPr>
              <a:t>hân</a:t>
            </a:r>
            <a:r>
              <a:rPr lang="en-US" sz="5000" dirty="0" smtClean="0">
                <a:solidFill>
                  <a:srgbClr val="000099"/>
                </a:solidFill>
                <a:latin typeface="+mj-lt"/>
              </a:rPr>
              <a:t> </a:t>
            </a:r>
            <a:r>
              <a:rPr lang="en-US" sz="5000" dirty="0" err="1" smtClean="0">
                <a:solidFill>
                  <a:srgbClr val="000099"/>
                </a:solidFill>
                <a:latin typeface="+mj-lt"/>
              </a:rPr>
              <a:t>hoan</a:t>
            </a:r>
            <a:r>
              <a:rPr lang="en-US" sz="5000" dirty="0" smtClean="0">
                <a:solidFill>
                  <a:srgbClr val="000099"/>
                </a:solidFill>
                <a:latin typeface="+mj-lt"/>
              </a:rPr>
              <a:t> </a:t>
            </a:r>
            <a:r>
              <a:rPr lang="en-US" sz="5000" dirty="0" err="1" smtClean="0">
                <a:solidFill>
                  <a:srgbClr val="000099"/>
                </a:solidFill>
                <a:latin typeface="+mj-lt"/>
              </a:rPr>
              <a:t>đất</a:t>
            </a:r>
            <a:r>
              <a:rPr lang="en-US" sz="5000" dirty="0" smtClean="0">
                <a:solidFill>
                  <a:srgbClr val="000099"/>
                </a:solidFill>
                <a:latin typeface="+mj-lt"/>
              </a:rPr>
              <a:t> </a:t>
            </a:r>
            <a:r>
              <a:rPr lang="en-US" sz="5000" dirty="0" err="1" smtClean="0">
                <a:solidFill>
                  <a:srgbClr val="000099"/>
                </a:solidFill>
                <a:latin typeface="+mj-lt"/>
              </a:rPr>
              <a:t>tưng</a:t>
            </a:r>
            <a:r>
              <a:rPr lang="en-US" sz="5000" dirty="0" smtClean="0">
                <a:solidFill>
                  <a:srgbClr val="000099"/>
                </a:solidFill>
                <a:latin typeface="+mj-lt"/>
              </a:rPr>
              <a:t> </a:t>
            </a:r>
            <a:r>
              <a:rPr lang="en-US" sz="5000" dirty="0" err="1" smtClean="0">
                <a:solidFill>
                  <a:srgbClr val="000099"/>
                </a:solidFill>
                <a:latin typeface="+mj-lt"/>
              </a:rPr>
              <a:t>bừng</a:t>
            </a:r>
            <a:r>
              <a:rPr lang="en-US" sz="5000" dirty="0" smtClean="0">
                <a:solidFill>
                  <a:srgbClr val="000099"/>
                </a:solidFill>
                <a:latin typeface="+mj-lt"/>
              </a:rPr>
              <a:t> </a:t>
            </a:r>
            <a:r>
              <a:rPr lang="en-US" sz="5000" dirty="0" err="1" smtClean="0">
                <a:solidFill>
                  <a:srgbClr val="000099"/>
                </a:solidFill>
                <a:latin typeface="+mj-lt"/>
              </a:rPr>
              <a:t>vui</a:t>
            </a:r>
            <a:r>
              <a:rPr lang="en-US" sz="5000" dirty="0" smtClean="0">
                <a:solidFill>
                  <a:srgbClr val="000099"/>
                </a:solidFill>
                <a:latin typeface="+mj-lt"/>
              </a:rPr>
              <a:t> ca. </a:t>
            </a:r>
            <a:r>
              <a:rPr lang="en-US" sz="5000" dirty="0" err="1" smtClean="0">
                <a:solidFill>
                  <a:srgbClr val="000099"/>
                </a:solidFill>
                <a:latin typeface="+mj-lt"/>
              </a:rPr>
              <a:t>Này</a:t>
            </a:r>
            <a:r>
              <a:rPr lang="en-US" sz="5000" dirty="0" smtClean="0">
                <a:solidFill>
                  <a:srgbClr val="000099"/>
                </a:solidFill>
                <a:latin typeface="+mj-lt"/>
              </a:rPr>
              <a:t> </a:t>
            </a:r>
            <a:r>
              <a:rPr lang="en-US" sz="5000" dirty="0" err="1" smtClean="0">
                <a:solidFill>
                  <a:srgbClr val="000099"/>
                </a:solidFill>
                <a:latin typeface="+mj-lt"/>
              </a:rPr>
              <a:t>giờ</a:t>
            </a:r>
            <a:r>
              <a:rPr lang="en-US" sz="5000" dirty="0" smtClean="0">
                <a:solidFill>
                  <a:srgbClr val="000099"/>
                </a:solidFill>
                <a:latin typeface="+mj-lt"/>
              </a:rPr>
              <a:t> Con </a:t>
            </a:r>
            <a:r>
              <a:rPr lang="en-US" sz="5000" dirty="0" err="1" smtClean="0">
                <a:solidFill>
                  <a:srgbClr val="000099"/>
                </a:solidFill>
                <a:latin typeface="+mj-lt"/>
              </a:rPr>
              <a:t>Chúa</a:t>
            </a:r>
            <a:r>
              <a:rPr lang="en-US" sz="5000" dirty="0" smtClean="0">
                <a:solidFill>
                  <a:srgbClr val="000099"/>
                </a:solidFill>
                <a:latin typeface="+mj-lt"/>
              </a:rPr>
              <a:t> </a:t>
            </a:r>
            <a:r>
              <a:rPr lang="en-US" sz="5000" dirty="0" err="1" smtClean="0">
                <a:solidFill>
                  <a:srgbClr val="000099"/>
                </a:solidFill>
                <a:latin typeface="+mj-lt"/>
              </a:rPr>
              <a:t>Đấng</a:t>
            </a:r>
            <a:r>
              <a:rPr lang="en-US" sz="5000" dirty="0" smtClean="0">
                <a:solidFill>
                  <a:srgbClr val="000099"/>
                </a:solidFill>
                <a:latin typeface="+mj-lt"/>
              </a:rPr>
              <a:t> </a:t>
            </a:r>
            <a:r>
              <a:rPr lang="en-US" sz="5000" dirty="0" err="1" smtClean="0">
                <a:solidFill>
                  <a:srgbClr val="000099"/>
                </a:solidFill>
                <a:latin typeface="+mj-lt"/>
              </a:rPr>
              <a:t>Cứu</a:t>
            </a:r>
            <a:r>
              <a:rPr lang="en-US" sz="5000" dirty="0" smtClean="0">
                <a:solidFill>
                  <a:srgbClr val="000099"/>
                </a:solidFill>
                <a:latin typeface="+mj-lt"/>
              </a:rPr>
              <a:t> </a:t>
            </a:r>
            <a:r>
              <a:rPr lang="en-US" sz="5000" dirty="0" err="1" smtClean="0">
                <a:solidFill>
                  <a:srgbClr val="000099"/>
                </a:solidFill>
                <a:latin typeface="+mj-lt"/>
              </a:rPr>
              <a:t>Tinh</a:t>
            </a:r>
            <a:r>
              <a:rPr lang="en-US" sz="5000" dirty="0" smtClean="0">
                <a:solidFill>
                  <a:srgbClr val="000099"/>
                </a:solidFill>
                <a:latin typeface="+mj-lt"/>
              </a:rPr>
              <a:t> </a:t>
            </a:r>
            <a:r>
              <a:rPr lang="en-US" sz="5000" dirty="0" err="1" smtClean="0">
                <a:solidFill>
                  <a:srgbClr val="000099"/>
                </a:solidFill>
                <a:latin typeface="+mj-lt"/>
              </a:rPr>
              <a:t>đã</a:t>
            </a:r>
            <a:r>
              <a:rPr lang="en-US" sz="5000" dirty="0" smtClean="0">
                <a:solidFill>
                  <a:srgbClr val="000099"/>
                </a:solidFill>
                <a:latin typeface="+mj-lt"/>
              </a:rPr>
              <a:t> </a:t>
            </a:r>
            <a:r>
              <a:rPr lang="en-US" sz="5000" dirty="0" err="1" smtClean="0">
                <a:solidFill>
                  <a:srgbClr val="000099"/>
                </a:solidFill>
                <a:latin typeface="+mj-lt"/>
              </a:rPr>
              <a:t>sinh</a:t>
            </a:r>
            <a:r>
              <a:rPr lang="en-US" sz="5000" dirty="0" smtClean="0">
                <a:solidFill>
                  <a:srgbClr val="000099"/>
                </a:solidFill>
                <a:latin typeface="+mj-lt"/>
              </a:rPr>
              <a:t> </a:t>
            </a:r>
            <a:r>
              <a:rPr lang="en-US" sz="5000" dirty="0" err="1" smtClean="0">
                <a:solidFill>
                  <a:srgbClr val="000099"/>
                </a:solidFill>
                <a:latin typeface="+mj-lt"/>
              </a:rPr>
              <a:t>ra.</a:t>
            </a:r>
            <a:r>
              <a:rPr lang="en-US" sz="5000" dirty="0" smtClean="0">
                <a:solidFill>
                  <a:srgbClr val="000099"/>
                </a:solidFill>
                <a:latin typeface="+mj-lt"/>
              </a:rPr>
              <a:t> </a:t>
            </a:r>
            <a:r>
              <a:rPr lang="en-US" sz="5000" dirty="0" err="1" smtClean="0">
                <a:solidFill>
                  <a:srgbClr val="000099"/>
                </a:solidFill>
                <a:latin typeface="+mj-lt"/>
              </a:rPr>
              <a:t>Từ</a:t>
            </a:r>
            <a:r>
              <a:rPr lang="en-US" sz="5000" dirty="0" smtClean="0">
                <a:solidFill>
                  <a:srgbClr val="000099"/>
                </a:solidFill>
                <a:latin typeface="+mj-lt"/>
              </a:rPr>
              <a:t> non </a:t>
            </a:r>
            <a:r>
              <a:rPr lang="en-US" sz="5000" dirty="0" err="1" smtClean="0">
                <a:solidFill>
                  <a:srgbClr val="000099"/>
                </a:solidFill>
                <a:latin typeface="+mj-lt"/>
              </a:rPr>
              <a:t>cao</a:t>
            </a:r>
            <a:r>
              <a:rPr lang="en-US" sz="5000" dirty="0" smtClean="0">
                <a:solidFill>
                  <a:srgbClr val="000099"/>
                </a:solidFill>
                <a:latin typeface="+mj-lt"/>
              </a:rPr>
              <a:t> </a:t>
            </a:r>
            <a:r>
              <a:rPr lang="en-US" sz="5000" dirty="0" err="1" smtClean="0">
                <a:solidFill>
                  <a:srgbClr val="000099"/>
                </a:solidFill>
                <a:latin typeface="+mj-lt"/>
              </a:rPr>
              <a:t>tới</a:t>
            </a:r>
            <a:r>
              <a:rPr lang="en-US" sz="5000" dirty="0" smtClean="0">
                <a:solidFill>
                  <a:srgbClr val="000099"/>
                </a:solidFill>
                <a:latin typeface="+mj-lt"/>
              </a:rPr>
              <a:t> </a:t>
            </a:r>
            <a:r>
              <a:rPr lang="en-US" sz="5000" dirty="0" err="1" smtClean="0">
                <a:solidFill>
                  <a:srgbClr val="000099"/>
                </a:solidFill>
                <a:latin typeface="+mj-lt"/>
              </a:rPr>
              <a:t>khơi</a:t>
            </a:r>
            <a:r>
              <a:rPr lang="en-US" sz="5000" dirty="0" smtClean="0">
                <a:solidFill>
                  <a:srgbClr val="000099"/>
                </a:solidFill>
                <a:latin typeface="+mj-lt"/>
              </a:rPr>
              <a:t> </a:t>
            </a:r>
            <a:r>
              <a:rPr lang="en-US" sz="5000" dirty="0" err="1" smtClean="0">
                <a:solidFill>
                  <a:srgbClr val="000099"/>
                </a:solidFill>
                <a:latin typeface="+mj-lt"/>
              </a:rPr>
              <a:t>ngàn</a:t>
            </a:r>
            <a:r>
              <a:rPr lang="en-US" sz="5000" dirty="0" smtClean="0">
                <a:solidFill>
                  <a:srgbClr val="000099"/>
                </a:solidFill>
                <a:latin typeface="+mj-lt"/>
              </a:rPr>
              <a:t> </a:t>
            </a:r>
            <a:r>
              <a:rPr lang="en-US" sz="5000" dirty="0" err="1" smtClean="0">
                <a:solidFill>
                  <a:srgbClr val="000099"/>
                </a:solidFill>
                <a:latin typeface="+mj-lt"/>
              </a:rPr>
              <a:t>bao</a:t>
            </a:r>
            <a:r>
              <a:rPr lang="en-US" sz="5000" dirty="0" smtClean="0">
                <a:solidFill>
                  <a:srgbClr val="000099"/>
                </a:solidFill>
                <a:latin typeface="+mj-lt"/>
              </a:rPr>
              <a:t> la, </a:t>
            </a:r>
            <a:r>
              <a:rPr lang="en-US" sz="5000" dirty="0" err="1" smtClean="0">
                <a:solidFill>
                  <a:srgbClr val="000099"/>
                </a:solidFill>
                <a:latin typeface="+mj-lt"/>
              </a:rPr>
              <a:t>người</a:t>
            </a:r>
            <a:r>
              <a:rPr lang="en-US" sz="5000" dirty="0" smtClean="0">
                <a:solidFill>
                  <a:srgbClr val="000099"/>
                </a:solidFill>
                <a:latin typeface="+mj-lt"/>
              </a:rPr>
              <a:t> </a:t>
            </a:r>
            <a:r>
              <a:rPr lang="en-US" sz="5000" dirty="0" err="1" smtClean="0">
                <a:solidFill>
                  <a:srgbClr val="000099"/>
                </a:solidFill>
                <a:latin typeface="+mj-lt"/>
              </a:rPr>
              <a:t>người</a:t>
            </a:r>
            <a:r>
              <a:rPr lang="en-US" sz="5000" dirty="0" smtClean="0">
                <a:solidFill>
                  <a:srgbClr val="000099"/>
                </a:solidFill>
                <a:latin typeface="+mj-lt"/>
              </a:rPr>
              <a:t> </a:t>
            </a:r>
            <a:r>
              <a:rPr lang="en-US" sz="5000" dirty="0" err="1" smtClean="0">
                <a:solidFill>
                  <a:srgbClr val="000099"/>
                </a:solidFill>
                <a:latin typeface="+mj-lt"/>
              </a:rPr>
              <a:t>hoan</a:t>
            </a:r>
            <a:r>
              <a:rPr lang="en-US" sz="5000" dirty="0" smtClean="0">
                <a:solidFill>
                  <a:srgbClr val="000099"/>
                </a:solidFill>
                <a:latin typeface="+mj-lt"/>
              </a:rPr>
              <a:t> </a:t>
            </a:r>
            <a:r>
              <a:rPr lang="en-US" sz="5000" dirty="0" err="1" smtClean="0">
                <a:solidFill>
                  <a:srgbClr val="000099"/>
                </a:solidFill>
                <a:latin typeface="+mj-lt"/>
              </a:rPr>
              <a:t>chúc</a:t>
            </a:r>
            <a:r>
              <a:rPr lang="en-US" sz="5000" dirty="0" smtClean="0">
                <a:solidFill>
                  <a:srgbClr val="000099"/>
                </a:solidFill>
                <a:latin typeface="+mj-lt"/>
              </a:rPr>
              <a:t> </a:t>
            </a:r>
            <a:r>
              <a:rPr lang="en-US" sz="5000" dirty="0" err="1" smtClean="0">
                <a:solidFill>
                  <a:srgbClr val="000099"/>
                </a:solidFill>
                <a:latin typeface="+mj-lt"/>
              </a:rPr>
              <a:t>đón</a:t>
            </a:r>
            <a:r>
              <a:rPr lang="en-US" sz="5000" dirty="0" smtClean="0">
                <a:solidFill>
                  <a:srgbClr val="000099"/>
                </a:solidFill>
                <a:latin typeface="+mj-lt"/>
              </a:rPr>
              <a:t> tin </a:t>
            </a:r>
            <a:r>
              <a:rPr lang="en-US" sz="5000" dirty="0" err="1" smtClean="0">
                <a:solidFill>
                  <a:srgbClr val="000099"/>
                </a:solidFill>
                <a:latin typeface="+mj-lt"/>
              </a:rPr>
              <a:t>vui</a:t>
            </a:r>
            <a:r>
              <a:rPr lang="en-US" sz="5000" dirty="0" smtClean="0">
                <a:solidFill>
                  <a:srgbClr val="000099"/>
                </a:solidFill>
                <a:latin typeface="+mj-lt"/>
              </a:rPr>
              <a:t> </a:t>
            </a:r>
            <a:r>
              <a:rPr lang="en-US" sz="5000" dirty="0" err="1" smtClean="0">
                <a:solidFill>
                  <a:srgbClr val="000099"/>
                </a:solidFill>
                <a:latin typeface="+mj-lt"/>
              </a:rPr>
              <a:t>thái</a:t>
            </a:r>
            <a:r>
              <a:rPr lang="en-US" sz="5000" dirty="0" smtClean="0">
                <a:solidFill>
                  <a:srgbClr val="000099"/>
                </a:solidFill>
                <a:latin typeface="+mj-lt"/>
              </a:rPr>
              <a:t> </a:t>
            </a:r>
            <a:r>
              <a:rPr lang="en-US" sz="5000" dirty="0" err="1" smtClean="0">
                <a:solidFill>
                  <a:srgbClr val="000099"/>
                </a:solidFill>
                <a:latin typeface="+mj-lt"/>
              </a:rPr>
              <a:t>hòa</a:t>
            </a:r>
            <a:r>
              <a:rPr lang="en-US" sz="5000" dirty="0" smtClean="0">
                <a:solidFill>
                  <a:srgbClr val="000099"/>
                </a:solidFill>
                <a:latin typeface="+mj-lt"/>
              </a:rPr>
              <a:t>.</a:t>
            </a:r>
            <a:endParaRPr lang="vi-VN" sz="5000" dirty="0">
              <a:solidFill>
                <a:srgbClr val="000099"/>
              </a:solidFill>
              <a:latin typeface="+mj-lt"/>
            </a:endParaRPr>
          </a:p>
        </p:txBody>
      </p:sp>
    </p:spTree>
    <p:extLst>
      <p:ext uri="{BB962C8B-B14F-4D97-AF65-F5344CB8AC3E}">
        <p14:creationId xmlns:p14="http://schemas.microsoft.com/office/powerpoint/2010/main" val="1904709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3726"/>
          </a:xfrm>
        </p:spPr>
      </p:pic>
    </p:spTree>
    <p:extLst>
      <p:ext uri="{BB962C8B-B14F-4D97-AF65-F5344CB8AC3E}">
        <p14:creationId xmlns:p14="http://schemas.microsoft.com/office/powerpoint/2010/main" val="3029519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33400"/>
            <a:ext cx="9144000" cy="2876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05000"/>
              </a:lnSpc>
            </a:pPr>
            <a:r>
              <a:rPr lang="en-US" sz="3200" dirty="0" err="1" smtClean="0">
                <a:solidFill>
                  <a:srgbClr val="C00000"/>
                </a:solidFill>
              </a:rPr>
              <a:t>Bài</a:t>
            </a:r>
            <a:r>
              <a:rPr lang="en-US" sz="3200" dirty="0" smtClean="0">
                <a:solidFill>
                  <a:srgbClr val="C00000"/>
                </a:solidFill>
              </a:rPr>
              <a:t> </a:t>
            </a:r>
            <a:r>
              <a:rPr lang="en-US" sz="3200" dirty="0" err="1" smtClean="0">
                <a:solidFill>
                  <a:srgbClr val="C00000"/>
                </a:solidFill>
              </a:rPr>
              <a:t>đọc</a:t>
            </a:r>
            <a:r>
              <a:rPr lang="en-US" sz="3200" dirty="0" smtClean="0">
                <a:solidFill>
                  <a:srgbClr val="C00000"/>
                </a:solidFill>
              </a:rPr>
              <a:t> </a:t>
            </a:r>
            <a:r>
              <a:rPr lang="en-US" sz="3200" dirty="0" smtClean="0">
                <a:solidFill>
                  <a:srgbClr val="C00000"/>
                </a:solidFill>
              </a:rPr>
              <a:t>1:</a:t>
            </a:r>
          </a:p>
          <a:p>
            <a:pPr algn="just">
              <a:lnSpc>
                <a:spcPct val="105000"/>
              </a:lnSpc>
            </a:pPr>
            <a:r>
              <a:rPr lang="vi-VN" sz="4200" i="1" dirty="0" smtClean="0">
                <a:solidFill>
                  <a:srgbClr val="000099"/>
                </a:solidFill>
              </a:rPr>
              <a:t>Anh </a:t>
            </a:r>
            <a:r>
              <a:rPr lang="vi-VN" sz="4200" i="1" dirty="0">
                <a:solidFill>
                  <a:srgbClr val="000099"/>
                </a:solidFill>
              </a:rPr>
              <a:t>em nhận được dầu do tự Đấng Thánh, và tất cả anh em đều được ơn hiểu </a:t>
            </a:r>
            <a:r>
              <a:rPr lang="vi-VN" sz="4200" i="1" dirty="0" smtClean="0">
                <a:solidFill>
                  <a:srgbClr val="000099"/>
                </a:solidFill>
              </a:rPr>
              <a:t>biết</a:t>
            </a:r>
            <a:r>
              <a:rPr lang="en-US" sz="4200" i="1" dirty="0" smtClean="0">
                <a:solidFill>
                  <a:srgbClr val="000099"/>
                </a:solidFill>
              </a:rPr>
              <a:t>.</a:t>
            </a:r>
            <a:endParaRPr lang="en-US" sz="4200" i="1" dirty="0" smtClean="0">
              <a:solidFill>
                <a:srgbClr val="000099"/>
              </a:solidFill>
            </a:endParaRPr>
          </a:p>
          <a:p>
            <a:pPr algn="l">
              <a:lnSpc>
                <a:spcPct val="105000"/>
              </a:lnSpc>
            </a:pPr>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trích</a:t>
            </a:r>
            <a:r>
              <a:rPr lang="en-US" sz="3600" dirty="0" smtClean="0">
                <a:solidFill>
                  <a:srgbClr val="C00000"/>
                </a:solidFill>
              </a:rPr>
              <a:t> </a:t>
            </a:r>
            <a:r>
              <a:rPr lang="en-US" sz="3600" dirty="0" err="1" smtClean="0">
                <a:solidFill>
                  <a:srgbClr val="C00000"/>
                </a:solidFill>
              </a:rPr>
              <a:t>thư</a:t>
            </a:r>
            <a:r>
              <a:rPr lang="en-US" sz="3600" dirty="0" smtClean="0">
                <a:solidFill>
                  <a:srgbClr val="C00000"/>
                </a:solidFill>
              </a:rPr>
              <a:t> </a:t>
            </a:r>
            <a:r>
              <a:rPr lang="en-US" sz="3600" dirty="0" err="1" smtClean="0">
                <a:solidFill>
                  <a:srgbClr val="C00000"/>
                </a:solidFill>
              </a:rPr>
              <a:t>thứ</a:t>
            </a:r>
            <a:r>
              <a:rPr lang="en-US" sz="3600" dirty="0" smtClean="0">
                <a:solidFill>
                  <a:srgbClr val="C00000"/>
                </a:solidFill>
              </a:rPr>
              <a:t> </a:t>
            </a:r>
            <a:r>
              <a:rPr lang="en-US" sz="3600" dirty="0" err="1" smtClean="0">
                <a:solidFill>
                  <a:srgbClr val="C00000"/>
                </a:solidFill>
              </a:rPr>
              <a:t>nhất</a:t>
            </a:r>
            <a:r>
              <a:rPr lang="en-US" sz="3600" dirty="0" smtClean="0">
                <a:solidFill>
                  <a:srgbClr val="C00000"/>
                </a:solidFill>
              </a:rPr>
              <a:t> </a:t>
            </a:r>
            <a:r>
              <a:rPr lang="en-US" sz="3600" dirty="0" err="1" smtClean="0">
                <a:solidFill>
                  <a:srgbClr val="C00000"/>
                </a:solidFill>
              </a:rPr>
              <a:t>của</a:t>
            </a:r>
            <a:r>
              <a:rPr lang="en-US" sz="3600" dirty="0" smtClean="0">
                <a:solidFill>
                  <a:srgbClr val="C00000"/>
                </a:solidFill>
              </a:rPr>
              <a:t> </a:t>
            </a:r>
            <a:r>
              <a:rPr lang="en-US" sz="3600" dirty="0" err="1" smtClean="0">
                <a:solidFill>
                  <a:srgbClr val="C00000"/>
                </a:solidFill>
              </a:rPr>
              <a:t>Thánh</a:t>
            </a:r>
            <a:r>
              <a:rPr lang="en-US" sz="3600" dirty="0" smtClean="0">
                <a:solidFill>
                  <a:srgbClr val="C00000"/>
                </a:solidFill>
              </a:rPr>
              <a:t> </a:t>
            </a:r>
            <a:r>
              <a:rPr lang="en-US" sz="3600" dirty="0" err="1" smtClean="0">
                <a:solidFill>
                  <a:srgbClr val="C00000"/>
                </a:solidFill>
              </a:rPr>
              <a:t>Gioan</a:t>
            </a:r>
            <a:r>
              <a:rPr lang="en-US" sz="3600" dirty="0" smtClean="0">
                <a:solidFill>
                  <a:srgbClr val="C00000"/>
                </a:solidFill>
              </a:rPr>
              <a:t> </a:t>
            </a:r>
            <a:r>
              <a:rPr lang="en-US" sz="3600" dirty="0" err="1" smtClean="0">
                <a:solidFill>
                  <a:srgbClr val="C00000"/>
                </a:solidFill>
              </a:rPr>
              <a:t>tông</a:t>
            </a:r>
            <a:r>
              <a:rPr lang="en-US" sz="3600" dirty="0" smtClean="0">
                <a:solidFill>
                  <a:srgbClr val="C00000"/>
                </a:solidFill>
              </a:rPr>
              <a:t> </a:t>
            </a:r>
            <a:r>
              <a:rPr lang="en-US" sz="3600" dirty="0" err="1" smtClean="0">
                <a:solidFill>
                  <a:srgbClr val="C00000"/>
                </a:solidFill>
              </a:rPr>
              <a:t>đồ</a:t>
            </a:r>
            <a:r>
              <a:rPr lang="en-US" sz="3600" dirty="0" smtClean="0">
                <a:solidFill>
                  <a:srgbClr val="C00000"/>
                </a:solidFill>
              </a:rPr>
              <a:t>.</a:t>
            </a:r>
            <a:endParaRPr lang="en-US" sz="3600" dirty="0">
              <a:solidFill>
                <a:srgbClr val="C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409950"/>
            <a:ext cx="3810000" cy="1960229"/>
          </a:xfrm>
          <a:prstGeom prst="rect">
            <a:avLst/>
          </a:prstGeom>
        </p:spPr>
      </p:pic>
    </p:spTree>
    <p:extLst>
      <p:ext uri="{BB962C8B-B14F-4D97-AF65-F5344CB8AC3E}">
        <p14:creationId xmlns:p14="http://schemas.microsoft.com/office/powerpoint/2010/main" val="839473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96" y="844402"/>
            <a:ext cx="9144000" cy="4324350"/>
          </a:xfrm>
        </p:spPr>
        <p:txBody>
          <a:bodyPr>
            <a:noAutofit/>
          </a:bodyPr>
          <a:lstStyle/>
          <a:p>
            <a:pPr algn="just">
              <a:lnSpc>
                <a:spcPct val="120000"/>
              </a:lnSpc>
            </a:pPr>
            <a:r>
              <a:rPr lang="en-US" sz="9000" dirty="0" err="1" smtClean="0">
                <a:solidFill>
                  <a:srgbClr val="000099"/>
                </a:solidFill>
                <a:latin typeface="+mj-lt"/>
                <a:cs typeface="Times New Roman" pitchFamily="18" charset="0"/>
              </a:rPr>
              <a:t>Trời</a:t>
            </a:r>
            <a:r>
              <a:rPr lang="en-US" sz="9000" dirty="0" smtClean="0">
                <a:solidFill>
                  <a:srgbClr val="000099"/>
                </a:solidFill>
                <a:latin typeface="+mj-lt"/>
                <a:cs typeface="Times New Roman" pitchFamily="18" charset="0"/>
              </a:rPr>
              <a:t> </a:t>
            </a:r>
            <a:r>
              <a:rPr lang="en-US" sz="9000" dirty="0" err="1" smtClean="0">
                <a:solidFill>
                  <a:srgbClr val="000099"/>
                </a:solidFill>
                <a:latin typeface="+mj-lt"/>
                <a:cs typeface="Times New Roman" pitchFamily="18" charset="0"/>
              </a:rPr>
              <a:t>vui</a:t>
            </a:r>
            <a:r>
              <a:rPr lang="en-US" sz="9000" dirty="0" smtClean="0">
                <a:solidFill>
                  <a:srgbClr val="000099"/>
                </a:solidFill>
                <a:latin typeface="+mj-lt"/>
                <a:cs typeface="Times New Roman" pitchFamily="18" charset="0"/>
              </a:rPr>
              <a:t> </a:t>
            </a:r>
            <a:r>
              <a:rPr lang="en-US" sz="9000" dirty="0" err="1" smtClean="0">
                <a:solidFill>
                  <a:srgbClr val="000099"/>
                </a:solidFill>
                <a:latin typeface="+mj-lt"/>
                <a:cs typeface="Times New Roman" pitchFamily="18" charset="0"/>
              </a:rPr>
              <a:t>lên</a:t>
            </a:r>
            <a:r>
              <a:rPr lang="en-US" sz="9000" dirty="0" smtClean="0">
                <a:solidFill>
                  <a:srgbClr val="000099"/>
                </a:solidFill>
                <a:latin typeface="+mj-lt"/>
                <a:cs typeface="Times New Roman" pitchFamily="18" charset="0"/>
              </a:rPr>
              <a:t>, </a:t>
            </a:r>
            <a:r>
              <a:rPr lang="en-US" sz="9000" dirty="0" err="1" smtClean="0">
                <a:solidFill>
                  <a:srgbClr val="000099"/>
                </a:solidFill>
                <a:latin typeface="+mj-lt"/>
                <a:cs typeface="Times New Roman" pitchFamily="18" charset="0"/>
              </a:rPr>
              <a:t>đất</a:t>
            </a:r>
            <a:r>
              <a:rPr lang="en-US" sz="9000" dirty="0" smtClean="0">
                <a:solidFill>
                  <a:srgbClr val="000099"/>
                </a:solidFill>
                <a:latin typeface="+mj-lt"/>
                <a:cs typeface="Times New Roman" pitchFamily="18" charset="0"/>
              </a:rPr>
              <a:t> </a:t>
            </a:r>
            <a:r>
              <a:rPr lang="en-US" sz="9000" dirty="0" err="1" smtClean="0">
                <a:solidFill>
                  <a:srgbClr val="000099"/>
                </a:solidFill>
                <a:latin typeface="+mj-lt"/>
                <a:cs typeface="Times New Roman" pitchFamily="18" charset="0"/>
              </a:rPr>
              <a:t>hãy</a:t>
            </a:r>
            <a:r>
              <a:rPr lang="en-US" sz="9000" dirty="0" smtClean="0">
                <a:solidFill>
                  <a:srgbClr val="000099"/>
                </a:solidFill>
                <a:latin typeface="+mj-lt"/>
                <a:cs typeface="Times New Roman" pitchFamily="18" charset="0"/>
              </a:rPr>
              <a:t> </a:t>
            </a:r>
            <a:r>
              <a:rPr lang="en-US" sz="9000" dirty="0" err="1" smtClean="0">
                <a:solidFill>
                  <a:srgbClr val="000099"/>
                </a:solidFill>
                <a:latin typeface="+mj-lt"/>
                <a:cs typeface="Times New Roman" pitchFamily="18" charset="0"/>
              </a:rPr>
              <a:t>nhảy</a:t>
            </a:r>
            <a:r>
              <a:rPr lang="en-US" sz="9000" dirty="0" smtClean="0">
                <a:solidFill>
                  <a:srgbClr val="000099"/>
                </a:solidFill>
                <a:latin typeface="+mj-lt"/>
                <a:cs typeface="Times New Roman" pitchFamily="18" charset="0"/>
              </a:rPr>
              <a:t> </a:t>
            </a:r>
            <a:r>
              <a:rPr lang="en-US" sz="9000" dirty="0" err="1" smtClean="0">
                <a:solidFill>
                  <a:srgbClr val="000099"/>
                </a:solidFill>
                <a:latin typeface="+mj-lt"/>
                <a:cs typeface="Times New Roman" pitchFamily="18" charset="0"/>
              </a:rPr>
              <a:t>mừng</a:t>
            </a:r>
            <a:r>
              <a:rPr lang="en-US" sz="9000" dirty="0" smtClean="0">
                <a:solidFill>
                  <a:srgbClr val="000099"/>
                </a:solidFill>
                <a:latin typeface="+mj-lt"/>
                <a:cs typeface="Times New Roman" pitchFamily="18" charset="0"/>
              </a:rPr>
              <a:t>.</a:t>
            </a:r>
            <a:endParaRPr lang="en-US" sz="9000" dirty="0">
              <a:solidFill>
                <a:srgbClr val="0000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smtClean="0">
                <a:solidFill>
                  <a:srgbClr val="C00000"/>
                </a:solidFill>
                <a:effectLst>
                  <a:outerShdw blurRad="38100" dist="38100" dir="2700000" algn="tl">
                    <a:srgbClr val="000000">
                      <a:alpha val="43137"/>
                    </a:srgbClr>
                  </a:outerShdw>
                </a:effectLst>
                <a:latin typeface="+mj-lt"/>
                <a:cs typeface="Times New Roman" pitchFamily="18" charset="0"/>
              </a:rPr>
              <a:t>Đáp</a:t>
            </a:r>
            <a:r>
              <a:rPr lang="en-US" sz="4400" b="1" u="sng"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en-US" sz="4400" b="1" u="sng" dirty="0" err="1" smtClean="0">
                <a:solidFill>
                  <a:srgbClr val="C00000"/>
                </a:solidFill>
                <a:effectLst>
                  <a:outerShdw blurRad="38100" dist="38100" dir="2700000" algn="tl">
                    <a:srgbClr val="000000">
                      <a:alpha val="43137"/>
                    </a:srgbClr>
                  </a:outerShdw>
                </a:effectLst>
                <a:latin typeface="+mj-lt"/>
                <a:cs typeface="Times New Roman" pitchFamily="18" charset="0"/>
              </a:rPr>
              <a:t>ca</a:t>
            </a:r>
            <a:r>
              <a:rPr lang="en-US" sz="4400" b="1" u="sng" dirty="0" smtClean="0">
                <a:solidFill>
                  <a:srgbClr val="C00000"/>
                </a:solidFill>
                <a:effectLst>
                  <a:outerShdw blurRad="38100" dist="38100" dir="2700000" algn="tl">
                    <a:srgbClr val="000000">
                      <a:alpha val="43137"/>
                    </a:srgbClr>
                  </a:outerShdw>
                </a:effectLst>
                <a:latin typeface="+mj-lt"/>
                <a:cs typeface="Times New Roman" pitchFamily="18" charset="0"/>
              </a:rPr>
              <a:t>:</a:t>
            </a:r>
            <a:endParaRPr lang="en-US" sz="4400" b="1" u="sng" dirty="0">
              <a:solidFill>
                <a:srgbClr val="C00000"/>
              </a:solidFill>
              <a:effectLst>
                <a:outerShdw blurRad="38100" dist="38100" dir="2700000" algn="tl">
                  <a:srgbClr val="000000">
                    <a:alpha val="43137"/>
                  </a:srgbClr>
                </a:outerShdw>
              </a:effectLst>
              <a:latin typeface="+mj-lt"/>
              <a:cs typeface="Times New Roman" pitchFamily="18" charset="0"/>
            </a:endParaRPr>
          </a:p>
        </p:txBody>
      </p:sp>
      <p:sp>
        <p:nvSpPr>
          <p:cNvPr id="5" name="TextBox 4"/>
          <p:cNvSpPr txBox="1"/>
          <p:nvPr/>
        </p:nvSpPr>
        <p:spPr>
          <a:xfrm>
            <a:off x="2209800" y="365672"/>
            <a:ext cx="4953000" cy="400110"/>
          </a:xfrm>
          <a:prstGeom prst="rect">
            <a:avLst/>
          </a:prstGeom>
          <a:solidFill>
            <a:srgbClr val="FDFCDF"/>
          </a:solidFill>
        </p:spPr>
        <p:txBody>
          <a:bodyPr wrap="square" rtlCol="0">
            <a:spAutoFit/>
          </a:bodyPr>
          <a:lstStyle/>
          <a:p>
            <a:r>
              <a:rPr lang="en-US" sz="2000" dirty="0" err="1">
                <a:solidFill>
                  <a:srgbClr val="C00000"/>
                </a:solidFill>
                <a:latin typeface="+mj-lt"/>
              </a:rPr>
              <a:t>Tv</a:t>
            </a:r>
            <a:r>
              <a:rPr lang="en-US" sz="2000" dirty="0">
                <a:solidFill>
                  <a:srgbClr val="C00000"/>
                </a:solidFill>
                <a:latin typeface="+mj-lt"/>
              </a:rPr>
              <a:t> 95</a:t>
            </a:r>
            <a:r>
              <a:rPr lang="en-US" sz="2000" dirty="0" smtClean="0">
                <a:solidFill>
                  <a:srgbClr val="C00000"/>
                </a:solidFill>
                <a:latin typeface="+mj-lt"/>
              </a:rPr>
              <a:t>, 1-2a.11-12a.12b-13 </a:t>
            </a:r>
            <a:r>
              <a:rPr lang="en-US" sz="2000" dirty="0">
                <a:solidFill>
                  <a:srgbClr val="C00000"/>
                </a:solidFill>
                <a:latin typeface="+mj-lt"/>
              </a:rPr>
              <a:t>(Đ. c.11a)</a:t>
            </a:r>
            <a:endParaRPr lang="en-US" sz="2000" dirty="0">
              <a:solidFill>
                <a:srgbClr val="C00000"/>
              </a:solidFill>
              <a:latin typeface="+mj-lt"/>
            </a:endParaRPr>
          </a:p>
        </p:txBody>
      </p:sp>
    </p:spTree>
    <p:extLst>
      <p:ext uri="{BB962C8B-B14F-4D97-AF65-F5344CB8AC3E}">
        <p14:creationId xmlns:p14="http://schemas.microsoft.com/office/powerpoint/2010/main" val="3049794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651</Words>
  <Application>Microsoft Office PowerPoint</Application>
  <PresentationFormat>On-screen Show (16:9)</PresentationFormat>
  <Paragraphs>46</Paragraphs>
  <Slides>39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Segoe UI Black</vt:lpstr>
      <vt:lpstr>SimHei</vt:lpstr>
      <vt:lpstr>Tahoma</vt:lpstr>
      <vt:lpstr>Times New Roman</vt:lpstr>
      <vt:lpstr>UTM American Sans</vt:lpstr>
      <vt:lpstr>Office Theme</vt:lpstr>
      <vt:lpstr>1_Office Theme</vt:lpstr>
      <vt:lpstr>THỨ BA  NGÀY 7 TRONG TUẦN BÁT NHẬT GIÁNG SINH</vt:lpstr>
      <vt:lpstr>PowerPoint Presentation</vt:lpstr>
      <vt:lpstr>Ca Nhập Lễ Trời Hân Hoan 2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NĂM THÁNH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Tạ Ơn Chúa Với Mẹ Thy Yên</vt:lpstr>
      <vt:lpstr>Đk:  Chúng con xin tạ ơn Chúa uy quyền toàn năng. Tình yêu Chúa nào biết chi báo đền. Chúa muôn đời là Chúa, khắp vũ trụ trời đất ngàn vinh quang cao chiếu hiển trị đời đời.</vt:lpstr>
      <vt:lpstr>Tk:  Vì tình Chúa đã chất chứa trong trái tim Mẹ hiền, luôn trìu mến mãi cứu giúp chở che nguyện cầu …</vt:lpstr>
      <vt:lpstr>… Ngàn phúc ân vẫn 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149</cp:revision>
  <dcterms:created xsi:type="dcterms:W3CDTF">2020-11-06T02:00:27Z</dcterms:created>
  <dcterms:modified xsi:type="dcterms:W3CDTF">2024-12-27T12:09:54Z</dcterms:modified>
</cp:coreProperties>
</file>