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9909" r:id="rId2"/>
    <p:sldId id="9829" r:id="rId3"/>
    <p:sldId id="10033" r:id="rId4"/>
    <p:sldId id="10057" r:id="rId5"/>
    <p:sldId id="10034" r:id="rId6"/>
    <p:sldId id="10036" r:id="rId7"/>
    <p:sldId id="10080" r:id="rId8"/>
    <p:sldId id="10081" r:id="rId9"/>
    <p:sldId id="10076" r:id="rId10"/>
    <p:sldId id="10016" r:id="rId11"/>
    <p:sldId id="10051" r:id="rId12"/>
    <p:sldId id="10052" r:id="rId13"/>
    <p:sldId id="10077" r:id="rId14"/>
    <p:sldId id="9834" r:id="rId15"/>
    <p:sldId id="10058" r:id="rId16"/>
    <p:sldId id="10059" r:id="rId17"/>
    <p:sldId id="10060" r:id="rId18"/>
    <p:sldId id="10061" r:id="rId19"/>
    <p:sldId id="10062" r:id="rId20"/>
    <p:sldId id="10063" r:id="rId21"/>
    <p:sldId id="10064" r:id="rId22"/>
    <p:sldId id="10065" r:id="rId23"/>
    <p:sldId id="10066" r:id="rId24"/>
    <p:sldId id="10067" r:id="rId25"/>
    <p:sldId id="10068" r:id="rId26"/>
    <p:sldId id="10069" r:id="rId27"/>
    <p:sldId id="10070" r:id="rId28"/>
    <p:sldId id="9848" r:id="rId29"/>
    <p:sldId id="9852" r:id="rId30"/>
    <p:sldId id="9934" r:id="rId31"/>
    <p:sldId id="9928" r:id="rId32"/>
    <p:sldId id="9936" r:id="rId33"/>
    <p:sldId id="9929" r:id="rId34"/>
    <p:sldId id="9938" r:id="rId35"/>
    <p:sldId id="9930" r:id="rId36"/>
    <p:sldId id="9937" r:id="rId37"/>
    <p:sldId id="9939" r:id="rId38"/>
    <p:sldId id="9931" r:id="rId39"/>
    <p:sldId id="9932" r:id="rId40"/>
    <p:sldId id="9940" r:id="rId41"/>
    <p:sldId id="10056" r:id="rId42"/>
    <p:sldId id="10078" r:id="rId43"/>
    <p:sldId id="10071" r:id="rId44"/>
    <p:sldId id="10072" r:id="rId45"/>
    <p:sldId id="10073" r:id="rId46"/>
    <p:sldId id="10074" r:id="rId47"/>
    <p:sldId id="10075" r:id="rId48"/>
    <p:sldId id="10079" r:id="rId4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129"/>
    <a:srgbClr val="30782C"/>
    <a:srgbClr val="358731"/>
    <a:srgbClr val="3D9A38"/>
    <a:srgbClr val="45AE40"/>
    <a:srgbClr val="00A84C"/>
    <a:srgbClr val="007434"/>
    <a:srgbClr val="9C9A3C"/>
    <a:srgbClr val="0033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33" autoAdjust="0"/>
  </p:normalViewPr>
  <p:slideViewPr>
    <p:cSldViewPr>
      <p:cViewPr>
        <p:scale>
          <a:sx n="91" d="100"/>
          <a:sy n="91" d="100"/>
        </p:scale>
        <p:origin x="12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5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E28BD-B587-4973-9E9F-11A53EFF7A64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64B27-77E3-4813-A8F1-2A76335C3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2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67D31-3CEC-4E28-8BA5-D8BAF20EEDA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59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667D31-3CEC-4E28-8BA5-D8BAF20EEDA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0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667D31-3CEC-4E28-8BA5-D8BAF20EEDA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47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9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5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5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8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3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5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5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71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8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782" y="0"/>
            <a:ext cx="9164782" cy="3638550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sz="6000" dirty="0" smtClean="0">
                <a:solidFill>
                  <a:srgbClr val="FFFF00"/>
                </a:solidFill>
              </a:rPr>
              <a:t>THỨ BA SAU </a:t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sz="6000" dirty="0" smtClean="0">
                <a:solidFill>
                  <a:srgbClr val="FFFF00"/>
                </a:solidFill>
              </a:rPr>
              <a:t>CHÚA NHẬT I </a:t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sz="6000" dirty="0" smtClean="0">
                <a:solidFill>
                  <a:srgbClr val="FFFF00"/>
                </a:solidFill>
              </a:rPr>
              <a:t>THƯỜNG NIÊN</a:t>
            </a:r>
            <a:endParaRPr lang="en-US" sz="4500" b="0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13049C-C6D3-345F-114F-D6545362C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714750"/>
            <a:ext cx="6781800" cy="10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9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634604"/>
            <a:ext cx="9039447" cy="23477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r>
              <a:rPr lang="en-US" sz="3400" dirty="0" err="1" smtClean="0">
                <a:solidFill>
                  <a:srgbClr val="FFFF00"/>
                </a:solidFill>
              </a:rPr>
              <a:t>Bài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đọc</a:t>
            </a:r>
            <a:r>
              <a:rPr lang="en-US" sz="3400" dirty="0" smtClean="0">
                <a:solidFill>
                  <a:srgbClr val="FFFF00"/>
                </a:solidFill>
              </a:rPr>
              <a:t> 1: </a:t>
            </a:r>
          </a:p>
          <a:p>
            <a:pPr algn="just">
              <a:lnSpc>
                <a:spcPct val="110000"/>
              </a:lnSpc>
            </a:pPr>
            <a:r>
              <a:rPr lang="en-US" sz="4600" i="1" dirty="0" err="1" smtClean="0">
                <a:solidFill>
                  <a:schemeClr val="bg1"/>
                </a:solidFill>
              </a:rPr>
              <a:t>Đức</a:t>
            </a:r>
            <a:r>
              <a:rPr lang="en-US" sz="4600" i="1" dirty="0" smtClean="0">
                <a:solidFill>
                  <a:schemeClr val="bg1"/>
                </a:solidFill>
              </a:rPr>
              <a:t> </a:t>
            </a:r>
            <a:r>
              <a:rPr lang="en-US" sz="4600" i="1" dirty="0" err="1" smtClean="0">
                <a:solidFill>
                  <a:schemeClr val="bg1"/>
                </a:solidFill>
              </a:rPr>
              <a:t>Giêsu</a:t>
            </a:r>
            <a:r>
              <a:rPr lang="en-US" sz="4600" i="1" dirty="0" smtClean="0">
                <a:solidFill>
                  <a:schemeClr val="bg1"/>
                </a:solidFill>
              </a:rPr>
              <a:t> </a:t>
            </a:r>
            <a:r>
              <a:rPr lang="en-US" sz="4600" i="1" dirty="0" err="1" smtClean="0">
                <a:solidFill>
                  <a:schemeClr val="bg1"/>
                </a:solidFill>
              </a:rPr>
              <a:t>phải</a:t>
            </a:r>
            <a:r>
              <a:rPr lang="en-US" sz="4600" i="1" dirty="0" smtClean="0">
                <a:solidFill>
                  <a:schemeClr val="bg1"/>
                </a:solidFill>
              </a:rPr>
              <a:t> </a:t>
            </a:r>
            <a:r>
              <a:rPr lang="en-US" sz="4600" i="1" dirty="0" err="1" smtClean="0">
                <a:solidFill>
                  <a:schemeClr val="bg1"/>
                </a:solidFill>
              </a:rPr>
              <a:t>trải</a:t>
            </a:r>
            <a:r>
              <a:rPr lang="en-US" sz="4600" i="1" dirty="0" smtClean="0">
                <a:solidFill>
                  <a:schemeClr val="bg1"/>
                </a:solidFill>
              </a:rPr>
              <a:t> qua </a:t>
            </a:r>
            <a:r>
              <a:rPr lang="en-US" sz="4600" i="1" dirty="0" err="1" smtClean="0">
                <a:solidFill>
                  <a:schemeClr val="bg1"/>
                </a:solidFill>
              </a:rPr>
              <a:t>gian</a:t>
            </a:r>
            <a:r>
              <a:rPr lang="en-US" sz="4600" i="1" dirty="0" smtClean="0">
                <a:solidFill>
                  <a:schemeClr val="bg1"/>
                </a:solidFill>
              </a:rPr>
              <a:t> </a:t>
            </a:r>
            <a:r>
              <a:rPr lang="en-US" sz="4600" i="1" dirty="0" err="1" smtClean="0">
                <a:solidFill>
                  <a:schemeClr val="bg1"/>
                </a:solidFill>
              </a:rPr>
              <a:t>khổ</a:t>
            </a:r>
            <a:r>
              <a:rPr lang="en-US" sz="4600" i="1" dirty="0" smtClean="0">
                <a:solidFill>
                  <a:schemeClr val="bg1"/>
                </a:solidFill>
              </a:rPr>
              <a:t>, </a:t>
            </a:r>
            <a:r>
              <a:rPr lang="en-US" sz="4600" i="1" dirty="0" err="1" smtClean="0">
                <a:solidFill>
                  <a:schemeClr val="bg1"/>
                </a:solidFill>
              </a:rPr>
              <a:t>để</a:t>
            </a:r>
            <a:r>
              <a:rPr lang="en-US" sz="4600" i="1" dirty="0" smtClean="0">
                <a:solidFill>
                  <a:schemeClr val="bg1"/>
                </a:solidFill>
              </a:rPr>
              <a:t> </a:t>
            </a:r>
            <a:r>
              <a:rPr lang="en-US" sz="4600" i="1" dirty="0" err="1" smtClean="0">
                <a:solidFill>
                  <a:schemeClr val="bg1"/>
                </a:solidFill>
              </a:rPr>
              <a:t>dẫn</a:t>
            </a:r>
            <a:r>
              <a:rPr lang="en-US" sz="4600" i="1" dirty="0" smtClean="0">
                <a:solidFill>
                  <a:schemeClr val="bg1"/>
                </a:solidFill>
              </a:rPr>
              <a:t> </a:t>
            </a:r>
            <a:r>
              <a:rPr lang="en-US" sz="4600" i="1" dirty="0" err="1" smtClean="0">
                <a:solidFill>
                  <a:schemeClr val="bg1"/>
                </a:solidFill>
              </a:rPr>
              <a:t>đưa</a:t>
            </a:r>
            <a:r>
              <a:rPr lang="en-US" sz="4600" i="1" dirty="0" smtClean="0">
                <a:solidFill>
                  <a:schemeClr val="bg1"/>
                </a:solidFill>
              </a:rPr>
              <a:t> </a:t>
            </a:r>
            <a:r>
              <a:rPr lang="en-US" sz="4600" i="1" dirty="0" err="1" smtClean="0">
                <a:solidFill>
                  <a:schemeClr val="bg1"/>
                </a:solidFill>
              </a:rPr>
              <a:t>mọi</a:t>
            </a:r>
            <a:r>
              <a:rPr lang="en-US" sz="4600" i="1" dirty="0" smtClean="0">
                <a:solidFill>
                  <a:schemeClr val="bg1"/>
                </a:solidFill>
              </a:rPr>
              <a:t> </a:t>
            </a:r>
            <a:r>
              <a:rPr lang="en-US" sz="4600" i="1" dirty="0" err="1" smtClean="0">
                <a:solidFill>
                  <a:schemeClr val="bg1"/>
                </a:solidFill>
              </a:rPr>
              <a:t>người</a:t>
            </a:r>
            <a:r>
              <a:rPr lang="en-US" sz="4600" i="1" dirty="0" smtClean="0">
                <a:solidFill>
                  <a:schemeClr val="bg1"/>
                </a:solidFill>
              </a:rPr>
              <a:t> </a:t>
            </a:r>
            <a:r>
              <a:rPr lang="en-US" sz="4600" i="1" dirty="0" err="1" smtClean="0">
                <a:solidFill>
                  <a:schemeClr val="bg1"/>
                </a:solidFill>
              </a:rPr>
              <a:t>tới</a:t>
            </a:r>
            <a:r>
              <a:rPr lang="en-US" sz="4600" i="1" dirty="0" smtClean="0">
                <a:solidFill>
                  <a:schemeClr val="bg1"/>
                </a:solidFill>
              </a:rPr>
              <a:t> </a:t>
            </a:r>
            <a:r>
              <a:rPr lang="en-US" sz="4600" i="1" dirty="0" err="1" smtClean="0">
                <a:solidFill>
                  <a:schemeClr val="bg1"/>
                </a:solidFill>
              </a:rPr>
              <a:t>nguồn</a:t>
            </a:r>
            <a:r>
              <a:rPr lang="en-US" sz="4600" i="1" dirty="0" smtClean="0">
                <a:solidFill>
                  <a:schemeClr val="bg1"/>
                </a:solidFill>
              </a:rPr>
              <a:t> </a:t>
            </a:r>
            <a:r>
              <a:rPr lang="en-US" sz="4600" i="1" dirty="0" err="1" smtClean="0">
                <a:solidFill>
                  <a:schemeClr val="bg1"/>
                </a:solidFill>
              </a:rPr>
              <a:t>ơn</a:t>
            </a:r>
            <a:r>
              <a:rPr lang="en-US" sz="4600" i="1" dirty="0" smtClean="0">
                <a:solidFill>
                  <a:schemeClr val="bg1"/>
                </a:solidFill>
              </a:rPr>
              <a:t> </a:t>
            </a:r>
            <a:r>
              <a:rPr lang="en-US" sz="4600" i="1" dirty="0" err="1" smtClean="0">
                <a:solidFill>
                  <a:schemeClr val="bg1"/>
                </a:solidFill>
              </a:rPr>
              <a:t>cứu</a:t>
            </a:r>
            <a:r>
              <a:rPr lang="en-US" sz="4600" i="1" dirty="0" smtClean="0">
                <a:solidFill>
                  <a:schemeClr val="bg1"/>
                </a:solidFill>
              </a:rPr>
              <a:t> </a:t>
            </a:r>
            <a:r>
              <a:rPr lang="en-US" sz="4600" i="1" dirty="0" err="1" smtClean="0">
                <a:solidFill>
                  <a:schemeClr val="bg1"/>
                </a:solidFill>
              </a:rPr>
              <a:t>độ</a:t>
            </a:r>
            <a:r>
              <a:rPr lang="en-US" sz="4600" i="1" dirty="0" smtClean="0">
                <a:solidFill>
                  <a:schemeClr val="bg1"/>
                </a:solidFill>
              </a:rPr>
              <a:t>.</a:t>
            </a:r>
            <a:endParaRPr lang="en-US" sz="4600" i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3500" dirty="0" err="1" smtClean="0">
                <a:solidFill>
                  <a:srgbClr val="FFFF00"/>
                </a:solidFill>
              </a:rPr>
              <a:t>Bài</a:t>
            </a:r>
            <a:r>
              <a:rPr lang="en-US" sz="3500" dirty="0" smtClean="0">
                <a:solidFill>
                  <a:srgbClr val="FFFF00"/>
                </a:solidFill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</a:rPr>
              <a:t>trích</a:t>
            </a:r>
            <a:r>
              <a:rPr lang="en-US" sz="3500" dirty="0" smtClean="0">
                <a:solidFill>
                  <a:srgbClr val="FFFF00"/>
                </a:solidFill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</a:rPr>
              <a:t>thư</a:t>
            </a:r>
            <a:r>
              <a:rPr lang="en-US" sz="3500" dirty="0" smtClean="0">
                <a:solidFill>
                  <a:srgbClr val="FFFF00"/>
                </a:solidFill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</a:rPr>
              <a:t>gửi</a:t>
            </a:r>
            <a:r>
              <a:rPr lang="en-US" sz="3500" dirty="0" smtClean="0">
                <a:solidFill>
                  <a:srgbClr val="FFFF00"/>
                </a:solidFill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</a:rPr>
              <a:t>tín</a:t>
            </a:r>
            <a:r>
              <a:rPr lang="en-US" sz="3500" dirty="0" smtClean="0">
                <a:solidFill>
                  <a:srgbClr val="FFFF00"/>
                </a:solidFill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</a:rPr>
              <a:t>hữu</a:t>
            </a:r>
            <a:r>
              <a:rPr lang="en-US" sz="3500" dirty="0" smtClean="0">
                <a:solidFill>
                  <a:srgbClr val="FFFF00"/>
                </a:solidFill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</a:rPr>
              <a:t>Híp-ri</a:t>
            </a:r>
            <a:r>
              <a:rPr lang="en-US" sz="3500" dirty="0" smtClean="0">
                <a:solidFill>
                  <a:srgbClr val="FFFF00"/>
                </a:solidFill>
              </a:rPr>
              <a:t>.</a:t>
            </a:r>
            <a:endParaRPr lang="en-US" sz="3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en-US" sz="75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75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5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75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5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đặt</a:t>
            </a:r>
            <a:r>
              <a:rPr lang="en-US" sz="75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Con </a:t>
            </a:r>
            <a:r>
              <a:rPr lang="en-US" sz="75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75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5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sz="75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5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chủ</a:t>
            </a:r>
            <a:r>
              <a:rPr lang="en-US" sz="75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5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công</a:t>
            </a:r>
            <a:r>
              <a:rPr lang="en-US" sz="75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5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trình</a:t>
            </a:r>
            <a:r>
              <a:rPr lang="en-US" sz="75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5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tay</a:t>
            </a:r>
            <a:r>
              <a:rPr lang="en-US" sz="75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5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75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5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sáng</a:t>
            </a:r>
            <a:r>
              <a:rPr lang="en-US" sz="75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5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tạo</a:t>
            </a:r>
            <a:r>
              <a:rPr lang="vi-VN" sz="75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endParaRPr lang="en-US" sz="75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4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4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  <a:endParaRPr lang="en-US" sz="4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22086"/>
            <a:ext cx="4953000" cy="400110"/>
          </a:xfrm>
          <a:prstGeom prst="rect">
            <a:avLst/>
          </a:prstGeom>
          <a:solidFill>
            <a:srgbClr val="FDFCDF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Tv</a:t>
            </a:r>
            <a:r>
              <a:rPr lang="en-US" sz="2000" dirty="0">
                <a:solidFill>
                  <a:srgbClr val="C00000"/>
                </a:solidFill>
              </a:rPr>
              <a:t> 8,2a </a:t>
            </a:r>
            <a:r>
              <a:rPr lang="en-US" sz="2000" dirty="0" err="1">
                <a:solidFill>
                  <a:srgbClr val="C00000"/>
                </a:solidFill>
              </a:rPr>
              <a:t>và</a:t>
            </a:r>
            <a:r>
              <a:rPr lang="en-US" sz="2000" dirty="0">
                <a:solidFill>
                  <a:srgbClr val="C00000"/>
                </a:solidFill>
              </a:rPr>
              <a:t> 5.6-7.8-9 (Đ. x. c.7)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35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57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Anh</a:t>
            </a:r>
            <a:r>
              <a:rPr lang="en-US" sz="57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7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57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7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hãy</a:t>
            </a:r>
            <a:r>
              <a:rPr lang="en-US" sz="57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7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đón</a:t>
            </a:r>
            <a:r>
              <a:rPr lang="en-US" sz="57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7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nhận</a:t>
            </a:r>
            <a:r>
              <a:rPr lang="en-US" sz="57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7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lời</a:t>
            </a:r>
            <a:r>
              <a:rPr lang="en-US" sz="57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7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Thiên</a:t>
            </a:r>
            <a:r>
              <a:rPr lang="en-US" sz="57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7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57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57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không</a:t>
            </a:r>
            <a:r>
              <a:rPr lang="en-US" sz="57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7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phải</a:t>
            </a:r>
            <a:r>
              <a:rPr lang="en-US" sz="57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7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như</a:t>
            </a:r>
            <a:r>
              <a:rPr lang="en-US" sz="57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7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lời</a:t>
            </a:r>
            <a:r>
              <a:rPr lang="en-US" sz="57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7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57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7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phàm</a:t>
            </a:r>
            <a:r>
              <a:rPr lang="en-US" sz="57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57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nhưng</a:t>
            </a:r>
            <a:r>
              <a:rPr lang="en-US" sz="57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7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như</a:t>
            </a:r>
            <a:r>
              <a:rPr lang="en-US" sz="57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7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lời</a:t>
            </a:r>
            <a:r>
              <a:rPr lang="en-US" sz="57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7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Thiên</a:t>
            </a:r>
            <a:r>
              <a:rPr lang="en-US" sz="57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7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57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57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đúng</a:t>
            </a:r>
            <a:r>
              <a:rPr lang="en-US" sz="57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7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theo</a:t>
            </a:r>
            <a:r>
              <a:rPr lang="en-US" sz="57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7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bản</a:t>
            </a:r>
            <a:r>
              <a:rPr lang="en-US" sz="57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7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tính</a:t>
            </a:r>
            <a:r>
              <a:rPr lang="en-US" sz="57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7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57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7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lời</a:t>
            </a:r>
            <a:r>
              <a:rPr lang="en-US" sz="57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7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ấy</a:t>
            </a:r>
            <a:r>
              <a:rPr lang="vi-VN" sz="57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endParaRPr lang="en-US" sz="57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22605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74601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223883"/>
            <a:ext cx="83303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PHÚT THINH LẶNG</a:t>
            </a:r>
            <a:endParaRPr lang="en-US" sz="8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" y="-1"/>
            <a:ext cx="4329224" cy="31242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50228" y="133350"/>
            <a:ext cx="6234545" cy="2664843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4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THỨ BA SAU</a:t>
            </a:r>
            <a:endParaRPr lang="en-US" sz="4000" dirty="0" smtClean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4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CHÚA </a:t>
            </a:r>
            <a:r>
              <a:rPr lang="en-US" sz="4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NHẬT </a:t>
            </a:r>
            <a:r>
              <a:rPr lang="en-US" sz="4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</a:t>
            </a:r>
            <a:endParaRPr lang="en-US" sz="4000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4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THƯỜNG NIÊN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3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0" y="87447"/>
            <a:ext cx="5486400" cy="432435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5000" u="sng" dirty="0" err="1" smtClean="0">
                <a:solidFill>
                  <a:srgbClr val="FFFF00"/>
                </a:solidFill>
              </a:rPr>
              <a:t>Ca</a:t>
            </a:r>
            <a:r>
              <a:rPr lang="en-US" sz="5000" u="sng" dirty="0" smtClean="0">
                <a:solidFill>
                  <a:srgbClr val="FFFF00"/>
                </a:solidFill>
              </a:rPr>
              <a:t> </a:t>
            </a:r>
            <a:r>
              <a:rPr lang="en-US" sz="5000" u="sng" dirty="0" err="1" smtClean="0">
                <a:solidFill>
                  <a:srgbClr val="FFFF00"/>
                </a:solidFill>
              </a:rPr>
              <a:t>Dâng</a:t>
            </a:r>
            <a:r>
              <a:rPr lang="en-US" sz="5000" u="sng" dirty="0" smtClean="0">
                <a:solidFill>
                  <a:srgbClr val="FFFF00"/>
                </a:solidFill>
              </a:rPr>
              <a:t> </a:t>
            </a:r>
            <a:r>
              <a:rPr lang="en-US" sz="5000" u="sng" dirty="0" err="1" smtClean="0">
                <a:solidFill>
                  <a:srgbClr val="FFFF00"/>
                </a:solidFill>
              </a:rPr>
              <a:t>Lễ</a:t>
            </a:r>
            <a:endParaRPr lang="en-US" sz="5000" u="sng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7000" i="1" dirty="0" err="1">
                <a:solidFill>
                  <a:srgbClr val="FFFF00"/>
                </a:solidFill>
              </a:rPr>
              <a:t>Tựa</a:t>
            </a:r>
            <a:r>
              <a:rPr lang="en-US" sz="7000" i="1" dirty="0">
                <a:solidFill>
                  <a:srgbClr val="FFFF00"/>
                </a:solidFill>
              </a:rPr>
              <a:t> </a:t>
            </a:r>
            <a:r>
              <a:rPr lang="en-US" sz="7000" i="1" dirty="0" err="1">
                <a:solidFill>
                  <a:srgbClr val="FFFF00"/>
                </a:solidFill>
              </a:rPr>
              <a:t>Làn</a:t>
            </a:r>
            <a:r>
              <a:rPr lang="en-US" sz="7000" i="1" dirty="0">
                <a:solidFill>
                  <a:srgbClr val="FFFF00"/>
                </a:solidFill>
              </a:rPr>
              <a:t> </a:t>
            </a:r>
            <a:endParaRPr lang="en-US" sz="7000" i="1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7000" i="1" dirty="0" err="1" smtClean="0">
                <a:solidFill>
                  <a:srgbClr val="FFFF00"/>
                </a:solidFill>
              </a:rPr>
              <a:t>Trầm</a:t>
            </a:r>
            <a:r>
              <a:rPr lang="en-US" sz="7000" i="1" dirty="0" smtClean="0">
                <a:solidFill>
                  <a:srgbClr val="FFFF00"/>
                </a:solidFill>
              </a:rPr>
              <a:t> </a:t>
            </a:r>
            <a:r>
              <a:rPr lang="en-US" sz="7000" i="1" dirty="0" err="1">
                <a:solidFill>
                  <a:srgbClr val="FFFF00"/>
                </a:solidFill>
              </a:rPr>
              <a:t>Hương</a:t>
            </a:r>
            <a:endParaRPr lang="en-US" sz="7000" i="1" dirty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5000" i="1" dirty="0" err="1">
                <a:solidFill>
                  <a:schemeClr val="bg1"/>
                </a:solidFill>
              </a:rPr>
              <a:t>Đỗ</a:t>
            </a:r>
            <a:r>
              <a:rPr lang="en-US" sz="5000" i="1" dirty="0">
                <a:solidFill>
                  <a:schemeClr val="bg1"/>
                </a:solidFill>
              </a:rPr>
              <a:t> </a:t>
            </a:r>
            <a:r>
              <a:rPr lang="en-US" sz="5000" i="1" dirty="0" err="1">
                <a:solidFill>
                  <a:schemeClr val="bg1"/>
                </a:solidFill>
              </a:rPr>
              <a:t>Vy</a:t>
            </a:r>
            <a:r>
              <a:rPr lang="en-US" sz="5000" i="1" dirty="0">
                <a:solidFill>
                  <a:schemeClr val="bg1"/>
                </a:solidFill>
              </a:rPr>
              <a:t> </a:t>
            </a:r>
            <a:r>
              <a:rPr lang="en-US" sz="5000" i="1" dirty="0" err="1">
                <a:solidFill>
                  <a:schemeClr val="bg1"/>
                </a:solidFill>
              </a:rPr>
              <a:t>Hạ</a:t>
            </a:r>
            <a:endParaRPr lang="en-US" sz="50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8150"/>
            <a:ext cx="4159461" cy="4914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313049C-C6D3-345F-114F-D6545362C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377" y="4411797"/>
            <a:ext cx="4092623" cy="60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6300" b="0" u="sng" dirty="0">
                <a:solidFill>
                  <a:srgbClr val="FFFF00"/>
                </a:solidFill>
                <a:effectLst/>
              </a:rPr>
              <a:t>Tk1:</a:t>
            </a:r>
            <a:r>
              <a:rPr lang="en-US" sz="63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Tựa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làn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trầm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hương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thơm</a:t>
            </a:r>
            <a:r>
              <a:rPr lang="en-US" sz="6300" dirty="0" smtClean="0">
                <a:solidFill>
                  <a:schemeClr val="bg1"/>
                </a:solidFill>
              </a:rPr>
              <a:t> bay </a:t>
            </a:r>
            <a:r>
              <a:rPr lang="en-US" sz="6300" dirty="0" err="1" smtClean="0">
                <a:solidFill>
                  <a:schemeClr val="bg1"/>
                </a:solidFill>
              </a:rPr>
              <a:t>về</a:t>
            </a:r>
            <a:r>
              <a:rPr lang="en-US" sz="6300" dirty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Thiên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đàng</a:t>
            </a:r>
            <a:r>
              <a:rPr lang="en-US" sz="6300" dirty="0" smtClean="0">
                <a:solidFill>
                  <a:schemeClr val="bg1"/>
                </a:solidFill>
              </a:rPr>
              <a:t>. </a:t>
            </a:r>
            <a:r>
              <a:rPr lang="en-US" sz="6300" dirty="0" err="1" smtClean="0">
                <a:solidFill>
                  <a:schemeClr val="bg1"/>
                </a:solidFill>
              </a:rPr>
              <a:t>Nguyện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tình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yêu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Chúa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thánh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hóa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cho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lễ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dâng</a:t>
            </a:r>
            <a:r>
              <a:rPr lang="en-US" sz="6300" dirty="0">
                <a:solidFill>
                  <a:schemeClr val="bg1"/>
                </a:solidFill>
              </a:rPr>
              <a:t> </a:t>
            </a:r>
            <a:r>
              <a:rPr lang="en-US" sz="6300" dirty="0" smtClean="0">
                <a:solidFill>
                  <a:srgbClr val="FFFF00"/>
                </a:solidFill>
              </a:rPr>
              <a:t>…</a:t>
            </a:r>
            <a:endParaRPr lang="en-US" sz="6300" b="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286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6300" dirty="0">
                <a:solidFill>
                  <a:srgbClr val="FFFF00"/>
                </a:solidFill>
              </a:rPr>
              <a:t>…</a:t>
            </a:r>
            <a:r>
              <a:rPr lang="en-US" sz="63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Đây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bánh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thơm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hồng</a:t>
            </a:r>
            <a:r>
              <a:rPr lang="en-US" sz="6300" dirty="0" smtClean="0">
                <a:solidFill>
                  <a:schemeClr val="bg1"/>
                </a:solidFill>
              </a:rPr>
              <a:t>, </a:t>
            </a:r>
            <a:r>
              <a:rPr lang="en-US" sz="6300" dirty="0" err="1" smtClean="0">
                <a:solidFill>
                  <a:schemeClr val="bg1"/>
                </a:solidFill>
              </a:rPr>
              <a:t>đây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chén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rượu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nồng</a:t>
            </a:r>
            <a:r>
              <a:rPr lang="en-US" sz="6300" dirty="0" smtClean="0">
                <a:solidFill>
                  <a:schemeClr val="bg1"/>
                </a:solidFill>
              </a:rPr>
              <a:t>. </a:t>
            </a:r>
            <a:r>
              <a:rPr lang="en-US" sz="6300" dirty="0" err="1" smtClean="0">
                <a:solidFill>
                  <a:schemeClr val="bg1"/>
                </a:solidFill>
              </a:rPr>
              <a:t>Làm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thành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lễ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vật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dâng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về</a:t>
            </a:r>
            <a:r>
              <a:rPr lang="en-US" sz="6300" dirty="0" smtClean="0">
                <a:solidFill>
                  <a:schemeClr val="bg1"/>
                </a:solidFill>
              </a:rPr>
              <a:t> Cha </a:t>
            </a:r>
            <a:r>
              <a:rPr lang="en-US" sz="6300" dirty="0" err="1" smtClean="0">
                <a:solidFill>
                  <a:schemeClr val="bg1"/>
                </a:solidFill>
              </a:rPr>
              <a:t>chí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nhân</a:t>
            </a:r>
            <a:r>
              <a:rPr lang="en-US" sz="6300" dirty="0" smtClean="0">
                <a:solidFill>
                  <a:schemeClr val="bg1"/>
                </a:solidFill>
              </a:rPr>
              <a:t>.</a:t>
            </a:r>
            <a:endParaRPr lang="en-US" sz="63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318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6600" b="0" u="sng" dirty="0" err="1">
                <a:solidFill>
                  <a:srgbClr val="FFFF00"/>
                </a:solidFill>
                <a:effectLst/>
              </a:rPr>
              <a:t>Đk</a:t>
            </a:r>
            <a:r>
              <a:rPr lang="en-US" sz="6600" b="0" u="sng" dirty="0">
                <a:solidFill>
                  <a:srgbClr val="FFFF00"/>
                </a:solidFill>
                <a:effectLst/>
              </a:rPr>
              <a:t>:</a:t>
            </a:r>
            <a:r>
              <a:rPr lang="en-US" sz="66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Chúc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tụng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Ngài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là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Chúa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Tể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càn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khôn</a:t>
            </a:r>
            <a:r>
              <a:rPr lang="en-US" sz="6600" dirty="0" smtClean="0">
                <a:solidFill>
                  <a:schemeClr val="bg1"/>
                </a:solidFill>
              </a:rPr>
              <a:t>. </a:t>
            </a:r>
            <a:r>
              <a:rPr lang="en-US" sz="6600" dirty="0" err="1" smtClean="0">
                <a:solidFill>
                  <a:schemeClr val="bg1"/>
                </a:solidFill>
              </a:rPr>
              <a:t>Đã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rộng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tình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nuôi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sống</a:t>
            </a:r>
            <a:r>
              <a:rPr lang="en-US" sz="6600" dirty="0" smtClean="0">
                <a:solidFill>
                  <a:schemeClr val="bg1"/>
                </a:solidFill>
              </a:rPr>
              <a:t> con </a:t>
            </a:r>
            <a:r>
              <a:rPr lang="en-US" sz="6600" dirty="0" err="1" smtClean="0">
                <a:solidFill>
                  <a:schemeClr val="bg1"/>
                </a:solidFill>
              </a:rPr>
              <a:t>từng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ngày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6600" dirty="0">
                <a:solidFill>
                  <a:srgbClr val="FFFF00"/>
                </a:solidFill>
              </a:rPr>
              <a:t>…</a:t>
            </a:r>
            <a:endParaRPr lang="en-US" sz="66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30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6600" dirty="0">
                <a:solidFill>
                  <a:srgbClr val="FFFF00"/>
                </a:solidFill>
              </a:rPr>
              <a:t>…</a:t>
            </a:r>
            <a:r>
              <a:rPr lang="en-US" sz="66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Chúc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tụng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Ngài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là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Chúa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khắp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mọi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nơi</a:t>
            </a:r>
            <a:r>
              <a:rPr lang="en-US" sz="6600" dirty="0" smtClean="0">
                <a:solidFill>
                  <a:schemeClr val="bg1"/>
                </a:solidFill>
              </a:rPr>
              <a:t>. </a:t>
            </a:r>
            <a:r>
              <a:rPr lang="en-US" sz="6600" dirty="0" err="1" smtClean="0">
                <a:solidFill>
                  <a:schemeClr val="bg1"/>
                </a:solidFill>
              </a:rPr>
              <a:t>Chúc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tụng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Ngài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mãi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đến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muôn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muôn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đời</a:t>
            </a:r>
            <a:r>
              <a:rPr lang="en-US" sz="6600" dirty="0" smtClean="0">
                <a:solidFill>
                  <a:schemeClr val="bg1"/>
                </a:solidFill>
              </a:rPr>
              <a:t>.</a:t>
            </a:r>
            <a:endParaRPr lang="en-US" sz="66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168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38480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6300" b="0" u="sng" dirty="0" smtClean="0">
                <a:solidFill>
                  <a:srgbClr val="FFFF00"/>
                </a:solidFill>
                <a:effectLst/>
              </a:rPr>
              <a:t>Tk2:</a:t>
            </a:r>
            <a:r>
              <a:rPr lang="en-US" sz="63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Một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niềm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thành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tâm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xin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dâng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trọn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xác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hồn</a:t>
            </a:r>
            <a:r>
              <a:rPr lang="en-US" sz="6300" dirty="0" smtClean="0">
                <a:solidFill>
                  <a:schemeClr val="bg1"/>
                </a:solidFill>
              </a:rPr>
              <a:t>. </a:t>
            </a:r>
            <a:r>
              <a:rPr lang="en-US" sz="6300" dirty="0" err="1" smtClean="0">
                <a:solidFill>
                  <a:schemeClr val="bg1"/>
                </a:solidFill>
              </a:rPr>
              <a:t>Nguyện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từng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ngày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tháng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Chúa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thắp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nên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niềm</a:t>
            </a:r>
            <a:r>
              <a:rPr lang="en-US" sz="6300" dirty="0" smtClean="0">
                <a:solidFill>
                  <a:schemeClr val="bg1"/>
                </a:solidFill>
              </a:rPr>
              <a:t> tin </a:t>
            </a:r>
            <a:r>
              <a:rPr lang="en-US" sz="6300" dirty="0">
                <a:solidFill>
                  <a:srgbClr val="FFFF00"/>
                </a:solidFill>
              </a:rPr>
              <a:t>…</a:t>
            </a:r>
            <a:endParaRPr lang="en-US" sz="63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224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6300" dirty="0">
                <a:solidFill>
                  <a:srgbClr val="FFFF00"/>
                </a:solidFill>
              </a:rPr>
              <a:t>…</a:t>
            </a:r>
            <a:r>
              <a:rPr lang="en-US" sz="63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6300" dirty="0" smtClean="0">
                <a:solidFill>
                  <a:schemeClr val="bg1"/>
                </a:solidFill>
              </a:rPr>
              <a:t>Cho </a:t>
            </a:r>
            <a:r>
              <a:rPr lang="en-US" sz="6300" dirty="0" err="1" smtClean="0">
                <a:solidFill>
                  <a:schemeClr val="bg1"/>
                </a:solidFill>
              </a:rPr>
              <a:t>ước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mơ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hồng</a:t>
            </a:r>
            <a:r>
              <a:rPr lang="en-US" sz="6300" dirty="0" smtClean="0">
                <a:solidFill>
                  <a:schemeClr val="bg1"/>
                </a:solidFill>
              </a:rPr>
              <a:t>, </a:t>
            </a:r>
            <a:r>
              <a:rPr lang="en-US" sz="6300" dirty="0" err="1" smtClean="0">
                <a:solidFill>
                  <a:schemeClr val="bg1"/>
                </a:solidFill>
              </a:rPr>
              <a:t>đẹp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lứa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tuổi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xuân</a:t>
            </a:r>
            <a:r>
              <a:rPr lang="en-US" sz="6300" dirty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cuộc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đời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mai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ngày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xin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Ngài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thương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đỡ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nâng</a:t>
            </a:r>
            <a:r>
              <a:rPr lang="en-US" sz="6300" dirty="0" smtClean="0">
                <a:solidFill>
                  <a:schemeClr val="bg1"/>
                </a:solidFill>
              </a:rPr>
              <a:t>.</a:t>
            </a:r>
            <a:endParaRPr lang="en-US" sz="63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395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6600" b="0" u="sng" dirty="0" err="1">
                <a:solidFill>
                  <a:srgbClr val="FFFF00"/>
                </a:solidFill>
                <a:effectLst/>
              </a:rPr>
              <a:t>Đk</a:t>
            </a:r>
            <a:r>
              <a:rPr lang="en-US" sz="6600" b="0" u="sng" dirty="0">
                <a:solidFill>
                  <a:srgbClr val="FFFF00"/>
                </a:solidFill>
                <a:effectLst/>
              </a:rPr>
              <a:t>:</a:t>
            </a:r>
            <a:r>
              <a:rPr lang="en-US" sz="66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Chúc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tụng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Ngài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là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Chúa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Tể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càn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khôn</a:t>
            </a:r>
            <a:r>
              <a:rPr lang="en-US" sz="6600" dirty="0" smtClean="0">
                <a:solidFill>
                  <a:schemeClr val="bg1"/>
                </a:solidFill>
              </a:rPr>
              <a:t>. </a:t>
            </a:r>
            <a:r>
              <a:rPr lang="en-US" sz="6600" dirty="0" err="1" smtClean="0">
                <a:solidFill>
                  <a:schemeClr val="bg1"/>
                </a:solidFill>
              </a:rPr>
              <a:t>Đã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rộng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tình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nuôi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sống</a:t>
            </a:r>
            <a:r>
              <a:rPr lang="en-US" sz="6600" dirty="0" smtClean="0">
                <a:solidFill>
                  <a:schemeClr val="bg1"/>
                </a:solidFill>
              </a:rPr>
              <a:t> con </a:t>
            </a:r>
            <a:r>
              <a:rPr lang="en-US" sz="6600" dirty="0" err="1" smtClean="0">
                <a:solidFill>
                  <a:schemeClr val="bg1"/>
                </a:solidFill>
              </a:rPr>
              <a:t>từng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ngày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6600" dirty="0">
                <a:solidFill>
                  <a:srgbClr val="FFFF00"/>
                </a:solidFill>
              </a:rPr>
              <a:t>…</a:t>
            </a:r>
            <a:endParaRPr lang="en-US" sz="66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267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6600" dirty="0">
                <a:solidFill>
                  <a:srgbClr val="FFFF00"/>
                </a:solidFill>
              </a:rPr>
              <a:t>…</a:t>
            </a:r>
            <a:r>
              <a:rPr lang="en-US" sz="66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Chúc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tụng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Ngài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là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Chúa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khắp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mọi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nơi</a:t>
            </a:r>
            <a:r>
              <a:rPr lang="en-US" sz="6600" dirty="0" smtClean="0">
                <a:solidFill>
                  <a:schemeClr val="bg1"/>
                </a:solidFill>
              </a:rPr>
              <a:t>. </a:t>
            </a:r>
            <a:r>
              <a:rPr lang="en-US" sz="6600" dirty="0" err="1" smtClean="0">
                <a:solidFill>
                  <a:schemeClr val="bg1"/>
                </a:solidFill>
              </a:rPr>
              <a:t>Chúc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tụng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Ngài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mãi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đến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muôn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muôn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đời</a:t>
            </a:r>
            <a:r>
              <a:rPr lang="en-US" sz="6600" dirty="0" smtClean="0">
                <a:solidFill>
                  <a:schemeClr val="bg1"/>
                </a:solidFill>
              </a:rPr>
              <a:t>.</a:t>
            </a:r>
            <a:endParaRPr lang="en-US" sz="66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595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6300" b="0" u="sng" dirty="0" smtClean="0">
                <a:solidFill>
                  <a:srgbClr val="FFFF00"/>
                </a:solidFill>
                <a:effectLst/>
              </a:rPr>
              <a:t>Tk3:</a:t>
            </a:r>
            <a:r>
              <a:rPr lang="en-US" sz="63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Hòa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lời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trầm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ca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cao</a:t>
            </a:r>
            <a:r>
              <a:rPr lang="en-US" sz="6300" dirty="0" smtClean="0">
                <a:solidFill>
                  <a:schemeClr val="bg1"/>
                </a:solidFill>
              </a:rPr>
              <a:t> bay </a:t>
            </a:r>
            <a:r>
              <a:rPr lang="en-US" sz="6300" dirty="0" err="1" smtClean="0">
                <a:solidFill>
                  <a:schemeClr val="bg1"/>
                </a:solidFill>
              </a:rPr>
              <a:t>về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chín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tầng</a:t>
            </a:r>
            <a:r>
              <a:rPr lang="en-US" sz="6300" dirty="0" smtClean="0">
                <a:solidFill>
                  <a:schemeClr val="bg1"/>
                </a:solidFill>
              </a:rPr>
              <a:t>. </a:t>
            </a:r>
            <a:r>
              <a:rPr lang="en-US" sz="6300" dirty="0" err="1" smtClean="0">
                <a:solidFill>
                  <a:schemeClr val="bg1"/>
                </a:solidFill>
              </a:rPr>
              <a:t>Ngợi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mừng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Danh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Chúa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đã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khấng</a:t>
            </a:r>
            <a:r>
              <a:rPr lang="en-US" sz="6300" dirty="0" smtClean="0">
                <a:solidFill>
                  <a:schemeClr val="bg1"/>
                </a:solidFill>
              </a:rPr>
              <a:t> ban </a:t>
            </a:r>
            <a:r>
              <a:rPr lang="en-US" sz="6300" dirty="0" err="1" smtClean="0">
                <a:solidFill>
                  <a:schemeClr val="bg1"/>
                </a:solidFill>
              </a:rPr>
              <a:t>hồng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ân</a:t>
            </a:r>
            <a:r>
              <a:rPr lang="en-US" sz="6300" dirty="0">
                <a:solidFill>
                  <a:schemeClr val="bg1"/>
                </a:solidFill>
              </a:rPr>
              <a:t> </a:t>
            </a:r>
            <a:r>
              <a:rPr lang="en-US" sz="6300" dirty="0">
                <a:solidFill>
                  <a:srgbClr val="FFFF00"/>
                </a:solidFill>
              </a:rPr>
              <a:t>…</a:t>
            </a:r>
            <a:endParaRPr lang="en-US" sz="63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74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6300" dirty="0">
                <a:solidFill>
                  <a:srgbClr val="FFFF00"/>
                </a:solidFill>
              </a:rPr>
              <a:t>…</a:t>
            </a:r>
            <a:r>
              <a:rPr lang="en-US" sz="63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Muôn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tiếng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tơ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đàn</a:t>
            </a:r>
            <a:r>
              <a:rPr lang="en-US" sz="6300" dirty="0" smtClean="0">
                <a:solidFill>
                  <a:schemeClr val="bg1"/>
                </a:solidFill>
              </a:rPr>
              <a:t>, </a:t>
            </a:r>
            <a:r>
              <a:rPr lang="en-US" sz="6300" dirty="0" err="1" smtClean="0">
                <a:solidFill>
                  <a:schemeClr val="bg1"/>
                </a:solidFill>
              </a:rPr>
              <a:t>giọng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hát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nhịp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nhàng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làm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thành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lễ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vật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dâng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về</a:t>
            </a:r>
            <a:r>
              <a:rPr lang="en-US" sz="6300" dirty="0" smtClean="0">
                <a:solidFill>
                  <a:schemeClr val="bg1"/>
                </a:solidFill>
              </a:rPr>
              <a:t> Cha </a:t>
            </a:r>
            <a:r>
              <a:rPr lang="en-US" sz="6300" dirty="0" err="1" smtClean="0">
                <a:solidFill>
                  <a:schemeClr val="bg1"/>
                </a:solidFill>
              </a:rPr>
              <a:t>chí</a:t>
            </a:r>
            <a:r>
              <a:rPr lang="en-US" sz="6300" dirty="0" smtClean="0">
                <a:solidFill>
                  <a:schemeClr val="bg1"/>
                </a:solidFill>
              </a:rPr>
              <a:t> </a:t>
            </a:r>
            <a:r>
              <a:rPr lang="en-US" sz="6300" dirty="0" err="1" smtClean="0">
                <a:solidFill>
                  <a:schemeClr val="bg1"/>
                </a:solidFill>
              </a:rPr>
              <a:t>nhân</a:t>
            </a:r>
            <a:r>
              <a:rPr lang="en-US" sz="6300" dirty="0" smtClean="0">
                <a:solidFill>
                  <a:schemeClr val="bg1"/>
                </a:solidFill>
              </a:rPr>
              <a:t>.</a:t>
            </a:r>
            <a:endParaRPr lang="en-US" sz="63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134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6600" b="0" u="sng" dirty="0" err="1">
                <a:solidFill>
                  <a:srgbClr val="FFFF00"/>
                </a:solidFill>
                <a:effectLst/>
              </a:rPr>
              <a:t>Đk</a:t>
            </a:r>
            <a:r>
              <a:rPr lang="en-US" sz="6600" b="0" u="sng" dirty="0">
                <a:solidFill>
                  <a:srgbClr val="FFFF00"/>
                </a:solidFill>
                <a:effectLst/>
              </a:rPr>
              <a:t>:</a:t>
            </a:r>
            <a:r>
              <a:rPr lang="en-US" sz="66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Chúc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tụng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Ngài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là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Chúa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Tể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càn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khôn</a:t>
            </a:r>
            <a:r>
              <a:rPr lang="en-US" sz="6600" dirty="0" smtClean="0">
                <a:solidFill>
                  <a:schemeClr val="bg1"/>
                </a:solidFill>
              </a:rPr>
              <a:t>. </a:t>
            </a:r>
            <a:r>
              <a:rPr lang="en-US" sz="6600" dirty="0" err="1" smtClean="0">
                <a:solidFill>
                  <a:schemeClr val="bg1"/>
                </a:solidFill>
              </a:rPr>
              <a:t>Đã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rộng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tình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nuôi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sống</a:t>
            </a:r>
            <a:r>
              <a:rPr lang="en-US" sz="6600" dirty="0" smtClean="0">
                <a:solidFill>
                  <a:schemeClr val="bg1"/>
                </a:solidFill>
              </a:rPr>
              <a:t> con </a:t>
            </a:r>
            <a:r>
              <a:rPr lang="en-US" sz="6600" dirty="0" err="1" smtClean="0">
                <a:solidFill>
                  <a:schemeClr val="bg1"/>
                </a:solidFill>
              </a:rPr>
              <a:t>từng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ngày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6600" dirty="0">
                <a:solidFill>
                  <a:srgbClr val="FFFF00"/>
                </a:solidFill>
              </a:rPr>
              <a:t>…</a:t>
            </a:r>
            <a:endParaRPr lang="en-US" sz="66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229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6600" dirty="0">
                <a:solidFill>
                  <a:srgbClr val="FFFF00"/>
                </a:solidFill>
              </a:rPr>
              <a:t>…</a:t>
            </a:r>
            <a:r>
              <a:rPr lang="en-US" sz="66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Chúc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tụng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Ngài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là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Chúa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khắp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mọi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nơi</a:t>
            </a:r>
            <a:r>
              <a:rPr lang="en-US" sz="6600" dirty="0" smtClean="0">
                <a:solidFill>
                  <a:schemeClr val="bg1"/>
                </a:solidFill>
              </a:rPr>
              <a:t>. </a:t>
            </a:r>
            <a:r>
              <a:rPr lang="en-US" sz="6600" dirty="0" err="1" smtClean="0">
                <a:solidFill>
                  <a:schemeClr val="bg1"/>
                </a:solidFill>
              </a:rPr>
              <a:t>Chúc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tụng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Ngài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mãi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đến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muôn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muôn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đời</a:t>
            </a:r>
            <a:r>
              <a:rPr lang="en-US" sz="6600" dirty="0" smtClean="0">
                <a:solidFill>
                  <a:schemeClr val="bg1"/>
                </a:solidFill>
              </a:rPr>
              <a:t>.</a:t>
            </a:r>
            <a:endParaRPr lang="en-US" sz="66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06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60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9550"/>
            <a:ext cx="8229600" cy="857250"/>
          </a:xfrm>
        </p:spPr>
        <p:txBody>
          <a:bodyPr/>
          <a:lstStyle/>
          <a:p>
            <a:pPr algn="l"/>
            <a:r>
              <a:rPr lang="en-US" u="sng" dirty="0" err="1" smtClean="0">
                <a:solidFill>
                  <a:srgbClr val="FFFF00"/>
                </a:solidFill>
              </a:rPr>
              <a:t>Xin</a:t>
            </a:r>
            <a:r>
              <a:rPr lang="en-US" u="sng" dirty="0" smtClean="0">
                <a:solidFill>
                  <a:srgbClr val="FFFF00"/>
                </a:solidFill>
              </a:rPr>
              <a:t> </a:t>
            </a:r>
            <a:r>
              <a:rPr lang="en-US" u="sng" dirty="0" err="1" smtClean="0">
                <a:solidFill>
                  <a:srgbClr val="FFFF00"/>
                </a:solidFill>
              </a:rPr>
              <a:t>cộng</a:t>
            </a:r>
            <a:r>
              <a:rPr lang="en-US" u="sng" dirty="0" smtClean="0">
                <a:solidFill>
                  <a:srgbClr val="FFFF00"/>
                </a:solidFill>
              </a:rPr>
              <a:t> </a:t>
            </a:r>
            <a:r>
              <a:rPr lang="en-US" u="sng" dirty="0" err="1" smtClean="0">
                <a:solidFill>
                  <a:srgbClr val="FFFF00"/>
                </a:solidFill>
              </a:rPr>
              <a:t>đoàn</a:t>
            </a:r>
            <a:r>
              <a:rPr lang="en-US" u="sng" dirty="0" smtClean="0">
                <a:solidFill>
                  <a:srgbClr val="FFFF00"/>
                </a:solidFill>
              </a:rPr>
              <a:t> </a:t>
            </a:r>
            <a:r>
              <a:rPr lang="en-US" u="sng" dirty="0" err="1" smtClean="0">
                <a:solidFill>
                  <a:srgbClr val="FFFF00"/>
                </a:solidFill>
              </a:rPr>
              <a:t>lưu</a:t>
            </a:r>
            <a:r>
              <a:rPr lang="en-US" u="sng" dirty="0" smtClean="0">
                <a:solidFill>
                  <a:srgbClr val="FFFF00"/>
                </a:solidFill>
              </a:rPr>
              <a:t> ý: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2550"/>
            <a:ext cx="8686800" cy="339447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4000" dirty="0" err="1" smtClean="0">
                <a:solidFill>
                  <a:schemeClr val="bg1"/>
                </a:solidFill>
              </a:rPr>
              <a:t>Để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việc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lên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rước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lễ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được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nghiêm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trang</a:t>
            </a:r>
            <a:r>
              <a:rPr lang="en-US" sz="4000" dirty="0" smtClean="0">
                <a:solidFill>
                  <a:schemeClr val="bg1"/>
                </a:solidFill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</a:rPr>
              <a:t>xin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cộng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đoàn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hãy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lần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lượt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theo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thứ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tự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từng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hàng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ghế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từ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trên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xuống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dưới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4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0" cy="423251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6000" u="sng" dirty="0" err="1" smtClean="0">
                <a:solidFill>
                  <a:srgbClr val="FFFF00"/>
                </a:solidFill>
                <a:ea typeface="Tahoma" pitchFamily="34" charset="0"/>
                <a:cs typeface="Times New Roman" pitchFamily="18" charset="0"/>
              </a:rPr>
              <a:t>Ca</a:t>
            </a:r>
            <a:r>
              <a:rPr lang="en-US" sz="6000" u="sng" dirty="0" smtClean="0">
                <a:solidFill>
                  <a:srgbClr val="FFFF00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u="sng" dirty="0" err="1" smtClean="0">
                <a:solidFill>
                  <a:srgbClr val="FFFF00"/>
                </a:solidFill>
                <a:ea typeface="Tahoma" pitchFamily="34" charset="0"/>
                <a:cs typeface="Times New Roman" pitchFamily="18" charset="0"/>
              </a:rPr>
              <a:t>Nhập</a:t>
            </a:r>
            <a:r>
              <a:rPr lang="en-US" sz="6000" u="sng" dirty="0" smtClean="0">
                <a:solidFill>
                  <a:srgbClr val="FFFF00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u="sng" dirty="0" err="1" smtClean="0">
                <a:solidFill>
                  <a:srgbClr val="FFFF00"/>
                </a:solidFill>
                <a:ea typeface="Tahoma" pitchFamily="34" charset="0"/>
                <a:cs typeface="Times New Roman" pitchFamily="18" charset="0"/>
              </a:rPr>
              <a:t>Lễ</a:t>
            </a:r>
            <a:r>
              <a:rPr lang="en-US" sz="6000" u="sng" dirty="0" smtClean="0">
                <a:solidFill>
                  <a:srgbClr val="FFFF00"/>
                </a:solidFill>
                <a:ea typeface="Tahoma" pitchFamily="34" charset="0"/>
                <a:cs typeface="Times New Roman" pitchFamily="18" charset="0"/>
              </a:rPr>
              <a:t/>
            </a:r>
            <a:br>
              <a:rPr lang="en-US" sz="6000" u="sng" dirty="0" smtClean="0">
                <a:solidFill>
                  <a:srgbClr val="FFFF00"/>
                </a:solidFill>
                <a:ea typeface="Tahoma" pitchFamily="34" charset="0"/>
                <a:cs typeface="Times New Roman" pitchFamily="18" charset="0"/>
              </a:rPr>
            </a:br>
            <a:r>
              <a:rPr lang="en-US" sz="8000" dirty="0" err="1" smtClean="0">
                <a:solidFill>
                  <a:srgbClr val="FFFF00"/>
                </a:solidFill>
                <a:ea typeface="Tahoma" pitchFamily="34" charset="0"/>
                <a:cs typeface="Times New Roman" pitchFamily="18" charset="0"/>
              </a:rPr>
              <a:t>Nguồn</a:t>
            </a:r>
            <a:r>
              <a:rPr lang="en-US" sz="8000" dirty="0" smtClean="0">
                <a:solidFill>
                  <a:srgbClr val="FFFF00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ea typeface="Tahoma" pitchFamily="34" charset="0"/>
                <a:cs typeface="Times New Roman" pitchFamily="18" charset="0"/>
              </a:rPr>
              <a:t>Ánh</a:t>
            </a:r>
            <a:r>
              <a:rPr lang="en-US" sz="8000" dirty="0" smtClean="0">
                <a:solidFill>
                  <a:srgbClr val="FFFF00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ea typeface="Tahoma" pitchFamily="34" charset="0"/>
                <a:cs typeface="Times New Roman" pitchFamily="18" charset="0"/>
              </a:rPr>
              <a:t>Sáng</a:t>
            </a:r>
            <a:r>
              <a:rPr lang="en-US" sz="8000" dirty="0" smtClean="0">
                <a:solidFill>
                  <a:srgbClr val="003399"/>
                </a:solidFill>
                <a:ea typeface="Tahoma" pitchFamily="34" charset="0"/>
                <a:cs typeface="Times New Roman" pitchFamily="18" charset="0"/>
              </a:rPr>
              <a:t/>
            </a:r>
            <a:br>
              <a:rPr lang="en-US" sz="8000" dirty="0" smtClean="0">
                <a:solidFill>
                  <a:srgbClr val="003399"/>
                </a:solidFill>
                <a:ea typeface="Tahoma" pitchFamily="34" charset="0"/>
                <a:cs typeface="Times New Roman" pitchFamily="18" charset="0"/>
              </a:rPr>
            </a:br>
            <a:r>
              <a:rPr lang="en-US" sz="6000" dirty="0" err="1" smtClean="0">
                <a:solidFill>
                  <a:schemeClr val="bg1"/>
                </a:solidFill>
                <a:ea typeface="Tahoma" pitchFamily="34" charset="0"/>
                <a:cs typeface="Times New Roman" pitchFamily="18" charset="0"/>
              </a:rPr>
              <a:t>Mi</a:t>
            </a:r>
            <a:r>
              <a:rPr lang="en-US" sz="6000" dirty="0" smtClean="0">
                <a:solidFill>
                  <a:schemeClr val="bg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ea typeface="Tahoma" pitchFamily="34" charset="0"/>
                <a:cs typeface="Times New Roman" pitchFamily="18" charset="0"/>
              </a:rPr>
              <a:t>Trầm</a:t>
            </a:r>
            <a:endParaRPr lang="en-US" sz="6000" b="0" i="1" dirty="0">
              <a:solidFill>
                <a:schemeClr val="bg1"/>
              </a:solidFill>
              <a:effectLst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313049C-C6D3-345F-114F-D6545362C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48" y="4095750"/>
            <a:ext cx="5676901" cy="83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3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614" y="285750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KINH NĂM THÁNH 2025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57350"/>
            <a:ext cx="8686800" cy="339447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6000" dirty="0" err="1" smtClean="0">
                <a:solidFill>
                  <a:schemeClr val="bg1"/>
                </a:solidFill>
              </a:rPr>
              <a:t>Kính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Mời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Cộng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Đoàn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Đọc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8000" dirty="0" smtClean="0">
                <a:solidFill>
                  <a:srgbClr val="FFFF00"/>
                </a:solidFill>
              </a:rPr>
              <a:t>KINH NĂM THÁNH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94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A988F5E-1C9E-1F5E-BE73-E8D3D9280437}"/>
              </a:ext>
            </a:extLst>
          </p:cNvPr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vi-VN" sz="60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Lạy Cha trên </a:t>
            </a:r>
            <a:r>
              <a:rPr lang="vi-VN" sz="60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trời</a:t>
            </a:r>
            <a:r>
              <a:rPr lang="en-US" sz="6000" b="1" dirty="0" smtClean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60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0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Xin cho ơn đức tin mà Cha ban tặng chúng </a:t>
            </a:r>
            <a:r>
              <a:rPr lang="vi-VN" sz="60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con</a:t>
            </a:r>
            <a:r>
              <a:rPr lang="en-US" sz="6000" b="1" dirty="0" smtClean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60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0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trong Chúa Giêsu </a:t>
            </a:r>
            <a:r>
              <a:rPr lang="vi-VN" sz="60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Kitô</a:t>
            </a:r>
            <a:r>
              <a:rPr lang="en-US" sz="60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,</a:t>
            </a:r>
            <a:r>
              <a:rPr lang="vi-VN" sz="60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0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Con </a:t>
            </a:r>
            <a:r>
              <a:rPr lang="vi-VN" sz="60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Cha</a:t>
            </a:r>
            <a:r>
              <a:rPr lang="en-US" sz="6000" b="1" dirty="0" smtClean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60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0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và Anh của chúng </a:t>
            </a:r>
            <a:r>
              <a:rPr lang="vi-VN" sz="60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con</a:t>
            </a:r>
            <a:r>
              <a:rPr lang="en-US" sz="6000" b="1" dirty="0" smtClean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6000" dirty="0">
              <a:solidFill>
                <a:schemeClr val="bg1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49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A988F5E-1C9E-1F5E-BE73-E8D3D9280437}"/>
              </a:ext>
            </a:extLst>
          </p:cNvPr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vi-VN" sz="68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cùng </a:t>
            </a:r>
            <a:r>
              <a:rPr lang="vi-VN" sz="68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ngọn lửa đức ái được thắp lên trong tâm hồn chúng con bởi Chúa Thánh </a:t>
            </a:r>
            <a:r>
              <a:rPr lang="vi-VN" sz="68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Thần</a:t>
            </a:r>
            <a:r>
              <a:rPr lang="en-US" sz="6600" b="1" dirty="0" smtClean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6800" dirty="0">
              <a:solidFill>
                <a:schemeClr val="bg1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DCE95F5-73C1-CF22-B229-14A13429CD3C}"/>
              </a:ext>
            </a:extLst>
          </p:cNvPr>
          <p:cNvSpPr txBox="1"/>
          <p:nvPr/>
        </p:nvSpPr>
        <p:spPr>
          <a:xfrm>
            <a:off x="1" y="0"/>
            <a:ext cx="9092741" cy="5143500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vi-VN" sz="6000" dirty="0">
                <a:solidFill>
                  <a:schemeClr val="bg1"/>
                </a:solidFill>
                <a:ea typeface="Segoe UI Black" panose="020B0A02040204020203" pitchFamily="34" charset="0"/>
              </a:rPr>
              <a:t>khơi dậy trong chúng con niềm hy vọng</a:t>
            </a:r>
            <a:r>
              <a:rPr lang="en-US" sz="6000" dirty="0">
                <a:solidFill>
                  <a:schemeClr val="bg1"/>
                </a:solidFill>
                <a:ea typeface="Segoe UI Black" panose="020B0A02040204020203" pitchFamily="34" charset="0"/>
              </a:rPr>
              <a:t> </a:t>
            </a:r>
            <a:r>
              <a:rPr lang="vi-VN" sz="6000" dirty="0">
                <a:solidFill>
                  <a:schemeClr val="bg1"/>
                </a:solidFill>
                <a:ea typeface="Segoe UI Black" panose="020B0A02040204020203" pitchFamily="34" charset="0"/>
              </a:rPr>
              <a:t>hồng </a:t>
            </a:r>
            <a:r>
              <a:rPr lang="vi-VN" sz="6000" dirty="0" smtClean="0">
                <a:solidFill>
                  <a:schemeClr val="bg1"/>
                </a:solidFill>
                <a:ea typeface="Segoe UI Black" panose="020B0A02040204020203" pitchFamily="34" charset="0"/>
              </a:rPr>
              <a:t>phúc</a:t>
            </a:r>
            <a:r>
              <a:rPr lang="en-US" sz="6000" b="1" dirty="0" smtClean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6000" dirty="0" smtClean="0">
                <a:solidFill>
                  <a:schemeClr val="bg1"/>
                </a:solidFill>
                <a:ea typeface="Segoe UI Black" panose="020B0A02040204020203" pitchFamily="34" charset="0"/>
              </a:rPr>
              <a:t> </a:t>
            </a:r>
            <a:r>
              <a:rPr lang="vi-VN" sz="60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hướng </a:t>
            </a:r>
            <a:r>
              <a:rPr lang="vi-VN" sz="60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về Nước Cha trị </a:t>
            </a:r>
            <a:r>
              <a:rPr lang="vi-VN" sz="60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đến</a:t>
            </a:r>
            <a:r>
              <a:rPr lang="en-US" sz="6000" b="1" dirty="0" smtClean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60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0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Xin </a:t>
            </a:r>
            <a:r>
              <a:rPr lang="vi-VN" sz="60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ân sủng Cha biến đổi chúng </a:t>
            </a:r>
            <a:r>
              <a:rPr lang="vi-VN" sz="60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con</a:t>
            </a:r>
            <a:r>
              <a:rPr lang="en-US" sz="6000" b="1" dirty="0" smtClean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6000" dirty="0">
              <a:solidFill>
                <a:schemeClr val="bg1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29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DCE95F5-73C1-CF22-B229-14A13429CD3C}"/>
              </a:ext>
            </a:extLst>
          </p:cNvPr>
          <p:cNvSpPr txBox="1"/>
          <p:nvPr/>
        </p:nvSpPr>
        <p:spPr>
          <a:xfrm>
            <a:off x="1" y="0"/>
            <a:ext cx="9092741" cy="5143500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vi-VN" sz="68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thành </a:t>
            </a:r>
            <a:r>
              <a:rPr lang="vi-VN" sz="68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những người miệt mài vun trồng hạt giống Tin </a:t>
            </a:r>
            <a:r>
              <a:rPr lang="vi-VN" sz="68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Mừng</a:t>
            </a:r>
            <a:r>
              <a:rPr lang="en-US" sz="6600" b="1" dirty="0" smtClean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68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8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Ước gì những hạt giống </a:t>
            </a:r>
            <a:r>
              <a:rPr lang="vi-VN" sz="68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ấy</a:t>
            </a:r>
            <a:r>
              <a:rPr lang="en-US" sz="6600" b="1" dirty="0" smtClean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68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endParaRPr lang="vi-VN" sz="6800" dirty="0">
              <a:solidFill>
                <a:schemeClr val="bg1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7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21E4E54-D9DE-0AFC-529C-74FD7C78669F}"/>
              </a:ext>
            </a:extLst>
          </p:cNvPr>
          <p:cNvSpPr txBox="1"/>
          <p:nvPr/>
        </p:nvSpPr>
        <p:spPr>
          <a:xfrm>
            <a:off x="0" y="1"/>
            <a:ext cx="9144000" cy="5143499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noAutofit/>
          </a:bodyPr>
          <a:lstStyle/>
          <a:p>
            <a:pPr algn="just"/>
            <a:r>
              <a:rPr lang="vi-VN" sz="66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biến </a:t>
            </a:r>
            <a:r>
              <a:rPr lang="vi-VN" sz="66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đổi từ bên trong nhân loại và toàn thể vũ trụ </a:t>
            </a:r>
            <a:r>
              <a:rPr lang="vi-VN" sz="66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này</a:t>
            </a:r>
            <a:r>
              <a:rPr lang="en-US" sz="6600" b="1" dirty="0" smtClean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6600" b="1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6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trong khi vững</a:t>
            </a:r>
            <a:r>
              <a:rPr lang="en-US" sz="66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6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lòng mong đợi trời mới đất </a:t>
            </a:r>
            <a:r>
              <a:rPr lang="vi-VN" sz="66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mới</a:t>
            </a:r>
            <a:r>
              <a:rPr lang="en-US" sz="6600" b="1" dirty="0" smtClean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6600" dirty="0">
              <a:solidFill>
                <a:schemeClr val="bg1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2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21E4E54-D9DE-0AFC-529C-74FD7C78669F}"/>
              </a:ext>
            </a:extLst>
          </p:cNvPr>
          <p:cNvSpPr txBox="1"/>
          <p:nvPr/>
        </p:nvSpPr>
        <p:spPr>
          <a:xfrm>
            <a:off x="0" y="1"/>
            <a:ext cx="9144000" cy="4916731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noAutofit/>
          </a:bodyPr>
          <a:lstStyle/>
          <a:p>
            <a:pPr algn="just"/>
            <a:r>
              <a:rPr lang="vi-VN" sz="70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lúc </a:t>
            </a:r>
            <a:r>
              <a:rPr lang="vi-VN" sz="70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mà quyền lực Sự Dữ sẽ bị đánh </a:t>
            </a:r>
            <a:r>
              <a:rPr lang="vi-VN" sz="70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bại</a:t>
            </a:r>
            <a:r>
              <a:rPr lang="en-US" sz="7000" b="1" dirty="0" smtClean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70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70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và vinh quang Cha sẽ chiếu sáng muôn </a:t>
            </a:r>
            <a:r>
              <a:rPr lang="vi-VN" sz="70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đời</a:t>
            </a:r>
            <a:r>
              <a:rPr lang="en-US" sz="7000" b="1" dirty="0" smtClean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7000" dirty="0">
              <a:solidFill>
                <a:schemeClr val="bg1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7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FF0002-F9DA-9150-5034-0415D11F8759}"/>
              </a:ext>
            </a:extLst>
          </p:cNvPr>
          <p:cNvSpPr txBox="1"/>
          <p:nvPr/>
        </p:nvSpPr>
        <p:spPr>
          <a:xfrm>
            <a:off x="55088" y="0"/>
            <a:ext cx="9088912" cy="5143499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noAutofit/>
          </a:bodyPr>
          <a:lstStyle/>
          <a:p>
            <a:pPr algn="just"/>
            <a:r>
              <a:rPr lang="vi-VN" sz="66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Xin cho ân sủng của Năm</a:t>
            </a:r>
            <a:r>
              <a:rPr lang="en-US" sz="66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6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Thánh </a:t>
            </a:r>
            <a:r>
              <a:rPr lang="vi-VN" sz="66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này</a:t>
            </a:r>
            <a:r>
              <a:rPr lang="en-US" sz="6600" b="1" dirty="0" smtClean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6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khơi dậy trong chúng </a:t>
            </a:r>
            <a:r>
              <a:rPr lang="vi-VN" sz="66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con</a:t>
            </a:r>
            <a:r>
              <a:rPr lang="en-US" sz="6600" b="1" dirty="0" smtClean="0">
                <a:solidFill>
                  <a:srgbClr val="FFFF00"/>
                </a:solidFill>
                <a:ea typeface="Segoe UI Black" panose="020B0A02040204020203" pitchFamily="34" charset="0"/>
              </a:rPr>
              <a:t>/ </a:t>
            </a:r>
            <a:r>
              <a:rPr lang="vi-VN" sz="66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là </a:t>
            </a:r>
            <a:r>
              <a:rPr lang="vi-VN" sz="66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Những Người Lữ Hành Hy </a:t>
            </a:r>
            <a:r>
              <a:rPr lang="vi-VN" sz="66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Vọng</a:t>
            </a:r>
            <a:r>
              <a:rPr lang="en-US" sz="6600" b="1" dirty="0" smtClean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6600" dirty="0">
              <a:solidFill>
                <a:schemeClr val="bg1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4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FF0002-F9DA-9150-5034-0415D11F8759}"/>
              </a:ext>
            </a:extLst>
          </p:cNvPr>
          <p:cNvSpPr txBox="1"/>
          <p:nvPr/>
        </p:nvSpPr>
        <p:spPr>
          <a:xfrm>
            <a:off x="0" y="1"/>
            <a:ext cx="9088912" cy="5040658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vi-VN" sz="70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niềm </a:t>
            </a:r>
            <a:r>
              <a:rPr lang="vi-VN" sz="70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khao khát kho tàng ở trên </a:t>
            </a:r>
            <a:r>
              <a:rPr lang="vi-VN" sz="70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trời</a:t>
            </a:r>
            <a:r>
              <a:rPr lang="en-US" sz="7000" b="1" dirty="0" smtClean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70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70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đ</a:t>
            </a:r>
            <a:r>
              <a:rPr lang="vi-VN" sz="70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ồng thời cũng làm lan tỏa trên khắp thế </a:t>
            </a:r>
            <a:r>
              <a:rPr lang="vi-VN" sz="70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giới</a:t>
            </a:r>
            <a:r>
              <a:rPr lang="en-US" sz="7000" b="1" dirty="0" smtClean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7000" dirty="0">
              <a:solidFill>
                <a:schemeClr val="bg1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45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B748ABB-EE38-6E79-1095-9A23AA9B59F5}"/>
              </a:ext>
            </a:extLst>
          </p:cNvPr>
          <p:cNvSpPr txBox="1"/>
          <p:nvPr/>
        </p:nvSpPr>
        <p:spPr>
          <a:xfrm>
            <a:off x="0" y="1"/>
            <a:ext cx="9085672" cy="5055230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7000" dirty="0" err="1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niềm</a:t>
            </a:r>
            <a:r>
              <a:rPr lang="en-US" sz="70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7000" dirty="0" err="1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vui</a:t>
            </a:r>
            <a:r>
              <a:rPr lang="en-US" sz="70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7000" dirty="0" err="1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và</a:t>
            </a:r>
            <a:r>
              <a:rPr lang="en-US" sz="70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7000" dirty="0" err="1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sự</a:t>
            </a:r>
            <a:r>
              <a:rPr lang="en-US" sz="70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7000" dirty="0" err="1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bình</a:t>
            </a:r>
            <a:r>
              <a:rPr lang="en-US" sz="70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an </a:t>
            </a:r>
            <a:r>
              <a:rPr lang="en-US" sz="7000" dirty="0" err="1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của</a:t>
            </a:r>
            <a:r>
              <a:rPr lang="en-US" sz="70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7000" dirty="0" err="1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Đ</a:t>
            </a:r>
            <a:r>
              <a:rPr lang="en-US" sz="7000" dirty="0" err="1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ấng</a:t>
            </a:r>
            <a:r>
              <a:rPr lang="en-US" sz="70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7000" dirty="0" err="1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Cứu</a:t>
            </a:r>
            <a:r>
              <a:rPr lang="en-US" sz="70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7000" dirty="0" err="1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Chuộc</a:t>
            </a:r>
            <a:r>
              <a:rPr lang="en-US" sz="70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7000" dirty="0" err="1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chúng</a:t>
            </a:r>
            <a:r>
              <a:rPr lang="en-US" sz="70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con</a:t>
            </a:r>
            <a:r>
              <a:rPr lang="en-US" sz="7000" b="1" dirty="0" smtClean="0">
                <a:solidFill>
                  <a:srgbClr val="FFFF00"/>
                </a:solidFill>
                <a:latin typeface="+mj-lt"/>
                <a:ea typeface="Segoe UI Black" panose="020B0A02040204020203" pitchFamily="34" charset="0"/>
              </a:rPr>
              <a:t>/</a:t>
            </a:r>
            <a:endParaRPr lang="en-US" sz="7000" b="1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8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6800" b="0" u="sng" dirty="0" err="1">
                <a:solidFill>
                  <a:srgbClr val="FFFF00"/>
                </a:solidFill>
                <a:effectLst/>
              </a:rPr>
              <a:t>Đk</a:t>
            </a:r>
            <a:r>
              <a:rPr lang="en-US" sz="6800" b="0" u="sng" dirty="0">
                <a:solidFill>
                  <a:srgbClr val="FFFF00"/>
                </a:solidFill>
                <a:effectLst/>
              </a:rPr>
              <a:t>:</a:t>
            </a:r>
            <a:r>
              <a:rPr lang="en-US" sz="6800" dirty="0">
                <a:solidFill>
                  <a:schemeClr val="bg1"/>
                </a:solidFill>
                <a:effectLst/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</a:rPr>
              <a:t>Lạy</a:t>
            </a:r>
            <a:r>
              <a:rPr lang="en-US" sz="6800" dirty="0" smtClean="0">
                <a:solidFill>
                  <a:schemeClr val="bg1"/>
                </a:solidFill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</a:rPr>
              <a:t>Chúa</a:t>
            </a:r>
            <a:r>
              <a:rPr lang="en-US" sz="6800" dirty="0" smtClean="0">
                <a:solidFill>
                  <a:schemeClr val="bg1"/>
                </a:solidFill>
              </a:rPr>
              <a:t>, </a:t>
            </a:r>
            <a:r>
              <a:rPr lang="en-US" sz="6800" dirty="0" err="1" smtClean="0">
                <a:solidFill>
                  <a:schemeClr val="bg1"/>
                </a:solidFill>
              </a:rPr>
              <a:t>nguồn</a:t>
            </a:r>
            <a:r>
              <a:rPr lang="en-US" sz="6800" dirty="0" smtClean="0">
                <a:solidFill>
                  <a:schemeClr val="bg1"/>
                </a:solidFill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</a:rPr>
              <a:t>ánh</a:t>
            </a:r>
            <a:r>
              <a:rPr lang="en-US" sz="6800" dirty="0" smtClean="0">
                <a:solidFill>
                  <a:schemeClr val="bg1"/>
                </a:solidFill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</a:rPr>
              <a:t>sáng</a:t>
            </a:r>
            <a:r>
              <a:rPr lang="en-US" sz="6800" dirty="0" smtClean="0">
                <a:solidFill>
                  <a:schemeClr val="bg1"/>
                </a:solidFill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</a:rPr>
              <a:t>soi</a:t>
            </a:r>
            <a:r>
              <a:rPr lang="en-US" sz="6800" dirty="0" smtClean="0">
                <a:solidFill>
                  <a:schemeClr val="bg1"/>
                </a:solidFill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</a:rPr>
              <a:t>đường</a:t>
            </a:r>
            <a:r>
              <a:rPr lang="en-US" sz="6800" dirty="0" smtClean="0">
                <a:solidFill>
                  <a:schemeClr val="bg1"/>
                </a:solidFill>
              </a:rPr>
              <a:t>. </a:t>
            </a:r>
            <a:r>
              <a:rPr lang="en-US" sz="6800" dirty="0" err="1" smtClean="0">
                <a:solidFill>
                  <a:schemeClr val="bg1"/>
                </a:solidFill>
              </a:rPr>
              <a:t>Đoàn</a:t>
            </a:r>
            <a:r>
              <a:rPr lang="en-US" sz="6800" dirty="0" smtClean="0">
                <a:solidFill>
                  <a:schemeClr val="bg1"/>
                </a:solidFill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</a:rPr>
              <a:t>chúng</a:t>
            </a:r>
            <a:r>
              <a:rPr lang="en-US" sz="6800" dirty="0" smtClean="0">
                <a:solidFill>
                  <a:schemeClr val="bg1"/>
                </a:solidFill>
              </a:rPr>
              <a:t> con </a:t>
            </a:r>
            <a:r>
              <a:rPr lang="en-US" sz="6800" dirty="0" err="1" smtClean="0">
                <a:solidFill>
                  <a:schemeClr val="bg1"/>
                </a:solidFill>
              </a:rPr>
              <a:t>tiến</a:t>
            </a:r>
            <a:r>
              <a:rPr lang="en-US" sz="6800" dirty="0" smtClean="0">
                <a:solidFill>
                  <a:schemeClr val="bg1"/>
                </a:solidFill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</a:rPr>
              <a:t>về</a:t>
            </a:r>
            <a:r>
              <a:rPr lang="en-US" sz="6800" dirty="0" smtClean="0">
                <a:solidFill>
                  <a:schemeClr val="bg1"/>
                </a:solidFill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</a:rPr>
              <a:t>nhà</a:t>
            </a:r>
            <a:r>
              <a:rPr lang="en-US" sz="6800" dirty="0" smtClean="0">
                <a:solidFill>
                  <a:schemeClr val="bg1"/>
                </a:solidFill>
              </a:rPr>
              <a:t> Cha </a:t>
            </a:r>
            <a:r>
              <a:rPr lang="en-US" sz="6800" dirty="0" smtClean="0">
                <a:solidFill>
                  <a:srgbClr val="FFFF00"/>
                </a:solidFill>
              </a:rPr>
              <a:t>…</a:t>
            </a:r>
            <a:endParaRPr lang="vi-VN" sz="6800" b="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509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B748ABB-EE38-6E79-1095-9A23AA9B59F5}"/>
              </a:ext>
            </a:extLst>
          </p:cNvPr>
          <p:cNvSpPr txBox="1"/>
          <p:nvPr/>
        </p:nvSpPr>
        <p:spPr>
          <a:xfrm>
            <a:off x="0" y="1"/>
            <a:ext cx="9085672" cy="5055230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6300" dirty="0" err="1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Xin</a:t>
            </a:r>
            <a:r>
              <a:rPr lang="en-US" sz="63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300" dirty="0" err="1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tôn</a:t>
            </a:r>
            <a:r>
              <a:rPr lang="en-US" sz="63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300" dirty="0" err="1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vinh</a:t>
            </a:r>
            <a:r>
              <a:rPr lang="en-US" sz="63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300" dirty="0" err="1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và</a:t>
            </a:r>
            <a:r>
              <a:rPr lang="en-US" sz="63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300" dirty="0" err="1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ngợi</a:t>
            </a:r>
            <a:r>
              <a:rPr lang="en-US" sz="63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300" dirty="0" err="1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khen</a:t>
            </a:r>
            <a:r>
              <a:rPr lang="en-US" sz="63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Cha </a:t>
            </a:r>
            <a:r>
              <a:rPr lang="en-US" sz="6300" dirty="0" err="1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là</a:t>
            </a:r>
            <a:r>
              <a:rPr lang="en-US" sz="63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300" dirty="0" err="1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Thiên</a:t>
            </a:r>
            <a:r>
              <a:rPr lang="en-US" sz="63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300" dirty="0" err="1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Chúa</a:t>
            </a:r>
            <a:r>
              <a:rPr lang="en-US" sz="63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300" dirty="0" err="1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chúng</a:t>
            </a:r>
            <a:r>
              <a:rPr lang="en-US" sz="63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3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con</a:t>
            </a:r>
            <a:r>
              <a:rPr lang="en-US" sz="6600" b="1" dirty="0" smtClean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6300" dirty="0" smtClean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3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Cha </a:t>
            </a:r>
            <a:r>
              <a:rPr lang="en-US" sz="6300" dirty="0" err="1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đáng</a:t>
            </a:r>
            <a:r>
              <a:rPr lang="en-US" sz="63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300" dirty="0" err="1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chúc</a:t>
            </a:r>
            <a:r>
              <a:rPr lang="en-US" sz="63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300" dirty="0" err="1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tụng</a:t>
            </a:r>
            <a:r>
              <a:rPr lang="en-US" sz="63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300" dirty="0" err="1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mãi</a:t>
            </a:r>
            <a:r>
              <a:rPr lang="en-US" sz="63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300" dirty="0" err="1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muôn</a:t>
            </a:r>
            <a:r>
              <a:rPr lang="en-US" sz="63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300" dirty="0" err="1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đời</a:t>
            </a:r>
            <a:r>
              <a:rPr lang="en-US" sz="63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rPr>
              <a:t>. </a:t>
            </a:r>
            <a:r>
              <a:rPr lang="en-US" sz="6300" dirty="0">
                <a:solidFill>
                  <a:srgbClr val="FFFF00"/>
                </a:solidFill>
                <a:latin typeface="+mj-lt"/>
                <a:ea typeface="Segoe UI Black" panose="020B0A02040204020203" pitchFamily="34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4356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223883"/>
            <a:ext cx="83303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PHÚT THINH LẶNG</a:t>
            </a:r>
            <a:endParaRPr lang="en-US" sz="8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" y="-1"/>
            <a:ext cx="4329224" cy="31242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50228" y="133350"/>
            <a:ext cx="6234545" cy="2664843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4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THỨ BA SAU</a:t>
            </a:r>
            <a:endParaRPr lang="en-US" sz="4000" dirty="0" smtClean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4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CHÚA </a:t>
            </a:r>
            <a:r>
              <a:rPr lang="en-US" sz="4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NHẬT </a:t>
            </a:r>
            <a:r>
              <a:rPr lang="en-US" sz="4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</a:t>
            </a:r>
            <a:endParaRPr lang="en-US" sz="4000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4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THƯỜNG NIÊN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8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1149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0" dirty="0">
                <a:solidFill>
                  <a:srgbClr val="7030A0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7030A0"/>
                </a:solidFill>
                <a:effectLst/>
                <a:latin typeface="+mj-lt"/>
              </a:rPr>
            </a:br>
            <a:endParaRPr lang="en-US" b="0" dirty="0">
              <a:solidFill>
                <a:srgbClr val="7030A0"/>
              </a:solidFill>
              <a:effectLst/>
              <a:latin typeface="+mj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33350"/>
            <a:ext cx="9144000" cy="3810000"/>
          </a:xfrm>
        </p:spPr>
        <p:txBody>
          <a:bodyPr anchor="ctr" anchorCtr="0">
            <a:normAutofit fontScale="85000" lnSpcReduction="10000"/>
          </a:bodyPr>
          <a:lstStyle/>
          <a:p>
            <a:pPr eaLnBrk="1" hangingPunct="1">
              <a:lnSpc>
                <a:spcPct val="105000"/>
              </a:lnSpc>
            </a:pPr>
            <a:r>
              <a:rPr lang="en-US" sz="7100" b="0" u="sng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Ca</a:t>
            </a:r>
            <a:r>
              <a:rPr lang="en-US" sz="7100" b="0" u="sng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vi-VN" sz="7100" b="0" u="sng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Kết </a:t>
            </a:r>
            <a:r>
              <a:rPr lang="en-US" sz="7100" b="0" u="sng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L</a:t>
            </a:r>
            <a:r>
              <a:rPr lang="vi-VN" sz="7100" b="0" u="sng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ễ</a:t>
            </a:r>
            <a:endParaRPr lang="en-US" sz="7100" b="0" u="sng" dirty="0">
              <a:solidFill>
                <a:srgbClr val="FFFF00"/>
              </a:solidFill>
              <a:effectLst/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sz="820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Cho </a:t>
            </a:r>
            <a:r>
              <a:rPr lang="en-US" sz="820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Nước</a:t>
            </a:r>
            <a:r>
              <a:rPr lang="en-US" sz="820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820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Trời</a:t>
            </a:r>
            <a:r>
              <a:rPr lang="en-US" sz="820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Mai </a:t>
            </a:r>
            <a:r>
              <a:rPr lang="en-US" sz="820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Sau</a:t>
            </a:r>
            <a:endParaRPr lang="en-US" sz="8200" dirty="0" smtClean="0">
              <a:solidFill>
                <a:srgbClr val="FFFF00"/>
              </a:solidFill>
              <a:effectLst/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7100" i="1" dirty="0" err="1" smtClean="0">
                <a:solidFill>
                  <a:schemeClr val="bg1"/>
                </a:solidFill>
                <a:latin typeface="+mj-lt"/>
                <a:cs typeface="Tahoma" pitchFamily="34" charset="0"/>
              </a:rPr>
              <a:t>Nguyễn</a:t>
            </a:r>
            <a:r>
              <a:rPr lang="en-US" sz="7100" i="1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  <a:t> </a:t>
            </a:r>
            <a:r>
              <a:rPr lang="en-US" sz="7100" i="1" dirty="0" err="1" smtClean="0">
                <a:solidFill>
                  <a:schemeClr val="bg1"/>
                </a:solidFill>
                <a:latin typeface="+mj-lt"/>
                <a:cs typeface="Tahoma" pitchFamily="34" charset="0"/>
              </a:rPr>
              <a:t>Duy</a:t>
            </a:r>
            <a:endParaRPr lang="en-US" sz="7100" b="0" i="1" dirty="0">
              <a:solidFill>
                <a:schemeClr val="bg1"/>
              </a:solidFill>
              <a:effectLst/>
              <a:latin typeface="+mj-lt"/>
              <a:cs typeface="Tahoma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313049C-C6D3-345F-114F-D6545362C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933762"/>
            <a:ext cx="4724400" cy="69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0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499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70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Đk</a:t>
            </a:r>
            <a:r>
              <a:rPr lang="vi-VN" sz="7000" b="0" u="sng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:</a:t>
            </a:r>
            <a:r>
              <a:rPr lang="vi-VN" sz="7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Trái</a:t>
            </a:r>
            <a:r>
              <a:rPr lang="en-US" sz="700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đất</a:t>
            </a:r>
            <a:r>
              <a:rPr lang="en-US" sz="700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này</a:t>
            </a:r>
            <a:r>
              <a:rPr lang="en-US" sz="700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nơi</a:t>
            </a:r>
            <a:r>
              <a:rPr lang="en-US" sz="700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con </a:t>
            </a:r>
            <a:r>
              <a:rPr lang="en-US" sz="700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người</a:t>
            </a:r>
            <a:r>
              <a:rPr lang="en-US" sz="700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náu</a:t>
            </a:r>
            <a:r>
              <a:rPr lang="en-US" sz="700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thân</a:t>
            </a:r>
            <a:r>
              <a:rPr lang="en-US" sz="700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 </a:t>
            </a:r>
            <a:r>
              <a:rPr lang="en-US" sz="700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Thế</a:t>
            </a:r>
            <a:r>
              <a:rPr lang="en-US" sz="700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gian</a:t>
            </a:r>
            <a:r>
              <a:rPr lang="en-US" sz="700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này</a:t>
            </a:r>
            <a:r>
              <a:rPr lang="en-US" sz="700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con </a:t>
            </a:r>
            <a:r>
              <a:rPr lang="en-US" sz="700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đường</a:t>
            </a:r>
            <a:r>
              <a:rPr lang="en-US" sz="700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dẫn</a:t>
            </a:r>
            <a:r>
              <a:rPr lang="en-US" sz="700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lên</a:t>
            </a:r>
            <a:r>
              <a:rPr lang="en-US" sz="700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trời</a:t>
            </a:r>
            <a:r>
              <a:rPr lang="en-US" sz="700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dirty="0">
                <a:solidFill>
                  <a:srgbClr val="FFFF00"/>
                </a:solidFill>
              </a:rPr>
              <a:t>…</a:t>
            </a:r>
            <a:endParaRPr lang="en-US" sz="7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9471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499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7200" dirty="0">
                <a:solidFill>
                  <a:srgbClr val="FFFF00"/>
                </a:solidFill>
              </a:rPr>
              <a:t>…</a:t>
            </a:r>
            <a:r>
              <a:rPr lang="en-US" sz="700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Kiếp</a:t>
            </a:r>
            <a:r>
              <a:rPr lang="en-US" sz="700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sống</a:t>
            </a:r>
            <a:r>
              <a:rPr lang="en-US" sz="700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này</a:t>
            </a:r>
            <a:r>
              <a:rPr lang="en-US" sz="700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ta </a:t>
            </a:r>
            <a:r>
              <a:rPr lang="en-US" sz="700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xây</a:t>
            </a:r>
            <a:r>
              <a:rPr lang="en-US" sz="700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dựng</a:t>
            </a:r>
            <a:r>
              <a:rPr lang="en-US" sz="700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thế</a:t>
            </a:r>
            <a:r>
              <a:rPr lang="en-US" sz="700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giới</a:t>
            </a:r>
            <a:r>
              <a:rPr lang="en-US" sz="700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 </a:t>
            </a:r>
            <a:r>
              <a:rPr lang="en-US" sz="7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sz="7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dọn</a:t>
            </a:r>
            <a:r>
              <a:rPr lang="en-US" sz="7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đường</a:t>
            </a:r>
            <a:r>
              <a:rPr lang="en-US" sz="7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7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Nước</a:t>
            </a:r>
            <a:r>
              <a:rPr lang="en-US" sz="7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Trời</a:t>
            </a:r>
            <a:r>
              <a:rPr lang="en-US" sz="7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mai</a:t>
            </a:r>
            <a:r>
              <a:rPr lang="en-US" sz="7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sau</a:t>
            </a:r>
            <a:r>
              <a:rPr lang="en-US" sz="7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endParaRPr lang="en-US" sz="7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815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6900" u="sng" dirty="0" smtClean="0">
                <a:solidFill>
                  <a:srgbClr val="FFFF00"/>
                </a:solidFill>
                <a:effectLst/>
              </a:rPr>
              <a:t>T</a:t>
            </a:r>
            <a:r>
              <a:rPr lang="vi-VN" sz="6900" u="sng" dirty="0" smtClean="0">
                <a:solidFill>
                  <a:srgbClr val="FFFF00"/>
                </a:solidFill>
                <a:effectLst/>
              </a:rPr>
              <a:t>k</a:t>
            </a:r>
            <a:r>
              <a:rPr lang="en-US" sz="6900" b="0" u="sng" dirty="0" smtClean="0">
                <a:solidFill>
                  <a:srgbClr val="FFFF00"/>
                </a:solidFill>
                <a:effectLst/>
              </a:rPr>
              <a:t>:</a:t>
            </a:r>
            <a:r>
              <a:rPr lang="vi-VN" sz="6900" dirty="0">
                <a:solidFill>
                  <a:schemeClr val="bg1"/>
                </a:solidFill>
                <a:effectLst/>
              </a:rPr>
              <a:t> </a:t>
            </a:r>
            <a:r>
              <a:rPr lang="en-US" sz="6900" dirty="0" err="1" smtClean="0">
                <a:solidFill>
                  <a:schemeClr val="bg1"/>
                </a:solidFill>
                <a:effectLst/>
              </a:rPr>
              <a:t>Chúa</a:t>
            </a:r>
            <a:r>
              <a:rPr lang="en-US" sz="69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6900" dirty="0" err="1" smtClean="0">
                <a:solidFill>
                  <a:schemeClr val="bg1"/>
                </a:solidFill>
                <a:effectLst/>
              </a:rPr>
              <a:t>cho</a:t>
            </a:r>
            <a:r>
              <a:rPr lang="en-US" sz="6900" dirty="0" smtClean="0">
                <a:solidFill>
                  <a:schemeClr val="bg1"/>
                </a:solidFill>
                <a:effectLst/>
              </a:rPr>
              <a:t> ta </a:t>
            </a:r>
            <a:r>
              <a:rPr lang="en-US" sz="6900" dirty="0" err="1" smtClean="0">
                <a:solidFill>
                  <a:schemeClr val="bg1"/>
                </a:solidFill>
                <a:effectLst/>
              </a:rPr>
              <a:t>niềm</a:t>
            </a:r>
            <a:r>
              <a:rPr lang="en-US" sz="69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6900" dirty="0" err="1" smtClean="0">
                <a:solidFill>
                  <a:schemeClr val="bg1"/>
                </a:solidFill>
                <a:effectLst/>
              </a:rPr>
              <a:t>vui</a:t>
            </a:r>
            <a:r>
              <a:rPr lang="en-US" sz="69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6900" dirty="0" err="1" smtClean="0">
                <a:solidFill>
                  <a:schemeClr val="bg1"/>
                </a:solidFill>
                <a:effectLst/>
              </a:rPr>
              <a:t>sống</a:t>
            </a:r>
            <a:r>
              <a:rPr lang="en-US" sz="69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6900" dirty="0" err="1" smtClean="0">
                <a:solidFill>
                  <a:schemeClr val="bg1"/>
                </a:solidFill>
                <a:effectLst/>
              </a:rPr>
              <a:t>bên</a:t>
            </a:r>
            <a:r>
              <a:rPr lang="en-US" sz="69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6900" dirty="0" err="1" smtClean="0">
                <a:solidFill>
                  <a:schemeClr val="bg1"/>
                </a:solidFill>
                <a:effectLst/>
              </a:rPr>
              <a:t>muôn</a:t>
            </a:r>
            <a:r>
              <a:rPr lang="en-US" sz="69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6900" dirty="0" err="1" smtClean="0">
                <a:solidFill>
                  <a:schemeClr val="bg1"/>
                </a:solidFill>
                <a:effectLst/>
              </a:rPr>
              <a:t>người</a:t>
            </a:r>
            <a:r>
              <a:rPr lang="en-US" sz="6900" dirty="0" smtClean="0">
                <a:solidFill>
                  <a:schemeClr val="bg1"/>
                </a:solidFill>
                <a:effectLst/>
              </a:rPr>
              <a:t>. </a:t>
            </a:r>
            <a:r>
              <a:rPr lang="en-US" sz="6900" dirty="0" err="1" smtClean="0">
                <a:solidFill>
                  <a:schemeClr val="bg1"/>
                </a:solidFill>
                <a:effectLst/>
              </a:rPr>
              <a:t>Chúa</a:t>
            </a:r>
            <a:r>
              <a:rPr lang="en-US" sz="69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6900" dirty="0" err="1" smtClean="0">
                <a:solidFill>
                  <a:schemeClr val="bg1"/>
                </a:solidFill>
                <a:effectLst/>
              </a:rPr>
              <a:t>cho</a:t>
            </a:r>
            <a:r>
              <a:rPr lang="en-US" sz="6900" dirty="0" smtClean="0">
                <a:solidFill>
                  <a:schemeClr val="bg1"/>
                </a:solidFill>
                <a:effectLst/>
              </a:rPr>
              <a:t> ta </a:t>
            </a:r>
            <a:r>
              <a:rPr lang="en-US" sz="6900" dirty="0" err="1" smtClean="0">
                <a:solidFill>
                  <a:schemeClr val="bg1"/>
                </a:solidFill>
                <a:effectLst/>
              </a:rPr>
              <a:t>cuộc</a:t>
            </a:r>
            <a:r>
              <a:rPr lang="en-US" sz="69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6900" dirty="0" err="1" smtClean="0">
                <a:solidFill>
                  <a:schemeClr val="bg1"/>
                </a:solidFill>
                <a:effectLst/>
              </a:rPr>
              <a:t>sống</a:t>
            </a:r>
            <a:r>
              <a:rPr lang="en-US" sz="69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6900" dirty="0" err="1" smtClean="0">
                <a:solidFill>
                  <a:schemeClr val="bg1"/>
                </a:solidFill>
                <a:effectLst/>
              </a:rPr>
              <a:t>dẫn</a:t>
            </a:r>
            <a:r>
              <a:rPr lang="en-US" sz="69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6900" dirty="0" err="1" smtClean="0">
                <a:solidFill>
                  <a:schemeClr val="bg1"/>
                </a:solidFill>
                <a:effectLst/>
              </a:rPr>
              <a:t>lối</a:t>
            </a:r>
            <a:r>
              <a:rPr lang="en-US" sz="69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6900" dirty="0" err="1" smtClean="0">
                <a:solidFill>
                  <a:schemeClr val="bg1"/>
                </a:solidFill>
                <a:effectLst/>
              </a:rPr>
              <a:t>lên</a:t>
            </a:r>
            <a:r>
              <a:rPr lang="en-US" sz="69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6900" dirty="0" err="1" smtClean="0">
                <a:solidFill>
                  <a:schemeClr val="bg1"/>
                </a:solidFill>
                <a:effectLst/>
              </a:rPr>
              <a:t>trời</a:t>
            </a:r>
            <a:r>
              <a:rPr lang="en-US" sz="69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6900" dirty="0" smtClean="0">
                <a:solidFill>
                  <a:srgbClr val="FFFF00"/>
                </a:solidFill>
                <a:effectLst/>
              </a:rPr>
              <a:t>…</a:t>
            </a:r>
            <a:endParaRPr lang="en-US" sz="6900" b="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700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7000" dirty="0">
                <a:solidFill>
                  <a:srgbClr val="FFFF00"/>
                </a:solidFill>
              </a:rPr>
              <a:t>…</a:t>
            </a:r>
            <a:r>
              <a:rPr lang="en-US" sz="7000" dirty="0">
                <a:solidFill>
                  <a:schemeClr val="bg1"/>
                </a:solidFill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effectLst/>
              </a:rPr>
              <a:t>Mừng</a:t>
            </a:r>
            <a:r>
              <a:rPr lang="en-US" sz="7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effectLst/>
              </a:rPr>
              <a:t>vui</a:t>
            </a:r>
            <a:r>
              <a:rPr lang="en-US" sz="7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effectLst/>
              </a:rPr>
              <a:t>đi</a:t>
            </a:r>
            <a:r>
              <a:rPr lang="en-US" sz="7000" dirty="0" smtClean="0">
                <a:solidFill>
                  <a:schemeClr val="bg1"/>
                </a:solidFill>
                <a:effectLst/>
              </a:rPr>
              <a:t> lo chi </a:t>
            </a:r>
            <a:r>
              <a:rPr lang="en-US" sz="7000" dirty="0" err="1" smtClean="0">
                <a:solidFill>
                  <a:schemeClr val="bg1"/>
                </a:solidFill>
                <a:effectLst/>
              </a:rPr>
              <a:t>ngày</a:t>
            </a:r>
            <a:r>
              <a:rPr lang="en-US" sz="7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effectLst/>
              </a:rPr>
              <a:t>mai</a:t>
            </a:r>
            <a:r>
              <a:rPr lang="en-US" sz="7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effectLst/>
              </a:rPr>
              <a:t>sẽ</a:t>
            </a:r>
            <a:r>
              <a:rPr lang="en-US" sz="7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effectLst/>
              </a:rPr>
              <a:t>tới</a:t>
            </a:r>
            <a:r>
              <a:rPr lang="en-US" sz="7000" dirty="0" smtClean="0">
                <a:solidFill>
                  <a:schemeClr val="bg1"/>
                </a:solidFill>
                <a:effectLst/>
              </a:rPr>
              <a:t>. </a:t>
            </a:r>
            <a:r>
              <a:rPr lang="en-US" sz="7000" dirty="0" err="1" smtClean="0">
                <a:solidFill>
                  <a:schemeClr val="bg1"/>
                </a:solidFill>
                <a:effectLst/>
              </a:rPr>
              <a:t>Hãy</a:t>
            </a:r>
            <a:r>
              <a:rPr lang="en-US" sz="7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effectLst/>
              </a:rPr>
              <a:t>vững</a:t>
            </a:r>
            <a:r>
              <a:rPr lang="en-US" sz="7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effectLst/>
              </a:rPr>
              <a:t>tâm</a:t>
            </a:r>
            <a:r>
              <a:rPr lang="en-US" sz="7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effectLst/>
              </a:rPr>
              <a:t>trời</a:t>
            </a:r>
            <a:r>
              <a:rPr lang="en-US" sz="7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effectLst/>
              </a:rPr>
              <a:t>xanh</a:t>
            </a:r>
            <a:r>
              <a:rPr lang="en-US" sz="7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effectLst/>
              </a:rPr>
              <a:t>đang</a:t>
            </a:r>
            <a:r>
              <a:rPr lang="en-US" sz="7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effectLst/>
              </a:rPr>
              <a:t>đón</a:t>
            </a:r>
            <a:r>
              <a:rPr lang="en-US" sz="7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7000" dirty="0" err="1" smtClean="0">
                <a:solidFill>
                  <a:schemeClr val="bg1"/>
                </a:solidFill>
                <a:effectLst/>
              </a:rPr>
              <a:t>chờ</a:t>
            </a:r>
            <a:r>
              <a:rPr lang="en-US" sz="7000" dirty="0" smtClean="0">
                <a:solidFill>
                  <a:schemeClr val="bg1"/>
                </a:solidFill>
                <a:effectLst/>
              </a:rPr>
              <a:t> ta</a:t>
            </a:r>
            <a:r>
              <a:rPr lang="en-US" sz="7000" dirty="0" smtClean="0">
                <a:solidFill>
                  <a:schemeClr val="bg1"/>
                </a:solidFill>
              </a:rPr>
              <a:t>.</a:t>
            </a:r>
            <a:endParaRPr lang="en-US" sz="70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707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4397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6200" dirty="0">
                <a:solidFill>
                  <a:srgbClr val="FFFF00"/>
                </a:solidFill>
              </a:rPr>
              <a:t>… </a:t>
            </a:r>
            <a:r>
              <a:rPr lang="en-US" sz="6200" dirty="0" err="1" smtClean="0">
                <a:solidFill>
                  <a:schemeClr val="bg1"/>
                </a:solidFill>
              </a:rPr>
              <a:t>Lạy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Chúa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nguồn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sức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sống</a:t>
            </a:r>
            <a:r>
              <a:rPr lang="en-US" sz="6200" dirty="0" smtClean="0">
                <a:solidFill>
                  <a:schemeClr val="bg1"/>
                </a:solidFill>
              </a:rPr>
              <a:t>, </a:t>
            </a:r>
            <a:r>
              <a:rPr lang="en-US" sz="6200" dirty="0" err="1" smtClean="0">
                <a:solidFill>
                  <a:schemeClr val="bg1"/>
                </a:solidFill>
              </a:rPr>
              <a:t>nguồn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hạnh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phúc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đoàn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chúng</a:t>
            </a:r>
            <a:r>
              <a:rPr lang="en-US" sz="6200" dirty="0" smtClean="0">
                <a:solidFill>
                  <a:schemeClr val="bg1"/>
                </a:solidFill>
              </a:rPr>
              <a:t> con </a:t>
            </a:r>
            <a:r>
              <a:rPr lang="en-US" sz="6200" dirty="0" err="1" smtClean="0">
                <a:solidFill>
                  <a:schemeClr val="bg1"/>
                </a:solidFill>
              </a:rPr>
              <a:t>tiến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về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nhà</a:t>
            </a:r>
            <a:r>
              <a:rPr lang="en-US" sz="6200" dirty="0" smtClean="0">
                <a:solidFill>
                  <a:schemeClr val="bg1"/>
                </a:solidFill>
              </a:rPr>
              <a:t> Cha, </a:t>
            </a:r>
            <a:r>
              <a:rPr lang="en-US" sz="6200" dirty="0" err="1" smtClean="0">
                <a:solidFill>
                  <a:schemeClr val="bg1"/>
                </a:solidFill>
              </a:rPr>
              <a:t>tiến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về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nhà</a:t>
            </a:r>
            <a:r>
              <a:rPr lang="en-US" sz="6200" dirty="0" smtClean="0">
                <a:solidFill>
                  <a:schemeClr val="bg1"/>
                </a:solidFill>
              </a:rPr>
              <a:t> Cha.</a:t>
            </a:r>
            <a:endParaRPr lang="vi-VN" sz="6200" b="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728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6000" u="sng" dirty="0" err="1" smtClean="0">
                <a:solidFill>
                  <a:srgbClr val="FFFF00"/>
                </a:solidFill>
                <a:effectLst/>
              </a:rPr>
              <a:t>Tk</a:t>
            </a:r>
            <a:r>
              <a:rPr lang="en-US" sz="6000" b="0" u="sng" dirty="0" smtClean="0">
                <a:solidFill>
                  <a:srgbClr val="FFFF00"/>
                </a:solidFill>
                <a:effectLst/>
              </a:rPr>
              <a:t>:</a:t>
            </a:r>
            <a:r>
              <a:rPr lang="en-US" sz="6000" b="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Chúa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dẫn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lối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đưa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đường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về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nơi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chan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hòa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ánh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sáng</a:t>
            </a:r>
            <a:r>
              <a:rPr lang="en-US" sz="6000" dirty="0" smtClean="0">
                <a:solidFill>
                  <a:schemeClr val="bg1"/>
                </a:solidFill>
              </a:rPr>
              <a:t>. </a:t>
            </a:r>
            <a:r>
              <a:rPr lang="en-US" sz="6000" dirty="0" err="1" smtClean="0">
                <a:solidFill>
                  <a:schemeClr val="bg1"/>
                </a:solidFill>
              </a:rPr>
              <a:t>Trong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âm</a:t>
            </a:r>
            <a:r>
              <a:rPr lang="en-US" sz="6000" dirty="0" smtClean="0">
                <a:solidFill>
                  <a:schemeClr val="bg1"/>
                </a:solidFill>
              </a:rPr>
              <a:t> u </a:t>
            </a:r>
            <a:r>
              <a:rPr lang="en-US" sz="6000" dirty="0" err="1" smtClean="0">
                <a:solidFill>
                  <a:schemeClr val="bg1"/>
                </a:solidFill>
              </a:rPr>
              <a:t>cuộc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đời</a:t>
            </a:r>
            <a:r>
              <a:rPr lang="en-US" sz="6000" dirty="0" smtClean="0">
                <a:solidFill>
                  <a:schemeClr val="bg1"/>
                </a:solidFill>
              </a:rPr>
              <a:t>, </a:t>
            </a:r>
            <a:r>
              <a:rPr lang="en-US" sz="6000" dirty="0" err="1" smtClean="0">
                <a:solidFill>
                  <a:schemeClr val="bg1"/>
                </a:solidFill>
              </a:rPr>
              <a:t>Ngài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là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ngọn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đuốc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sáng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ngời</a:t>
            </a:r>
            <a:r>
              <a:rPr lang="en-US" sz="6000" dirty="0" smtClean="0">
                <a:solidFill>
                  <a:schemeClr val="bg1"/>
                </a:solidFill>
              </a:rPr>
              <a:t>. </a:t>
            </a:r>
            <a:endParaRPr lang="en-US" sz="6000" b="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839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6800" b="0" u="sng" dirty="0" err="1">
                <a:solidFill>
                  <a:srgbClr val="FFFF00"/>
                </a:solidFill>
                <a:effectLst/>
              </a:rPr>
              <a:t>Đk</a:t>
            </a:r>
            <a:r>
              <a:rPr lang="en-US" sz="6800" b="0" u="sng" dirty="0">
                <a:solidFill>
                  <a:srgbClr val="FFFF00"/>
                </a:solidFill>
                <a:effectLst/>
              </a:rPr>
              <a:t>:</a:t>
            </a:r>
            <a:r>
              <a:rPr lang="en-US" sz="6800" dirty="0">
                <a:solidFill>
                  <a:schemeClr val="bg1"/>
                </a:solidFill>
                <a:effectLst/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</a:rPr>
              <a:t>Lạy</a:t>
            </a:r>
            <a:r>
              <a:rPr lang="en-US" sz="6800" dirty="0" smtClean="0">
                <a:solidFill>
                  <a:schemeClr val="bg1"/>
                </a:solidFill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</a:rPr>
              <a:t>Chúa</a:t>
            </a:r>
            <a:r>
              <a:rPr lang="en-US" sz="6800" dirty="0" smtClean="0">
                <a:solidFill>
                  <a:schemeClr val="bg1"/>
                </a:solidFill>
              </a:rPr>
              <a:t>, </a:t>
            </a:r>
            <a:r>
              <a:rPr lang="en-US" sz="6800" dirty="0" err="1" smtClean="0">
                <a:solidFill>
                  <a:schemeClr val="bg1"/>
                </a:solidFill>
              </a:rPr>
              <a:t>nguồn</a:t>
            </a:r>
            <a:r>
              <a:rPr lang="en-US" sz="6800" dirty="0" smtClean="0">
                <a:solidFill>
                  <a:schemeClr val="bg1"/>
                </a:solidFill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</a:rPr>
              <a:t>ánh</a:t>
            </a:r>
            <a:r>
              <a:rPr lang="en-US" sz="6800" dirty="0" smtClean="0">
                <a:solidFill>
                  <a:schemeClr val="bg1"/>
                </a:solidFill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</a:rPr>
              <a:t>sáng</a:t>
            </a:r>
            <a:r>
              <a:rPr lang="en-US" sz="6800" dirty="0" smtClean="0">
                <a:solidFill>
                  <a:schemeClr val="bg1"/>
                </a:solidFill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</a:rPr>
              <a:t>soi</a:t>
            </a:r>
            <a:r>
              <a:rPr lang="en-US" sz="6800" dirty="0" smtClean="0">
                <a:solidFill>
                  <a:schemeClr val="bg1"/>
                </a:solidFill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</a:rPr>
              <a:t>đường</a:t>
            </a:r>
            <a:r>
              <a:rPr lang="en-US" sz="6800" dirty="0" smtClean="0">
                <a:solidFill>
                  <a:schemeClr val="bg1"/>
                </a:solidFill>
              </a:rPr>
              <a:t>. </a:t>
            </a:r>
            <a:r>
              <a:rPr lang="en-US" sz="6800" dirty="0" err="1" smtClean="0">
                <a:solidFill>
                  <a:schemeClr val="bg1"/>
                </a:solidFill>
              </a:rPr>
              <a:t>Đoàn</a:t>
            </a:r>
            <a:r>
              <a:rPr lang="en-US" sz="6800" dirty="0" smtClean="0">
                <a:solidFill>
                  <a:schemeClr val="bg1"/>
                </a:solidFill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</a:rPr>
              <a:t>chúng</a:t>
            </a:r>
            <a:r>
              <a:rPr lang="en-US" sz="6800" dirty="0" smtClean="0">
                <a:solidFill>
                  <a:schemeClr val="bg1"/>
                </a:solidFill>
              </a:rPr>
              <a:t> con </a:t>
            </a:r>
            <a:r>
              <a:rPr lang="en-US" sz="6800" dirty="0" err="1" smtClean="0">
                <a:solidFill>
                  <a:schemeClr val="bg1"/>
                </a:solidFill>
              </a:rPr>
              <a:t>tiến</a:t>
            </a:r>
            <a:r>
              <a:rPr lang="en-US" sz="6800" dirty="0" smtClean="0">
                <a:solidFill>
                  <a:schemeClr val="bg1"/>
                </a:solidFill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</a:rPr>
              <a:t>về</a:t>
            </a:r>
            <a:r>
              <a:rPr lang="en-US" sz="6800" dirty="0" smtClean="0">
                <a:solidFill>
                  <a:schemeClr val="bg1"/>
                </a:solidFill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</a:rPr>
              <a:t>nhà</a:t>
            </a:r>
            <a:r>
              <a:rPr lang="en-US" sz="6800" dirty="0" smtClean="0">
                <a:solidFill>
                  <a:schemeClr val="bg1"/>
                </a:solidFill>
              </a:rPr>
              <a:t> Cha </a:t>
            </a:r>
            <a:r>
              <a:rPr lang="en-US" sz="6800" dirty="0" smtClean="0">
                <a:solidFill>
                  <a:srgbClr val="FFFF00"/>
                </a:solidFill>
              </a:rPr>
              <a:t>…</a:t>
            </a:r>
            <a:endParaRPr lang="vi-VN" sz="6800" b="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062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6200" dirty="0">
                <a:solidFill>
                  <a:srgbClr val="FFFF00"/>
                </a:solidFill>
              </a:rPr>
              <a:t>… </a:t>
            </a:r>
            <a:r>
              <a:rPr lang="en-US" sz="6200" dirty="0" err="1" smtClean="0">
                <a:solidFill>
                  <a:schemeClr val="bg1"/>
                </a:solidFill>
              </a:rPr>
              <a:t>Lạy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Chúa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nguồn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sức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sống</a:t>
            </a:r>
            <a:r>
              <a:rPr lang="en-US" sz="6200" dirty="0" smtClean="0">
                <a:solidFill>
                  <a:schemeClr val="bg1"/>
                </a:solidFill>
              </a:rPr>
              <a:t>, </a:t>
            </a:r>
            <a:r>
              <a:rPr lang="en-US" sz="6200" dirty="0" err="1" smtClean="0">
                <a:solidFill>
                  <a:schemeClr val="bg1"/>
                </a:solidFill>
              </a:rPr>
              <a:t>nguồn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hạnh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phúc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đoàn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chúng</a:t>
            </a:r>
            <a:r>
              <a:rPr lang="en-US" sz="6200" dirty="0" smtClean="0">
                <a:solidFill>
                  <a:schemeClr val="bg1"/>
                </a:solidFill>
              </a:rPr>
              <a:t> con </a:t>
            </a:r>
            <a:r>
              <a:rPr lang="en-US" sz="6200" dirty="0" err="1" smtClean="0">
                <a:solidFill>
                  <a:schemeClr val="bg1"/>
                </a:solidFill>
              </a:rPr>
              <a:t>tiến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về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nhà</a:t>
            </a:r>
            <a:r>
              <a:rPr lang="en-US" sz="6200" dirty="0" smtClean="0">
                <a:solidFill>
                  <a:schemeClr val="bg1"/>
                </a:solidFill>
              </a:rPr>
              <a:t> Cha, </a:t>
            </a:r>
            <a:r>
              <a:rPr lang="en-US" sz="6200" dirty="0" err="1" smtClean="0">
                <a:solidFill>
                  <a:schemeClr val="bg1"/>
                </a:solidFill>
              </a:rPr>
              <a:t>tiến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về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nhà</a:t>
            </a:r>
            <a:r>
              <a:rPr lang="en-US" sz="6200" dirty="0" smtClean="0">
                <a:solidFill>
                  <a:schemeClr val="bg1"/>
                </a:solidFill>
              </a:rPr>
              <a:t> Cha.</a:t>
            </a:r>
            <a:endParaRPr lang="vi-VN" sz="6200" b="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531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11126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2786</TotalTime>
  <Words>851</Words>
  <Application>Microsoft Office PowerPoint</Application>
  <PresentationFormat>On-screen Show (16:9)</PresentationFormat>
  <Paragraphs>69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Segoe UI Black</vt:lpstr>
      <vt:lpstr>Tahoma</vt:lpstr>
      <vt:lpstr>Times New Roman</vt:lpstr>
      <vt:lpstr>UTM American Sans</vt:lpstr>
      <vt:lpstr>Office Theme</vt:lpstr>
      <vt:lpstr>THỨ BA SAU  CHÚA NHẬT I  THƯỜNG NIÊN</vt:lpstr>
      <vt:lpstr>PowerPoint Presentation</vt:lpstr>
      <vt:lpstr>Ca Nhập Lễ Nguồn Ánh Sáng Mi Trầm</vt:lpstr>
      <vt:lpstr>Đk: Lạy Chúa, nguồn ánh sáng soi đường. Đoàn chúng con tiến về nhà Cha …</vt:lpstr>
      <vt:lpstr>… Lạy Chúa nguồn sức sống, nguồn hạnh phúc đoàn chúng con tiến về nhà Cha, tiến về nhà Cha.</vt:lpstr>
      <vt:lpstr>Tk: Chúa dẫn lối đưa đường về nơi chan hòa ánh sáng. Trong âm u cuộc đời, Ngài là ngọn đuốc sáng ngời. </vt:lpstr>
      <vt:lpstr>Đk: Lạy Chúa, nguồn ánh sáng soi đường. Đoàn chúng con tiến về nhà Cha …</vt:lpstr>
      <vt:lpstr>… Lạy Chúa nguồn sức sống, nguồn hạnh phúc đoàn chúng con tiến về nhà Cha, tiến về nhà Cha.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Tk1: Tựa làn trầm hương thơm bay về Thiên đàng. Nguyện tình yêu Chúa thánh hóa cho lễ dâng …</vt:lpstr>
      <vt:lpstr>… Đây bánh thơm hồng, đây chén rượu nồng. Làm thành lễ vật dâng về Cha chí nhân.</vt:lpstr>
      <vt:lpstr>Đk: Chúc tụng Ngài là Chúa Tể càn khôn. Đã rộng tình nuôi sống con từng ngày …</vt:lpstr>
      <vt:lpstr>… Chúc tụng Ngài là Chúa khắp mọi nơi. Chúc tụng Ngài mãi đến muôn muôn đời.</vt:lpstr>
      <vt:lpstr>Tk2: Một niềm thành tâm xin dâng trọn xác hồn. Nguyện từng ngày tháng Chúa thắp nên niềm tin …</vt:lpstr>
      <vt:lpstr>… Cho ước mơ hồng, đẹp lứa tuổi xuân cuộc đời mai ngày xin Ngài thương đỡ nâng.</vt:lpstr>
      <vt:lpstr>Đk: Chúc tụng Ngài là Chúa Tể càn khôn. Đã rộng tình nuôi sống con từng ngày …</vt:lpstr>
      <vt:lpstr>… Chúc tụng Ngài là Chúa khắp mọi nơi. Chúc tụng Ngài mãi đến muôn muôn đời.</vt:lpstr>
      <vt:lpstr>Tk3: Hòa lời trầm ca cao bay về chín tầng. Ngợi mừng Danh Chúa đã khấng ban hồng ân …</vt:lpstr>
      <vt:lpstr>… Muôn tiếng tơ đàn, giọng hát nhịp nhàng làm thành lễ vật dâng về Cha chí nhân.</vt:lpstr>
      <vt:lpstr>Đk: Chúc tụng Ngài là Chúa Tể càn khôn. Đã rộng tình nuôi sống con từng ngày …</vt:lpstr>
      <vt:lpstr>… Chúc tụng Ngài là Chúa khắp mọi nơi. Chúc tụng Ngài mãi đến muôn muôn đời.</vt:lpstr>
      <vt:lpstr>PowerPoint Presentation</vt:lpstr>
      <vt:lpstr>Xin cộng đoàn lưu ý:</vt:lpstr>
      <vt:lpstr>KINH NĂM THÁNH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Tk: Chúa cho ta niềm vui sống bên muôn người. Chúa cho ta cuộc sống dẫn lối lên trời …</vt:lpstr>
      <vt:lpstr>… Mừng vui đi lo chi ngày mai sẽ tới. Hãy vững tâm trời xanh đang đón chờ ta.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DELL</cp:lastModifiedBy>
  <cp:revision>230</cp:revision>
  <dcterms:created xsi:type="dcterms:W3CDTF">2021-10-24T03:59:42Z</dcterms:created>
  <dcterms:modified xsi:type="dcterms:W3CDTF">2025-01-10T16:49:10Z</dcterms:modified>
</cp:coreProperties>
</file>