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8"/>
  </p:notesMasterIdLst>
  <p:sldIdLst>
    <p:sldId id="888" r:id="rId3"/>
    <p:sldId id="959" r:id="rId4"/>
    <p:sldId id="889" r:id="rId5"/>
    <p:sldId id="723" r:id="rId6"/>
    <p:sldId id="657" r:id="rId7"/>
    <p:sldId id="960" r:id="rId8"/>
    <p:sldId id="996" r:id="rId9"/>
    <p:sldId id="995" r:id="rId10"/>
    <p:sldId id="993" r:id="rId11"/>
    <p:sldId id="994" r:id="rId12"/>
    <p:sldId id="997" r:id="rId13"/>
    <p:sldId id="902" r:id="rId14"/>
    <p:sldId id="905" r:id="rId15"/>
    <p:sldId id="964" r:id="rId16"/>
    <p:sldId id="965" r:id="rId17"/>
    <p:sldId id="967" r:id="rId18"/>
    <p:sldId id="968" r:id="rId19"/>
    <p:sldId id="969" r:id="rId20"/>
    <p:sldId id="970" r:id="rId21"/>
    <p:sldId id="984" r:id="rId22"/>
    <p:sldId id="985" r:id="rId23"/>
    <p:sldId id="852" r:id="rId24"/>
    <p:sldId id="998" r:id="rId25"/>
    <p:sldId id="911" r:id="rId26"/>
    <p:sldId id="912" r:id="rId27"/>
    <p:sldId id="913" r:id="rId28"/>
    <p:sldId id="942" r:id="rId29"/>
    <p:sldId id="943" r:id="rId30"/>
    <p:sldId id="971" r:id="rId31"/>
    <p:sldId id="972" r:id="rId32"/>
    <p:sldId id="986" r:id="rId33"/>
    <p:sldId id="987" r:id="rId34"/>
    <p:sldId id="973" r:id="rId35"/>
    <p:sldId id="974" r:id="rId36"/>
    <p:sldId id="988" r:id="rId37"/>
    <p:sldId id="989" r:id="rId38"/>
    <p:sldId id="916" r:id="rId39"/>
    <p:sldId id="999" r:id="rId40"/>
    <p:sldId id="925" r:id="rId41"/>
    <p:sldId id="926" r:id="rId42"/>
    <p:sldId id="975" r:id="rId43"/>
    <p:sldId id="928" r:id="rId44"/>
    <p:sldId id="990" r:id="rId45"/>
    <p:sldId id="991" r:id="rId46"/>
    <p:sldId id="1000" r:id="rId4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CDF"/>
    <a:srgbClr val="F9F7B3"/>
    <a:srgbClr val="660066"/>
    <a:srgbClr val="E8E818"/>
    <a:srgbClr val="9900CC"/>
    <a:srgbClr val="5D2D5D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3" autoAdjust="0"/>
    <p:restoredTop sz="94255" autoAdjust="0"/>
  </p:normalViewPr>
  <p:slideViewPr>
    <p:cSldViewPr>
      <p:cViewPr varScale="1">
        <p:scale>
          <a:sx n="92" d="100"/>
          <a:sy n="92" d="100"/>
        </p:scale>
        <p:origin x="96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03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2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706A9-B8CF-408D-84B6-1450E58E43C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067D9-3606-472D-91A4-8D4C84633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35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067D9-3606-472D-91A4-8D4C846332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62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067D9-3606-472D-91A4-8D4C846332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21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9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7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4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F5DF-05F6-4853-99AF-815EFA1DDE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DFAC-9DF4-4B48-B9A1-2FDC5B9067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61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F5DF-05F6-4853-99AF-815EFA1DDE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DFAC-9DF4-4B48-B9A1-2FDC5B9067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918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F5DF-05F6-4853-99AF-815EFA1DDE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DFAC-9DF4-4B48-B9A1-2FDC5B9067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27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F5DF-05F6-4853-99AF-815EFA1DDE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DFAC-9DF4-4B48-B9A1-2FDC5B9067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36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F5DF-05F6-4853-99AF-815EFA1DDE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DFAC-9DF4-4B48-B9A1-2FDC5B9067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39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F5DF-05F6-4853-99AF-815EFA1DDE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DFAC-9DF4-4B48-B9A1-2FDC5B9067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214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F5DF-05F6-4853-99AF-815EFA1DDE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DFAC-9DF4-4B48-B9A1-2FDC5B9067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39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F5DF-05F6-4853-99AF-815EFA1DDE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DFAC-9DF4-4B48-B9A1-2FDC5B9067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6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83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F5DF-05F6-4853-99AF-815EFA1DDE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DFAC-9DF4-4B48-B9A1-2FDC5B9067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3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F5DF-05F6-4853-99AF-815EFA1DDE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DFAC-9DF4-4B48-B9A1-2FDC5B9067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273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F5DF-05F6-4853-99AF-815EFA1DDE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DFAC-9DF4-4B48-B9A1-2FDC5B9067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0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9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4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9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0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3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05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3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EBDA9-6492-4463-A175-042057444D1E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BBF9B-752B-44AC-B215-DDC2ECF74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F5DF-05F6-4853-99AF-815EFA1DDE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0DFAC-9DF4-4B48-B9A1-2FDC5B9067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95350"/>
            <a:ext cx="9144000" cy="42481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800" dirty="0" smtClean="0">
                <a:solidFill>
                  <a:srgbClr val="FFFF00"/>
                </a:solidFill>
              </a:rPr>
              <a:t>THỨ BA </a:t>
            </a:r>
            <a:br>
              <a:rPr lang="en-US" sz="4800" dirty="0" smtClean="0">
                <a:solidFill>
                  <a:srgbClr val="FFFF00"/>
                </a:solidFill>
              </a:rPr>
            </a:br>
            <a:r>
              <a:rPr lang="en-US" sz="4800" dirty="0" smtClean="0">
                <a:solidFill>
                  <a:srgbClr val="FFFF00"/>
                </a:solidFill>
              </a:rPr>
              <a:t>SAU CHÚA NHẬT II</a:t>
            </a:r>
            <a:br>
              <a:rPr lang="en-US" sz="4800" dirty="0" smtClean="0">
                <a:solidFill>
                  <a:srgbClr val="FFFF00"/>
                </a:solidFill>
              </a:rPr>
            </a:br>
            <a:r>
              <a:rPr lang="en-US" sz="4800" dirty="0" smtClean="0">
                <a:solidFill>
                  <a:srgbClr val="FFFF00"/>
                </a:solidFill>
              </a:rPr>
              <a:t>MÙA VỌNG</a:t>
            </a:r>
            <a:br>
              <a:rPr lang="en-US" sz="4800" dirty="0" smtClean="0">
                <a:solidFill>
                  <a:srgbClr val="FFFF00"/>
                </a:solidFill>
              </a:rPr>
            </a:br>
            <a:r>
              <a:rPr lang="en-US" sz="4800" dirty="0" smtClean="0">
                <a:solidFill>
                  <a:srgbClr val="FFFF00"/>
                </a:solidFill>
              </a:rPr>
              <a:t>NĂM C</a:t>
            </a:r>
            <a:endParaRPr lang="en-US" sz="6000" b="0" dirty="0">
              <a:solidFill>
                <a:srgbClr val="FFFF00"/>
              </a:solidFill>
              <a:effectLst/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82" y="361950"/>
            <a:ext cx="5140036" cy="94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9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4775"/>
            <a:ext cx="9144000" cy="462914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8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gần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kề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kìa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Người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ngự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đến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cứu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chúng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ta.</a:t>
            </a:r>
            <a:endParaRPr lang="en-US" sz="800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12634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67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pPr algn="just"/>
            <a:endParaRPr lang="en-US" b="0">
              <a:solidFill>
                <a:srgbClr val="990000"/>
              </a:solidFill>
              <a:effectLst/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6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0400" y="209550"/>
            <a:ext cx="5867400" cy="3951191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5500" u="sng" dirty="0" err="1" smtClean="0">
                <a:solidFill>
                  <a:srgbClr val="FFFF00"/>
                </a:solidFill>
              </a:rPr>
              <a:t>Ca</a:t>
            </a:r>
            <a:r>
              <a:rPr lang="en-US" sz="5500" u="sng" dirty="0" smtClean="0">
                <a:solidFill>
                  <a:srgbClr val="FFFF00"/>
                </a:solidFill>
              </a:rPr>
              <a:t> </a:t>
            </a:r>
            <a:r>
              <a:rPr lang="en-US" sz="5500" u="sng" dirty="0" err="1" smtClean="0">
                <a:solidFill>
                  <a:srgbClr val="FFFF00"/>
                </a:solidFill>
              </a:rPr>
              <a:t>Dâng</a:t>
            </a:r>
            <a:r>
              <a:rPr lang="en-US" sz="5500" u="sng" dirty="0" smtClean="0">
                <a:solidFill>
                  <a:srgbClr val="FFFF00"/>
                </a:solidFill>
              </a:rPr>
              <a:t> </a:t>
            </a:r>
            <a:r>
              <a:rPr lang="en-US" sz="5500" u="sng" dirty="0" err="1" smtClean="0">
                <a:solidFill>
                  <a:srgbClr val="FFFF00"/>
                </a:solidFill>
              </a:rPr>
              <a:t>Lễ</a:t>
            </a:r>
            <a:endParaRPr lang="en-US" sz="5500" u="sng" dirty="0" smtClean="0">
              <a:solidFill>
                <a:srgbClr val="FFFF00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sz="8000" dirty="0" err="1" smtClean="0">
                <a:solidFill>
                  <a:srgbClr val="FFFF00"/>
                </a:solidFill>
              </a:rPr>
              <a:t>Lễ</a:t>
            </a:r>
            <a:r>
              <a:rPr lang="en-US" sz="8000" dirty="0" smtClean="0">
                <a:solidFill>
                  <a:srgbClr val="FFFF00"/>
                </a:solidFill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</a:rPr>
              <a:t>Dâng</a:t>
            </a:r>
            <a:r>
              <a:rPr lang="en-US" sz="8000" dirty="0" smtClean="0">
                <a:solidFill>
                  <a:srgbClr val="FFFF00"/>
                </a:solidFill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8000" dirty="0" err="1" smtClean="0">
                <a:solidFill>
                  <a:srgbClr val="FFFF00"/>
                </a:solidFill>
              </a:rPr>
              <a:t>Trông</a:t>
            </a:r>
            <a:r>
              <a:rPr lang="en-US" sz="8000" dirty="0" smtClean="0">
                <a:solidFill>
                  <a:srgbClr val="FFFF00"/>
                </a:solidFill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</a:rPr>
              <a:t>Đợi</a:t>
            </a:r>
            <a:endParaRPr lang="en-US" sz="8000" dirty="0">
              <a:solidFill>
                <a:srgbClr val="FFFF00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sz="5000" i="1" dirty="0" err="1" smtClean="0">
                <a:solidFill>
                  <a:schemeClr val="bg1"/>
                </a:solidFill>
              </a:rPr>
              <a:t>Viết</a:t>
            </a:r>
            <a:r>
              <a:rPr lang="en-US" sz="5000" i="1" dirty="0" smtClean="0">
                <a:solidFill>
                  <a:schemeClr val="bg1"/>
                </a:solidFill>
              </a:rPr>
              <a:t> Chung</a:t>
            </a:r>
            <a:endParaRPr lang="en-US" sz="5000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514350"/>
            <a:ext cx="3949501" cy="46668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324350"/>
            <a:ext cx="4038601" cy="74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8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5800" b="0" u="sng" dirty="0" smtClean="0">
                <a:solidFill>
                  <a:srgbClr val="FFFF00"/>
                </a:solidFill>
                <a:effectLst/>
              </a:rPr>
              <a:t>Tk1:</a:t>
            </a:r>
            <a:r>
              <a:rPr lang="en-US" sz="5800" dirty="0" smtClean="0">
                <a:solidFill>
                  <a:srgbClr val="FFFF00"/>
                </a:solidFill>
              </a:rPr>
              <a:t> </a:t>
            </a:r>
            <a:r>
              <a:rPr lang="vi-VN" sz="5800" dirty="0">
                <a:solidFill>
                  <a:schemeClr val="bg1"/>
                </a:solidFill>
                <a:cs typeface="Times New Roman" pitchFamily="18" charset="0"/>
              </a:rPr>
              <a:t>Với tháng ngày trông đợi con dâng lên lễ mọn </a:t>
            </a:r>
            <a:r>
              <a:rPr lang="en-US" sz="5800" dirty="0" err="1" smtClean="0">
                <a:solidFill>
                  <a:schemeClr val="bg1"/>
                </a:solidFill>
                <a:cs typeface="Times New Roman" pitchFamily="18" charset="0"/>
              </a:rPr>
              <a:t>hèn</a:t>
            </a:r>
            <a:r>
              <a:rPr lang="vi-VN" sz="5800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vi-VN" sz="5800" dirty="0">
                <a:solidFill>
                  <a:schemeClr val="bg1"/>
                </a:solidFill>
                <a:cs typeface="Times New Roman" pitchFamily="18" charset="0"/>
              </a:rPr>
              <a:t>là thành tâm ăn năn thống hối, Chúa ơi Chúa ơi giúp con đổi </a:t>
            </a:r>
            <a:r>
              <a:rPr lang="vi-VN" sz="5800" dirty="0" smtClean="0">
                <a:solidFill>
                  <a:schemeClr val="bg1"/>
                </a:solidFill>
                <a:cs typeface="Times New Roman" pitchFamily="18" charset="0"/>
              </a:rPr>
              <a:t>thay</a:t>
            </a:r>
            <a:r>
              <a:rPr lang="en-US" sz="58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6000" dirty="0">
                <a:solidFill>
                  <a:srgbClr val="FFFF00"/>
                </a:solidFill>
              </a:rPr>
              <a:t>…</a:t>
            </a:r>
            <a:endParaRPr lang="en-US" sz="58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608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5600" b="0" dirty="0" smtClean="0">
                <a:solidFill>
                  <a:srgbClr val="FFFF00"/>
                </a:solidFill>
                <a:effectLst/>
              </a:rPr>
              <a:t>…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vi-VN" sz="5600" dirty="0" smtClean="0">
                <a:solidFill>
                  <a:schemeClr val="bg1"/>
                </a:solidFill>
                <a:cs typeface="Times New Roman" pitchFamily="18" charset="0"/>
              </a:rPr>
              <a:t>Hướng </a:t>
            </a:r>
            <a:r>
              <a:rPr lang="vi-VN" sz="5600" dirty="0">
                <a:solidFill>
                  <a:schemeClr val="bg1"/>
                </a:solidFill>
                <a:cs typeface="Times New Roman" pitchFamily="18" charset="0"/>
              </a:rPr>
              <a:t>trông về ngày mai, con dâng lên bánh rượu </a:t>
            </a:r>
            <a:r>
              <a:rPr lang="vi-VN" sz="5600" dirty="0" smtClean="0">
                <a:solidFill>
                  <a:schemeClr val="bg1"/>
                </a:solidFill>
                <a:cs typeface="Times New Roman" pitchFamily="18" charset="0"/>
              </a:rPr>
              <a:t>đây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.</a:t>
            </a:r>
            <a:r>
              <a:rPr lang="vi-VN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T</a:t>
            </a:r>
            <a:r>
              <a:rPr lang="vi-VN" sz="5600" dirty="0" smtClean="0">
                <a:solidFill>
                  <a:schemeClr val="bg1"/>
                </a:solidFill>
                <a:cs typeface="Times New Roman" pitchFamily="18" charset="0"/>
              </a:rPr>
              <a:t>ựa </a:t>
            </a:r>
            <a:r>
              <a:rPr lang="vi-VN" sz="5600" dirty="0">
                <a:solidFill>
                  <a:schemeClr val="bg1"/>
                </a:solidFill>
                <a:cs typeface="Times New Roman" pitchFamily="18" charset="0"/>
              </a:rPr>
              <a:t>dòng lệ thao thức vơi đầy. Chúa ơi Chúa ơi con mong Ngài từng giây</a:t>
            </a:r>
            <a:r>
              <a:rPr lang="vi-VN" sz="5600" dirty="0" smtClean="0">
                <a:solidFill>
                  <a:schemeClr val="bg1"/>
                </a:solidFill>
              </a:rPr>
              <a:t>.</a:t>
            </a:r>
            <a:endParaRPr lang="en-US" sz="56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656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5900" u="sng" dirty="0" err="1" smtClean="0">
                <a:solidFill>
                  <a:srgbClr val="FFFF00"/>
                </a:solidFill>
              </a:rPr>
              <a:t>Đk</a:t>
            </a:r>
            <a:r>
              <a:rPr lang="en-US" sz="5900" u="sng" dirty="0" smtClean="0">
                <a:solidFill>
                  <a:srgbClr val="FFFF00"/>
                </a:solidFill>
                <a:effectLst/>
              </a:rPr>
              <a:t>:</a:t>
            </a:r>
            <a:r>
              <a:rPr lang="en-US" sz="5900" dirty="0" smtClean="0">
                <a:solidFill>
                  <a:srgbClr val="FFFF00"/>
                </a:solidFill>
              </a:rPr>
              <a:t> </a:t>
            </a:r>
            <a:r>
              <a:rPr lang="vi-VN" sz="5900" dirty="0">
                <a:solidFill>
                  <a:schemeClr val="bg1"/>
                </a:solidFill>
                <a:cs typeface="Times New Roman" pitchFamily="18" charset="0"/>
              </a:rPr>
              <a:t>Lòng thành con kính dâng lễ vật cậy trông mến tin. Chờ đợi ơn giáng sinh, Chúa Trời cứu chuộc tội </a:t>
            </a:r>
            <a:r>
              <a:rPr lang="vi-VN" sz="5900" dirty="0" smtClean="0">
                <a:solidFill>
                  <a:schemeClr val="bg1"/>
                </a:solidFill>
                <a:cs typeface="Times New Roman" pitchFamily="18" charset="0"/>
              </a:rPr>
              <a:t>khiên</a:t>
            </a:r>
            <a:r>
              <a:rPr lang="en-US" sz="5900" dirty="0">
                <a:solidFill>
                  <a:srgbClr val="FFFF00"/>
                </a:solidFill>
              </a:rPr>
              <a:t> …</a:t>
            </a:r>
            <a:endParaRPr lang="en-US" sz="59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849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5900" dirty="0">
                <a:solidFill>
                  <a:srgbClr val="FFFF00"/>
                </a:solidFill>
              </a:rPr>
              <a:t>… </a:t>
            </a:r>
            <a:r>
              <a:rPr lang="vi-VN" sz="5900" dirty="0" smtClean="0">
                <a:solidFill>
                  <a:schemeClr val="bg1"/>
                </a:solidFill>
                <a:cs typeface="Times New Roman" pitchFamily="18" charset="0"/>
              </a:rPr>
              <a:t>Lòng </a:t>
            </a:r>
            <a:r>
              <a:rPr lang="vi-VN" sz="5900" dirty="0">
                <a:solidFill>
                  <a:schemeClr val="bg1"/>
                </a:solidFill>
                <a:cs typeface="Times New Roman" pitchFamily="18" charset="0"/>
              </a:rPr>
              <a:t>thành con kính dâng lễ vật cậy trông mến tin. Chờ đợi ơn giáng sinh, Chúa Trời xuống ở cùng con</a:t>
            </a:r>
            <a:r>
              <a:rPr lang="vi-VN" sz="5900" dirty="0" smtClean="0">
                <a:solidFill>
                  <a:schemeClr val="bg1"/>
                </a:solidFill>
              </a:rPr>
              <a:t>.</a:t>
            </a:r>
            <a:endParaRPr lang="en-US" sz="59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019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5600" b="0" u="sng" dirty="0" smtClean="0">
                <a:solidFill>
                  <a:srgbClr val="FFFF00"/>
                </a:solidFill>
                <a:effectLst/>
              </a:rPr>
              <a:t>Tk2:</a:t>
            </a:r>
            <a:r>
              <a:rPr lang="en-US" sz="5600" dirty="0" smtClean="0">
                <a:solidFill>
                  <a:srgbClr val="FFFF00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Dám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trông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Ngài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thương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tình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tâm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tư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nô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nức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bồn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chồn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.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Ngọn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đèn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khuya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không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quên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thắp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sáng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Chúa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ơi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Chúa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ơi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con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sẵn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sàng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luôn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smtClean="0">
                <a:solidFill>
                  <a:srgbClr val="FFFF00"/>
                </a:solidFill>
              </a:rPr>
              <a:t>…</a:t>
            </a:r>
            <a:endParaRPr lang="en-US" sz="56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3086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5600" b="0" dirty="0" smtClean="0">
                <a:solidFill>
                  <a:srgbClr val="FFFF00"/>
                </a:solidFill>
                <a:effectLst/>
              </a:rPr>
              <a:t>…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Với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trót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niềm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thủy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chung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con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đây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canh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thức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chờ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mong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.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Nguyện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trọn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vẹn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của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lễ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tâm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tình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Chúa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ơi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Chúa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ơi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xin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ban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ngày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hồng</a:t>
            </a:r>
            <a:r>
              <a:rPr lang="en-US" sz="5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  <a:cs typeface="Times New Roman" pitchFamily="18" charset="0"/>
              </a:rPr>
              <a:t>ân</a:t>
            </a:r>
            <a:r>
              <a:rPr lang="vi-VN" sz="5600" dirty="0" smtClean="0">
                <a:solidFill>
                  <a:schemeClr val="bg1"/>
                </a:solidFill>
              </a:rPr>
              <a:t>.</a:t>
            </a:r>
            <a:endParaRPr lang="en-US" sz="56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29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15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5900" u="sng" dirty="0" err="1" smtClean="0">
                <a:solidFill>
                  <a:srgbClr val="FFFF00"/>
                </a:solidFill>
              </a:rPr>
              <a:t>Đk</a:t>
            </a:r>
            <a:r>
              <a:rPr lang="en-US" sz="5900" u="sng" dirty="0" smtClean="0">
                <a:solidFill>
                  <a:srgbClr val="FFFF00"/>
                </a:solidFill>
                <a:effectLst/>
              </a:rPr>
              <a:t>:</a:t>
            </a:r>
            <a:r>
              <a:rPr lang="en-US" sz="5900" dirty="0" smtClean="0">
                <a:solidFill>
                  <a:srgbClr val="FFFF00"/>
                </a:solidFill>
              </a:rPr>
              <a:t> </a:t>
            </a:r>
            <a:r>
              <a:rPr lang="vi-VN" sz="5900" dirty="0">
                <a:solidFill>
                  <a:schemeClr val="bg1"/>
                </a:solidFill>
                <a:cs typeface="Times New Roman" pitchFamily="18" charset="0"/>
              </a:rPr>
              <a:t>Lòng thành con kính dâng lễ vật cậy trông mến tin. Chờ đợi ơn giáng sinh, Chúa Trời cứu chuộc tội </a:t>
            </a:r>
            <a:r>
              <a:rPr lang="vi-VN" sz="5900" dirty="0" smtClean="0">
                <a:solidFill>
                  <a:schemeClr val="bg1"/>
                </a:solidFill>
                <a:cs typeface="Times New Roman" pitchFamily="18" charset="0"/>
              </a:rPr>
              <a:t>khiên</a:t>
            </a:r>
            <a:r>
              <a:rPr lang="en-US" sz="5900" dirty="0">
                <a:solidFill>
                  <a:srgbClr val="FFFF00"/>
                </a:solidFill>
              </a:rPr>
              <a:t> …</a:t>
            </a:r>
            <a:endParaRPr lang="en-US" sz="59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121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5900" dirty="0">
                <a:solidFill>
                  <a:srgbClr val="FFFF00"/>
                </a:solidFill>
              </a:rPr>
              <a:t>… </a:t>
            </a:r>
            <a:r>
              <a:rPr lang="vi-VN" sz="5900" dirty="0" smtClean="0">
                <a:solidFill>
                  <a:schemeClr val="bg1"/>
                </a:solidFill>
                <a:cs typeface="Times New Roman" pitchFamily="18" charset="0"/>
              </a:rPr>
              <a:t>Lòng </a:t>
            </a:r>
            <a:r>
              <a:rPr lang="vi-VN" sz="5900" dirty="0">
                <a:solidFill>
                  <a:schemeClr val="bg1"/>
                </a:solidFill>
                <a:cs typeface="Times New Roman" pitchFamily="18" charset="0"/>
              </a:rPr>
              <a:t>thành con kính dâng lễ vật cậy trông mến tin. Chờ đợi ơn giáng sinh, Chúa Trời xuống ở cùng con</a:t>
            </a:r>
            <a:r>
              <a:rPr lang="vi-VN" sz="5900" dirty="0" smtClean="0">
                <a:solidFill>
                  <a:schemeClr val="bg1"/>
                </a:solidFill>
              </a:rPr>
              <a:t>.</a:t>
            </a:r>
            <a:endParaRPr lang="en-US" sz="59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3191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81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58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417194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6000" b="0" u="sng" dirty="0" err="1" smtClean="0">
                <a:solidFill>
                  <a:srgbClr val="FFFF00"/>
                </a:solidFill>
                <a:effectLst/>
              </a:rPr>
              <a:t>Ca</a:t>
            </a:r>
            <a:r>
              <a:rPr lang="en-US" sz="6000" b="0" u="sng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6000" u="sng" dirty="0" err="1" smtClean="0">
                <a:solidFill>
                  <a:srgbClr val="FFFF00"/>
                </a:solidFill>
              </a:rPr>
              <a:t>Nguyện</a:t>
            </a:r>
            <a:r>
              <a:rPr lang="en-US" sz="6000" u="sng" dirty="0" smtClean="0">
                <a:solidFill>
                  <a:srgbClr val="FFFF00"/>
                </a:solidFill>
              </a:rPr>
              <a:t> </a:t>
            </a:r>
            <a:r>
              <a:rPr lang="en-US" sz="6000" u="sng" dirty="0" err="1" smtClean="0">
                <a:solidFill>
                  <a:srgbClr val="FFFF00"/>
                </a:solidFill>
              </a:rPr>
              <a:t>Hiệp</a:t>
            </a:r>
            <a:r>
              <a:rPr lang="en-US" sz="6000" u="sng" dirty="0" smtClean="0">
                <a:solidFill>
                  <a:srgbClr val="FFFF00"/>
                </a:solidFill>
              </a:rPr>
              <a:t> </a:t>
            </a:r>
            <a:r>
              <a:rPr lang="en-US" sz="6000" u="sng" dirty="0" err="1" smtClean="0">
                <a:solidFill>
                  <a:srgbClr val="FFFF00"/>
                </a:solidFill>
              </a:rPr>
              <a:t>Lễ</a:t>
            </a:r>
            <a:r>
              <a:rPr lang="en-US" sz="6000" u="sng" dirty="0" smtClean="0">
                <a:solidFill>
                  <a:srgbClr val="FFFF00"/>
                </a:solidFill>
              </a:rPr>
              <a:t/>
            </a:r>
            <a:br>
              <a:rPr lang="en-US" sz="6000" u="sng" dirty="0" smtClean="0">
                <a:solidFill>
                  <a:srgbClr val="FFFF00"/>
                </a:solidFill>
              </a:rPr>
            </a:br>
            <a:r>
              <a:rPr lang="en-US" sz="8000" dirty="0" err="1" smtClean="0">
                <a:solidFill>
                  <a:srgbClr val="FFFF00"/>
                </a:solidFill>
                <a:latin typeface="+mn-lt"/>
              </a:rPr>
              <a:t>Trong</a:t>
            </a:r>
            <a:r>
              <a:rPr lang="en-US" sz="8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+mn-lt"/>
              </a:rPr>
              <a:t>Rừng</a:t>
            </a:r>
            <a:r>
              <a:rPr lang="en-US" sz="8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+mn-lt"/>
              </a:rPr>
              <a:t>Sâu</a:t>
            </a:r>
            <a:r>
              <a:rPr lang="en-US" sz="800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n-US" sz="8000" dirty="0" smtClean="0">
                <a:solidFill>
                  <a:srgbClr val="FFFF00"/>
                </a:solidFill>
                <a:latin typeface="+mn-lt"/>
              </a:rPr>
            </a:br>
            <a:r>
              <a:rPr lang="en-US" sz="6000" b="0" i="1" dirty="0" smtClean="0">
                <a:solidFill>
                  <a:schemeClr val="bg1"/>
                </a:solidFill>
                <a:effectLst/>
              </a:rPr>
              <a:t>Lm. </a:t>
            </a:r>
            <a:r>
              <a:rPr lang="en-US" sz="6000" b="0" i="1" dirty="0" err="1" smtClean="0">
                <a:solidFill>
                  <a:schemeClr val="bg1"/>
                </a:solidFill>
                <a:effectLst/>
              </a:rPr>
              <a:t>Mi</a:t>
            </a:r>
            <a:r>
              <a:rPr lang="en-US" sz="6000" b="0" i="1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6000" b="0" i="1" dirty="0" err="1" smtClean="0">
                <a:solidFill>
                  <a:schemeClr val="bg1"/>
                </a:solidFill>
                <a:effectLst/>
              </a:rPr>
              <a:t>Trầm</a:t>
            </a:r>
            <a:endParaRPr lang="en-US" sz="6000" b="0" i="1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156364"/>
            <a:ext cx="4267201" cy="78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7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6000" u="sng" dirty="0" smtClean="0">
                <a:solidFill>
                  <a:srgbClr val="FFFF00"/>
                </a:solidFill>
              </a:rPr>
              <a:t>T</a:t>
            </a:r>
            <a:r>
              <a:rPr lang="en-US" sz="6000" u="sng" dirty="0" smtClean="0">
                <a:solidFill>
                  <a:srgbClr val="FFFF00"/>
                </a:solidFill>
                <a:effectLst/>
              </a:rPr>
              <a:t>k1:</a:t>
            </a:r>
            <a:r>
              <a:rPr lang="en-US" sz="6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Trong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rừng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sâu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có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tiếng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gọi</a:t>
            </a:r>
            <a:r>
              <a:rPr lang="en-US" sz="6000" dirty="0" smtClean="0">
                <a:solidFill>
                  <a:schemeClr val="bg1"/>
                </a:solidFill>
              </a:rPr>
              <a:t>, </a:t>
            </a:r>
            <a:r>
              <a:rPr lang="en-US" sz="6000" dirty="0" err="1" smtClean="0">
                <a:solidFill>
                  <a:schemeClr val="bg1"/>
                </a:solidFill>
              </a:rPr>
              <a:t>có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tiếng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gọi</a:t>
            </a:r>
            <a:r>
              <a:rPr lang="en-US" sz="6000" dirty="0" smtClean="0">
                <a:solidFill>
                  <a:schemeClr val="bg1"/>
                </a:solidFill>
              </a:rPr>
              <a:t>, </a:t>
            </a:r>
            <a:r>
              <a:rPr lang="en-US" sz="6000" dirty="0" err="1" smtClean="0">
                <a:solidFill>
                  <a:schemeClr val="bg1"/>
                </a:solidFill>
              </a:rPr>
              <a:t>giục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hồn</a:t>
            </a:r>
            <a:r>
              <a:rPr lang="en-US" sz="6000" dirty="0" smtClean="0">
                <a:solidFill>
                  <a:schemeClr val="bg1"/>
                </a:solidFill>
              </a:rPr>
              <a:t> ta </a:t>
            </a:r>
            <a:r>
              <a:rPr lang="en-US" sz="6000" dirty="0" err="1" smtClean="0">
                <a:solidFill>
                  <a:schemeClr val="bg1"/>
                </a:solidFill>
              </a:rPr>
              <a:t>hãy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dọn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đường</a:t>
            </a:r>
            <a:r>
              <a:rPr lang="en-US" sz="6000" dirty="0" smtClean="0">
                <a:solidFill>
                  <a:schemeClr val="bg1"/>
                </a:solidFill>
              </a:rPr>
              <a:t>, </a:t>
            </a:r>
            <a:r>
              <a:rPr lang="en-US" sz="6000" dirty="0" err="1" smtClean="0">
                <a:solidFill>
                  <a:schemeClr val="bg1"/>
                </a:solidFill>
              </a:rPr>
              <a:t>dọn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đường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Chúa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đi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smtClean="0">
                <a:solidFill>
                  <a:srgbClr val="FFFF00"/>
                </a:solidFill>
              </a:rPr>
              <a:t>…</a:t>
            </a:r>
            <a:endParaRPr lang="en-US" sz="600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44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6400" dirty="0">
                <a:solidFill>
                  <a:srgbClr val="FFFF00"/>
                </a:solidFill>
              </a:rPr>
              <a:t>… </a:t>
            </a:r>
            <a:r>
              <a:rPr lang="en-US" sz="6400" dirty="0" err="1" smtClean="0">
                <a:solidFill>
                  <a:schemeClr val="bg1"/>
                </a:solidFill>
              </a:rPr>
              <a:t>Những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đồi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cao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hãy</a:t>
            </a:r>
            <a:r>
              <a:rPr lang="en-US" sz="6400" dirty="0" smtClean="0">
                <a:solidFill>
                  <a:schemeClr val="bg1"/>
                </a:solidFill>
              </a:rPr>
              <a:t> san </a:t>
            </a:r>
            <a:r>
              <a:rPr lang="en-US" sz="6400" dirty="0" err="1" smtClean="0">
                <a:solidFill>
                  <a:schemeClr val="bg1"/>
                </a:solidFill>
              </a:rPr>
              <a:t>bằng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hãy</a:t>
            </a:r>
            <a:r>
              <a:rPr lang="en-US" sz="6400" dirty="0" smtClean="0">
                <a:solidFill>
                  <a:schemeClr val="bg1"/>
                </a:solidFill>
              </a:rPr>
              <a:t> san </a:t>
            </a:r>
            <a:r>
              <a:rPr lang="en-US" sz="6400" dirty="0" err="1" smtClean="0">
                <a:solidFill>
                  <a:schemeClr val="bg1"/>
                </a:solidFill>
              </a:rPr>
              <a:t>bằng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để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Đức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Vua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Người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ngự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đến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trong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uy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quyền</a:t>
            </a:r>
            <a:r>
              <a:rPr lang="en-US" sz="6400" dirty="0" smtClean="0">
                <a:solidFill>
                  <a:schemeClr val="bg1"/>
                </a:solidFill>
              </a:rPr>
              <a:t>.</a:t>
            </a:r>
            <a:endParaRPr lang="en-US" sz="64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0236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5900" u="sng" dirty="0" err="1" smtClean="0">
                <a:solidFill>
                  <a:srgbClr val="FFFF00"/>
                </a:solidFill>
              </a:rPr>
              <a:t>Đk</a:t>
            </a:r>
            <a:r>
              <a:rPr lang="en-US" sz="5900" u="sng" dirty="0" smtClean="0">
                <a:solidFill>
                  <a:srgbClr val="FFFF00"/>
                </a:solidFill>
                <a:effectLst/>
              </a:rPr>
              <a:t>:</a:t>
            </a:r>
            <a:r>
              <a:rPr lang="en-US" sz="59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Nầy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Chúa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đến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như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hừng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đông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chiếu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soi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màn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đêm</a:t>
            </a:r>
            <a:r>
              <a:rPr lang="en-US" sz="5900" dirty="0" smtClean="0">
                <a:solidFill>
                  <a:schemeClr val="bg1"/>
                </a:solidFill>
              </a:rPr>
              <a:t>. </a:t>
            </a:r>
            <a:r>
              <a:rPr lang="en-US" sz="5900" dirty="0" err="1" smtClean="0">
                <a:solidFill>
                  <a:schemeClr val="bg1"/>
                </a:solidFill>
              </a:rPr>
              <a:t>Hãy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vui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lên</a:t>
            </a:r>
            <a:r>
              <a:rPr lang="en-US" sz="5900" dirty="0" smtClean="0">
                <a:solidFill>
                  <a:schemeClr val="bg1"/>
                </a:solidFill>
              </a:rPr>
              <a:t>, </a:t>
            </a:r>
            <a:r>
              <a:rPr lang="en-US" sz="5900" dirty="0" err="1" smtClean="0">
                <a:solidFill>
                  <a:schemeClr val="bg1"/>
                </a:solidFill>
              </a:rPr>
              <a:t>hãy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vui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lên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Chúa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đến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đây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cứu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dân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mọi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nơi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smtClean="0">
                <a:solidFill>
                  <a:srgbClr val="FFFF00"/>
                </a:solidFill>
              </a:rPr>
              <a:t>…</a:t>
            </a:r>
            <a:endParaRPr lang="en-US" sz="590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40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5900" dirty="0">
                <a:solidFill>
                  <a:srgbClr val="FFFF00"/>
                </a:solidFill>
              </a:rPr>
              <a:t>… </a:t>
            </a:r>
            <a:r>
              <a:rPr lang="en-US" sz="5900" dirty="0" err="1">
                <a:solidFill>
                  <a:schemeClr val="bg1"/>
                </a:solidFill>
              </a:rPr>
              <a:t>Nầy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Chúa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đến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như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hừng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đông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chiếu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soi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màn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đêm</a:t>
            </a:r>
            <a:r>
              <a:rPr lang="en-US" sz="5900" dirty="0">
                <a:solidFill>
                  <a:schemeClr val="bg1"/>
                </a:solidFill>
              </a:rPr>
              <a:t>. </a:t>
            </a:r>
            <a:r>
              <a:rPr lang="en-US" sz="5900" dirty="0" err="1">
                <a:solidFill>
                  <a:schemeClr val="bg1"/>
                </a:solidFill>
              </a:rPr>
              <a:t>Hãy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vui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lên</a:t>
            </a:r>
            <a:r>
              <a:rPr lang="en-US" sz="5900" dirty="0">
                <a:solidFill>
                  <a:schemeClr val="bg1"/>
                </a:solidFill>
              </a:rPr>
              <a:t>, </a:t>
            </a:r>
            <a:r>
              <a:rPr lang="en-US" sz="5900" dirty="0" err="1">
                <a:solidFill>
                  <a:schemeClr val="bg1"/>
                </a:solidFill>
              </a:rPr>
              <a:t>hãy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vui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lên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Chúa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đến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đây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cứu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dân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mọi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thời</a:t>
            </a:r>
            <a:r>
              <a:rPr lang="en-US" sz="5900" dirty="0" smtClean="0">
                <a:solidFill>
                  <a:schemeClr val="bg1"/>
                </a:solidFill>
              </a:rPr>
              <a:t>. </a:t>
            </a:r>
            <a:endParaRPr lang="en-US" sz="59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2614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6600" u="sng" dirty="0" smtClean="0">
                <a:solidFill>
                  <a:srgbClr val="FFFF00"/>
                </a:solidFill>
              </a:rPr>
              <a:t>T</a:t>
            </a:r>
            <a:r>
              <a:rPr lang="en-US" sz="6600" u="sng" dirty="0" smtClean="0">
                <a:solidFill>
                  <a:srgbClr val="FFFF00"/>
                </a:solidFill>
                <a:effectLst/>
              </a:rPr>
              <a:t>k2:</a:t>
            </a:r>
            <a:r>
              <a:rPr lang="en-US" sz="66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Hãy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về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đây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hãy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đổi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đời</a:t>
            </a:r>
            <a:r>
              <a:rPr lang="en-US" sz="6600" dirty="0" smtClean="0">
                <a:solidFill>
                  <a:schemeClr val="bg1"/>
                </a:solidFill>
              </a:rPr>
              <a:t>, </a:t>
            </a:r>
            <a:r>
              <a:rPr lang="en-US" sz="6600" dirty="0" err="1" smtClean="0">
                <a:solidFill>
                  <a:schemeClr val="bg1"/>
                </a:solidFill>
              </a:rPr>
              <a:t>hãy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đổi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đời</a:t>
            </a:r>
            <a:r>
              <a:rPr lang="en-US" sz="6600" dirty="0" smtClean="0">
                <a:solidFill>
                  <a:schemeClr val="bg1"/>
                </a:solidFill>
              </a:rPr>
              <a:t>, </a:t>
            </a:r>
            <a:r>
              <a:rPr lang="en-US" sz="6600" dirty="0" err="1" smtClean="0">
                <a:solidFill>
                  <a:schemeClr val="bg1"/>
                </a:solidFill>
              </a:rPr>
              <a:t>Lời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của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Chúa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hãy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thật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lòng</a:t>
            </a:r>
            <a:r>
              <a:rPr lang="en-US" sz="6600" dirty="0" smtClean="0">
                <a:solidFill>
                  <a:schemeClr val="bg1"/>
                </a:solidFill>
              </a:rPr>
              <a:t>, </a:t>
            </a:r>
            <a:r>
              <a:rPr lang="en-US" sz="6600" dirty="0" err="1" smtClean="0">
                <a:solidFill>
                  <a:schemeClr val="bg1"/>
                </a:solidFill>
              </a:rPr>
              <a:t>thật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lòng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lắng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nghe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smtClean="0">
                <a:solidFill>
                  <a:srgbClr val="FFFF00"/>
                </a:solidFill>
              </a:rPr>
              <a:t>…</a:t>
            </a:r>
            <a:endParaRPr lang="en-US" sz="660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565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4019549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en-US" sz="6000" b="0" u="sng" dirty="0" err="1" smtClean="0">
                <a:solidFill>
                  <a:srgbClr val="FFFF00"/>
                </a:solidFill>
                <a:effectLst/>
              </a:rPr>
              <a:t>Ca</a:t>
            </a:r>
            <a:r>
              <a:rPr lang="en-US" sz="6000" b="0" u="sng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6000" b="0" u="sng" dirty="0" err="1" smtClean="0">
                <a:solidFill>
                  <a:srgbClr val="FFFF00"/>
                </a:solidFill>
                <a:effectLst/>
              </a:rPr>
              <a:t>Nhập</a:t>
            </a:r>
            <a:r>
              <a:rPr lang="en-US" sz="6000" b="0" u="sng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6000" b="0" u="sng" dirty="0" err="1" smtClean="0">
                <a:solidFill>
                  <a:srgbClr val="FFFF00"/>
                </a:solidFill>
                <a:effectLst/>
              </a:rPr>
              <a:t>Lễ</a:t>
            </a:r>
            <a:r>
              <a:rPr lang="en-US" sz="6000" b="0" dirty="0" smtClean="0">
                <a:solidFill>
                  <a:srgbClr val="FFFF00"/>
                </a:solidFill>
                <a:effectLst/>
              </a:rPr>
              <a:t/>
            </a:r>
            <a:br>
              <a:rPr lang="en-US" sz="6000" b="0" dirty="0" smtClean="0">
                <a:solidFill>
                  <a:srgbClr val="FFFF00"/>
                </a:solidFill>
                <a:effectLst/>
              </a:rPr>
            </a:br>
            <a:r>
              <a:rPr lang="en-US" sz="8200" dirty="0" smtClean="0">
                <a:solidFill>
                  <a:srgbClr val="FFFF00"/>
                </a:solidFill>
              </a:rPr>
              <a:t>Mau </a:t>
            </a:r>
            <a:r>
              <a:rPr lang="en-US" sz="8200" dirty="0" err="1" smtClean="0">
                <a:solidFill>
                  <a:srgbClr val="FFFF00"/>
                </a:solidFill>
              </a:rPr>
              <a:t>Dọn</a:t>
            </a:r>
            <a:r>
              <a:rPr lang="en-US" sz="8200" dirty="0" smtClean="0">
                <a:solidFill>
                  <a:srgbClr val="FFFF00"/>
                </a:solidFill>
              </a:rPr>
              <a:t> </a:t>
            </a:r>
            <a:r>
              <a:rPr lang="en-US" sz="8200" dirty="0" err="1" smtClean="0">
                <a:solidFill>
                  <a:srgbClr val="FFFF00"/>
                </a:solidFill>
              </a:rPr>
              <a:t>Đường</a:t>
            </a:r>
            <a:r>
              <a:rPr lang="en-US" sz="8200" dirty="0" smtClean="0">
                <a:solidFill>
                  <a:srgbClr val="FFFF00"/>
                </a:solidFill>
              </a:rPr>
              <a:t> </a:t>
            </a:r>
            <a:r>
              <a:rPr lang="en-US" sz="8200" dirty="0" err="1" smtClean="0">
                <a:solidFill>
                  <a:srgbClr val="FFFF00"/>
                </a:solidFill>
              </a:rPr>
              <a:t>Chúa</a:t>
            </a:r>
            <a:r>
              <a:rPr lang="en-US" sz="8200" dirty="0">
                <a:solidFill>
                  <a:srgbClr val="FFFF00"/>
                </a:solidFill>
              </a:rPr>
              <a:t/>
            </a:r>
            <a:br>
              <a:rPr lang="en-US" sz="8200" dirty="0">
                <a:solidFill>
                  <a:srgbClr val="FFFF00"/>
                </a:solidFill>
              </a:rPr>
            </a:br>
            <a:r>
              <a:rPr lang="en-US" sz="6000" i="1" dirty="0" smtClean="0">
                <a:solidFill>
                  <a:schemeClr val="bg1"/>
                </a:solidFill>
              </a:rPr>
              <a:t>Lm. Kim Long</a:t>
            </a:r>
            <a:endParaRPr lang="en-US" sz="6000" b="0" i="1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82" y="4027081"/>
            <a:ext cx="5140036" cy="94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0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6600" dirty="0">
                <a:solidFill>
                  <a:srgbClr val="FFFF00"/>
                </a:solidFill>
              </a:rPr>
              <a:t>… </a:t>
            </a:r>
            <a:r>
              <a:rPr lang="en-US" sz="6600" dirty="0" err="1" smtClean="0">
                <a:solidFill>
                  <a:schemeClr val="bg1"/>
                </a:solidFill>
              </a:rPr>
              <a:t>Vững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niềm</a:t>
            </a:r>
            <a:r>
              <a:rPr lang="en-US" sz="6600" dirty="0" smtClean="0">
                <a:solidFill>
                  <a:schemeClr val="bg1"/>
                </a:solidFill>
              </a:rPr>
              <a:t> tin </a:t>
            </a:r>
            <a:r>
              <a:rPr lang="en-US" sz="6600" dirty="0" err="1" smtClean="0">
                <a:solidFill>
                  <a:schemeClr val="bg1"/>
                </a:solidFill>
              </a:rPr>
              <a:t>sống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ngay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lành</a:t>
            </a:r>
            <a:r>
              <a:rPr lang="en-US" sz="6600" dirty="0" smtClean="0">
                <a:solidFill>
                  <a:schemeClr val="bg1"/>
                </a:solidFill>
              </a:rPr>
              <a:t>, </a:t>
            </a:r>
            <a:r>
              <a:rPr lang="en-US" sz="6600" dirty="0" err="1" smtClean="0">
                <a:solidFill>
                  <a:schemeClr val="bg1"/>
                </a:solidFill>
              </a:rPr>
              <a:t>sống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ngay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lành</a:t>
            </a:r>
            <a:r>
              <a:rPr lang="en-US" sz="6600" dirty="0" smtClean="0">
                <a:solidFill>
                  <a:schemeClr val="bg1"/>
                </a:solidFill>
              </a:rPr>
              <a:t>. </a:t>
            </a:r>
            <a:r>
              <a:rPr lang="en-US" sz="6600" dirty="0" err="1" smtClean="0">
                <a:solidFill>
                  <a:schemeClr val="bg1"/>
                </a:solidFill>
              </a:rPr>
              <a:t>Đời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sáng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tươi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ngày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sẽ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tới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sống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muôn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đời</a:t>
            </a:r>
            <a:r>
              <a:rPr lang="en-US" sz="6600" dirty="0" smtClean="0">
                <a:solidFill>
                  <a:schemeClr val="bg1"/>
                </a:solidFill>
              </a:rPr>
              <a:t>.</a:t>
            </a:r>
            <a:endParaRPr lang="en-US" sz="66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9314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5900" u="sng" dirty="0" err="1" smtClean="0">
                <a:solidFill>
                  <a:srgbClr val="FFFF00"/>
                </a:solidFill>
              </a:rPr>
              <a:t>Đk</a:t>
            </a:r>
            <a:r>
              <a:rPr lang="en-US" sz="5900" u="sng" dirty="0" smtClean="0">
                <a:solidFill>
                  <a:srgbClr val="FFFF00"/>
                </a:solidFill>
                <a:effectLst/>
              </a:rPr>
              <a:t>:</a:t>
            </a:r>
            <a:r>
              <a:rPr lang="en-US" sz="59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Nầy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Chúa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đến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như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hừng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đông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chiếu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soi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màn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đêm</a:t>
            </a:r>
            <a:r>
              <a:rPr lang="en-US" sz="5900" dirty="0" smtClean="0">
                <a:solidFill>
                  <a:schemeClr val="bg1"/>
                </a:solidFill>
              </a:rPr>
              <a:t>. </a:t>
            </a:r>
            <a:r>
              <a:rPr lang="en-US" sz="5900" dirty="0" err="1" smtClean="0">
                <a:solidFill>
                  <a:schemeClr val="bg1"/>
                </a:solidFill>
              </a:rPr>
              <a:t>Hãy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vui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lên</a:t>
            </a:r>
            <a:r>
              <a:rPr lang="en-US" sz="5900" dirty="0" smtClean="0">
                <a:solidFill>
                  <a:schemeClr val="bg1"/>
                </a:solidFill>
              </a:rPr>
              <a:t>, </a:t>
            </a:r>
            <a:r>
              <a:rPr lang="en-US" sz="5900" dirty="0" err="1" smtClean="0">
                <a:solidFill>
                  <a:schemeClr val="bg1"/>
                </a:solidFill>
              </a:rPr>
              <a:t>hãy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vui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lên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Chúa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đến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đây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cứu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dân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mọi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nơi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smtClean="0">
                <a:solidFill>
                  <a:srgbClr val="FFFF00"/>
                </a:solidFill>
              </a:rPr>
              <a:t>…</a:t>
            </a:r>
            <a:endParaRPr lang="en-US" sz="590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2389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5900" dirty="0">
                <a:solidFill>
                  <a:srgbClr val="FFFF00"/>
                </a:solidFill>
              </a:rPr>
              <a:t>… </a:t>
            </a:r>
            <a:r>
              <a:rPr lang="en-US" sz="5900" dirty="0" err="1">
                <a:solidFill>
                  <a:schemeClr val="bg1"/>
                </a:solidFill>
              </a:rPr>
              <a:t>Nầy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Chúa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đến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như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hừng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đông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chiếu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soi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màn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đêm</a:t>
            </a:r>
            <a:r>
              <a:rPr lang="en-US" sz="5900" dirty="0">
                <a:solidFill>
                  <a:schemeClr val="bg1"/>
                </a:solidFill>
              </a:rPr>
              <a:t>. </a:t>
            </a:r>
            <a:r>
              <a:rPr lang="en-US" sz="5900" dirty="0" err="1">
                <a:solidFill>
                  <a:schemeClr val="bg1"/>
                </a:solidFill>
              </a:rPr>
              <a:t>Hãy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vui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lên</a:t>
            </a:r>
            <a:r>
              <a:rPr lang="en-US" sz="5900" dirty="0">
                <a:solidFill>
                  <a:schemeClr val="bg1"/>
                </a:solidFill>
              </a:rPr>
              <a:t>, </a:t>
            </a:r>
            <a:r>
              <a:rPr lang="en-US" sz="5900" dirty="0" err="1">
                <a:solidFill>
                  <a:schemeClr val="bg1"/>
                </a:solidFill>
              </a:rPr>
              <a:t>hãy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vui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lên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Chúa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đến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đây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cứu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dân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mọi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thời</a:t>
            </a:r>
            <a:r>
              <a:rPr lang="en-US" sz="5900" dirty="0" smtClean="0">
                <a:solidFill>
                  <a:schemeClr val="bg1"/>
                </a:solidFill>
              </a:rPr>
              <a:t>. </a:t>
            </a:r>
            <a:endParaRPr lang="en-US" sz="59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4589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6400" u="sng" dirty="0" smtClean="0">
                <a:solidFill>
                  <a:srgbClr val="FFFF00"/>
                </a:solidFill>
              </a:rPr>
              <a:t>T</a:t>
            </a:r>
            <a:r>
              <a:rPr lang="en-US" sz="6400" u="sng" dirty="0" smtClean="0">
                <a:solidFill>
                  <a:srgbClr val="FFFF00"/>
                </a:solidFill>
                <a:effectLst/>
              </a:rPr>
              <a:t>k3:</a:t>
            </a:r>
            <a:r>
              <a:rPr lang="en-US" sz="6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6400" dirty="0" smtClean="0">
                <a:solidFill>
                  <a:schemeClr val="bg1"/>
                </a:solidFill>
              </a:rPr>
              <a:t>Ai </a:t>
            </a:r>
            <a:r>
              <a:rPr lang="en-US" sz="6400" dirty="0" err="1" smtClean="0">
                <a:solidFill>
                  <a:schemeClr val="bg1"/>
                </a:solidFill>
              </a:rPr>
              <a:t>thành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tâm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hãy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vui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mừng</a:t>
            </a:r>
            <a:r>
              <a:rPr lang="en-US" sz="6400" dirty="0" smtClean="0">
                <a:solidFill>
                  <a:schemeClr val="bg1"/>
                </a:solidFill>
              </a:rPr>
              <a:t>, </a:t>
            </a:r>
            <a:r>
              <a:rPr lang="en-US" sz="6400" dirty="0" err="1" smtClean="0">
                <a:solidFill>
                  <a:schemeClr val="bg1"/>
                </a:solidFill>
              </a:rPr>
              <a:t>hãy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vui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mừng</a:t>
            </a:r>
            <a:r>
              <a:rPr lang="en-US" sz="6400" dirty="0" smtClean="0">
                <a:solidFill>
                  <a:schemeClr val="bg1"/>
                </a:solidFill>
              </a:rPr>
              <a:t>, </a:t>
            </a:r>
            <a:r>
              <a:rPr lang="en-US" sz="6400" dirty="0" err="1" smtClean="0">
                <a:solidFill>
                  <a:schemeClr val="bg1"/>
                </a:solidFill>
              </a:rPr>
              <a:t>này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triều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thiên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Chúa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sẵn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sàng</a:t>
            </a:r>
            <a:r>
              <a:rPr lang="en-US" sz="6400" dirty="0" smtClean="0">
                <a:solidFill>
                  <a:schemeClr val="bg1"/>
                </a:solidFill>
              </a:rPr>
              <a:t>, </a:t>
            </a:r>
            <a:r>
              <a:rPr lang="en-US" sz="6400" dirty="0" err="1" smtClean="0">
                <a:solidFill>
                  <a:schemeClr val="bg1"/>
                </a:solidFill>
              </a:rPr>
              <a:t>sẵn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sàng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thưởng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công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smtClean="0">
                <a:solidFill>
                  <a:srgbClr val="FFFF00"/>
                </a:solidFill>
              </a:rPr>
              <a:t>…</a:t>
            </a:r>
            <a:endParaRPr lang="en-US" sz="640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5755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6600" dirty="0">
                <a:solidFill>
                  <a:srgbClr val="FFFF00"/>
                </a:solidFill>
              </a:rPr>
              <a:t>… </a:t>
            </a:r>
            <a:r>
              <a:rPr lang="en-US" sz="6600" dirty="0" err="1" smtClean="0">
                <a:solidFill>
                  <a:schemeClr val="bg1"/>
                </a:solidFill>
              </a:rPr>
              <a:t>Chúa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sẽ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đến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giữa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ánh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hồng</a:t>
            </a:r>
            <a:r>
              <a:rPr lang="en-US" sz="6600" dirty="0" smtClean="0">
                <a:solidFill>
                  <a:schemeClr val="bg1"/>
                </a:solidFill>
              </a:rPr>
              <a:t>, </a:t>
            </a:r>
            <a:r>
              <a:rPr lang="en-US" sz="6600" dirty="0" err="1" smtClean="0">
                <a:solidFill>
                  <a:schemeClr val="bg1"/>
                </a:solidFill>
              </a:rPr>
              <a:t>giữa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ánh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hồng</a:t>
            </a:r>
            <a:r>
              <a:rPr lang="en-US" sz="6600" dirty="0" smtClean="0">
                <a:solidFill>
                  <a:schemeClr val="bg1"/>
                </a:solidFill>
              </a:rPr>
              <a:t>. </a:t>
            </a:r>
            <a:r>
              <a:rPr lang="en-US" sz="6600" dirty="0" err="1" smtClean="0">
                <a:solidFill>
                  <a:schemeClr val="bg1"/>
                </a:solidFill>
              </a:rPr>
              <a:t>Nào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đứng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lên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ngày</a:t>
            </a:r>
            <a:r>
              <a:rPr lang="en-US" sz="6600" dirty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Người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đến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sẽ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đáp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đền</a:t>
            </a:r>
            <a:r>
              <a:rPr lang="en-US" sz="6600" dirty="0" smtClean="0">
                <a:solidFill>
                  <a:schemeClr val="bg1"/>
                </a:solidFill>
              </a:rPr>
              <a:t>.</a:t>
            </a:r>
            <a:endParaRPr lang="en-US" sz="66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392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5900" u="sng" dirty="0" err="1" smtClean="0">
                <a:solidFill>
                  <a:srgbClr val="FFFF00"/>
                </a:solidFill>
              </a:rPr>
              <a:t>Đk</a:t>
            </a:r>
            <a:r>
              <a:rPr lang="en-US" sz="5900" u="sng" dirty="0" smtClean="0">
                <a:solidFill>
                  <a:srgbClr val="FFFF00"/>
                </a:solidFill>
                <a:effectLst/>
              </a:rPr>
              <a:t>:</a:t>
            </a:r>
            <a:r>
              <a:rPr lang="en-US" sz="59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Nầy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Chúa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đến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như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hừng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đông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chiếu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soi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màn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đêm</a:t>
            </a:r>
            <a:r>
              <a:rPr lang="en-US" sz="5900" dirty="0" smtClean="0">
                <a:solidFill>
                  <a:schemeClr val="bg1"/>
                </a:solidFill>
              </a:rPr>
              <a:t>. </a:t>
            </a:r>
            <a:r>
              <a:rPr lang="en-US" sz="5900" dirty="0" err="1" smtClean="0">
                <a:solidFill>
                  <a:schemeClr val="bg1"/>
                </a:solidFill>
              </a:rPr>
              <a:t>Hãy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vui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lên</a:t>
            </a:r>
            <a:r>
              <a:rPr lang="en-US" sz="5900" dirty="0" smtClean="0">
                <a:solidFill>
                  <a:schemeClr val="bg1"/>
                </a:solidFill>
              </a:rPr>
              <a:t>, </a:t>
            </a:r>
            <a:r>
              <a:rPr lang="en-US" sz="5900" dirty="0" err="1" smtClean="0">
                <a:solidFill>
                  <a:schemeClr val="bg1"/>
                </a:solidFill>
              </a:rPr>
              <a:t>hãy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vui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lên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Chúa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đến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đây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cứu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dân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mọi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nơi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smtClean="0">
                <a:solidFill>
                  <a:srgbClr val="FFFF00"/>
                </a:solidFill>
              </a:rPr>
              <a:t>…</a:t>
            </a:r>
            <a:endParaRPr lang="en-US" sz="590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1940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5900" dirty="0">
                <a:solidFill>
                  <a:srgbClr val="FFFF00"/>
                </a:solidFill>
              </a:rPr>
              <a:t>… </a:t>
            </a:r>
            <a:r>
              <a:rPr lang="en-US" sz="5900" dirty="0" err="1">
                <a:solidFill>
                  <a:schemeClr val="bg1"/>
                </a:solidFill>
              </a:rPr>
              <a:t>Nầy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Chúa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đến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như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hừng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đông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chiếu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soi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màn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đêm</a:t>
            </a:r>
            <a:r>
              <a:rPr lang="en-US" sz="5900" dirty="0">
                <a:solidFill>
                  <a:schemeClr val="bg1"/>
                </a:solidFill>
              </a:rPr>
              <a:t>. </a:t>
            </a:r>
            <a:r>
              <a:rPr lang="en-US" sz="5900" dirty="0" err="1">
                <a:solidFill>
                  <a:schemeClr val="bg1"/>
                </a:solidFill>
              </a:rPr>
              <a:t>Hãy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vui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lên</a:t>
            </a:r>
            <a:r>
              <a:rPr lang="en-US" sz="5900" dirty="0">
                <a:solidFill>
                  <a:schemeClr val="bg1"/>
                </a:solidFill>
              </a:rPr>
              <a:t>, </a:t>
            </a:r>
            <a:r>
              <a:rPr lang="en-US" sz="5900" dirty="0" err="1">
                <a:solidFill>
                  <a:schemeClr val="bg1"/>
                </a:solidFill>
              </a:rPr>
              <a:t>hãy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vui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lên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Chúa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đến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đây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cứu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dân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>
                <a:solidFill>
                  <a:schemeClr val="bg1"/>
                </a:solidFill>
              </a:rPr>
              <a:t>mọi</a:t>
            </a:r>
            <a:r>
              <a:rPr lang="en-US" sz="5900" dirty="0">
                <a:solidFill>
                  <a:schemeClr val="bg1"/>
                </a:solidFill>
              </a:rPr>
              <a:t> </a:t>
            </a:r>
            <a:r>
              <a:rPr lang="en-US" sz="5900" dirty="0" err="1" smtClean="0">
                <a:solidFill>
                  <a:schemeClr val="bg1"/>
                </a:solidFill>
              </a:rPr>
              <a:t>thời</a:t>
            </a:r>
            <a:r>
              <a:rPr lang="en-US" sz="5900" dirty="0" smtClean="0">
                <a:solidFill>
                  <a:schemeClr val="bg1"/>
                </a:solidFill>
              </a:rPr>
              <a:t>. </a:t>
            </a:r>
            <a:endParaRPr lang="en-US" sz="59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7297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1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56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7150"/>
            <a:ext cx="9144000" cy="44005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6000" b="0" u="sng" dirty="0">
                <a:solidFill>
                  <a:srgbClr val="FFFF00"/>
                </a:solidFill>
                <a:effectLst/>
                <a:latin typeface="+mj-lt"/>
              </a:rPr>
              <a:t>Ca </a:t>
            </a:r>
            <a:r>
              <a:rPr lang="en-US" sz="6000" b="0" u="sng" dirty="0" err="1">
                <a:solidFill>
                  <a:srgbClr val="FFFF00"/>
                </a:solidFill>
                <a:effectLst/>
                <a:latin typeface="+mj-lt"/>
              </a:rPr>
              <a:t>Kết</a:t>
            </a:r>
            <a:r>
              <a:rPr lang="en-US" sz="6000" b="0" u="sng" dirty="0">
                <a:solidFill>
                  <a:srgbClr val="FFFF00"/>
                </a:solidFill>
                <a:effectLst/>
                <a:latin typeface="+mj-lt"/>
              </a:rPr>
              <a:t> </a:t>
            </a:r>
            <a:r>
              <a:rPr lang="en-US" sz="6000" b="0" u="sng" dirty="0" err="1">
                <a:solidFill>
                  <a:srgbClr val="FFFF00"/>
                </a:solidFill>
                <a:effectLst/>
                <a:latin typeface="+mj-lt"/>
              </a:rPr>
              <a:t>Lễ</a:t>
            </a:r>
            <a:r>
              <a:rPr lang="en-US" sz="6000" b="0" u="sng" dirty="0">
                <a:solidFill>
                  <a:srgbClr val="FFFF00"/>
                </a:solidFill>
                <a:effectLst/>
                <a:latin typeface="+mj-lt"/>
              </a:rPr>
              <a:t/>
            </a:r>
            <a:br>
              <a:rPr lang="en-US" sz="6000" b="0" u="sng" dirty="0">
                <a:solidFill>
                  <a:srgbClr val="FFFF00"/>
                </a:solidFill>
                <a:effectLst/>
                <a:latin typeface="+mj-lt"/>
              </a:rPr>
            </a:br>
            <a:r>
              <a:rPr lang="en-US" sz="8000" dirty="0" err="1" smtClean="0">
                <a:solidFill>
                  <a:srgbClr val="FFFF00"/>
                </a:solidFill>
              </a:rPr>
              <a:t>Này</a:t>
            </a:r>
            <a:r>
              <a:rPr lang="en-US" sz="8000" dirty="0" smtClean="0">
                <a:solidFill>
                  <a:srgbClr val="FFFF00"/>
                </a:solidFill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</a:rPr>
              <a:t>Hỡi</a:t>
            </a:r>
            <a:r>
              <a:rPr lang="en-US" sz="8000" dirty="0" smtClean="0">
                <a:solidFill>
                  <a:srgbClr val="FFFF00"/>
                </a:solidFill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</a:rPr>
              <a:t>Dân</a:t>
            </a:r>
            <a:r>
              <a:rPr lang="en-US" sz="8000" dirty="0" smtClean="0">
                <a:solidFill>
                  <a:srgbClr val="FFFF00"/>
                </a:solidFill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</a:rPr>
              <a:t>Sion</a:t>
            </a:r>
            <a:r>
              <a:rPr lang="en-US" sz="8000" dirty="0" smtClean="0">
                <a:solidFill>
                  <a:srgbClr val="FFFF00"/>
                </a:solidFill>
              </a:rPr>
              <a:t/>
            </a:r>
            <a:br>
              <a:rPr lang="en-US" sz="8000" dirty="0" smtClean="0">
                <a:solidFill>
                  <a:srgbClr val="FFFF00"/>
                </a:solidFill>
              </a:rPr>
            </a:br>
            <a:r>
              <a:rPr lang="en-US" sz="6000" i="1" dirty="0" err="1" smtClean="0">
                <a:solidFill>
                  <a:schemeClr val="bg1"/>
                </a:solidFill>
              </a:rPr>
              <a:t>Trần</a:t>
            </a:r>
            <a:r>
              <a:rPr lang="en-US" sz="6000" i="1" dirty="0" smtClean="0">
                <a:solidFill>
                  <a:schemeClr val="bg1"/>
                </a:solidFill>
              </a:rPr>
              <a:t> </a:t>
            </a:r>
            <a:r>
              <a:rPr lang="en-US" sz="6000" i="1" dirty="0" err="1" smtClean="0">
                <a:solidFill>
                  <a:schemeClr val="bg1"/>
                </a:solidFill>
              </a:rPr>
              <a:t>Anh</a:t>
            </a:r>
            <a:r>
              <a:rPr lang="en-US" sz="6000" i="1" dirty="0" smtClean="0">
                <a:solidFill>
                  <a:schemeClr val="bg1"/>
                </a:solidFill>
              </a:rPr>
              <a:t> </a:t>
            </a:r>
            <a:r>
              <a:rPr lang="en-US" sz="6000" i="1" dirty="0" err="1" smtClean="0">
                <a:solidFill>
                  <a:schemeClr val="bg1"/>
                </a:solidFill>
              </a:rPr>
              <a:t>Linh</a:t>
            </a:r>
            <a:endParaRPr lang="en-US" sz="6000" b="0" i="1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171950"/>
            <a:ext cx="4267201" cy="78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3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vi-VN" altLang="vi-VN" sz="6000" b="0" u="sng" dirty="0" smtClean="0">
                <a:solidFill>
                  <a:srgbClr val="FFFF00"/>
                </a:solidFill>
                <a:latin typeface="+mj-lt"/>
                <a:ea typeface="+mn-ea"/>
                <a:cs typeface="Times New Roman" panose="02020603050405020304" pitchFamily="18" charset="0"/>
              </a:rPr>
              <a:t>Đ</a:t>
            </a:r>
            <a:r>
              <a:rPr lang="en-US" altLang="vi-VN" sz="6000" b="0" u="sng" dirty="0" smtClean="0">
                <a:solidFill>
                  <a:srgbClr val="FFFF00"/>
                </a:solidFill>
                <a:latin typeface="+mj-lt"/>
                <a:ea typeface="+mn-ea"/>
                <a:cs typeface="Times New Roman" panose="02020603050405020304" pitchFamily="18" charset="0"/>
              </a:rPr>
              <a:t>k:</a:t>
            </a:r>
            <a:r>
              <a:rPr lang="en-US" altLang="vi-VN" sz="6000" b="0" dirty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6000" b="0" dirty="0" err="1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Có</a:t>
            </a:r>
            <a:r>
              <a:rPr lang="en-US" altLang="vi-VN" sz="6000" b="0" dirty="0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6000" b="0" dirty="0" err="1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tiếng</a:t>
            </a:r>
            <a:r>
              <a:rPr lang="en-US" altLang="vi-VN" sz="6000" b="0" dirty="0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6000" b="0" dirty="0" err="1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kêu</a:t>
            </a:r>
            <a:r>
              <a:rPr lang="en-US" altLang="vi-VN" sz="6000" b="0" dirty="0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6000" b="0" dirty="0" err="1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từ</a:t>
            </a:r>
            <a:r>
              <a:rPr lang="en-US" altLang="vi-VN" sz="6000" b="0" dirty="0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6000" b="0" dirty="0" err="1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nơi</a:t>
            </a:r>
            <a:r>
              <a:rPr lang="en-US" altLang="vi-VN" sz="6000" b="0" dirty="0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6000" b="0" dirty="0" err="1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hoang</a:t>
            </a:r>
            <a:r>
              <a:rPr lang="en-US" altLang="vi-VN" sz="6000" b="0" dirty="0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6000" b="0" dirty="0" err="1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vắng</a:t>
            </a:r>
            <a:r>
              <a:rPr lang="en-US" altLang="vi-VN" sz="6000" b="0" dirty="0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6000" b="0" dirty="0" err="1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mau</a:t>
            </a:r>
            <a:r>
              <a:rPr lang="en-US" altLang="vi-VN" sz="6000" b="0" dirty="0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6000" b="0" dirty="0" err="1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dọn</a:t>
            </a:r>
            <a:r>
              <a:rPr lang="en-US" altLang="vi-VN" sz="6000" b="0" dirty="0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6000" b="0" dirty="0" err="1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đường</a:t>
            </a:r>
            <a:r>
              <a:rPr lang="en-US" altLang="vi-VN" sz="6000" b="0" dirty="0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6000" b="0" dirty="0" err="1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cho</a:t>
            </a:r>
            <a:r>
              <a:rPr lang="en-US" altLang="vi-VN" sz="6000" b="0" dirty="0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6000" b="0" dirty="0" err="1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Chúa</a:t>
            </a:r>
            <a:r>
              <a:rPr lang="en-US" altLang="vi-VN" sz="6000" b="0" dirty="0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. </a:t>
            </a:r>
            <a:r>
              <a:rPr lang="en-US" altLang="vi-VN" sz="6000" b="0" dirty="0" err="1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Giữa</a:t>
            </a:r>
            <a:r>
              <a:rPr lang="en-US" altLang="vi-VN" sz="6000" b="0" dirty="0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6000" b="0" dirty="0" err="1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rừng</a:t>
            </a:r>
            <a:r>
              <a:rPr lang="en-US" altLang="vi-VN" sz="6000" b="0" dirty="0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6000" b="0" dirty="0" err="1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sâu</a:t>
            </a:r>
            <a:r>
              <a:rPr lang="en-US" altLang="vi-VN" sz="6000" b="0" dirty="0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6000" b="0" dirty="0" err="1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hiu</a:t>
            </a:r>
            <a:r>
              <a:rPr lang="en-US" altLang="vi-VN" sz="6000" b="0" dirty="0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6000" b="0" dirty="0" err="1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quạnh</a:t>
            </a:r>
            <a:r>
              <a:rPr lang="en-US" altLang="vi-VN" sz="6000" b="0" dirty="0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6000" b="0" dirty="0" err="1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khơi</a:t>
            </a:r>
            <a:r>
              <a:rPr lang="en-US" altLang="vi-VN" sz="6000" b="0" dirty="0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6000" b="0" dirty="0" err="1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rộng</a:t>
            </a:r>
            <a:r>
              <a:rPr lang="en-US" altLang="vi-VN" sz="6000" b="0" dirty="0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6000" b="0" dirty="0" err="1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lối</a:t>
            </a:r>
            <a:r>
              <a:rPr lang="en-US" altLang="vi-VN" sz="6000" b="0" dirty="0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6000" b="0" dirty="0" err="1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Chúa</a:t>
            </a:r>
            <a:r>
              <a:rPr lang="en-US" altLang="vi-VN" sz="6000" b="0" dirty="0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6000" b="0" dirty="0" err="1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đi</a:t>
            </a:r>
            <a:r>
              <a:rPr lang="en-US" altLang="vi-VN" sz="6000" b="0" dirty="0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.</a:t>
            </a:r>
            <a:endParaRPr lang="en-US" sz="6000" b="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29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6000" b="0" u="sng" dirty="0" err="1" smtClean="0">
                <a:solidFill>
                  <a:srgbClr val="FFFF00"/>
                </a:solidFill>
                <a:effectLst/>
              </a:rPr>
              <a:t>Đk</a:t>
            </a:r>
            <a:r>
              <a:rPr lang="en-US" sz="6000" b="0" u="sng" dirty="0" smtClean="0">
                <a:solidFill>
                  <a:srgbClr val="FFFF00"/>
                </a:solidFill>
                <a:effectLst/>
              </a:rPr>
              <a:t>: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Này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hỡi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dân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Sion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kìa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Đấng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cứu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độ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muôn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dân</a:t>
            </a:r>
            <a:r>
              <a:rPr lang="en-US" sz="6000" dirty="0" smtClean="0">
                <a:solidFill>
                  <a:schemeClr val="bg1"/>
                </a:solidFill>
              </a:rPr>
              <a:t>. </a:t>
            </a:r>
            <a:r>
              <a:rPr lang="en-US" sz="6000" dirty="0" err="1" smtClean="0">
                <a:solidFill>
                  <a:schemeClr val="bg1"/>
                </a:solidFill>
              </a:rPr>
              <a:t>Người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sắp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ngự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đến</a:t>
            </a:r>
            <a:r>
              <a:rPr lang="en-US" sz="6000" dirty="0" smtClean="0">
                <a:solidFill>
                  <a:schemeClr val="bg1"/>
                </a:solidFill>
              </a:rPr>
              <a:t>, </a:t>
            </a:r>
            <a:r>
              <a:rPr lang="en-US" sz="6000" dirty="0" err="1" smtClean="0">
                <a:solidFill>
                  <a:schemeClr val="bg1"/>
                </a:solidFill>
              </a:rPr>
              <a:t>khiến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lòng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anh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em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hỉ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hoan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smtClean="0">
                <a:solidFill>
                  <a:srgbClr val="FFFF00"/>
                </a:solidFill>
              </a:rPr>
              <a:t>…</a:t>
            </a:r>
            <a:endParaRPr lang="vi-VN" sz="6000" b="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4459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6000" b="0" dirty="0" smtClean="0">
                <a:solidFill>
                  <a:srgbClr val="FFFF00"/>
                </a:solidFill>
                <a:effectLst/>
              </a:rPr>
              <a:t>…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Này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hỡi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dân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Sion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kìa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Đấng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cứu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độ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muôn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dân</a:t>
            </a:r>
            <a:r>
              <a:rPr lang="en-US" sz="6000" dirty="0">
                <a:solidFill>
                  <a:schemeClr val="bg1"/>
                </a:solidFill>
              </a:rPr>
              <a:t>. </a:t>
            </a:r>
            <a:r>
              <a:rPr lang="en-US" sz="6000" dirty="0" err="1">
                <a:solidFill>
                  <a:schemeClr val="bg1"/>
                </a:solidFill>
              </a:rPr>
              <a:t>Người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sắp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ngự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đến</a:t>
            </a:r>
            <a:r>
              <a:rPr lang="en-US" sz="6000" dirty="0">
                <a:solidFill>
                  <a:schemeClr val="bg1"/>
                </a:solidFill>
              </a:rPr>
              <a:t>, </a:t>
            </a:r>
            <a:r>
              <a:rPr lang="en-US" sz="6000" dirty="0" err="1">
                <a:solidFill>
                  <a:schemeClr val="bg1"/>
                </a:solidFill>
              </a:rPr>
              <a:t>khiến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lòng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anh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em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hỉ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hoan</a:t>
            </a:r>
            <a:r>
              <a:rPr lang="en-US" sz="6000" dirty="0" smtClean="0">
                <a:solidFill>
                  <a:schemeClr val="bg1"/>
                </a:solidFill>
              </a:rPr>
              <a:t>.</a:t>
            </a:r>
            <a:endParaRPr lang="vi-VN" sz="6000" b="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0425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5400" b="0" u="sng" dirty="0" err="1" smtClean="0">
                <a:solidFill>
                  <a:srgbClr val="FFFF00"/>
                </a:solidFill>
                <a:effectLst/>
              </a:rPr>
              <a:t>Tk</a:t>
            </a:r>
            <a:r>
              <a:rPr lang="en-US" sz="5400" b="0" u="sng" dirty="0" smtClean="0">
                <a:solidFill>
                  <a:srgbClr val="FFFF00"/>
                </a:solidFill>
                <a:effectLst/>
              </a:rPr>
              <a:t>: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Người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vừa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lên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tiếng</a:t>
            </a:r>
            <a:r>
              <a:rPr lang="en-US" sz="5400" dirty="0" smtClean="0">
                <a:solidFill>
                  <a:schemeClr val="bg1"/>
                </a:solidFill>
              </a:rPr>
              <a:t>, </a:t>
            </a:r>
            <a:r>
              <a:rPr lang="en-US" sz="5400" dirty="0" err="1" smtClean="0">
                <a:solidFill>
                  <a:schemeClr val="bg1"/>
                </a:solidFill>
              </a:rPr>
              <a:t>tiếng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Người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oai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nghiêm</a:t>
            </a:r>
            <a:r>
              <a:rPr lang="en-US" sz="5400" dirty="0" smtClean="0">
                <a:solidFill>
                  <a:schemeClr val="bg1"/>
                </a:solidFill>
              </a:rPr>
              <a:t>. </a:t>
            </a:r>
            <a:r>
              <a:rPr lang="en-US" sz="5400" dirty="0" err="1" smtClean="0">
                <a:solidFill>
                  <a:schemeClr val="bg1"/>
                </a:solidFill>
              </a:rPr>
              <a:t>Kìa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Đấng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cứu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t</a:t>
            </a:r>
            <a:r>
              <a:rPr lang="en-US" sz="5400" dirty="0" err="1" smtClean="0">
                <a:solidFill>
                  <a:schemeClr val="bg1"/>
                </a:solidFill>
              </a:rPr>
              <a:t>inh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muôn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đời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đang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đến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cứu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độ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dân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Người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cho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lòng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anh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em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ngợp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vui</a:t>
            </a:r>
            <a:r>
              <a:rPr lang="en-US" sz="5400" dirty="0" smtClean="0">
                <a:solidFill>
                  <a:schemeClr val="bg1"/>
                </a:solidFill>
              </a:rPr>
              <a:t>.</a:t>
            </a:r>
            <a:endParaRPr lang="vi-VN" sz="5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848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6000" b="0" u="sng" dirty="0" err="1" smtClean="0">
                <a:solidFill>
                  <a:srgbClr val="FFFF00"/>
                </a:solidFill>
                <a:effectLst/>
              </a:rPr>
              <a:t>Đk</a:t>
            </a:r>
            <a:r>
              <a:rPr lang="en-US" sz="6000" b="0" u="sng" dirty="0" smtClean="0">
                <a:solidFill>
                  <a:srgbClr val="FFFF00"/>
                </a:solidFill>
                <a:effectLst/>
              </a:rPr>
              <a:t>: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Này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hỡi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dân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Sion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kìa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Đấng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cứu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độ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muôn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dân</a:t>
            </a:r>
            <a:r>
              <a:rPr lang="en-US" sz="6000" dirty="0" smtClean="0">
                <a:solidFill>
                  <a:schemeClr val="bg1"/>
                </a:solidFill>
              </a:rPr>
              <a:t>. </a:t>
            </a:r>
            <a:r>
              <a:rPr lang="en-US" sz="6000" dirty="0" err="1" smtClean="0">
                <a:solidFill>
                  <a:schemeClr val="bg1"/>
                </a:solidFill>
              </a:rPr>
              <a:t>Người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sắp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ngự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đến</a:t>
            </a:r>
            <a:r>
              <a:rPr lang="en-US" sz="6000" dirty="0" smtClean="0">
                <a:solidFill>
                  <a:schemeClr val="bg1"/>
                </a:solidFill>
              </a:rPr>
              <a:t>, </a:t>
            </a:r>
            <a:r>
              <a:rPr lang="en-US" sz="6000" dirty="0" err="1" smtClean="0">
                <a:solidFill>
                  <a:schemeClr val="bg1"/>
                </a:solidFill>
              </a:rPr>
              <a:t>khiến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lòng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anh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em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hỉ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hoan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smtClean="0">
                <a:solidFill>
                  <a:srgbClr val="FFFF00"/>
                </a:solidFill>
              </a:rPr>
              <a:t>…</a:t>
            </a:r>
            <a:endParaRPr lang="vi-VN" sz="6000" b="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654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6000" b="0" dirty="0" smtClean="0">
                <a:solidFill>
                  <a:srgbClr val="FFFF00"/>
                </a:solidFill>
                <a:effectLst/>
              </a:rPr>
              <a:t>…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Này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hỡi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dân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Sion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kìa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Đấng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cứu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độ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muôn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dân</a:t>
            </a:r>
            <a:r>
              <a:rPr lang="en-US" sz="6000" dirty="0">
                <a:solidFill>
                  <a:schemeClr val="bg1"/>
                </a:solidFill>
              </a:rPr>
              <a:t>. </a:t>
            </a:r>
            <a:r>
              <a:rPr lang="en-US" sz="6000" dirty="0" err="1">
                <a:solidFill>
                  <a:schemeClr val="bg1"/>
                </a:solidFill>
              </a:rPr>
              <a:t>Người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sắp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ngự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đến</a:t>
            </a:r>
            <a:r>
              <a:rPr lang="en-US" sz="6000" dirty="0">
                <a:solidFill>
                  <a:schemeClr val="bg1"/>
                </a:solidFill>
              </a:rPr>
              <a:t>, </a:t>
            </a:r>
            <a:r>
              <a:rPr lang="en-US" sz="6000" dirty="0" err="1">
                <a:solidFill>
                  <a:schemeClr val="bg1"/>
                </a:solidFill>
              </a:rPr>
              <a:t>khiến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lòng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anh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em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hỉ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hoan</a:t>
            </a:r>
            <a:r>
              <a:rPr lang="en-US" sz="6000" dirty="0" smtClean="0">
                <a:solidFill>
                  <a:schemeClr val="bg1"/>
                </a:solidFill>
              </a:rPr>
              <a:t>.</a:t>
            </a:r>
            <a:endParaRPr lang="vi-VN" sz="6000" b="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53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77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altLang="vi-VN" sz="6100" b="0" u="sng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Tk</a:t>
            </a:r>
            <a:r>
              <a:rPr lang="en-US" altLang="vi-VN" sz="6100" b="0" u="sng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:</a:t>
            </a:r>
            <a:r>
              <a:rPr lang="en-US" altLang="vi-VN" sz="6100" b="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61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Thung</a:t>
            </a:r>
            <a:r>
              <a:rPr lang="en-US" altLang="vi-VN" sz="61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61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lũng</a:t>
            </a:r>
            <a:r>
              <a:rPr lang="en-US" altLang="vi-VN" sz="61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61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lấp</a:t>
            </a:r>
            <a:r>
              <a:rPr lang="en-US" altLang="vi-VN" sz="61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61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cho</a:t>
            </a:r>
            <a:r>
              <a:rPr lang="en-US" altLang="vi-VN" sz="61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61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đầy</a:t>
            </a:r>
            <a:r>
              <a:rPr lang="en-US" altLang="vi-VN" sz="61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altLang="vi-VN" sz="61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núi</a:t>
            </a:r>
            <a:r>
              <a:rPr lang="en-US" altLang="vi-VN" sz="61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61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đồi</a:t>
            </a:r>
            <a:r>
              <a:rPr lang="en-US" altLang="vi-VN" sz="61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61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hãy</a:t>
            </a:r>
            <a:r>
              <a:rPr lang="en-US" altLang="vi-VN" sz="61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61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bạt</a:t>
            </a:r>
            <a:r>
              <a:rPr lang="en-US" altLang="vi-VN" sz="61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61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xuống</a:t>
            </a:r>
            <a:r>
              <a:rPr lang="en-US" altLang="vi-VN" sz="61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en-US" altLang="vi-VN" sz="61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vi-VN" sz="61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61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gập</a:t>
            </a:r>
            <a:r>
              <a:rPr lang="en-US" altLang="vi-VN" sz="61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61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ghềnh</a:t>
            </a:r>
            <a:r>
              <a:rPr lang="en-US" altLang="vi-VN" sz="61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61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quanh</a:t>
            </a:r>
            <a:r>
              <a:rPr lang="en-US" altLang="vi-VN" sz="61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61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ca</a:t>
            </a:r>
            <a:r>
              <a:rPr lang="en-US" altLang="vi-VN" sz="61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61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uốn</a:t>
            </a:r>
            <a:r>
              <a:rPr lang="en-US" altLang="vi-VN" sz="61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61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thẳng</a:t>
            </a:r>
            <a:r>
              <a:rPr lang="en-US" altLang="vi-VN" sz="61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san </a:t>
            </a:r>
            <a:r>
              <a:rPr lang="en-US" altLang="vi-VN" sz="61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61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61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đi</a:t>
            </a:r>
            <a:r>
              <a:rPr lang="en-US" altLang="vi-VN" sz="6100" b="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  <a:endParaRPr lang="en-US" sz="6100" b="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84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vi-VN" altLang="vi-VN" sz="6000" b="0" u="sng" dirty="0" smtClean="0">
                <a:solidFill>
                  <a:srgbClr val="FFFF00"/>
                </a:solidFill>
                <a:latin typeface="+mj-lt"/>
                <a:ea typeface="+mn-ea"/>
                <a:cs typeface="Times New Roman" panose="02020603050405020304" pitchFamily="18" charset="0"/>
              </a:rPr>
              <a:t>Đ</a:t>
            </a:r>
            <a:r>
              <a:rPr lang="en-US" altLang="vi-VN" sz="6000" b="0" u="sng" dirty="0" smtClean="0">
                <a:solidFill>
                  <a:srgbClr val="FFFF00"/>
                </a:solidFill>
                <a:latin typeface="+mj-lt"/>
                <a:ea typeface="+mn-ea"/>
                <a:cs typeface="Times New Roman" panose="02020603050405020304" pitchFamily="18" charset="0"/>
              </a:rPr>
              <a:t>k:</a:t>
            </a:r>
            <a:r>
              <a:rPr lang="en-US" altLang="vi-VN" sz="6000" b="0" dirty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6000" b="0" dirty="0" err="1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Có</a:t>
            </a:r>
            <a:r>
              <a:rPr lang="en-US" altLang="vi-VN" sz="6000" b="0" dirty="0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6000" b="0" dirty="0" err="1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tiếng</a:t>
            </a:r>
            <a:r>
              <a:rPr lang="en-US" altLang="vi-VN" sz="6000" b="0" dirty="0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6000" b="0" dirty="0" err="1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kêu</a:t>
            </a:r>
            <a:r>
              <a:rPr lang="en-US" altLang="vi-VN" sz="6000" b="0" dirty="0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6000" b="0" dirty="0" err="1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từ</a:t>
            </a:r>
            <a:r>
              <a:rPr lang="en-US" altLang="vi-VN" sz="6000" b="0" dirty="0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6000" b="0" dirty="0" err="1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nơi</a:t>
            </a:r>
            <a:r>
              <a:rPr lang="en-US" altLang="vi-VN" sz="6000" b="0" dirty="0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6000" b="0" dirty="0" err="1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hoang</a:t>
            </a:r>
            <a:r>
              <a:rPr lang="en-US" altLang="vi-VN" sz="6000" b="0" dirty="0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6000" b="0" dirty="0" err="1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vắng</a:t>
            </a:r>
            <a:r>
              <a:rPr lang="en-US" altLang="vi-VN" sz="6000" b="0" dirty="0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6000" b="0" dirty="0" err="1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mau</a:t>
            </a:r>
            <a:r>
              <a:rPr lang="en-US" altLang="vi-VN" sz="6000" b="0" dirty="0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6000" b="0" dirty="0" err="1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dọn</a:t>
            </a:r>
            <a:r>
              <a:rPr lang="en-US" altLang="vi-VN" sz="6000" b="0" dirty="0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6000" b="0" dirty="0" err="1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đường</a:t>
            </a:r>
            <a:r>
              <a:rPr lang="en-US" altLang="vi-VN" sz="6000" b="0" dirty="0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6000" b="0" dirty="0" err="1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cho</a:t>
            </a:r>
            <a:r>
              <a:rPr lang="en-US" altLang="vi-VN" sz="6000" b="0" dirty="0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6000" b="0" dirty="0" err="1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Chúa</a:t>
            </a:r>
            <a:r>
              <a:rPr lang="en-US" altLang="vi-VN" sz="6000" b="0" dirty="0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. </a:t>
            </a:r>
            <a:r>
              <a:rPr lang="en-US" altLang="vi-VN" sz="6000" b="0" dirty="0" err="1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Giữa</a:t>
            </a:r>
            <a:r>
              <a:rPr lang="en-US" altLang="vi-VN" sz="6000" b="0" dirty="0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6000" b="0" dirty="0" err="1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rừng</a:t>
            </a:r>
            <a:r>
              <a:rPr lang="en-US" altLang="vi-VN" sz="6000" b="0" dirty="0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6000" b="0" dirty="0" err="1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sâu</a:t>
            </a:r>
            <a:r>
              <a:rPr lang="en-US" altLang="vi-VN" sz="6000" b="0" dirty="0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6000" b="0" dirty="0" err="1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hiu</a:t>
            </a:r>
            <a:r>
              <a:rPr lang="en-US" altLang="vi-VN" sz="6000" b="0" dirty="0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6000" b="0" dirty="0" err="1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quạnh</a:t>
            </a:r>
            <a:r>
              <a:rPr lang="en-US" altLang="vi-VN" sz="6000" b="0" dirty="0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6000" b="0" dirty="0" err="1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khơi</a:t>
            </a:r>
            <a:r>
              <a:rPr lang="en-US" altLang="vi-VN" sz="6000" b="0" dirty="0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6000" b="0" dirty="0" err="1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rộng</a:t>
            </a:r>
            <a:r>
              <a:rPr lang="en-US" altLang="vi-VN" sz="6000" b="0" dirty="0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6000" b="0" dirty="0" err="1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lối</a:t>
            </a:r>
            <a:r>
              <a:rPr lang="en-US" altLang="vi-VN" sz="6000" b="0" dirty="0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6000" b="0" dirty="0" err="1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Chúa</a:t>
            </a:r>
            <a:r>
              <a:rPr lang="en-US" altLang="vi-VN" sz="6000" b="0" dirty="0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6000" b="0" dirty="0" err="1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đi</a:t>
            </a:r>
            <a:r>
              <a:rPr lang="en-US" altLang="vi-VN" sz="6000" b="0" dirty="0" smtClean="0">
                <a:solidFill>
                  <a:srgbClr val="FFFFFF"/>
                </a:solidFill>
                <a:latin typeface="+mj-lt"/>
                <a:ea typeface="+mn-ea"/>
                <a:cs typeface="Times New Roman" panose="02020603050405020304" pitchFamily="18" charset="0"/>
              </a:rPr>
              <a:t>.</a:t>
            </a:r>
            <a:endParaRPr lang="en-US" sz="6000" b="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57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44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02" y="0"/>
            <a:ext cx="9144000" cy="2419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5000"/>
              </a:lnSpc>
            </a:pPr>
            <a:r>
              <a:rPr lang="en-US" dirty="0" err="1" smtClean="0">
                <a:solidFill>
                  <a:srgbClr val="FFFF00"/>
                </a:solidFill>
              </a:rPr>
              <a:t>Bài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đọc</a:t>
            </a:r>
            <a:r>
              <a:rPr lang="en-US" dirty="0" smtClean="0">
                <a:solidFill>
                  <a:srgbClr val="FFFF00"/>
                </a:solidFill>
              </a:rPr>
              <a:t> 1: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i="1" dirty="0" err="1" smtClean="0">
                <a:solidFill>
                  <a:schemeClr val="bg1"/>
                </a:solidFill>
              </a:rPr>
              <a:t>Thiên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Chúa</a:t>
            </a:r>
            <a:r>
              <a:rPr lang="en-US" i="1" dirty="0" smtClean="0">
                <a:solidFill>
                  <a:schemeClr val="bg1"/>
                </a:solidFill>
              </a:rPr>
              <a:t> an </a:t>
            </a:r>
            <a:r>
              <a:rPr lang="en-US" i="1" dirty="0" err="1" smtClean="0">
                <a:solidFill>
                  <a:schemeClr val="bg1"/>
                </a:solidFill>
              </a:rPr>
              <a:t>ủi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dân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của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Người</a:t>
            </a:r>
            <a:r>
              <a:rPr lang="en-US" i="1" dirty="0" smtClean="0">
                <a:solidFill>
                  <a:schemeClr val="bg1"/>
                </a:solidFill>
              </a:rPr>
              <a:t>.</a:t>
            </a:r>
          </a:p>
          <a:p>
            <a:pPr algn="l">
              <a:lnSpc>
                <a:spcPct val="105000"/>
              </a:lnSpc>
            </a:pPr>
            <a:r>
              <a:rPr lang="en-US" dirty="0" err="1" smtClean="0">
                <a:solidFill>
                  <a:srgbClr val="FFFF00"/>
                </a:solidFill>
              </a:rPr>
              <a:t>Bài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trích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sách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ngôn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sứ</a:t>
            </a:r>
            <a:r>
              <a:rPr lang="en-US" dirty="0" smtClean="0">
                <a:solidFill>
                  <a:srgbClr val="FFFF00"/>
                </a:solidFill>
              </a:rPr>
              <a:t> I-</a:t>
            </a:r>
            <a:r>
              <a:rPr lang="en-US" dirty="0" err="1" smtClean="0">
                <a:solidFill>
                  <a:srgbClr val="FFFF00"/>
                </a:solidFill>
              </a:rPr>
              <a:t>sai</a:t>
            </a:r>
            <a:r>
              <a:rPr lang="en-US" dirty="0" smtClean="0">
                <a:solidFill>
                  <a:srgbClr val="FFFF00"/>
                </a:solidFill>
              </a:rPr>
              <a:t>-a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71750"/>
            <a:ext cx="4724400" cy="243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7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56807"/>
            <a:ext cx="9144000" cy="432435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75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Kìa</a:t>
            </a:r>
            <a:r>
              <a:rPr lang="en-US" sz="75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5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Thiên</a:t>
            </a:r>
            <a:r>
              <a:rPr lang="en-US" sz="75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5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75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5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chúng</a:t>
            </a:r>
            <a:r>
              <a:rPr lang="en-US" sz="75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ta </a:t>
            </a:r>
            <a:r>
              <a:rPr lang="en-US" sz="75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quang</a:t>
            </a:r>
            <a:r>
              <a:rPr lang="en-US" sz="75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5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lâm</a:t>
            </a:r>
            <a:r>
              <a:rPr lang="en-US" sz="75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5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hùng</a:t>
            </a:r>
            <a:r>
              <a:rPr lang="en-US" sz="75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5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dũng</a:t>
            </a:r>
            <a:r>
              <a:rPr lang="en-US" sz="75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.</a:t>
            </a:r>
            <a:endParaRPr lang="en-US" sz="750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365672"/>
            <a:ext cx="5377498" cy="369332"/>
          </a:xfrm>
          <a:prstGeom prst="rect">
            <a:avLst/>
          </a:prstGeom>
          <a:solidFill>
            <a:srgbClr val="FDFCDF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Tv</a:t>
            </a:r>
            <a:r>
              <a:rPr lang="en-US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 95, 1-2a.2b-3 </a:t>
            </a:r>
            <a:r>
              <a:rPr lang="en-US" dirty="0" err="1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 10ac.11-12a.12b-13 (Đ. X. Is 40)</a:t>
            </a:r>
            <a:endParaRPr lang="en-US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79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814</Words>
  <Application>Microsoft Office PowerPoint</Application>
  <PresentationFormat>On-screen Show (16:9)</PresentationFormat>
  <Paragraphs>46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Franklin Gothic Medium</vt:lpstr>
      <vt:lpstr>Times New Roman</vt:lpstr>
      <vt:lpstr>UTM American Sans</vt:lpstr>
      <vt:lpstr>Office Theme</vt:lpstr>
      <vt:lpstr>1_Office Theme</vt:lpstr>
      <vt:lpstr>THỨ BA  SAU CHÚA NHẬT II MÙA VỌNG NĂM C</vt:lpstr>
      <vt:lpstr>PowerPoint Presentation</vt:lpstr>
      <vt:lpstr>Ca Nhập Lễ Mau Dọn Đường Chúa Lm. Kim Long</vt:lpstr>
      <vt:lpstr>Đk: Có tiếng kêu từ nơi hoang vắng mau dọn đường cho Chúa. Giữa rừng sâu hiu quạnh khơi rộng lối Chúa đi.</vt:lpstr>
      <vt:lpstr>Tk: Thung lũng lấp cho đầy, núi đồi hãy bạt xuống. Đường gập ghềnh quanh ca uốn thẳng san bằng đi.</vt:lpstr>
      <vt:lpstr>Đk: Có tiếng kêu từ nơi hoang vắng mau dọn đường cho Chúa. Giữa rừng sâu hiu quạnh khơi rộng lối Chúa đi.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Tk1: Với tháng ngày trông đợi con dâng lên lễ mọn hèn, là thành tâm ăn năn thống hối, Chúa ơi Chúa ơi giúp con đổi thay …</vt:lpstr>
      <vt:lpstr>… Hướng trông về ngày mai, con dâng lên bánh rượu đây. Tựa dòng lệ thao thức vơi đầy. Chúa ơi Chúa ơi con mong Ngài từng giây.</vt:lpstr>
      <vt:lpstr>Đk: Lòng thành con kính dâng lễ vật cậy trông mến tin. Chờ đợi ơn giáng sinh, Chúa Trời cứu chuộc tội khiên …</vt:lpstr>
      <vt:lpstr>… Lòng thành con kính dâng lễ vật cậy trông mến tin. Chờ đợi ơn giáng sinh, Chúa Trời xuống ở cùng con.</vt:lpstr>
      <vt:lpstr>Tk2: Dám trông Ngài thương tình tâm tư nô nức bồn chồn. Ngọn đèn khuya không quên thắp sáng Chúa ơi Chúa ơi con sẵn sàng luôn …</vt:lpstr>
      <vt:lpstr>… Với trót niềm thủy chung con đây canh thức chờ mong. Nguyện trọn vẹn của lễ tâm tình Chúa ơi Chúa ơi xin ban ngày hồng ân.</vt:lpstr>
      <vt:lpstr>Đk: Lòng thành con kính dâng lễ vật cậy trông mến tin. Chờ đợi ơn giáng sinh, Chúa Trời cứu chuộc tội khiên …</vt:lpstr>
      <vt:lpstr>… Lòng thành con kính dâng lễ vật cậy trông mến tin. Chờ đợi ơn giáng sinh, Chúa Trời xuống ở cùng con.</vt:lpstr>
      <vt:lpstr>PowerPoint Presentation</vt:lpstr>
      <vt:lpstr>PowerPoint Presentation</vt:lpstr>
      <vt:lpstr>Ca Nguyện Hiệp Lễ Trong Rừng Sâu Lm. Mi Trầm</vt:lpstr>
      <vt:lpstr>Tk1: Trong rừng sâu có tiếng gọi, có tiếng gọi, giục hồn ta hãy dọn đường, dọn đường Chúa đi …</vt:lpstr>
      <vt:lpstr>… Những đồi cao hãy san bằng hãy san bằng để Đức Vua Người ngự đến trong uy quyền.</vt:lpstr>
      <vt:lpstr>Đk: Nầy Chúa đến như hừng đông chiếu soi màn đêm. Hãy vui lên, hãy vui lên Chúa đến đây cứu dân mọi nơi …</vt:lpstr>
      <vt:lpstr>… Nầy Chúa đến như hừng đông chiếu soi màn đêm. Hãy vui lên, hãy vui lên Chúa đến đây cứu dân mọi thời. </vt:lpstr>
      <vt:lpstr>Tk2: Hãy về đây hãy đổi đời, hãy đổi đời, Lời của Chúa hãy thật lòng, thật lòng lắng nghe …</vt:lpstr>
      <vt:lpstr>… Vững niềm tin sống ngay lành, sống ngay lành. Đời sáng tươi ngày sẽ tới sống muôn đời.</vt:lpstr>
      <vt:lpstr>Đk: Nầy Chúa đến như hừng đông chiếu soi màn đêm. Hãy vui lên, hãy vui lên Chúa đến đây cứu dân mọi nơi …</vt:lpstr>
      <vt:lpstr>… Nầy Chúa đến như hừng đông chiếu soi màn đêm. Hãy vui lên, hãy vui lên Chúa đến đây cứu dân mọi thời. </vt:lpstr>
      <vt:lpstr>Tk3: Ai thành tâm hãy vui mừng, hãy vui mừng, này triều thiên Chúa sẵn sàng, sẵn sàng thưởng công …</vt:lpstr>
      <vt:lpstr>… Chúa sẽ đến giữa ánh hồng, giữa ánh hồng. Nào đứng lên ngày Người đến sẽ đáp đền.</vt:lpstr>
      <vt:lpstr>Đk: Nầy Chúa đến như hừng đông chiếu soi màn đêm. Hãy vui lên, hãy vui lên Chúa đến đây cứu dân mọi nơi …</vt:lpstr>
      <vt:lpstr>… Nầy Chúa đến như hừng đông chiếu soi màn đêm. Hãy vui lên, hãy vui lên Chúa đến đây cứu dân mọi thời. </vt:lpstr>
      <vt:lpstr>PowerPoint Presentation</vt:lpstr>
      <vt:lpstr>PowerPoint Presentation</vt:lpstr>
      <vt:lpstr>Ca Kết Lễ Này Hỡi Dân Sion Trần Anh Linh</vt:lpstr>
      <vt:lpstr>Đk: Này hỡi dân Sion kìa Đấng cứu độ muôn dân. Người sắp ngự đến, khiến lòng anh em hỉ hoan …</vt:lpstr>
      <vt:lpstr>… Này hỡi dân Sion kìa Đấng cứu độ muôn dân. Người sắp ngự đến, khiến lòng anh em hỉ hoan.</vt:lpstr>
      <vt:lpstr>Tk: Người vừa lên tiếng, tiếng Người oai nghiêm. Kìa Đấng cứu tinh muôn đời đang đến cứu độ dân Người cho lòng anh em ngợp vui.</vt:lpstr>
      <vt:lpstr>Đk: Này hỡi dân Sion kìa Đấng cứu độ muôn dân. Người sắp ngự đến, khiến lòng anh em hỉ hoan …</vt:lpstr>
      <vt:lpstr>… Này hỡi dân Sion kìa Đấng cứu độ muôn dân. Người sắp ngự đến, khiến lòng anh em hỉ hoan.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DELL</cp:lastModifiedBy>
  <cp:revision>132</cp:revision>
  <dcterms:created xsi:type="dcterms:W3CDTF">2020-11-06T02:00:27Z</dcterms:created>
  <dcterms:modified xsi:type="dcterms:W3CDTF">2024-12-06T07:40:55Z</dcterms:modified>
</cp:coreProperties>
</file>