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36" r:id="rId5"/>
    <p:sldMasterId id="2147483748" r:id="rId6"/>
    <p:sldMasterId id="2147483760" r:id="rId7"/>
    <p:sldMasterId id="2147483772" r:id="rId8"/>
    <p:sldMasterId id="2147483784" r:id="rId9"/>
    <p:sldMasterId id="2147483796" r:id="rId10"/>
    <p:sldMasterId id="2147483804" r:id="rId11"/>
    <p:sldMasterId id="2147483816" r:id="rId12"/>
    <p:sldMasterId id="2147483828" r:id="rId13"/>
  </p:sldMasterIdLst>
  <p:notesMasterIdLst>
    <p:notesMasterId r:id="rId103"/>
  </p:notesMasterIdLst>
  <p:sldIdLst>
    <p:sldId id="268" r:id="rId14"/>
    <p:sldId id="316" r:id="rId15"/>
    <p:sldId id="317" r:id="rId16"/>
    <p:sldId id="318" r:id="rId17"/>
    <p:sldId id="395" r:id="rId18"/>
    <p:sldId id="320" r:id="rId19"/>
    <p:sldId id="396" r:id="rId20"/>
    <p:sldId id="391" r:id="rId21"/>
    <p:sldId id="383" r:id="rId22"/>
    <p:sldId id="384" r:id="rId23"/>
    <p:sldId id="385" r:id="rId24"/>
    <p:sldId id="386" r:id="rId25"/>
    <p:sldId id="387" r:id="rId26"/>
    <p:sldId id="388" r:id="rId27"/>
    <p:sldId id="389" r:id="rId28"/>
    <p:sldId id="390" r:id="rId29"/>
    <p:sldId id="392" r:id="rId30"/>
    <p:sldId id="325" r:id="rId31"/>
    <p:sldId id="326" r:id="rId32"/>
    <p:sldId id="327" r:id="rId33"/>
    <p:sldId id="328" r:id="rId34"/>
    <p:sldId id="329" r:id="rId35"/>
    <p:sldId id="330" r:id="rId36"/>
    <p:sldId id="331" r:id="rId37"/>
    <p:sldId id="332" r:id="rId38"/>
    <p:sldId id="334" r:id="rId39"/>
    <p:sldId id="333" r:id="rId40"/>
    <p:sldId id="257" r:id="rId41"/>
    <p:sldId id="258" r:id="rId42"/>
    <p:sldId id="265" r:id="rId43"/>
    <p:sldId id="259" r:id="rId44"/>
    <p:sldId id="266" r:id="rId45"/>
    <p:sldId id="260" r:id="rId46"/>
    <p:sldId id="267" r:id="rId47"/>
    <p:sldId id="261" r:id="rId48"/>
    <p:sldId id="382" r:id="rId49"/>
    <p:sldId id="393" r:id="rId50"/>
    <p:sldId id="263" r:id="rId51"/>
    <p:sldId id="314"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68" r:id="rId65"/>
    <p:sldId id="335" r:id="rId66"/>
    <p:sldId id="341" r:id="rId67"/>
    <p:sldId id="343" r:id="rId68"/>
    <p:sldId id="342" r:id="rId69"/>
    <p:sldId id="397" r:id="rId70"/>
    <p:sldId id="344" r:id="rId71"/>
    <p:sldId id="398" r:id="rId72"/>
    <p:sldId id="336" r:id="rId73"/>
    <p:sldId id="394" r:id="rId74"/>
    <p:sldId id="367" r:id="rId75"/>
    <p:sldId id="346" r:id="rId76"/>
    <p:sldId id="347" r:id="rId77"/>
    <p:sldId id="348" r:id="rId78"/>
    <p:sldId id="349" r:id="rId79"/>
    <p:sldId id="374" r:id="rId80"/>
    <p:sldId id="350" r:id="rId81"/>
    <p:sldId id="351" r:id="rId82"/>
    <p:sldId id="375" r:id="rId83"/>
    <p:sldId id="376" r:id="rId84"/>
    <p:sldId id="353" r:id="rId85"/>
    <p:sldId id="354" r:id="rId86"/>
    <p:sldId id="377" r:id="rId87"/>
    <p:sldId id="378" r:id="rId88"/>
    <p:sldId id="356" r:id="rId89"/>
    <p:sldId id="357" r:id="rId90"/>
    <p:sldId id="379" r:id="rId91"/>
    <p:sldId id="380" r:id="rId92"/>
    <p:sldId id="337" r:id="rId93"/>
    <p:sldId id="359" r:id="rId94"/>
    <p:sldId id="360" r:id="rId95"/>
    <p:sldId id="361" r:id="rId96"/>
    <p:sldId id="362" r:id="rId97"/>
    <p:sldId id="365" r:id="rId98"/>
    <p:sldId id="363" r:id="rId99"/>
    <p:sldId id="364" r:id="rId100"/>
    <p:sldId id="366" r:id="rId101"/>
    <p:sldId id="338"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2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741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31342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11907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15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8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83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6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8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3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54444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1137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159566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83589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746714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076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5.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9378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638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009949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44225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98695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10011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6237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0000"/>
                </a:solidFill>
                <a:effectLst/>
                <a:latin typeface="+mj-lt"/>
                <a:cs typeface="Times New Roman" pitchFamily="18" charset="0"/>
              </a:rPr>
              <a:t>Ca</a:t>
            </a:r>
            <a:r>
              <a:rPr lang="en-US" sz="6000" b="0" dirty="0" smtClean="0">
                <a:solidFill>
                  <a:srgbClr val="FF0000"/>
                </a:solidFill>
                <a:effectLst/>
                <a:latin typeface="+mj-lt"/>
                <a:cs typeface="Times New Roman" pitchFamily="18" charset="0"/>
              </a:rPr>
              <a:t> </a:t>
            </a:r>
            <a:r>
              <a:rPr lang="en-US" sz="6000" b="0" dirty="0" err="1" smtClean="0">
                <a:solidFill>
                  <a:srgbClr val="FF0000"/>
                </a:solidFill>
                <a:effectLst/>
                <a:latin typeface="+mj-lt"/>
                <a:cs typeface="Times New Roman" pitchFamily="18" charset="0"/>
              </a:rPr>
              <a:t>Nhập</a:t>
            </a:r>
            <a:r>
              <a:rPr lang="en-US" sz="6000" b="0" dirty="0" smtClean="0">
                <a:solidFill>
                  <a:srgbClr val="FF0000"/>
                </a:solidFill>
                <a:effectLst/>
                <a:latin typeface="+mj-lt"/>
                <a:cs typeface="Times New Roman" pitchFamily="18" charset="0"/>
              </a:rPr>
              <a:t> </a:t>
            </a:r>
            <a:r>
              <a:rPr lang="en-US" sz="6000" b="0" dirty="0" err="1" smtClean="0">
                <a:solidFill>
                  <a:srgbClr val="FF0000"/>
                </a:solidFill>
                <a:effectLst/>
                <a:latin typeface="+mj-lt"/>
                <a:cs typeface="Times New Roman" pitchFamily="18" charset="0"/>
              </a:rPr>
              <a:t>Lễ</a:t>
            </a:r>
            <a:r>
              <a:rPr lang="en-US" sz="6000" b="0" dirty="0" smtClean="0">
                <a:solidFill>
                  <a:srgbClr val="FF0000"/>
                </a:solidFill>
                <a:effectLst/>
                <a:latin typeface="+mj-lt"/>
                <a:cs typeface="Times New Roman" pitchFamily="18" charset="0"/>
              </a:rPr>
              <a:t/>
            </a:r>
            <a:br>
              <a:rPr lang="en-US" sz="6000" b="0" dirty="0" smtClean="0">
                <a:solidFill>
                  <a:srgbClr val="FF0000"/>
                </a:solidFill>
                <a:effectLst/>
                <a:latin typeface="+mj-lt"/>
                <a:cs typeface="Times New Roman" pitchFamily="18" charset="0"/>
              </a:rPr>
            </a:br>
            <a:r>
              <a:rPr lang="en-US" sz="6000" b="0" dirty="0" smtClean="0">
                <a:solidFill>
                  <a:srgbClr val="FF0000"/>
                </a:solidFill>
                <a:effectLst/>
                <a:latin typeface="+mj-lt"/>
                <a:cs typeface="Times New Roman" pitchFamily="18" charset="0"/>
              </a:rPr>
              <a:t>Con Ta </a:t>
            </a:r>
            <a:r>
              <a:rPr lang="en-US" sz="6000" b="0" dirty="0" err="1" smtClean="0">
                <a:solidFill>
                  <a:srgbClr val="FF0000"/>
                </a:solidFill>
                <a:effectLst/>
                <a:latin typeface="+mj-lt"/>
                <a:cs typeface="Times New Roman" pitchFamily="18" charset="0"/>
              </a:rPr>
              <a:t>Yếu</a:t>
            </a:r>
            <a:r>
              <a:rPr lang="en-US" sz="6000" b="0" dirty="0" smtClean="0">
                <a:solidFill>
                  <a:srgbClr val="FF0000"/>
                </a:solidFill>
                <a:effectLst/>
                <a:latin typeface="+mj-lt"/>
                <a:cs typeface="Times New Roman" pitchFamily="18" charset="0"/>
              </a:rPr>
              <a:t> </a:t>
            </a:r>
            <a:r>
              <a:rPr lang="en-US" sz="6000" b="0" dirty="0" err="1" smtClean="0">
                <a:solidFill>
                  <a:srgbClr val="FF0000"/>
                </a:solidFill>
                <a:effectLst/>
                <a:latin typeface="+mj-lt"/>
                <a:cs typeface="Times New Roman" pitchFamily="18" charset="0"/>
              </a:rPr>
              <a:t>Dấu</a:t>
            </a:r>
            <a:r>
              <a:rPr lang="en-US" sz="6000" b="0" dirty="0" smtClean="0">
                <a:solidFill>
                  <a:srgbClr val="FF0000"/>
                </a:solidFill>
                <a:effectLst/>
                <a:latin typeface="+mj-lt"/>
                <a:cs typeface="Times New Roman" pitchFamily="18" charset="0"/>
              </a:rPr>
              <a:t/>
            </a:r>
            <a:br>
              <a:rPr lang="en-US" sz="6000" b="0" dirty="0" smtClean="0">
                <a:solidFill>
                  <a:srgbClr val="FF0000"/>
                </a:solidFill>
                <a:effectLst/>
                <a:latin typeface="+mj-lt"/>
                <a:cs typeface="Times New Roman" pitchFamily="18" charset="0"/>
              </a:rPr>
            </a:br>
            <a:r>
              <a:rPr lang="en-US" sz="6000" b="0" i="1" dirty="0" err="1" smtClean="0">
                <a:solidFill>
                  <a:srgbClr val="002060"/>
                </a:solidFill>
                <a:effectLst/>
                <a:latin typeface="+mj-lt"/>
                <a:cs typeface="Times New Roman" pitchFamily="18" charset="0"/>
              </a:rPr>
              <a:t>Giang</a:t>
            </a:r>
            <a:r>
              <a:rPr lang="en-US" sz="6000" b="0" i="1" dirty="0" smtClean="0">
                <a:solidFill>
                  <a:srgbClr val="002060"/>
                </a:solidFill>
                <a:effectLst/>
                <a:latin typeface="+mj-lt"/>
                <a:cs typeface="Times New Roman" pitchFamily="18" charset="0"/>
              </a:rPr>
              <a:t> </a:t>
            </a:r>
            <a:r>
              <a:rPr lang="en-US" sz="6000" b="0" i="1" dirty="0" err="1" smtClean="0">
                <a:solidFill>
                  <a:srgbClr val="002060"/>
                </a:solidFill>
                <a:effectLst/>
                <a:latin typeface="+mj-lt"/>
                <a:cs typeface="Times New Roman" pitchFamily="18" charset="0"/>
              </a:rPr>
              <a:t>Ân</a:t>
            </a:r>
            <a:endParaRPr lang="vi-VN" sz="6000"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Vì lạy </a:t>
            </a:r>
            <a:r>
              <a:rPr lang="vi-VN" sz="4800" b="0" dirty="0">
                <a:solidFill>
                  <a:srgbClr val="C00000"/>
                </a:solidFill>
                <a:effectLst/>
                <a:latin typeface="+mj-lt"/>
                <a:cs typeface="Times New Roman" panose="02020603050405020304" pitchFamily="18" charset="0"/>
              </a:rPr>
              <a:t>Chúa Giêsu Kitô, </a:t>
            </a:r>
            <a:r>
              <a:rPr lang="vi-VN" sz="4800" b="0"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185214"/>
          </a:xfrm>
          <a:prstGeom prst="rect">
            <a:avLst/>
          </a:prstGeom>
        </p:spPr>
        <p:txBody>
          <a:bodyPr wrap="square">
            <a:spAutoFit/>
          </a:bodyPr>
          <a:lstStyle/>
          <a:p>
            <a:pPr lvl="0"/>
            <a:r>
              <a:rPr lang="vi-VN" sz="3200" dirty="0">
                <a:solidFill>
                  <a:srgbClr val="FF0000"/>
                </a:solidFill>
              </a:rPr>
              <a:t>Bài đọc 1</a:t>
            </a:r>
          </a:p>
          <a:p>
            <a:pPr lvl="0"/>
            <a:r>
              <a:rPr lang="vi-VN" sz="3200" i="1" dirty="0">
                <a:solidFill>
                  <a:prstClr val="black"/>
                </a:solidFill>
              </a:rPr>
              <a:t>Vinh quang Đức Chúa sẽ tỏ hiện, và mọi người phàm sẽ cùng được thấy.</a:t>
            </a:r>
          </a:p>
          <a:p>
            <a:pPr lvl="0"/>
            <a:r>
              <a:rPr lang="vi-VN" sz="4000" dirty="0">
                <a:solidFill>
                  <a:srgbClr val="FF0000"/>
                </a:solidFill>
              </a:rPr>
              <a:t>Bài trích sách ngôn sứ I-sai-a.</a:t>
            </a:r>
          </a:p>
        </p:txBody>
      </p:sp>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err="1" smtClean="0">
                <a:solidFill>
                  <a:srgbClr val="003399"/>
                </a:solidFill>
                <a:effectLst/>
                <a:latin typeface="+mj-lt"/>
                <a:cs typeface="Times New Roman" pitchFamily="18" charset="0"/>
              </a:rPr>
              <a:t>Thánh</a:t>
            </a:r>
            <a:r>
              <a:rPr lang="en-US" b="0" dirty="0" smtClean="0">
                <a:solidFill>
                  <a:srgbClr val="003399"/>
                </a:solidFill>
                <a:effectLst/>
                <a:latin typeface="+mj-lt"/>
                <a:cs typeface="Times New Roman" pitchFamily="18" charset="0"/>
              </a:rPr>
              <a:t> </a:t>
            </a:r>
            <a:r>
              <a:rPr lang="en-US" b="0" dirty="0" err="1" smtClean="0">
                <a:solidFill>
                  <a:srgbClr val="003399"/>
                </a:solidFill>
                <a:effectLst/>
                <a:latin typeface="+mj-lt"/>
                <a:cs typeface="Times New Roman" pitchFamily="18" charset="0"/>
              </a:rPr>
              <a:t>Vịnh</a:t>
            </a:r>
            <a:r>
              <a:rPr lang="en-US" b="0" dirty="0" smtClean="0">
                <a:solidFill>
                  <a:srgbClr val="003399"/>
                </a:solidFill>
                <a:effectLst/>
                <a:latin typeface="+mj-lt"/>
                <a:cs typeface="Times New Roman" pitchFamily="18" charset="0"/>
              </a:rPr>
              <a:t> 103</a:t>
            </a:r>
            <a:br>
              <a:rPr lang="en-US" b="0" dirty="0" smtClean="0">
                <a:solidFill>
                  <a:srgbClr val="003399"/>
                </a:solidFill>
                <a:effectLst/>
                <a:latin typeface="+mj-lt"/>
                <a:cs typeface="Times New Roman" pitchFamily="18" charset="0"/>
              </a:rPr>
            </a:br>
            <a:r>
              <a:rPr lang="en-US"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Giêsu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Chịu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Phép</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Rửa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b="0" dirty="0" err="1" smtClean="0">
                <a:solidFill>
                  <a:srgbClr val="FF0000"/>
                </a:solidFill>
                <a:effectLst/>
                <a:latin typeface="+mj-lt"/>
                <a:cs typeface="Times New Roman" pitchFamily="18" charset="0"/>
              </a:rPr>
              <a:t>Năm</a:t>
            </a:r>
            <a:r>
              <a:rPr lang="en-US" b="0" dirty="0" smtClean="0">
                <a:solidFill>
                  <a:srgbClr val="FF0000"/>
                </a:solidFill>
                <a:effectLst/>
                <a:latin typeface="+mj-lt"/>
                <a:cs typeface="Times New Roman" pitchFamily="18" charset="0"/>
              </a:rPr>
              <a:t> C</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Lm Kim Long</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04 </a:t>
            </a:r>
            <a:r>
              <a:rPr lang="en-US" b="0" dirty="0" err="1" smtClean="0">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Tk1:</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Hồn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tôi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tụng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lạy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Thiên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đấng</a:t>
            </a:r>
            <a:r>
              <a:rPr lang="en-US" sz="4800" b="0" dirty="0" smtClean="0">
                <a:solidFill>
                  <a:srgbClr val="002060"/>
                </a:solidFill>
                <a:effectLst/>
                <a:latin typeface="+mj-lt"/>
                <a:cs typeface="Times New Roman" pitchFamily="18" charset="0"/>
              </a:rPr>
              <a:t> con </a:t>
            </a:r>
            <a:r>
              <a:rPr lang="en-US" sz="4800" b="0" dirty="0" err="1" smtClean="0">
                <a:solidFill>
                  <a:srgbClr val="002060"/>
                </a:solidFill>
                <a:effectLst/>
                <a:latin typeface="+mj-lt"/>
                <a:cs typeface="Times New Roman" pitchFamily="18" charset="0"/>
              </a:rPr>
              <a:t>thờ</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kính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cao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cả</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trùng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Áo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mặc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toàn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oai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phong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lẫm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liệt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cầm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bào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khoác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vạn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ánh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hào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quang</a:t>
            </a:r>
            <a:r>
              <a:rPr lang="en-US" sz="4800" b="0" dirty="0" smtClean="0">
                <a:solidFill>
                  <a:srgbClr val="002060"/>
                </a:solidFill>
                <a:effectLst/>
                <a:latin typeface="+mj-lt"/>
                <a:cs typeface="Times New Roman" pitchFamily="18" charset="0"/>
              </a:rPr>
              <a:t>.</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0" u="sng" dirty="0" smtClean="0">
                <a:solidFill>
                  <a:srgbClr val="C00000"/>
                </a:solidFill>
                <a:effectLst/>
                <a:cs typeface="Times New Roman" pitchFamily="18" charset="0"/>
              </a:rPr>
              <a:t>Đ</a:t>
            </a:r>
            <a:r>
              <a:rPr lang="en-US" sz="4800" b="0" u="sng" dirty="0" smtClean="0">
                <a:solidFill>
                  <a:srgbClr val="C00000"/>
                </a:solidFill>
                <a:effectLst/>
                <a:cs typeface="Times New Roman" pitchFamily="18" charset="0"/>
              </a:rPr>
              <a:t>k</a:t>
            </a:r>
            <a:r>
              <a:rPr lang="vi-VN" sz="4800" b="0" u="sng" dirty="0" smtClean="0">
                <a:solidFill>
                  <a:srgbClr val="C00000"/>
                </a:solidFill>
                <a:effectLst/>
                <a:cs typeface="Times New Roman" pitchFamily="18" charset="0"/>
              </a:rPr>
              <a:t>:</a:t>
            </a:r>
            <a:r>
              <a:rPr lang="vi-VN" sz="4800" b="0" dirty="0" smtClean="0">
                <a:solidFill>
                  <a:srgbClr val="002060"/>
                </a:solidFill>
                <a:effectLst/>
                <a:cs typeface="Times New Roman" pitchFamily="18" charset="0"/>
              </a:rPr>
              <a:t> </a:t>
            </a:r>
            <a:r>
              <a:rPr lang="vi-VN" sz="4800" dirty="0">
                <a:solidFill>
                  <a:srgbClr val="002060"/>
                </a:solidFill>
                <a:cs typeface="Times New Roman" pitchFamily="18" charset="0"/>
              </a:rPr>
              <a:t>Từ trời cao có tiếng Chúa Cha phán rằng: này là Con Ta yêu dấu sống đẹp lòng Ta mọi đàng. Và hôm nay Giê-su Con Một Thiên Chúa đã chịu phép rửa vì yêu thương chúng ta. </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Kỳ</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công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quá</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nhiều</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thật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phong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phú</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với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màu</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sắc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đầy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ắp</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dương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gian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này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Với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vạn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vật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ngoan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tác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thành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linh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hồn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tôi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tụng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trời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đi</a:t>
            </a:r>
            <a:r>
              <a:rPr lang="en-US" sz="4800" b="0" dirty="0" smtClean="0">
                <a:solidFill>
                  <a:srgbClr val="002060"/>
                </a:solidFill>
                <a:effectLst/>
                <a:latin typeface="+mj-lt"/>
                <a:cs typeface="Times New Roman" pitchFamily="18" charset="0"/>
              </a:rPr>
              <a:t>.</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Tk3:</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Kìa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thú</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ngước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nhìn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đợi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trông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dũ</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thương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nhìn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đến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dọn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bữa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cho</a:t>
            </a:r>
            <a:r>
              <a:rPr lang="en-US" sz="4800" b="0" dirty="0" smtClean="0">
                <a:solidFill>
                  <a:srgbClr val="002060"/>
                </a:solidFill>
                <a:effectLst/>
                <a:latin typeface="+mj-lt"/>
                <a:cs typeface="Times New Roman" pitchFamily="18" charset="0"/>
              </a:rPr>
              <a:t> no </a:t>
            </a:r>
            <a:r>
              <a:rPr lang="en-US" sz="4800" b="0" dirty="0" err="1" smtClean="0">
                <a:solidFill>
                  <a:srgbClr val="002060"/>
                </a:solidFill>
                <a:effectLst/>
                <a:latin typeface="+mj-lt"/>
                <a:cs typeface="Times New Roman" pitchFamily="18" charset="0"/>
              </a:rPr>
              <a:t>lòng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vội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vàng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lượm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ngay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tặng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thỏa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lòng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vì</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những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ân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lộc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rộng</a:t>
            </a:r>
            <a:r>
              <a:rPr lang="en-US" sz="4800" b="0" dirty="0" smtClean="0">
                <a:solidFill>
                  <a:srgbClr val="002060"/>
                </a:solidFill>
                <a:effectLst/>
                <a:latin typeface="+mj-lt"/>
                <a:cs typeface="Times New Roman" pitchFamily="18" charset="0"/>
              </a:rPr>
              <a:t> ban.</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Tk4:</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Vừa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rút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khí</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thiêng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là</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thân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trở</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lui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bụi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cát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vì</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tắt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hơi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thở</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rồi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Muốn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tạo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Ngài</a:t>
            </a:r>
            <a:r>
              <a:rPr lang="en-US" sz="5400" b="0" dirty="0" smtClean="0">
                <a:solidFill>
                  <a:srgbClr val="002060"/>
                </a:solidFill>
                <a:effectLst/>
                <a:latin typeface="+mj-lt"/>
                <a:cs typeface="Times New Roman" pitchFamily="18" charset="0"/>
              </a:rPr>
              <a:t> ban </a:t>
            </a:r>
            <a:r>
              <a:rPr lang="en-US" sz="5400" b="0" dirty="0" err="1" smtClean="0">
                <a:solidFill>
                  <a:srgbClr val="002060"/>
                </a:solidFill>
                <a:effectLst/>
                <a:latin typeface="+mj-lt"/>
                <a:cs typeface="Times New Roman" pitchFamily="18" charset="0"/>
              </a:rPr>
              <a:t>sinh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khí</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vào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bởi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đổi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mới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bộ</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mặt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của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trần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gian</a:t>
            </a:r>
            <a:r>
              <a:rPr lang="en-US" sz="5400" b="0" dirty="0" smtClean="0">
                <a:solidFill>
                  <a:srgbClr val="002060"/>
                </a:solidFill>
                <a:effectLst/>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302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677656"/>
          </a:xfrm>
          <a:prstGeom prst="rect">
            <a:avLst/>
          </a:prstGeom>
        </p:spPr>
        <p:txBody>
          <a:bodyPr wrap="square">
            <a:spAutoFit/>
          </a:bodyPr>
          <a:lstStyle/>
          <a:p>
            <a:r>
              <a:rPr lang="vi-VN" sz="3200" dirty="0">
                <a:solidFill>
                  <a:srgbClr val="FF0000"/>
                </a:solidFill>
              </a:rPr>
              <a:t>Bài đọc </a:t>
            </a:r>
            <a:r>
              <a:rPr lang="en-US" sz="3200" dirty="0" smtClean="0">
                <a:solidFill>
                  <a:srgbClr val="FF0000"/>
                </a:solidFill>
              </a:rPr>
              <a:t>2</a:t>
            </a:r>
            <a:endParaRPr lang="vi-VN" sz="3200" dirty="0">
              <a:solidFill>
                <a:srgbClr val="FF0000"/>
              </a:solidFill>
            </a:endParaRPr>
          </a:p>
          <a:p>
            <a:r>
              <a:rPr lang="vi-VN" sz="2800" i="1" dirty="0">
                <a:solidFill>
                  <a:prstClr val="black"/>
                </a:solidFill>
              </a:rPr>
              <a:t>Thiên Chúa đã cứu chúng ta nhờ phép rửa ban ơn Thánh Thần, để chúng ta được tái sinh và đổi mới</a:t>
            </a:r>
            <a:r>
              <a:rPr lang="vi-VN" sz="2800" i="1" dirty="0" smtClean="0">
                <a:solidFill>
                  <a:prstClr val="black"/>
                </a:solidFill>
              </a:rPr>
              <a:t>.</a:t>
            </a:r>
            <a:endParaRPr lang="en-US" sz="2800" i="1" dirty="0" smtClean="0">
              <a:solidFill>
                <a:prstClr val="black"/>
              </a:solidFill>
            </a:endParaRPr>
          </a:p>
          <a:p>
            <a:r>
              <a:rPr lang="vi-VN" sz="4000" dirty="0">
                <a:solidFill>
                  <a:srgbClr val="FF0000"/>
                </a:solidFill>
              </a:rPr>
              <a:t>Bài trích thư của thánh Phao-lô tông đồ gửi ông Ti-tô.</a:t>
            </a:r>
          </a:p>
        </p:txBody>
      </p:sp>
    </p:spTree>
    <p:extLst>
      <p:ext uri="{BB962C8B-B14F-4D97-AF65-F5344CB8AC3E}">
        <p14:creationId xmlns:p14="http://schemas.microsoft.com/office/powerpoint/2010/main" val="191598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Alleluia-alleluia:</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Gioan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nói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Đấng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đến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sau</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thì</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uy</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lực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hơn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Người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các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trong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và</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Thánh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Thần</a:t>
            </a:r>
            <a:r>
              <a:rPr lang="en-US" sz="5400" b="0" dirty="0" smtClean="0">
                <a:solidFill>
                  <a:srgbClr val="002060"/>
                </a:solidFill>
                <a:effectLst/>
                <a:latin typeface="+mj-lt"/>
                <a:cs typeface="Times New Roman" pitchFamily="18" charset="0"/>
              </a:rPr>
              <a:t>. </a:t>
            </a:r>
            <a:r>
              <a:rPr lang="en-US" sz="5400" b="0" u="sng" dirty="0" smtClean="0">
                <a:solidFill>
                  <a:srgbClr val="FF0000"/>
                </a:solidFill>
                <a:effectLst/>
                <a:latin typeface="+mj-lt"/>
                <a:cs typeface="Times New Roman" pitchFamily="18" charset="0"/>
              </a:rPr>
              <a:t>Alleluia.</a:t>
            </a:r>
            <a:endParaRPr lang="en-US" sz="54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smtClean="0">
                <a:solidFill>
                  <a:srgbClr val="FF0000"/>
                </a:solidFill>
                <a:effectLst/>
                <a:latin typeface="+mj-lt"/>
                <a:cs typeface="Times New Roman" pitchFamily="18" charset="0"/>
              </a:rPr>
              <a:t>Tk</a:t>
            </a:r>
            <a:r>
              <a:rPr lang="vi-VN" b="0" u="sng" dirty="0" smtClean="0">
                <a:solidFill>
                  <a:srgbClr val="FF0000"/>
                </a:solidFill>
                <a:effectLst/>
                <a:latin typeface="+mj-lt"/>
                <a:cs typeface="Times New Roman" pitchFamily="18" charset="0"/>
              </a:rPr>
              <a:t>1.</a:t>
            </a:r>
            <a:r>
              <a:rPr lang="en-US" sz="5400" b="0" dirty="0" smtClean="0">
                <a:solidFill>
                  <a:srgbClr val="003399"/>
                </a:solidFill>
                <a:effectLst/>
                <a:cs typeface="Times New Roman" pitchFamily="18" charset="0"/>
              </a:rPr>
              <a:t> </a:t>
            </a:r>
            <a:r>
              <a:rPr lang="vi-VN" sz="5400" dirty="0">
                <a:solidFill>
                  <a:srgbClr val="002060"/>
                </a:solidFill>
                <a:cs typeface="Times New Roman" pitchFamily="18" charset="0"/>
              </a:rPr>
              <a:t>Hãy hát, hãy hát dâng lời chúc tụng. Hãy hát, hãy hát dâng lời cảm tạ. Ngàn dân ơi vui lên! Triều thần ơi vui lên! Vui lên trong niềm hân hoan. </a:t>
            </a:r>
            <a:endParaRPr lang="en-US" sz="5400" b="0" dirty="0">
              <a:solidFill>
                <a:srgbClr val="002060"/>
              </a:solidFill>
              <a:effectLs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0" u="sng" dirty="0" smtClean="0">
                <a:solidFill>
                  <a:srgbClr val="C00000"/>
                </a:solidFill>
                <a:effectLst/>
                <a:cs typeface="Times New Roman" pitchFamily="18" charset="0"/>
              </a:rPr>
              <a:t>Đ</a:t>
            </a:r>
            <a:r>
              <a:rPr lang="en-US" sz="4800" b="0" u="sng" dirty="0" smtClean="0">
                <a:solidFill>
                  <a:srgbClr val="C00000"/>
                </a:solidFill>
                <a:effectLst/>
                <a:cs typeface="Times New Roman" pitchFamily="18" charset="0"/>
              </a:rPr>
              <a:t>k</a:t>
            </a:r>
            <a:r>
              <a:rPr lang="vi-VN" sz="4800" b="0" u="sng" dirty="0" smtClean="0">
                <a:solidFill>
                  <a:srgbClr val="C00000"/>
                </a:solidFill>
                <a:effectLst/>
                <a:cs typeface="Times New Roman" pitchFamily="18" charset="0"/>
              </a:rPr>
              <a:t>:</a:t>
            </a:r>
            <a:r>
              <a:rPr lang="vi-VN" sz="4800" b="0" dirty="0" smtClean="0">
                <a:solidFill>
                  <a:srgbClr val="002060"/>
                </a:solidFill>
                <a:effectLst/>
                <a:cs typeface="Times New Roman" pitchFamily="18" charset="0"/>
              </a:rPr>
              <a:t> </a:t>
            </a:r>
            <a:r>
              <a:rPr lang="vi-VN" sz="4800" dirty="0">
                <a:solidFill>
                  <a:srgbClr val="002060"/>
                </a:solidFill>
                <a:cs typeface="Times New Roman" pitchFamily="18" charset="0"/>
              </a:rPr>
              <a:t>Từ trời cao có tiếng Chúa Cha phán rằng: này là Con Ta yêu dấu sống đẹp lòng Ta mọi đàng. Và hôm nay Giê-su Con Một Thiên Chúa đã chịu phép rửa vì yêu thương chúng ta. </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2136953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2060"/>
                </a:solidFill>
                <a:effectLst/>
                <a:latin typeface="+mj-lt"/>
              </a:rPr>
              <a:t>Tôi tin Hội Thánh duy nhất thánh thiện công giáo và tông truyền.</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1132332"/>
            <a:ext cx="4572000" cy="1200329"/>
          </a:xfrm>
          <a:prstGeom prst="rect">
            <a:avLst/>
          </a:prstGeom>
        </p:spPr>
        <p:txBody>
          <a:bodyPr>
            <a:spAutoFit/>
          </a:bodyPr>
          <a:lstStyle/>
          <a:p>
            <a:pPr algn="ctr"/>
            <a:r>
              <a:rPr lang="en-US" sz="4400" dirty="0">
                <a:solidFill>
                  <a:srgbClr val="FFFF00"/>
                </a:solidFill>
                <a:ea typeface="+mj-ea"/>
                <a:cs typeface="Times New Roman" pitchFamily="18" charset="0"/>
              </a:rPr>
              <a:t>ĐÂY LỄ VẬT </a:t>
            </a:r>
            <a:br>
              <a:rPr lang="en-US" sz="4400" dirty="0">
                <a:solidFill>
                  <a:srgbClr val="FFFF00"/>
                </a:solidFill>
                <a:ea typeface="+mj-ea"/>
                <a:cs typeface="Times New Roman" pitchFamily="18" charset="0"/>
              </a:rPr>
            </a:br>
            <a:r>
              <a:rPr lang="vi-VN" sz="2800" i="1" dirty="0">
                <a:solidFill>
                  <a:schemeClr val="bg1"/>
                </a:solidFill>
                <a:latin typeface="+mj-lt"/>
                <a:ea typeface="+mj-ea"/>
                <a:cs typeface="Times New Roman" pitchFamily="18" charset="0"/>
              </a:rPr>
              <a:t>Lm. </a:t>
            </a:r>
            <a:r>
              <a:rPr lang="en-US" sz="2800" i="1" dirty="0" err="1">
                <a:solidFill>
                  <a:schemeClr val="bg1"/>
                </a:solidFill>
                <a:ea typeface="+mj-ea"/>
                <a:cs typeface="Times New Roman" pitchFamily="18" charset="0"/>
              </a:rPr>
              <a:t>Phương</a:t>
            </a:r>
            <a:r>
              <a:rPr lang="en-US" sz="2800" i="1" dirty="0">
                <a:solidFill>
                  <a:schemeClr val="bg1"/>
                </a:solidFill>
                <a:ea typeface="+mj-ea"/>
                <a:cs typeface="Times New Roman" pitchFamily="18" charset="0"/>
              </a:rPr>
              <a:t> </a:t>
            </a:r>
            <a:r>
              <a:rPr lang="en-US" sz="2800" i="1" dirty="0" err="1">
                <a:solidFill>
                  <a:schemeClr val="bg1"/>
                </a:solidFill>
                <a:ea typeface="+mj-ea"/>
                <a:cs typeface="Times New Roman" pitchFamily="18" charset="0"/>
              </a:rPr>
              <a:t>Anh</a:t>
            </a:r>
            <a:endParaRPr lang="en-US" sz="6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Dâng</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r>
              <a:rPr lang="en-US" sz="8000" b="0" dirty="0" err="1" smtClean="0">
                <a:solidFill>
                  <a:srgbClr val="FF0000"/>
                </a:solidFill>
                <a:effectLst/>
                <a:latin typeface="+mj-lt"/>
                <a:cs typeface="Times New Roman" pitchFamily="18" charset="0"/>
              </a:rPr>
              <a:t>Đây</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Vật</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r>
              <a:rPr lang="en-US" sz="6000" i="1" dirty="0" err="1" smtClean="0">
                <a:solidFill>
                  <a:srgbClr val="0070C0"/>
                </a:solidFill>
                <a:cs typeface="Times New Roman" pitchFamily="18" charset="0"/>
              </a:rPr>
              <a:t>Phương</a:t>
            </a:r>
            <a:r>
              <a:rPr lang="en-US" sz="6000" i="1" dirty="0" smtClean="0">
                <a:solidFill>
                  <a:srgbClr val="0070C0"/>
                </a:solidFill>
                <a:cs typeface="Times New Roman" pitchFamily="18" charset="0"/>
              </a:rPr>
              <a:t> </a:t>
            </a:r>
            <a:r>
              <a:rPr lang="en-US" sz="6000" i="1" dirty="0" err="1" smtClean="0">
                <a:solidFill>
                  <a:srgbClr val="0070C0"/>
                </a:solidFill>
                <a:cs typeface="Times New Roman" pitchFamily="18" charset="0"/>
              </a:rPr>
              <a:t>Anh</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endParaRPr lang="vi-VN" sz="8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cs typeface="Times New Roman" pitchFamily="18" charset="0"/>
              </a:rPr>
              <a:t>Đk</a:t>
            </a:r>
            <a:r>
              <a:rPr lang="en-US" sz="6000" b="0" u="sng" dirty="0" smtClean="0">
                <a:solidFill>
                  <a:srgbClr val="FF0000"/>
                </a:solidFill>
                <a:effectLst/>
                <a:cs typeface="Times New Roman" pitchFamily="18" charset="0"/>
              </a:rPr>
              <a:t>:</a:t>
            </a:r>
            <a:r>
              <a:rPr lang="en-US" sz="6000" b="0" dirty="0" smtClean="0">
                <a:solidFill>
                  <a:srgbClr val="003399"/>
                </a:solidFill>
                <a:effectLst/>
                <a:cs typeface="Times New Roman" pitchFamily="18" charset="0"/>
              </a:rPr>
              <a:t> </a:t>
            </a:r>
            <a:r>
              <a:rPr lang="vi-VN" sz="6000" dirty="0">
                <a:solidFill>
                  <a:srgbClr val="002060"/>
                </a:solidFill>
                <a:cs typeface="Times New Roman" pitchFamily="18" charset="0"/>
              </a:rPr>
              <a:t>Đây lễ </a:t>
            </a:r>
            <a:r>
              <a:rPr lang="vi-VN" sz="6000" dirty="0" smtClean="0">
                <a:solidFill>
                  <a:srgbClr val="002060"/>
                </a:solidFill>
                <a:cs typeface="Times New Roman" pitchFamily="18" charset="0"/>
              </a:rPr>
              <a:t>vật</a:t>
            </a:r>
            <a:r>
              <a:rPr lang="vi-VN" sz="6000" dirty="0">
                <a:solidFill>
                  <a:srgbClr val="002060"/>
                </a:solidFill>
                <a:cs typeface="Times New Roman" pitchFamily="18" charset="0"/>
              </a:rPr>
              <a:t>, đây lễ vật con chân </a:t>
            </a:r>
            <a:r>
              <a:rPr lang="vi-VN" sz="6000" dirty="0" smtClean="0">
                <a:solidFill>
                  <a:srgbClr val="002060"/>
                </a:solidFill>
                <a:cs typeface="Times New Roman" pitchFamily="18" charset="0"/>
              </a:rPr>
              <a:t>thành </a:t>
            </a:r>
            <a:r>
              <a:rPr lang="vi-VN" sz="6000" dirty="0">
                <a:solidFill>
                  <a:srgbClr val="002060"/>
                </a:solidFill>
                <a:cs typeface="Times New Roman" pitchFamily="18" charset="0"/>
              </a:rPr>
              <a:t>xin dâng lên </a:t>
            </a:r>
            <a:r>
              <a:rPr lang="vi-VN" sz="6000" dirty="0" smtClean="0">
                <a:solidFill>
                  <a:srgbClr val="002060"/>
                </a:solidFill>
                <a:cs typeface="Times New Roman" pitchFamily="18" charset="0"/>
              </a:rPr>
              <a:t>Cha</a:t>
            </a:r>
            <a:r>
              <a:rPr lang="vi-VN" sz="6000" dirty="0">
                <a:solidFill>
                  <a:srgbClr val="002060"/>
                </a:solidFill>
                <a:cs typeface="Times New Roman" pitchFamily="18" charset="0"/>
              </a:rPr>
              <a:t>. </a:t>
            </a:r>
            <a:r>
              <a:rPr lang="vi-VN" sz="6000" dirty="0" smtClean="0">
                <a:solidFill>
                  <a:srgbClr val="002060"/>
                </a:solidFill>
                <a:cs typeface="Times New Roman" pitchFamily="18" charset="0"/>
              </a:rPr>
              <a:t>Đây</a:t>
            </a:r>
            <a:r>
              <a:rPr lang="en-US" sz="6000" dirty="0" smtClean="0">
                <a:solidFill>
                  <a:srgbClr val="002060"/>
                </a:solidFill>
                <a:cs typeface="Times New Roman" pitchFamily="18" charset="0"/>
              </a:rPr>
              <a:t> </a:t>
            </a:r>
            <a:r>
              <a:rPr lang="vi-VN" sz="6000" dirty="0">
                <a:solidFill>
                  <a:srgbClr val="002060"/>
                </a:solidFill>
                <a:cs typeface="Times New Roman" pitchFamily="18" charset="0"/>
              </a:rPr>
              <a:t>lễ Bm vật, đây lễ vật </a:t>
            </a:r>
            <a:r>
              <a:rPr lang="vi-VN" sz="6000" dirty="0" smtClean="0">
                <a:solidFill>
                  <a:srgbClr val="002060"/>
                </a:solidFill>
                <a:cs typeface="Times New Roman" pitchFamily="18" charset="0"/>
              </a:rPr>
              <a:t>con </a:t>
            </a:r>
            <a:r>
              <a:rPr lang="vi-VN" sz="6000" dirty="0">
                <a:solidFill>
                  <a:srgbClr val="002060"/>
                </a:solidFill>
                <a:cs typeface="Times New Roman" pitchFamily="18" charset="0"/>
              </a:rPr>
              <a:t>chân </a:t>
            </a:r>
            <a:r>
              <a:rPr lang="vi-VN" sz="6000" dirty="0" smtClean="0">
                <a:solidFill>
                  <a:srgbClr val="002060"/>
                </a:solidFill>
                <a:cs typeface="Times New Roman" pitchFamily="18" charset="0"/>
              </a:rPr>
              <a:t>thành </a:t>
            </a:r>
            <a:r>
              <a:rPr lang="vi-VN" sz="6000" dirty="0">
                <a:solidFill>
                  <a:srgbClr val="002060"/>
                </a:solidFill>
                <a:cs typeface="Times New Roman" pitchFamily="18" charset="0"/>
              </a:rPr>
              <a:t>xin dâng lên A Cha.</a:t>
            </a:r>
            <a:endParaRPr lang="en-US" sz="6000" b="0"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dirty="0">
                <a:solidFill>
                  <a:srgbClr val="002060"/>
                </a:solidFill>
                <a:cs typeface="Times New Roman" pitchFamily="18" charset="0"/>
              </a:rPr>
              <a:t>Chúa </a:t>
            </a:r>
            <a:r>
              <a:rPr lang="vi-VN" sz="6000" dirty="0" smtClean="0">
                <a:solidFill>
                  <a:srgbClr val="002060"/>
                </a:solidFill>
                <a:cs typeface="Times New Roman" pitchFamily="18" charset="0"/>
              </a:rPr>
              <a:t>ơi</a:t>
            </a:r>
            <a:r>
              <a:rPr lang="vi-VN" sz="6000" dirty="0">
                <a:solidFill>
                  <a:srgbClr val="002060"/>
                </a:solidFill>
                <a:cs typeface="Times New Roman" pitchFamily="18" charset="0"/>
              </a:rPr>
              <a:t>! Sau bao lao Am nhọc với bao mồ </a:t>
            </a:r>
            <a:r>
              <a:rPr lang="vi-VN" sz="6000" dirty="0" smtClean="0">
                <a:solidFill>
                  <a:srgbClr val="002060"/>
                </a:solidFill>
                <a:cs typeface="Times New Roman" pitchFamily="18" charset="0"/>
              </a:rPr>
              <a:t>hôi </a:t>
            </a:r>
            <a:r>
              <a:rPr lang="vi-VN" sz="6000" dirty="0">
                <a:solidFill>
                  <a:srgbClr val="002060"/>
                </a:solidFill>
                <a:cs typeface="Times New Roman" pitchFamily="18" charset="0"/>
              </a:rPr>
              <a:t>trong khi lao </a:t>
            </a:r>
            <a:r>
              <a:rPr lang="vi-VN" sz="6000" dirty="0" smtClean="0">
                <a:solidFill>
                  <a:srgbClr val="002060"/>
                </a:solidFill>
                <a:cs typeface="Times New Roman" pitchFamily="18" charset="0"/>
              </a:rPr>
              <a:t>tác</a:t>
            </a:r>
            <a:r>
              <a:rPr lang="vi-VN" sz="6000" dirty="0">
                <a:solidFill>
                  <a:srgbClr val="002060"/>
                </a:solidFill>
                <a:cs typeface="Times New Roman" pitchFamily="18" charset="0"/>
              </a:rPr>
              <a:t>. Thì giờ G đây con thu </a:t>
            </a:r>
            <a:r>
              <a:rPr lang="vi-VN" sz="6000" dirty="0" smtClean="0">
                <a:solidFill>
                  <a:srgbClr val="002060"/>
                </a:solidFill>
                <a:cs typeface="Times New Roman" pitchFamily="18" charset="0"/>
              </a:rPr>
              <a:t>được </a:t>
            </a:r>
            <a:r>
              <a:rPr lang="vi-VN" sz="6000" dirty="0">
                <a:solidFill>
                  <a:srgbClr val="002060"/>
                </a:solidFill>
                <a:cs typeface="Times New Roman" pitchFamily="18" charset="0"/>
              </a:rPr>
              <a:t>rượu </a:t>
            </a:r>
            <a:r>
              <a:rPr lang="vi-VN" sz="6000" dirty="0" smtClean="0">
                <a:solidFill>
                  <a:srgbClr val="002060"/>
                </a:solidFill>
                <a:cs typeface="Times New Roman" pitchFamily="18" charset="0"/>
              </a:rPr>
              <a:t>bánh </a:t>
            </a:r>
            <a:r>
              <a:rPr lang="vi-VN" sz="6000" dirty="0">
                <a:solidFill>
                  <a:srgbClr val="002060"/>
                </a:solidFill>
                <a:cs typeface="Times New Roman" pitchFamily="18" charset="0"/>
              </a:rPr>
              <a:t>thơm </a:t>
            </a:r>
            <a:r>
              <a:rPr lang="vi-VN" sz="6000" dirty="0" smtClean="0">
                <a:solidFill>
                  <a:srgbClr val="002060"/>
                </a:solidFill>
                <a:cs typeface="Times New Roman" pitchFamily="18" charset="0"/>
              </a:rPr>
              <a:t>lành</a:t>
            </a:r>
            <a:r>
              <a:rPr lang="vi-VN" sz="6000" dirty="0">
                <a:solidFill>
                  <a:srgbClr val="002060"/>
                </a:solidFill>
                <a:cs typeface="Times New Roman" pitchFamily="18" charset="0"/>
              </a:rPr>
              <a:t>.</a:t>
            </a:r>
            <a:endParaRPr lang="vi-VN" sz="6000" b="0" dirty="0">
              <a:solidFill>
                <a:srgbClr val="002060"/>
              </a:solidFill>
              <a:effectLst/>
              <a:cs typeface="Times New Roman" pitchFamily="18" charset="0"/>
            </a:endParaRP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cs typeface="Times New Roman" pitchFamily="18" charset="0"/>
              </a:rPr>
              <a:t>Đk</a:t>
            </a:r>
            <a:r>
              <a:rPr lang="en-US" sz="6000" b="0" u="sng" dirty="0" smtClean="0">
                <a:solidFill>
                  <a:srgbClr val="FF0000"/>
                </a:solidFill>
                <a:effectLst/>
                <a:cs typeface="Times New Roman" pitchFamily="18" charset="0"/>
              </a:rPr>
              <a:t>:</a:t>
            </a:r>
            <a:r>
              <a:rPr lang="en-US" sz="6000" b="0" dirty="0" smtClean="0">
                <a:solidFill>
                  <a:srgbClr val="003399"/>
                </a:solidFill>
                <a:effectLst/>
                <a:cs typeface="Times New Roman" pitchFamily="18" charset="0"/>
              </a:rPr>
              <a:t> </a:t>
            </a:r>
            <a:r>
              <a:rPr lang="vi-VN" sz="6000" dirty="0">
                <a:solidFill>
                  <a:srgbClr val="002060"/>
                </a:solidFill>
                <a:cs typeface="Times New Roman" pitchFamily="18" charset="0"/>
              </a:rPr>
              <a:t>Đây lễ </a:t>
            </a:r>
            <a:r>
              <a:rPr lang="vi-VN" sz="6000" dirty="0" smtClean="0">
                <a:solidFill>
                  <a:srgbClr val="002060"/>
                </a:solidFill>
                <a:cs typeface="Times New Roman" pitchFamily="18" charset="0"/>
              </a:rPr>
              <a:t>vật</a:t>
            </a:r>
            <a:r>
              <a:rPr lang="vi-VN" sz="6000" dirty="0">
                <a:solidFill>
                  <a:srgbClr val="002060"/>
                </a:solidFill>
                <a:cs typeface="Times New Roman" pitchFamily="18" charset="0"/>
              </a:rPr>
              <a:t>, đây lễ vật con chân </a:t>
            </a:r>
            <a:r>
              <a:rPr lang="vi-VN" sz="6000" dirty="0" smtClean="0">
                <a:solidFill>
                  <a:srgbClr val="002060"/>
                </a:solidFill>
                <a:cs typeface="Times New Roman" pitchFamily="18" charset="0"/>
              </a:rPr>
              <a:t>thành </a:t>
            </a:r>
            <a:r>
              <a:rPr lang="vi-VN" sz="6000" dirty="0">
                <a:solidFill>
                  <a:srgbClr val="002060"/>
                </a:solidFill>
                <a:cs typeface="Times New Roman" pitchFamily="18" charset="0"/>
              </a:rPr>
              <a:t>xin dâng lên </a:t>
            </a:r>
            <a:r>
              <a:rPr lang="vi-VN" sz="6000" dirty="0" smtClean="0">
                <a:solidFill>
                  <a:srgbClr val="002060"/>
                </a:solidFill>
                <a:cs typeface="Times New Roman" pitchFamily="18" charset="0"/>
              </a:rPr>
              <a:t>Cha</a:t>
            </a:r>
            <a:r>
              <a:rPr lang="vi-VN" sz="6000" dirty="0">
                <a:solidFill>
                  <a:srgbClr val="002060"/>
                </a:solidFill>
                <a:cs typeface="Times New Roman" pitchFamily="18" charset="0"/>
              </a:rPr>
              <a:t>. </a:t>
            </a:r>
            <a:r>
              <a:rPr lang="vi-VN" sz="6000" dirty="0" smtClean="0">
                <a:solidFill>
                  <a:srgbClr val="002060"/>
                </a:solidFill>
                <a:cs typeface="Times New Roman" pitchFamily="18" charset="0"/>
              </a:rPr>
              <a:t>Đây</a:t>
            </a:r>
            <a:r>
              <a:rPr lang="en-US" sz="6000" dirty="0" smtClean="0">
                <a:solidFill>
                  <a:srgbClr val="002060"/>
                </a:solidFill>
                <a:cs typeface="Times New Roman" pitchFamily="18" charset="0"/>
              </a:rPr>
              <a:t> </a:t>
            </a:r>
            <a:r>
              <a:rPr lang="vi-VN" sz="6000" dirty="0">
                <a:solidFill>
                  <a:srgbClr val="002060"/>
                </a:solidFill>
                <a:cs typeface="Times New Roman" pitchFamily="18" charset="0"/>
              </a:rPr>
              <a:t>lễ Bm vật, đây lễ vật </a:t>
            </a:r>
            <a:r>
              <a:rPr lang="vi-VN" sz="6000" dirty="0" smtClean="0">
                <a:solidFill>
                  <a:srgbClr val="002060"/>
                </a:solidFill>
                <a:cs typeface="Times New Roman" pitchFamily="18" charset="0"/>
              </a:rPr>
              <a:t>con </a:t>
            </a:r>
            <a:r>
              <a:rPr lang="vi-VN" sz="6000" dirty="0">
                <a:solidFill>
                  <a:srgbClr val="002060"/>
                </a:solidFill>
                <a:cs typeface="Times New Roman" pitchFamily="18" charset="0"/>
              </a:rPr>
              <a:t>chân </a:t>
            </a:r>
            <a:r>
              <a:rPr lang="vi-VN" sz="6000" dirty="0" smtClean="0">
                <a:solidFill>
                  <a:srgbClr val="002060"/>
                </a:solidFill>
                <a:cs typeface="Times New Roman" pitchFamily="18" charset="0"/>
              </a:rPr>
              <a:t>thành </a:t>
            </a:r>
            <a:r>
              <a:rPr lang="vi-VN" sz="6000" dirty="0">
                <a:solidFill>
                  <a:srgbClr val="002060"/>
                </a:solidFill>
                <a:cs typeface="Times New Roman" pitchFamily="18" charset="0"/>
              </a:rPr>
              <a:t>xin dâng lên A Cha.</a:t>
            </a:r>
            <a:endParaRPr lang="en-US" sz="6000" b="0" dirty="0">
              <a:solidFill>
                <a:srgbClr val="002060"/>
              </a:solidFill>
              <a:effectLst/>
              <a:cs typeface="Times New Roman" pitchFamily="18" charset="0"/>
            </a:endParaRPr>
          </a:p>
        </p:txBody>
      </p:sp>
    </p:spTree>
    <p:extLst>
      <p:ext uri="{BB962C8B-B14F-4D97-AF65-F5344CB8AC3E}">
        <p14:creationId xmlns:p14="http://schemas.microsoft.com/office/powerpoint/2010/main" val="891396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vi-VN" sz="6000" dirty="0">
                <a:solidFill>
                  <a:srgbClr val="002060"/>
                </a:solidFill>
                <a:cs typeface="Times New Roman" pitchFamily="18" charset="0"/>
              </a:rPr>
              <a:t>Chúa ơi! Nếu Chúa không nhận lễ vật toàn thiêu con dâng lên Chúa. Thì giờ đây con xin thương nhận ngay tấm thân </a:t>
            </a:r>
            <a:r>
              <a:rPr lang="vi-VN" sz="6000" dirty="0" smtClean="0">
                <a:solidFill>
                  <a:srgbClr val="002060"/>
                </a:solidFill>
                <a:cs typeface="Times New Roman" pitchFamily="18" charset="0"/>
              </a:rPr>
              <a:t>con</a:t>
            </a:r>
            <a:r>
              <a:rPr lang="en-US" sz="6000" dirty="0" smtClean="0">
                <a:solidFill>
                  <a:srgbClr val="002060"/>
                </a:solidFill>
                <a:cs typeface="Times New Roman" pitchFamily="18" charset="0"/>
              </a:rPr>
              <a:t>.</a:t>
            </a:r>
            <a:endParaRPr lang="vi-VN" sz="6000" b="0"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cs typeface="Times New Roman" pitchFamily="18" charset="0"/>
              </a:rPr>
              <a:t>Đk</a:t>
            </a:r>
            <a:r>
              <a:rPr lang="en-US" sz="6000" b="0" u="sng" dirty="0" smtClean="0">
                <a:solidFill>
                  <a:srgbClr val="FF0000"/>
                </a:solidFill>
                <a:effectLst/>
                <a:cs typeface="Times New Roman" pitchFamily="18" charset="0"/>
              </a:rPr>
              <a:t>:</a:t>
            </a:r>
            <a:r>
              <a:rPr lang="en-US" sz="6000" b="0" dirty="0" smtClean="0">
                <a:solidFill>
                  <a:srgbClr val="003399"/>
                </a:solidFill>
                <a:effectLst/>
                <a:cs typeface="Times New Roman" pitchFamily="18" charset="0"/>
              </a:rPr>
              <a:t> </a:t>
            </a:r>
            <a:r>
              <a:rPr lang="vi-VN" sz="6000" dirty="0">
                <a:solidFill>
                  <a:srgbClr val="002060"/>
                </a:solidFill>
                <a:cs typeface="Times New Roman" pitchFamily="18" charset="0"/>
              </a:rPr>
              <a:t>Đây lễ </a:t>
            </a:r>
            <a:r>
              <a:rPr lang="vi-VN" sz="6000" dirty="0" smtClean="0">
                <a:solidFill>
                  <a:srgbClr val="002060"/>
                </a:solidFill>
                <a:cs typeface="Times New Roman" pitchFamily="18" charset="0"/>
              </a:rPr>
              <a:t>vật</a:t>
            </a:r>
            <a:r>
              <a:rPr lang="vi-VN" sz="6000" dirty="0">
                <a:solidFill>
                  <a:srgbClr val="002060"/>
                </a:solidFill>
                <a:cs typeface="Times New Roman" pitchFamily="18" charset="0"/>
              </a:rPr>
              <a:t>, đây lễ vật con chân </a:t>
            </a:r>
            <a:r>
              <a:rPr lang="vi-VN" sz="6000" dirty="0" smtClean="0">
                <a:solidFill>
                  <a:srgbClr val="002060"/>
                </a:solidFill>
                <a:cs typeface="Times New Roman" pitchFamily="18" charset="0"/>
              </a:rPr>
              <a:t>thành </a:t>
            </a:r>
            <a:r>
              <a:rPr lang="vi-VN" sz="6000" dirty="0">
                <a:solidFill>
                  <a:srgbClr val="002060"/>
                </a:solidFill>
                <a:cs typeface="Times New Roman" pitchFamily="18" charset="0"/>
              </a:rPr>
              <a:t>xin dâng lên </a:t>
            </a:r>
            <a:r>
              <a:rPr lang="vi-VN" sz="6000" dirty="0" smtClean="0">
                <a:solidFill>
                  <a:srgbClr val="002060"/>
                </a:solidFill>
                <a:cs typeface="Times New Roman" pitchFamily="18" charset="0"/>
              </a:rPr>
              <a:t>Cha</a:t>
            </a:r>
            <a:r>
              <a:rPr lang="vi-VN" sz="6000" dirty="0">
                <a:solidFill>
                  <a:srgbClr val="002060"/>
                </a:solidFill>
                <a:cs typeface="Times New Roman" pitchFamily="18" charset="0"/>
              </a:rPr>
              <a:t>. </a:t>
            </a:r>
            <a:r>
              <a:rPr lang="vi-VN" sz="6000" dirty="0" smtClean="0">
                <a:solidFill>
                  <a:srgbClr val="002060"/>
                </a:solidFill>
                <a:cs typeface="Times New Roman" pitchFamily="18" charset="0"/>
              </a:rPr>
              <a:t>Đây</a:t>
            </a:r>
            <a:r>
              <a:rPr lang="en-US" sz="6000" dirty="0" smtClean="0">
                <a:solidFill>
                  <a:srgbClr val="002060"/>
                </a:solidFill>
                <a:cs typeface="Times New Roman" pitchFamily="18" charset="0"/>
              </a:rPr>
              <a:t> </a:t>
            </a:r>
            <a:r>
              <a:rPr lang="vi-VN" sz="6000" dirty="0">
                <a:solidFill>
                  <a:srgbClr val="002060"/>
                </a:solidFill>
                <a:cs typeface="Times New Roman" pitchFamily="18" charset="0"/>
              </a:rPr>
              <a:t>lễ Bm vật, đây lễ vật </a:t>
            </a:r>
            <a:r>
              <a:rPr lang="vi-VN" sz="6000" dirty="0" smtClean="0">
                <a:solidFill>
                  <a:srgbClr val="002060"/>
                </a:solidFill>
                <a:cs typeface="Times New Roman" pitchFamily="18" charset="0"/>
              </a:rPr>
              <a:t>con </a:t>
            </a:r>
            <a:r>
              <a:rPr lang="vi-VN" sz="6000" dirty="0">
                <a:solidFill>
                  <a:srgbClr val="002060"/>
                </a:solidFill>
                <a:cs typeface="Times New Roman" pitchFamily="18" charset="0"/>
              </a:rPr>
              <a:t>chân </a:t>
            </a:r>
            <a:r>
              <a:rPr lang="vi-VN" sz="6000" dirty="0" smtClean="0">
                <a:solidFill>
                  <a:srgbClr val="002060"/>
                </a:solidFill>
                <a:cs typeface="Times New Roman" pitchFamily="18" charset="0"/>
              </a:rPr>
              <a:t>thành </a:t>
            </a:r>
            <a:r>
              <a:rPr lang="vi-VN" sz="6000" dirty="0">
                <a:solidFill>
                  <a:srgbClr val="002060"/>
                </a:solidFill>
                <a:cs typeface="Times New Roman" pitchFamily="18" charset="0"/>
              </a:rPr>
              <a:t>xin dâng lên A Cha.</a:t>
            </a:r>
            <a:endParaRPr lang="en-US" sz="6000" b="0" dirty="0">
              <a:solidFill>
                <a:srgbClr val="002060"/>
              </a:solidFill>
              <a:effectLst/>
              <a:cs typeface="Times New Roman" pitchFamily="18" charset="0"/>
            </a:endParaRPr>
          </a:p>
        </p:txBody>
      </p:sp>
    </p:spTree>
    <p:extLst>
      <p:ext uri="{BB962C8B-B14F-4D97-AF65-F5344CB8AC3E}">
        <p14:creationId xmlns:p14="http://schemas.microsoft.com/office/powerpoint/2010/main" val="891396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0000"/>
                </a:solidFill>
                <a:effectLst/>
                <a:latin typeface="+mj-lt"/>
                <a:cs typeface="Times New Roman" pitchFamily="18" charset="0"/>
              </a:rPr>
              <a:t>Tk</a:t>
            </a:r>
            <a:r>
              <a:rPr lang="vi-VN" sz="4800" b="0" u="sng" dirty="0" smtClean="0">
                <a:solidFill>
                  <a:srgbClr val="FF0000"/>
                </a:solidFill>
                <a:effectLst/>
                <a:latin typeface="+mj-lt"/>
                <a:cs typeface="Times New Roman" pitchFamily="18" charset="0"/>
              </a:rPr>
              <a:t>2</a:t>
            </a:r>
            <a:r>
              <a:rPr lang="vi-VN" sz="4800" b="0" u="sng" dirty="0">
                <a:solidFill>
                  <a:srgbClr val="FF0000"/>
                </a:solidFill>
                <a:effectLst/>
                <a:latin typeface="+mj-lt"/>
                <a:cs typeface="Times New Roman" pitchFamily="18" charset="0"/>
              </a:rPr>
              <a:t>.</a:t>
            </a:r>
            <a:r>
              <a:rPr lang="vi-VN" sz="5400" b="0" dirty="0">
                <a:solidFill>
                  <a:srgbClr val="003399"/>
                </a:solidFill>
                <a:effectLst/>
                <a:cs typeface="Times New Roman" pitchFamily="18" charset="0"/>
              </a:rPr>
              <a:t> </a:t>
            </a:r>
            <a:r>
              <a:rPr lang="vi-VN" sz="5400" dirty="0">
                <a:solidFill>
                  <a:srgbClr val="002060"/>
                </a:solidFill>
                <a:cs typeface="Times New Roman" pitchFamily="18" charset="0"/>
              </a:rPr>
              <a:t>Tiến bước, tiến bước loan truyền Nước Trời. Ra đi, ra đi rao giảng Tin Mừng. Ngàn dân ơi vui lên! Triều thần ơi vui lên! Vui lên trong niềm hân hoan.</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2095556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69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0000"/>
                </a:solidFill>
                <a:effectLst/>
                <a:latin typeface="+mj-lt"/>
                <a:cs typeface="Times New Roman" pitchFamily="18" charset="0"/>
              </a:rPr>
              <a:t>Ca</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Nguyện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Hiệp</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Lễ</a:t>
            </a:r>
            <a:r>
              <a:rPr lang="en-US" sz="5400" b="0" dirty="0" smtClean="0">
                <a:solidFill>
                  <a:srgbClr val="FF0000"/>
                </a:solidFill>
                <a:effectLst/>
                <a:latin typeface="+mj-lt"/>
                <a:cs typeface="Times New Roman" pitchFamily="18" charset="0"/>
              </a:rPr>
              <a:t/>
            </a:r>
            <a:br>
              <a:rPr lang="en-US" sz="5400" b="0" dirty="0" smtClean="0">
                <a:solidFill>
                  <a:srgbClr val="FF0000"/>
                </a:solidFill>
                <a:effectLst/>
                <a:latin typeface="+mj-lt"/>
                <a:cs typeface="Times New Roman" pitchFamily="18" charset="0"/>
              </a:rPr>
            </a:br>
            <a:r>
              <a:rPr lang="en-US" sz="5400" b="0" dirty="0" err="1" smtClean="0">
                <a:solidFill>
                  <a:srgbClr val="FF0000"/>
                </a:solidFill>
                <a:effectLst/>
                <a:latin typeface="+mj-lt"/>
                <a:cs typeface="Times New Roman" pitchFamily="18" charset="0"/>
              </a:rPr>
              <a:t>Trên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Sông</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Gio-Đan</a:t>
            </a:r>
            <a:r>
              <a:rPr lang="en-US" sz="5400" b="0" dirty="0" smtClean="0">
                <a:solidFill>
                  <a:srgbClr val="FF0000"/>
                </a:solidFill>
                <a:effectLst/>
                <a:latin typeface="+mj-lt"/>
                <a:cs typeface="Times New Roman" pitchFamily="18" charset="0"/>
              </a:rPr>
              <a:t> </a:t>
            </a:r>
            <a:br>
              <a:rPr lang="en-US" sz="5400" b="0" dirty="0" smtClean="0">
                <a:solidFill>
                  <a:srgbClr val="FF0000"/>
                </a:solidFill>
                <a:effectLst/>
                <a:latin typeface="+mj-lt"/>
                <a:cs typeface="Times New Roman" pitchFamily="18" charset="0"/>
              </a:rPr>
            </a:br>
            <a:r>
              <a:rPr lang="vi-VN" b="0" dirty="0" smtClean="0">
                <a:solidFill>
                  <a:srgbClr val="FF0000"/>
                </a:solidFill>
                <a:effectLst/>
                <a:latin typeface="+mj-lt"/>
                <a:cs typeface="Times New Roman" pitchFamily="18" charset="0"/>
              </a:rPr>
              <a:t>Chúa Giêsu Chịu Phép Rửa - Năm C</a:t>
            </a:r>
            <a:endParaRPr lang="vi-VN"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sông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Gio-đan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thanh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tẩy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sông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Gio-đan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Giê-su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phép</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rửa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83004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smtClean="0">
                <a:solidFill>
                  <a:srgbClr val="002060"/>
                </a:solidFill>
                <a:effectLst/>
                <a:latin typeface="+mj-lt"/>
                <a:cs typeface="Times New Roman" pitchFamily="18" charset="0"/>
              </a:rPr>
              <a:t>Thánh</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Thần</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ngự</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xuống</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trên</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Ngài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và</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có</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tiếng</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Chúa</a:t>
            </a:r>
            <a:r>
              <a:rPr lang="en-US" sz="6600" b="0" dirty="0" smtClean="0">
                <a:solidFill>
                  <a:srgbClr val="002060"/>
                </a:solidFill>
                <a:effectLst/>
                <a:latin typeface="+mj-lt"/>
                <a:cs typeface="Times New Roman" pitchFamily="18" charset="0"/>
              </a:rPr>
              <a:t> Cha </a:t>
            </a:r>
            <a:r>
              <a:rPr lang="en-US" sz="6600" b="0" dirty="0" err="1" smtClean="0">
                <a:solidFill>
                  <a:srgbClr val="002060"/>
                </a:solidFill>
                <a:effectLst/>
                <a:latin typeface="+mj-lt"/>
                <a:cs typeface="Times New Roman" pitchFamily="18" charset="0"/>
              </a:rPr>
              <a:t>từ</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trời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phán</a:t>
            </a:r>
            <a:r>
              <a:rPr lang="en-US" sz="6600" b="0" dirty="0" smtClean="0">
                <a:solidFill>
                  <a:srgbClr val="002060"/>
                </a:solidFill>
                <a:effectLst/>
                <a:latin typeface="+mj-lt"/>
                <a:cs typeface="Times New Roman" pitchFamily="18" charset="0"/>
              </a:rPr>
              <a:t>: Con </a:t>
            </a:r>
            <a:r>
              <a:rPr lang="en-US" sz="6600" b="0" dirty="0" err="1" smtClean="0">
                <a:solidFill>
                  <a:srgbClr val="002060"/>
                </a:solidFill>
                <a:effectLst/>
                <a:latin typeface="+mj-lt"/>
                <a:cs typeface="Times New Roman" pitchFamily="18" charset="0"/>
              </a:rPr>
              <a:t>là</a:t>
            </a:r>
            <a:r>
              <a:rPr lang="en-US" sz="6600" b="0" dirty="0" smtClean="0">
                <a:solidFill>
                  <a:srgbClr val="002060"/>
                </a:solidFill>
                <a:effectLst/>
                <a:latin typeface="+mj-lt"/>
                <a:cs typeface="Times New Roman" pitchFamily="18" charset="0"/>
              </a:rPr>
              <a:t> Con </a:t>
            </a:r>
            <a:r>
              <a:rPr lang="en-US" sz="6600" b="0" dirty="0" err="1" smtClean="0">
                <a:solidFill>
                  <a:srgbClr val="002060"/>
                </a:solidFill>
                <a:effectLst/>
                <a:latin typeface="+mj-lt"/>
                <a:cs typeface="Times New Roman" pitchFamily="18" charset="0"/>
              </a:rPr>
              <a:t>yếu</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dấu</a:t>
            </a:r>
            <a:r>
              <a:rPr lang="en-US" sz="6600" b="0" dirty="0" smtClean="0">
                <a:solidFill>
                  <a:srgbClr val="002060"/>
                </a:solidFill>
                <a:effectLst/>
                <a:latin typeface="+mj-lt"/>
                <a:cs typeface="Times New Roman" pitchFamily="18" charset="0"/>
              </a:rPr>
              <a:t> Cha Con </a:t>
            </a:r>
            <a:r>
              <a:rPr lang="en-US" sz="6600" b="0" dirty="0" err="1" smtClean="0">
                <a:solidFill>
                  <a:srgbClr val="002060"/>
                </a:solidFill>
                <a:effectLst/>
                <a:latin typeface="+mj-lt"/>
                <a:cs typeface="Times New Roman" pitchFamily="18" charset="0"/>
              </a:rPr>
              <a:t>thật</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đẹp</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lòng</a:t>
            </a:r>
            <a:r>
              <a:rPr lang="en-US" sz="6600" b="0" dirty="0" smtClean="0">
                <a:solidFill>
                  <a:srgbClr val="002060"/>
                </a:solidFill>
                <a:effectLst/>
                <a:latin typeface="+mj-lt"/>
                <a:cs typeface="Times New Roman" pitchFamily="18" charset="0"/>
              </a:rPr>
              <a:t> Cha.</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Khiêm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hôm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nào</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đến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trôi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theo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dòng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nhớ</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cứu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độ</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002060"/>
                </a:solidFill>
                <a:effectLst/>
                <a:latin typeface="+mj-lt"/>
                <a:cs typeface="Times New Roman" pitchFamily="18" charset="0"/>
              </a:rPr>
              <a:t>Sống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Lời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bằng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chính</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người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là</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giúp</a:t>
            </a:r>
            <a:r>
              <a:rPr lang="en-US" sz="6600" b="0" dirty="0" smtClean="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kẻ</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cùng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khốn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ước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gì</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bao</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nhiêu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thế</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nhân</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vào</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tình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thương</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29515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0" u="sng" dirty="0" smtClean="0">
                <a:solidFill>
                  <a:srgbClr val="C00000"/>
                </a:solidFill>
                <a:effectLst/>
                <a:cs typeface="Times New Roman" pitchFamily="18" charset="0"/>
              </a:rPr>
              <a:t>Đ</a:t>
            </a:r>
            <a:r>
              <a:rPr lang="en-US" sz="4800" b="0" u="sng" dirty="0" smtClean="0">
                <a:solidFill>
                  <a:srgbClr val="C00000"/>
                </a:solidFill>
                <a:effectLst/>
                <a:cs typeface="Times New Roman" pitchFamily="18" charset="0"/>
              </a:rPr>
              <a:t>k</a:t>
            </a:r>
            <a:r>
              <a:rPr lang="vi-VN" sz="4800" b="0" u="sng" dirty="0" smtClean="0">
                <a:solidFill>
                  <a:srgbClr val="C00000"/>
                </a:solidFill>
                <a:effectLst/>
                <a:cs typeface="Times New Roman" pitchFamily="18" charset="0"/>
              </a:rPr>
              <a:t>:</a:t>
            </a:r>
            <a:r>
              <a:rPr lang="vi-VN" sz="4800" b="0" dirty="0" smtClean="0">
                <a:solidFill>
                  <a:srgbClr val="002060"/>
                </a:solidFill>
                <a:effectLst/>
                <a:cs typeface="Times New Roman" pitchFamily="18" charset="0"/>
              </a:rPr>
              <a:t> </a:t>
            </a:r>
            <a:r>
              <a:rPr lang="vi-VN" sz="4800" dirty="0">
                <a:solidFill>
                  <a:srgbClr val="002060"/>
                </a:solidFill>
                <a:cs typeface="Times New Roman" pitchFamily="18" charset="0"/>
              </a:rPr>
              <a:t>Từ trời cao có tiếng Chúa Cha phán rằng: này là Con Ta yêu dấu sống đẹp lòng Ta mọi đàng. Và hôm nay Giê-su Con Một Thiên Chúa đã chịu phép rửa vì yêu thương chúng ta. </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2136953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dương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người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chưa</a:t>
            </a:r>
            <a:r>
              <a:rPr lang="en-US" sz="6000" b="0" dirty="0" smtClean="0">
                <a:solidFill>
                  <a:srgbClr val="002060"/>
                </a:solidFill>
                <a:effectLst/>
                <a:latin typeface="+mj-lt"/>
                <a:cs typeface="Times New Roman" pitchFamily="18" charset="0"/>
              </a:rPr>
              <a:t> tin </a:t>
            </a:r>
            <a:r>
              <a:rPr lang="en-US" sz="6000" b="0" dirty="0" err="1" smtClean="0">
                <a:solidFill>
                  <a:srgbClr val="002060"/>
                </a:solidFill>
                <a:effectLst/>
                <a:latin typeface="+mj-lt"/>
                <a:cs typeface="Times New Roman" pitchFamily="18" charset="0"/>
              </a:rPr>
              <a:t>ngôi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đêm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nguyện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cầu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gió</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lùa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97233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dirty="0" err="1" smtClean="0">
                <a:solidFill>
                  <a:srgbClr val="002060"/>
                </a:solidFill>
                <a:effectLst/>
                <a:latin typeface="+mj-lt"/>
                <a:cs typeface="Times New Roman" pitchFamily="18" charset="0"/>
              </a:rPr>
              <a:t>Chính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gió</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dịu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mát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tâm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hồn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giúp</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người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nghèo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đói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hằng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thế</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tin </a:t>
            </a:r>
            <a:r>
              <a:rPr lang="en-US" sz="6000" b="0" dirty="0" err="1" smtClean="0">
                <a:solidFill>
                  <a:srgbClr val="002060"/>
                </a:solidFill>
                <a:effectLst/>
                <a:latin typeface="+mj-lt"/>
                <a:cs typeface="Times New Roman" pitchFamily="18" charset="0"/>
              </a:rPr>
              <a:t>vào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tình</a:t>
            </a:r>
            <a:r>
              <a:rPr lang="en-US" sz="6000" b="0" dirty="0" smtClean="0">
                <a:solidFill>
                  <a:srgbClr val="002060"/>
                </a:solidFill>
                <a:effectLst/>
                <a:latin typeface="+mj-lt"/>
                <a:cs typeface="Times New Roman" pitchFamily="18" charset="0"/>
              </a:rPr>
              <a:t> Cha.</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93852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mây</a:t>
            </a:r>
            <a:r>
              <a:rPr lang="en-US" sz="6000" b="0" dirty="0" smtClean="0">
                <a:solidFill>
                  <a:srgbClr val="002060"/>
                </a:solidFill>
                <a:effectLst/>
                <a:latin typeface="+mj-lt"/>
                <a:cs typeface="Times New Roman" pitchFamily="18" charset="0"/>
              </a:rPr>
              <a:t> bay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non </a:t>
            </a:r>
            <a:r>
              <a:rPr lang="en-US" sz="6000" b="0" dirty="0" err="1" smtClean="0">
                <a:solidFill>
                  <a:srgbClr val="002060"/>
                </a:solidFill>
                <a:effectLst/>
                <a:latin typeface="+mj-lt"/>
                <a:cs typeface="Times New Roman" pitchFamily="18" charset="0"/>
              </a:rPr>
              <a:t>ngàn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đùa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dối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Đâu</a:t>
            </a:r>
            <a:r>
              <a:rPr lang="en-US" sz="6000" b="0" dirty="0" smtClean="0">
                <a:solidFill>
                  <a:srgbClr val="002060"/>
                </a:solidFill>
                <a:effectLst/>
                <a:latin typeface="+mj-lt"/>
                <a:cs typeface="Times New Roman" pitchFamily="18" charset="0"/>
              </a:rPr>
              <a:t> hay </a:t>
            </a:r>
            <a:r>
              <a:rPr lang="en-US" sz="6000" b="0" dirty="0" err="1" smtClean="0">
                <a:solidFill>
                  <a:srgbClr val="002060"/>
                </a:solidFill>
                <a:effectLst/>
                <a:latin typeface="+mj-lt"/>
                <a:cs typeface="Times New Roman" pitchFamily="18" charset="0"/>
              </a:rPr>
              <a:t>mai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kia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tàn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có</a:t>
            </a:r>
            <a:r>
              <a:rPr lang="en-US" sz="6000" b="0" dirty="0" smtClean="0">
                <a:solidFill>
                  <a:srgbClr val="002060"/>
                </a:solidFill>
                <a:effectLst/>
                <a:latin typeface="+mj-lt"/>
                <a:cs typeface="Times New Roman" pitchFamily="18" charset="0"/>
              </a:rPr>
              <a:t> chi </a:t>
            </a:r>
            <a:r>
              <a:rPr lang="en-US" sz="6000" b="0" dirty="0" err="1" smtClean="0">
                <a:solidFill>
                  <a:srgbClr val="002060"/>
                </a:solidFill>
                <a:effectLst/>
                <a:latin typeface="+mj-lt"/>
                <a:cs typeface="Times New Roman" pitchFamily="18" charset="0"/>
              </a:rPr>
              <a:t>đâu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những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gì</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của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2731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err="1" smtClean="0">
                <a:solidFill>
                  <a:srgbClr val="002060"/>
                </a:solidFill>
                <a:effectLst/>
                <a:latin typeface="+mj-lt"/>
                <a:cs typeface="Times New Roman" pitchFamily="18" charset="0"/>
              </a:rPr>
              <a:t>Hãy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biết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tình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hãy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hiến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cuộc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sống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Trở</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thành</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yêu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dấu</a:t>
            </a:r>
            <a:r>
              <a:rPr lang="en-US" sz="6000" b="0" dirty="0" smtClean="0">
                <a:solidFill>
                  <a:srgbClr val="002060"/>
                </a:solidFill>
                <a:effectLst/>
                <a:latin typeface="+mj-lt"/>
                <a:cs typeface="Times New Roman" pitchFamily="18" charset="0"/>
              </a:rPr>
              <a:t> Cha, </a:t>
            </a:r>
            <a:r>
              <a:rPr lang="en-US" sz="6000" b="0" dirty="0" err="1" smtClean="0">
                <a:solidFill>
                  <a:srgbClr val="002060"/>
                </a:solidFill>
                <a:effectLst/>
                <a:latin typeface="+mj-lt"/>
                <a:cs typeface="Times New Roman" pitchFamily="18" charset="0"/>
              </a:rPr>
              <a:t>quê</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niềm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vui</a:t>
            </a:r>
            <a:r>
              <a:rPr lang="en-US" sz="6000" b="0" dirty="0" smtClean="0">
                <a:solidFill>
                  <a:srgbClr val="002060"/>
                </a:solidFill>
                <a:effectLst/>
                <a:latin typeface="+mj-lt"/>
                <a:cs typeface="Times New Roman" pitchFamily="18" charset="0"/>
              </a:rPr>
              <a:t>.</a:t>
            </a:r>
            <a:endParaRPr lang="vi-VN" sz="6000" b="0" dirty="0" smtClean="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94462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Kết</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r>
              <a:rPr lang="en-US" sz="8000" b="0" dirty="0" err="1" smtClean="0">
                <a:solidFill>
                  <a:srgbClr val="FF0000"/>
                </a:solidFill>
                <a:effectLst/>
                <a:latin typeface="+mj-lt"/>
                <a:cs typeface="Times New Roman" pitchFamily="18" charset="0"/>
              </a:rPr>
              <a:t>Này</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Chính</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sz="4800" b="0" dirty="0" err="1" smtClean="0">
                <a:solidFill>
                  <a:srgbClr val="FF0000"/>
                </a:solidFill>
                <a:effectLst/>
                <a:latin typeface="+mj-lt"/>
                <a:cs typeface="Times New Roman" pitchFamily="18" charset="0"/>
              </a:rPr>
              <a:t>Đức</a:t>
            </a:r>
            <a:r>
              <a:rPr lang="en-US" sz="4800" b="0" dirty="0" smtClean="0">
                <a:solidFill>
                  <a:srgbClr val="FF0000"/>
                </a:solidFill>
                <a:effectLst/>
                <a:latin typeface="+mj-lt"/>
                <a:cs typeface="Times New Roman" pitchFamily="18" charset="0"/>
              </a:rPr>
              <a:t> </a:t>
            </a:r>
            <a:r>
              <a:rPr lang="en-US" sz="4800" b="0" dirty="0" err="1" smtClean="0">
                <a:solidFill>
                  <a:srgbClr val="FF0000"/>
                </a:solidFill>
                <a:effectLst/>
                <a:latin typeface="+mj-lt"/>
                <a:cs typeface="Times New Roman" pitchFamily="18" charset="0"/>
              </a:rPr>
              <a:t>Tuấn</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nghèo khó. Sai tôi đến với người lao tù. Đem Tin Mừng giải thoát: Thiên Chúa đã cứu tôi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0000"/>
                </a:solidFill>
                <a:effectLst/>
                <a:latin typeface="+mj-lt"/>
                <a:cs typeface="Times New Roman" pitchFamily="18" charset="0"/>
              </a:rPr>
              <a:t>Tk2:</a:t>
            </a:r>
            <a:r>
              <a:rPr lang="en-US" sz="6600" b="0" dirty="0" smtClean="0">
                <a:solidFill>
                  <a:srgbClr val="003399"/>
                </a:solidFill>
                <a:effectLst/>
                <a:latin typeface="+mj-lt"/>
                <a:cs typeface="Times New Roman" pitchFamily="18" charset="0"/>
              </a:rPr>
              <a:t> </a:t>
            </a:r>
            <a:r>
              <a:rPr lang="vi-VN" sz="6600" b="0" dirty="0">
                <a:solidFill>
                  <a:srgbClr val="002060"/>
                </a:solidFill>
                <a:effectLst/>
                <a:latin typeface="+mj-lt"/>
                <a:cs typeface="Times New Roman" pitchFamily="18" charset="0"/>
              </a:rPr>
              <a:t>Sai tôi đến với người than khóc. Sai tôi đến với người âu sầu. Đem Tin Mừng an ủi: Thiên Chúa đã cứu tôi.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đau yếu. Sai tôi đến với người thất vọng. Đem Tin Mừng chân lý: Thiên Chúa đã cứu tôi.</a:t>
            </a:r>
          </a:p>
        </p:txBody>
      </p:sp>
    </p:spTree>
    <p:extLst>
      <p:ext uri="{BB962C8B-B14F-4D97-AF65-F5344CB8AC3E}">
        <p14:creationId xmlns:p14="http://schemas.microsoft.com/office/powerpoint/2010/main" val="2287310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tội lỗi. Sai tôi đến với người lao nhọc. Đem Tin Mừng cứu rỗi: Thiên Chúa đã cứu tôi.</a:t>
            </a:r>
          </a:p>
        </p:txBody>
      </p:sp>
    </p:spTree>
    <p:extLst>
      <p:ext uri="{BB962C8B-B14F-4D97-AF65-F5344CB8AC3E}">
        <p14:creationId xmlns:p14="http://schemas.microsoft.com/office/powerpoint/2010/main" val="128646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6098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2087</Words>
  <Application>Microsoft Office PowerPoint</Application>
  <PresentationFormat>On-screen Show (16:9)</PresentationFormat>
  <Paragraphs>127</Paragraphs>
  <Slides>89</Slides>
  <Notes>16</Notes>
  <HiddenSlides>0</HiddenSlides>
  <MMClips>0</MMClips>
  <ScaleCrop>false</ScaleCrop>
  <HeadingPairs>
    <vt:vector size="4" baseType="variant">
      <vt:variant>
        <vt:lpstr>Theme</vt:lpstr>
      </vt:variant>
      <vt:variant>
        <vt:i4>13</vt:i4>
      </vt:variant>
      <vt:variant>
        <vt:lpstr>Slide Titles</vt:lpstr>
      </vt:variant>
      <vt:variant>
        <vt:i4>89</vt:i4>
      </vt:variant>
    </vt:vector>
  </HeadingPairs>
  <TitlesOfParts>
    <vt:vector size="102" baseType="lpstr">
      <vt:lpstr>Office Theme</vt:lpstr>
      <vt:lpstr>3_Office Theme</vt:lpstr>
      <vt:lpstr>5_Office Theme</vt:lpstr>
      <vt:lpstr>36_Default Design</vt:lpstr>
      <vt:lpstr>2_Office Theme</vt:lpstr>
      <vt:lpstr>4_Office Theme</vt:lpstr>
      <vt:lpstr>6_Office Theme</vt:lpstr>
      <vt:lpstr>7_Office Theme</vt:lpstr>
      <vt:lpstr>8_Office Theme</vt:lpstr>
      <vt:lpstr>37_Default Design</vt:lpstr>
      <vt:lpstr>1_Office Theme</vt:lpstr>
      <vt:lpstr>9_Office Theme</vt:lpstr>
      <vt:lpstr>10_Office Theme</vt:lpstr>
      <vt:lpstr>PowerPoint Presentation</vt:lpstr>
      <vt:lpstr>Ca Nhập Lễ Con Ta Yếu Dấu Giang Ân</vt:lpstr>
      <vt:lpstr>Đk: Từ trời cao có tiếng Chúa Cha phán rằng: này là Con Ta yêu dấu sống đẹp lòng Ta mọi đàng. Và hôm nay Giê-su Con Một Thiên Chúa đã chịu phép rửa vì yêu thương chúng ta. </vt:lpstr>
      <vt:lpstr>Tk1. Hãy hát, hãy hát dâng lời chúc tụng. Hãy hát, hãy hát dâng lời cảm tạ. Ngàn dân ơi vui lên! Triều thần ơi vui lên! Vui lên trong niềm hân hoan. </vt:lpstr>
      <vt:lpstr>Đk: Từ trời cao có tiếng Chúa Cha phán rằng: này là Con Ta yêu dấu sống đẹp lòng Ta mọi đàng. Và hôm nay Giê-su Con Một Thiên Chúa đã chịu phép rửa vì yêu thương chúng ta. </vt:lpstr>
      <vt:lpstr>Tk2. Tiến bước, tiến bước loan truyền Nước Trời. Ra đi, ra đi rao giảng Tin Mừng. Ngàn dân ơi vui lên! Triều thần ơi vui lên! Vui lên trong niềm hân hoan.</vt:lpstr>
      <vt:lpstr>Đk: Từ trời cao có tiếng Chúa Cha phán rằng: này là Con Ta yêu dấu sống đẹp lòng Ta mọi đàng. Và hôm nay Giê-su Con Một Thiên Chúa đã chịu phép rửa vì yêu thương chúng ta.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 Áo Ngài mặc toàn oai phong lẫm liệt, cầm bào Ngài khoác muôn vạn ánh hào quang.</vt:lpstr>
      <vt:lpstr>Đk: Hồn tôi hỡi hãy chúc tụng Chúa Trời.</vt:lpstr>
      <vt:lpstr>Tk2: Kỳ công Chúa, quá nhiều Chúa ơi, thật phong phú với muôn màu sắc đầy ắp dương gian này. Với vạn vật Ngài khôn ngoan tác thành, linh hồn tôi hỡi, ca tụng Chúa trời đi.</vt:lpstr>
      <vt:lpstr>Đk: Hồn tôi hỡi hãy chúc tụng Chúa Trời.</vt:lpstr>
      <vt:lpstr>Tk3: Kìa muôn thú ngước nhìn Chúa luôn, đợi trông Chúa dũ thương nhìn đến dọn bữa cho no lòng.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 Muốn tạo lại Ngài ban sinh khí vào, bởi Ngài đổi mới bộ mặt của trần gian. </vt:lpstr>
      <vt:lpstr>Đk: Hồn tôi hỡi hãy chúc tụng Chúa Trời.</vt:lpstr>
      <vt:lpstr>PowerPoint Presentation</vt:lpstr>
      <vt:lpstr>Alleluia-alleluia: Gioan nói: Đấng sẽ đến sau tôi thì uy lực hơn tôi. Người sẽ rửa các ngươi trong lửa và Thánh Thần.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Ca Dâng Lễ Đây Lễ Vật Phương Anh </vt:lpstr>
      <vt:lpstr>Đk: Đây lễ vật, đây lễ vật con chân thành xin dâng lên Cha. Đây lễ Bm vật, đây lễ vật con chân thành xin dâng lên A Cha.</vt:lpstr>
      <vt:lpstr>Tk1: Chúa ơi! Sau bao lao Am nhọc với bao mồ hôi trong khi lao tác. Thì giờ G đây con thu được rượu bánh thơm lành.</vt:lpstr>
      <vt:lpstr>Đk: Đây lễ vật, đây lễ vật con chân thành xin dâng lên Cha. Đây lễ Bm vật, đây lễ vật con chân thành xin dâng lên A Cha.</vt:lpstr>
      <vt:lpstr>Tk2: Chúa ơi! Nếu Chúa không nhận lễ vật toàn thiêu con dâng lên Chúa. Thì giờ đây con xin thương nhận ngay tấm thân con.</vt:lpstr>
      <vt:lpstr>Đk: Đây lễ vật, đây lễ vật con chân thành xin dâng lên Cha. Đây lễ Bm vật, đây lễ vật con chân thành xin dâng lên A Cha.</vt:lpstr>
      <vt:lpstr>PowerPoint Presentation</vt:lpstr>
      <vt:lpstr>PowerPoint Presentation</vt:lpstr>
      <vt:lpstr>PowerPoint Presentation</vt:lpstr>
      <vt:lpstr>Ca Nguyện Hiệp Lễ Trên Sông Gio-Đan  Chúa Giêsu Chịu Phép Rửa - Năm C</vt:lpstr>
      <vt:lpstr>Tk1: Trên sông Gio-đan năm nào, Gioan thanh tẩy dân chúng. Bên bờ sông Gio-đan ngọt ngào, Chúa Giê-su đã làm phép rửa.</vt:lpstr>
      <vt:lpstr>Thánh Thần ngự xuống trên Ngài, và có tiếng Chúa Cha từ trời phán: Con là Con yếu dấu Cha Con thật đẹp lòng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Tk2: Khiêm nhu như Gioan hôm nào, loan tin cho Ngài sẽ đến. Bao năm trôi theo dòng đời, nhớ loan tin ơn Ngài cứu độ. </vt:lpstr>
      <vt:lpstr>Sống Lời Chúa bằng chính con người, là giúp kẻ cùng khốn, ước gì bao nhiêu thế nhân tin vào một tình thương</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Tk3: Trên nơi dương gian bao người, chưa tin ngôi lời Thiên Chúa, trong đêm con xin nguyện cầu, sẽ loan tin như ngọn gió lùa.</vt:lpstr>
      <vt:lpstr>Chính ngọn gió dịu mát tâm hồn, là giúp người nghèo đói, con hằng xin cho thế nhân tin vào tình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Tk4: Như mây bay trên non ngàn, nhân gian vui đùa gian dối. Đâu hay mai kia sẽ tàn, có chi đâu những gì của đời!</vt:lpstr>
      <vt:lpstr>Hãy nhận biết tình Chúa cao vời, và hãy hiến trọn cuộc sống. Trở thành con yêu dấu Cha, quê trời là niềm vui.</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PowerPoint Presentation</vt:lpstr>
      <vt:lpstr>Ca Kết Lễ Này Chính Chúa  Đức Tuấn</vt:lpstr>
      <vt:lpstr>Đk: Này chính Chúa đã sai tôi đi. Sai tôi đi loan báo Tin Mừng. Này chính Chúa đã thánh hiến tôi. Sai tôi đi Người sai tôi đi.</vt:lpstr>
      <vt:lpstr>Tk1: Sai tôi đến với người nghèo khó. Sai tôi đến với người lao tù. Đem Tin Mừng giải thoát: Thiên Chúa đã cứu tôi.</vt:lpstr>
      <vt:lpstr>Tk2: Sai tôi đến với người than khóc. Sai tôi đến với người âu sầu. Đem Tin Mừng an ủi: Thiên Chúa đã cứu tôi.</vt:lpstr>
      <vt:lpstr>Đk: Này chính Chúa đã sai tôi đi. Sai tôi đi loan báo Tin Mừng. Này chính Chúa đã thánh hiến tôi. Sai tôi đi Người sai tôi đi.</vt:lpstr>
      <vt:lpstr>Tk3: Sai tôi đến với người đau yếu. Sai tôi đến với người thất vọng. Đem Tin Mừng chân lý: Thiên Chúa đã cứu tôi.</vt:lpstr>
      <vt:lpstr>Tk4: Sai tôi đến với người tội lỗi. Sai tôi đến với người lao nhọc. Đem Tin Mừng cứu rỗi: Thiên Chúa đã cứu tôi.</vt:lpstr>
      <vt:lpstr>Đk: Này chính Chúa đã sai tôi đi. Sai tôi đi loan báo Tin Mừng. Này chính Chúa đã thánh hiến tôi. Sai tôi đi Người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32</cp:revision>
  <dcterms:created xsi:type="dcterms:W3CDTF">2021-12-05T01:20:54Z</dcterms:created>
  <dcterms:modified xsi:type="dcterms:W3CDTF">2025-01-10T07:38:09Z</dcterms:modified>
</cp:coreProperties>
</file>