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0" r:id="rId7"/>
    <p:sldMasterId id="2147483752" r:id="rId8"/>
    <p:sldMasterId id="2147483764" r:id="rId9"/>
    <p:sldMasterId id="2147483772" r:id="rId10"/>
    <p:sldMasterId id="2147483784" r:id="rId11"/>
  </p:sldMasterIdLst>
  <p:notesMasterIdLst>
    <p:notesMasterId r:id="rId98"/>
  </p:notesMasterIdLst>
  <p:sldIdLst>
    <p:sldId id="810" r:id="rId12"/>
    <p:sldId id="804" r:id="rId13"/>
    <p:sldId id="805" r:id="rId14"/>
    <p:sldId id="807" r:id="rId15"/>
    <p:sldId id="937" r:id="rId16"/>
    <p:sldId id="808" r:id="rId17"/>
    <p:sldId id="938" r:id="rId18"/>
    <p:sldId id="918" r:id="rId19"/>
    <p:sldId id="902" r:id="rId20"/>
    <p:sldId id="904" r:id="rId21"/>
    <p:sldId id="905" r:id="rId22"/>
    <p:sldId id="906" r:id="rId23"/>
    <p:sldId id="907" r:id="rId24"/>
    <p:sldId id="908" r:id="rId25"/>
    <p:sldId id="909" r:id="rId26"/>
    <p:sldId id="922" r:id="rId27"/>
    <p:sldId id="911" r:id="rId28"/>
    <p:sldId id="912" r:id="rId29"/>
    <p:sldId id="913" r:id="rId30"/>
    <p:sldId id="914" r:id="rId31"/>
    <p:sldId id="915" r:id="rId32"/>
    <p:sldId id="916" r:id="rId33"/>
    <p:sldId id="917" r:id="rId34"/>
    <p:sldId id="925" r:id="rId35"/>
    <p:sldId id="819" r:id="rId36"/>
    <p:sldId id="859" r:id="rId37"/>
    <p:sldId id="860" r:id="rId38"/>
    <p:sldId id="861" r:id="rId39"/>
    <p:sldId id="862" r:id="rId40"/>
    <p:sldId id="863" r:id="rId41"/>
    <p:sldId id="864" r:id="rId42"/>
    <p:sldId id="865" r:id="rId43"/>
    <p:sldId id="866" r:id="rId44"/>
    <p:sldId id="867" r:id="rId45"/>
    <p:sldId id="868" r:id="rId46"/>
    <p:sldId id="869" r:id="rId47"/>
    <p:sldId id="870" r:id="rId48"/>
    <p:sldId id="871" r:id="rId49"/>
    <p:sldId id="872" r:id="rId50"/>
    <p:sldId id="926" r:id="rId51"/>
    <p:sldId id="873" r:id="rId52"/>
    <p:sldId id="919" r:id="rId53"/>
    <p:sldId id="811" r:id="rId54"/>
    <p:sldId id="927" r:id="rId55"/>
    <p:sldId id="928" r:id="rId56"/>
    <p:sldId id="929" r:id="rId57"/>
    <p:sldId id="930" r:id="rId58"/>
    <p:sldId id="931" r:id="rId59"/>
    <p:sldId id="932" r:id="rId60"/>
    <p:sldId id="933" r:id="rId61"/>
    <p:sldId id="934" r:id="rId62"/>
    <p:sldId id="935" r:id="rId63"/>
    <p:sldId id="936" r:id="rId64"/>
    <p:sldId id="799" r:id="rId65"/>
    <p:sldId id="876" r:id="rId66"/>
    <p:sldId id="877" r:id="rId67"/>
    <p:sldId id="878" r:id="rId68"/>
    <p:sldId id="880" r:id="rId69"/>
    <p:sldId id="939" r:id="rId70"/>
    <p:sldId id="825" r:id="rId71"/>
    <p:sldId id="924" r:id="rId72"/>
    <p:sldId id="940" r:id="rId73"/>
    <p:sldId id="941" r:id="rId74"/>
    <p:sldId id="942" r:id="rId75"/>
    <p:sldId id="943" r:id="rId76"/>
    <p:sldId id="944" r:id="rId77"/>
    <p:sldId id="945" r:id="rId78"/>
    <p:sldId id="850" r:id="rId79"/>
    <p:sldId id="841" r:id="rId80"/>
    <p:sldId id="844" r:id="rId81"/>
    <p:sldId id="897" r:id="rId82"/>
    <p:sldId id="847" r:id="rId83"/>
    <p:sldId id="898" r:id="rId84"/>
    <p:sldId id="849" r:id="rId85"/>
    <p:sldId id="899" r:id="rId86"/>
    <p:sldId id="896" r:id="rId87"/>
    <p:sldId id="900" r:id="rId88"/>
    <p:sldId id="923" r:id="rId89"/>
    <p:sldId id="851" r:id="rId90"/>
    <p:sldId id="883" r:id="rId91"/>
    <p:sldId id="884" r:id="rId92"/>
    <p:sldId id="886" r:id="rId93"/>
    <p:sldId id="946" r:id="rId94"/>
    <p:sldId id="889" r:id="rId95"/>
    <p:sldId id="947" r:id="rId96"/>
    <p:sldId id="92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65427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581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25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66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77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4709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19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17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10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1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3.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68474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9.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smtClean="0">
                <a:solidFill>
                  <a:schemeClr val="bg1"/>
                </a:solidFill>
                <a:latin typeface="+mj-lt"/>
                <a:cs typeface="Times New Roman" panose="02020603050405020304" pitchFamily="18" charset="0"/>
              </a:rPr>
              <a:t>Và </a:t>
            </a:r>
            <a:r>
              <a:rPr lang="vi-VN" sz="5400" b="0" dirty="0">
                <a:solidFill>
                  <a:schemeClr val="bg1"/>
                </a:solidFill>
                <a:latin typeface="+mj-lt"/>
                <a:cs typeface="Times New Roman" panose="02020603050405020304" pitchFamily="18" charset="0"/>
              </a:rPr>
              <a:t>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000" b="0" dirty="0" smtClean="0">
                <a:solidFill>
                  <a:srgbClr val="FFFF00"/>
                </a:solidFill>
                <a:effectLst/>
                <a:cs typeface="Times New Roman" pitchFamily="18" charset="0"/>
              </a:rPr>
              <a:t>CA NHẬP LỄ</a:t>
            </a:r>
            <a:br>
              <a:rPr lang="en-US" sz="6000" b="0" dirty="0" smtClean="0">
                <a:solidFill>
                  <a:srgbClr val="FFFF00"/>
                </a:solidFill>
                <a:effectLst/>
                <a:cs typeface="Times New Roman" pitchFamily="18" charset="0"/>
              </a:rPr>
            </a:br>
            <a:r>
              <a:rPr lang="en-US" sz="6000" b="0" dirty="0" smtClean="0">
                <a:solidFill>
                  <a:srgbClr val="FFFF00"/>
                </a:solidFill>
                <a:effectLst/>
                <a:cs typeface="Times New Roman" pitchFamily="18" charset="0"/>
              </a:rPr>
              <a:t>Ba </a:t>
            </a:r>
            <a:r>
              <a:rPr lang="en-US" sz="6000" b="0" dirty="0" err="1" smtClean="0">
                <a:solidFill>
                  <a:srgbClr val="FFFF00"/>
                </a:solidFill>
                <a:effectLst/>
                <a:cs typeface="Times New Roman" pitchFamily="18" charset="0"/>
              </a:rPr>
              <a:t>Vua</a:t>
            </a:r>
            <a:r>
              <a:rPr lang="en-US" sz="6000" dirty="0" smtClean="0">
                <a:solidFill>
                  <a:srgbClr val="FFFF00"/>
                </a:solidFill>
                <a:cs typeface="Times New Roman" pitchFamily="18" charset="0"/>
              </a:rPr>
              <a:t> </a:t>
            </a:r>
            <a:r>
              <a:rPr lang="en-US" sz="6000" dirty="0" err="1" smtClean="0">
                <a:solidFill>
                  <a:srgbClr val="FFFF00"/>
                </a:solidFill>
                <a:cs typeface="Times New Roman" pitchFamily="18" charset="0"/>
              </a:rPr>
              <a:t>Lên</a:t>
            </a:r>
            <a:r>
              <a:rPr lang="en-US" sz="6000" dirty="0" smtClean="0">
                <a:solidFill>
                  <a:srgbClr val="FFFF00"/>
                </a:solidFill>
                <a:cs typeface="Times New Roman" pitchFamily="18" charset="0"/>
              </a:rPr>
              <a:t> </a:t>
            </a:r>
            <a:r>
              <a:rPr lang="en-US" sz="6000" dirty="0" err="1" smtClean="0">
                <a:solidFill>
                  <a:srgbClr val="FFFF00"/>
                </a:solidFill>
                <a:cs typeface="Times New Roman" pitchFamily="18" charset="0"/>
              </a:rPr>
              <a:t>Đường</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6000" i="1" dirty="0" err="1" smtClean="0">
                <a:solidFill>
                  <a:schemeClr val="bg1"/>
                </a:solidFill>
                <a:cs typeface="Times New Roman" pitchFamily="18" charset="0"/>
              </a:rPr>
              <a:t>Giang</a:t>
            </a:r>
            <a:r>
              <a:rPr lang="en-US" sz="6000" i="1" dirty="0" smtClean="0">
                <a:solidFill>
                  <a:schemeClr val="bg1"/>
                </a:solidFill>
                <a:cs typeface="Times New Roman" pitchFamily="18" charset="0"/>
              </a:rPr>
              <a:t> </a:t>
            </a:r>
            <a:r>
              <a:rPr lang="en-US" sz="6000" i="1" dirty="0" err="1" smtClean="0">
                <a:solidFill>
                  <a:schemeClr val="bg1"/>
                </a:solidFill>
                <a:cs typeface="Times New Roman" pitchFamily="18" charset="0"/>
              </a:rPr>
              <a:t>Ân</a:t>
            </a:r>
            <a:endParaRPr lang="vi-VN" sz="6000" b="0" i="1" dirty="0">
              <a:solidFill>
                <a:schemeClr val="bg1"/>
              </a:solidFill>
              <a:effectLst/>
              <a:cs typeface="Times New Roman" pitchFamily="18" charset="0"/>
            </a:endParaRPr>
          </a:p>
        </p:txBody>
      </p:sp>
    </p:spTree>
    <p:extLst>
      <p:ext uri="{BB962C8B-B14F-4D97-AF65-F5344CB8AC3E}">
        <p14:creationId xmlns:p14="http://schemas.microsoft.com/office/powerpoint/2010/main" val="2195266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0" u="sng" dirty="0" smtClean="0">
                <a:solidFill>
                  <a:srgbClr val="FFFF00"/>
                </a:solidFill>
                <a:effectLst/>
                <a:cs typeface="Times New Roman" pitchFamily="18" charset="0"/>
              </a:rPr>
              <a:t>Đ</a:t>
            </a:r>
            <a:r>
              <a:rPr lang="en-US" sz="6600" b="0" u="sng" dirty="0" smtClean="0">
                <a:solidFill>
                  <a:srgbClr val="FFFF00"/>
                </a:solidFill>
                <a:effectLst/>
                <a:cs typeface="Times New Roman" pitchFamily="18" charset="0"/>
              </a:rPr>
              <a:t>k</a:t>
            </a:r>
            <a:r>
              <a:rPr lang="en-US" sz="6600" b="0" dirty="0" smtClean="0">
                <a:solidFill>
                  <a:srgbClr val="FFFF00"/>
                </a:solidFill>
                <a:effectLst/>
                <a:cs typeface="Times New Roman" pitchFamily="18" charset="0"/>
              </a:rPr>
              <a:t>. </a:t>
            </a:r>
            <a:r>
              <a:rPr lang="vi-VN" sz="6600" dirty="0">
                <a:solidFill>
                  <a:schemeClr val="bg1"/>
                </a:solidFill>
                <a:cs typeface="Times New Roman" pitchFamily="18" charset="0"/>
              </a:rPr>
              <a:t>Từ Đông Phương Ba Vua lên đường. Tiến về Bê-lem tìm Ngôi Sao sáng. </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3270009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600" b="0" dirty="0" err="1">
                <a:solidFill>
                  <a:schemeClr val="bg1"/>
                </a:solidFill>
                <a:effectLst/>
                <a:latin typeface="+mj-lt"/>
                <a:cs typeface="Times New Roman" panose="02020603050405020304" pitchFamily="18" charset="0"/>
              </a:rPr>
              <a:t>Người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quản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cai</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sông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đến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tận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địa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cầu</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này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kia</a:t>
            </a:r>
            <a:r>
              <a:rPr lang="en-US" sz="6600" b="0" dirty="0" smtClean="0">
                <a:solidFill>
                  <a:schemeClr val="bg1"/>
                </a:solidFill>
                <a:effectLst/>
                <a:latin typeface="+mj-lt"/>
                <a:cs typeface="Times New Roman" panose="02020603050405020304" pitchFamily="18" charset="0"/>
              </a:rPr>
              <a:t>.</a:t>
            </a:r>
            <a:endParaRPr lang="en-US" sz="66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cs typeface="Times New Roman" pitchFamily="18" charset="0"/>
              </a:rPr>
              <a:t>Tk1</a:t>
            </a:r>
            <a:r>
              <a:rPr lang="vi-VN" sz="4800" b="0" u="sng" dirty="0" smtClean="0">
                <a:solidFill>
                  <a:srgbClr val="FFFF00"/>
                </a:solidFill>
                <a:effectLst/>
                <a:cs typeface="Times New Roman" pitchFamily="18" charset="0"/>
              </a:rPr>
              <a:t>.</a:t>
            </a:r>
            <a:r>
              <a:rPr lang="vi-VN" sz="4800" b="0" dirty="0" smtClean="0">
                <a:solidFill>
                  <a:schemeClr val="bg1"/>
                </a:solidFill>
                <a:effectLst/>
                <a:cs typeface="Times New Roman" pitchFamily="18" charset="0"/>
              </a:rPr>
              <a:t> </a:t>
            </a:r>
            <a:r>
              <a:rPr lang="vi-VN" sz="4800" dirty="0">
                <a:solidFill>
                  <a:schemeClr val="bg1"/>
                </a:solidFill>
                <a:cs typeface="Times New Roman" pitchFamily="18" charset="0"/>
              </a:rPr>
              <a:t>Ba Vua dâng tiến Chúa Hài Nhi: Vàng - Nhũ Hương - Mộc Dược làm lễ dâng lòng thành. Với niềm hỷ hoan mừng Vua giáng thế. Sinh xuống gian trần vì yêu thương chúng nhân. </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608912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smtClean="0">
                <a:solidFill>
                  <a:srgbClr val="FFFF00"/>
                </a:solidFill>
                <a:effectLst/>
                <a:latin typeface="+mj-lt"/>
                <a:cs typeface="Times New Roman" panose="02020603050405020304" pitchFamily="18" charset="0"/>
              </a:rPr>
              <a:t>Allrluia</a:t>
            </a:r>
            <a:r>
              <a:rPr lang="en-US" sz="5220" b="0" u="sng" dirty="0" smtClean="0">
                <a:solidFill>
                  <a:srgbClr val="FFFF00"/>
                </a:solidFill>
                <a:effectLst/>
                <a:latin typeface="+mj-lt"/>
                <a:cs typeface="Times New Roman" panose="02020603050405020304" pitchFamily="18" charset="0"/>
              </a:rPr>
              <a:t>-alleluia: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Chúng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đã</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thấy</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sao</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của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ở </a:t>
            </a:r>
            <a:r>
              <a:rPr lang="en-US" sz="5220" b="0" dirty="0" err="1" smtClean="0">
                <a:solidFill>
                  <a:schemeClr val="bg1"/>
                </a:solidFill>
                <a:effectLst/>
                <a:latin typeface="+mj-lt"/>
                <a:cs typeface="Times New Roman" panose="02020603050405020304" pitchFamily="18" charset="0"/>
              </a:rPr>
              <a:t>phương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Đông</a:t>
            </a:r>
            <a:r>
              <a:rPr lang="en-US" sz="5220" b="0" dirty="0" smtClean="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b="0" dirty="0"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a:t>
            </a:r>
            <a:r>
              <a:rPr lang="en-US" sz="5220" b="0" u="sng" dirty="0" smtClean="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0" u="sng" dirty="0" smtClean="0">
                <a:solidFill>
                  <a:srgbClr val="FFFF00"/>
                </a:solidFill>
                <a:effectLst/>
                <a:cs typeface="Times New Roman" pitchFamily="18" charset="0"/>
              </a:rPr>
              <a:t>Đ</a:t>
            </a:r>
            <a:r>
              <a:rPr lang="en-US" sz="6600" b="0" u="sng" dirty="0" smtClean="0">
                <a:solidFill>
                  <a:srgbClr val="FFFF00"/>
                </a:solidFill>
                <a:effectLst/>
                <a:cs typeface="Times New Roman" pitchFamily="18" charset="0"/>
              </a:rPr>
              <a:t>k</a:t>
            </a:r>
            <a:r>
              <a:rPr lang="en-US" sz="6600" b="0" dirty="0" smtClean="0">
                <a:solidFill>
                  <a:srgbClr val="FFFF00"/>
                </a:solidFill>
                <a:effectLst/>
                <a:cs typeface="Times New Roman" pitchFamily="18" charset="0"/>
              </a:rPr>
              <a:t>. </a:t>
            </a:r>
            <a:r>
              <a:rPr lang="vi-VN" sz="6600" dirty="0">
                <a:solidFill>
                  <a:schemeClr val="bg1"/>
                </a:solidFill>
                <a:cs typeface="Times New Roman" pitchFamily="18" charset="0"/>
              </a:rPr>
              <a:t>Từ Đông Phương Ba Vua lên đường. Tiến về Bê-lem tìm Ngôi Sao sáng. </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662192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4038600" y="2769810"/>
            <a:ext cx="4572000" cy="1446550"/>
          </a:xfrm>
          <a:prstGeom prst="rect">
            <a:avLst/>
          </a:prstGeom>
        </p:spPr>
        <p:txBody>
          <a:bodyPr>
            <a:spAutoFit/>
          </a:bodyPr>
          <a:lstStyle/>
          <a:p>
            <a:pPr lvl="0" algn="ct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Dâng</a:t>
            </a:r>
            <a: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Hài</a:t>
            </a:r>
            <a: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Nhi</a:t>
            </a:r>
            <a: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r>
            <a:b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br>
            <a:r>
              <a:rPr lang="en-US" sz="4000" i="1"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Mi</a:t>
            </a:r>
            <a:r>
              <a:rPr lang="en-US" sz="4000" i="1"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000" i="1"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Vũ</a:t>
            </a:r>
            <a:endParaRPr lang="en-US" sz="4000" i="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cs typeface="Times New Roman" pitchFamily="18" charset="0"/>
              </a:rPr>
              <a:t>Tk1:</a:t>
            </a:r>
            <a:r>
              <a:rPr lang="en-US" sz="4800" b="0" dirty="0" smtClean="0">
                <a:solidFill>
                  <a:schemeClr val="bg1"/>
                </a:solidFill>
                <a:effectLst/>
                <a:cs typeface="Times New Roman" pitchFamily="18" charset="0"/>
              </a:rPr>
              <a:t> </a:t>
            </a:r>
            <a:r>
              <a:rPr lang="vi-VN" sz="4800" dirty="0" smtClean="0">
                <a:solidFill>
                  <a:schemeClr val="bg1"/>
                </a:solidFill>
                <a:cs typeface="Times New Roman" pitchFamily="18" charset="0"/>
              </a:rPr>
              <a:t>Hôm </a:t>
            </a:r>
            <a:r>
              <a:rPr lang="vi-VN" sz="4800" dirty="0">
                <a:solidFill>
                  <a:schemeClr val="bg1"/>
                </a:solidFill>
                <a:cs typeface="Times New Roman" pitchFamily="18" charset="0"/>
              </a:rPr>
              <a:t>nay con có có gì dâng Chúa Hài Nhi? Tay con nhỏ bé dâng Ngài chỉ là hư không Vàng hương không có mộc dược nhũ hương cũng không Còn chi để dâng lên Ngài đây tấm lòng con.</a:t>
            </a:r>
          </a:p>
        </p:txBody>
      </p:sp>
    </p:spTree>
    <p:extLst>
      <p:ext uri="{BB962C8B-B14F-4D97-AF65-F5344CB8AC3E}">
        <p14:creationId xmlns:p14="http://schemas.microsoft.com/office/powerpoint/2010/main" val="254032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b="0" dirty="0" smtClean="0">
                <a:solidFill>
                  <a:schemeClr val="bg1"/>
                </a:solidFill>
                <a:effectLst/>
                <a:cs typeface="Times New Roman" pitchFamily="18" charset="0"/>
              </a:rPr>
              <a:t> </a:t>
            </a:r>
            <a:r>
              <a:rPr lang="vi-VN" sz="8000" dirty="0">
                <a:solidFill>
                  <a:schemeClr val="bg1"/>
                </a:solidFill>
                <a:cs typeface="Times New Roman" pitchFamily="18" charset="0"/>
              </a:rPr>
              <a:t>Hài Nhi ơi! Xin thương nhận lấy đây tấm lòng con.</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77196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cs typeface="Times New Roman" pitchFamily="18" charset="0"/>
              </a:rPr>
              <a:t>Tk2:</a:t>
            </a:r>
            <a:r>
              <a:rPr lang="en-US" sz="4600" b="0" dirty="0" smtClean="0">
                <a:solidFill>
                  <a:schemeClr val="bg1"/>
                </a:solidFill>
                <a:effectLst/>
                <a:cs typeface="Times New Roman" pitchFamily="18" charset="0"/>
              </a:rPr>
              <a:t> </a:t>
            </a:r>
            <a:r>
              <a:rPr lang="vi-VN" sz="4600" dirty="0">
                <a:solidFill>
                  <a:schemeClr val="bg1"/>
                </a:solidFill>
                <a:cs typeface="Times New Roman" pitchFamily="18" charset="0"/>
              </a:rPr>
              <a:t>Bê-lem năm ấy trắng ngần sương tuyết mùa </a:t>
            </a:r>
            <a:r>
              <a:rPr lang="vi-VN" sz="4600" dirty="0" smtClean="0">
                <a:solidFill>
                  <a:schemeClr val="bg1"/>
                </a:solidFill>
                <a:cs typeface="Times New Roman" pitchFamily="18" charset="0"/>
              </a:rPr>
              <a:t>đông</a:t>
            </a:r>
            <a:r>
              <a:rPr lang="en-US" sz="4600" dirty="0" smtClean="0">
                <a:solidFill>
                  <a:schemeClr val="bg1"/>
                </a:solidFill>
                <a:cs typeface="Times New Roman" pitchFamily="18" charset="0"/>
              </a:rPr>
              <a:t>,</a:t>
            </a:r>
            <a:r>
              <a:rPr lang="vi-VN" sz="4600" dirty="0" smtClean="0">
                <a:solidFill>
                  <a:schemeClr val="bg1"/>
                </a:solidFill>
                <a:cs typeface="Times New Roman" pitchFamily="18" charset="0"/>
              </a:rPr>
              <a:t> </a:t>
            </a:r>
            <a:r>
              <a:rPr lang="vi-VN" sz="4600" dirty="0">
                <a:solidFill>
                  <a:schemeClr val="bg1"/>
                </a:solidFill>
                <a:cs typeface="Times New Roman" pitchFamily="18" charset="0"/>
              </a:rPr>
              <a:t>Bê-lem hoang vắng hang lừa nôi hèn đơn sơ. Vì yêu Chúa xuống làm người sống kiếp phàm </a:t>
            </a:r>
            <a:r>
              <a:rPr lang="vi-VN" sz="4600" dirty="0" smtClean="0">
                <a:solidFill>
                  <a:schemeClr val="bg1"/>
                </a:solidFill>
                <a:cs typeface="Times New Roman" pitchFamily="18" charset="0"/>
              </a:rPr>
              <a:t>nhân</a:t>
            </a:r>
            <a:r>
              <a:rPr lang="en-US" sz="4600" dirty="0" smtClean="0">
                <a:solidFill>
                  <a:schemeClr val="bg1"/>
                </a:solidFill>
                <a:cs typeface="Times New Roman" pitchFamily="18" charset="0"/>
              </a:rPr>
              <a:t>,</a:t>
            </a:r>
            <a:r>
              <a:rPr lang="vi-VN" sz="4600" dirty="0" smtClean="0">
                <a:solidFill>
                  <a:schemeClr val="bg1"/>
                </a:solidFill>
                <a:cs typeface="Times New Roman" pitchFamily="18" charset="0"/>
              </a:rPr>
              <a:t> ngày thương </a:t>
            </a:r>
            <a:r>
              <a:rPr lang="vi-VN" sz="4600" dirty="0">
                <a:solidFill>
                  <a:schemeClr val="bg1"/>
                </a:solidFill>
                <a:cs typeface="Times New Roman" pitchFamily="18" charset="0"/>
              </a:rPr>
              <a:t>chúng nhân nên hạ sinh giữa mùa đông.</a:t>
            </a:r>
          </a:p>
        </p:txBody>
      </p:sp>
    </p:spTree>
    <p:extLst>
      <p:ext uri="{BB962C8B-B14F-4D97-AF65-F5344CB8AC3E}">
        <p14:creationId xmlns:p14="http://schemas.microsoft.com/office/powerpoint/2010/main" val="362131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b="0" dirty="0" smtClean="0">
                <a:solidFill>
                  <a:schemeClr val="bg1"/>
                </a:solidFill>
                <a:effectLst/>
                <a:cs typeface="Times New Roman" pitchFamily="18" charset="0"/>
              </a:rPr>
              <a:t> </a:t>
            </a:r>
            <a:r>
              <a:rPr lang="vi-VN" sz="8000" dirty="0">
                <a:solidFill>
                  <a:schemeClr val="bg1"/>
                </a:solidFill>
                <a:cs typeface="Times New Roman" pitchFamily="18" charset="0"/>
              </a:rPr>
              <a:t>Hài Nhi ơi! Xin thương nhận lấy đây tấm lòng con.</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3312883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cs typeface="Times New Roman" pitchFamily="18" charset="0"/>
              </a:rPr>
              <a:t>Tk2.</a:t>
            </a:r>
            <a:r>
              <a:rPr lang="en-US" sz="5400" b="0" dirty="0" smtClean="0">
                <a:solidFill>
                  <a:schemeClr val="bg1"/>
                </a:solidFill>
                <a:effectLst/>
                <a:cs typeface="Times New Roman" pitchFamily="18" charset="0"/>
              </a:rPr>
              <a:t> </a:t>
            </a:r>
            <a:r>
              <a:rPr lang="vi-VN" sz="5400" dirty="0">
                <a:solidFill>
                  <a:schemeClr val="bg1"/>
                </a:solidFill>
                <a:cs typeface="Times New Roman" pitchFamily="18" charset="0"/>
              </a:rPr>
              <a:t>Ba Vua chiêm bái Chúa Hài Nhi. Nhìn Bé Thơ dịu dàng lòng mến yêu đầy tràn. Chúc tụng tôn vinh tình yêu giáng thế. Ban xuống cho đời nguồn bình an chứa </a:t>
            </a:r>
            <a:r>
              <a:rPr lang="vi-VN" sz="5400" dirty="0" smtClean="0">
                <a:solidFill>
                  <a:schemeClr val="bg1"/>
                </a:solidFill>
                <a:cs typeface="Times New Roman" pitchFamily="18" charset="0"/>
              </a:rPr>
              <a:t>chan</a:t>
            </a:r>
            <a:r>
              <a:rPr lang="en-US" sz="5400" dirty="0" smtClean="0">
                <a:solidFill>
                  <a:schemeClr val="bg1"/>
                </a:solidFill>
                <a:cs typeface="Times New Roman" pitchFamily="18" charset="0"/>
              </a:rPr>
              <a:t>.</a:t>
            </a:r>
            <a:r>
              <a:rPr lang="vi-VN" sz="5400" dirty="0" smtClean="0">
                <a:solidFill>
                  <a:schemeClr val="bg1"/>
                </a:solidFill>
                <a:cs typeface="Times New Roman" pitchFamily="18" charset="0"/>
              </a:rPr>
              <a:t> </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434927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1116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16674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32895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09649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75879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681145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sz="7200" b="0" dirty="0" err="1" smtClean="0">
                <a:solidFill>
                  <a:srgbClr val="FFFF00"/>
                </a:solidFill>
                <a:effectLst/>
                <a:latin typeface="+mj-lt"/>
                <a:cs typeface="Times New Roman" pitchFamily="18" charset="0"/>
              </a:rPr>
              <a:t>Ca</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Nguyện</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Hiệp</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Lễ</a:t>
            </a:r>
            <a:r>
              <a:rPr lang="en-US" sz="7200" b="0" dirty="0" smtClean="0">
                <a:solidFill>
                  <a:srgbClr val="FFFF00"/>
                </a:solidFill>
                <a:effectLst/>
                <a:latin typeface="+mj-lt"/>
                <a:cs typeface="Times New Roman" pitchFamily="18" charset="0"/>
              </a:rPr>
              <a:t/>
            </a:r>
            <a:br>
              <a:rPr lang="en-US" sz="7200" b="0" dirty="0" smtClean="0">
                <a:solidFill>
                  <a:srgbClr val="FFFF00"/>
                </a:solidFill>
                <a:effectLst/>
                <a:latin typeface="+mj-lt"/>
                <a:cs typeface="Times New Roman" pitchFamily="18" charset="0"/>
              </a:rPr>
            </a:br>
            <a:r>
              <a:rPr lang="en-US" sz="7200" b="0" dirty="0" smtClean="0">
                <a:solidFill>
                  <a:srgbClr val="FFFF00"/>
                </a:solidFill>
                <a:effectLst/>
                <a:latin typeface="+mj-lt"/>
                <a:cs typeface="Times New Roman" pitchFamily="18" charset="0"/>
              </a:rPr>
              <a:t>Theo </a:t>
            </a:r>
            <a:r>
              <a:rPr lang="en-US" sz="7200" b="0" dirty="0" err="1" smtClean="0">
                <a:solidFill>
                  <a:srgbClr val="FFFF00"/>
                </a:solidFill>
                <a:effectLst/>
                <a:latin typeface="+mj-lt"/>
                <a:cs typeface="Times New Roman" pitchFamily="18" charset="0"/>
              </a:rPr>
              <a:t>Ánh</a:t>
            </a:r>
            <a:r>
              <a:rPr lang="en-US" sz="7200" b="0" dirty="0" smtClean="0">
                <a:solidFill>
                  <a:srgbClr val="FFFF00"/>
                </a:solidFill>
                <a:effectLst/>
                <a:latin typeface="+mj-lt"/>
                <a:cs typeface="Times New Roman" pitchFamily="18" charset="0"/>
              </a:rPr>
              <a:t> Sao</a:t>
            </a:r>
            <a:endParaRPr lang="vi-VN" sz="72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0" u="sng" dirty="0" smtClean="0">
                <a:solidFill>
                  <a:srgbClr val="FFFF00"/>
                </a:solidFill>
                <a:effectLst/>
                <a:cs typeface="Times New Roman" pitchFamily="18" charset="0"/>
              </a:rPr>
              <a:t>Đ</a:t>
            </a:r>
            <a:r>
              <a:rPr lang="en-US" sz="6600" b="0" u="sng" dirty="0" smtClean="0">
                <a:solidFill>
                  <a:srgbClr val="FFFF00"/>
                </a:solidFill>
                <a:effectLst/>
                <a:cs typeface="Times New Roman" pitchFamily="18" charset="0"/>
              </a:rPr>
              <a:t>k</a:t>
            </a:r>
            <a:r>
              <a:rPr lang="en-US" sz="6600" b="0" dirty="0" smtClean="0">
                <a:solidFill>
                  <a:srgbClr val="FFFF00"/>
                </a:solidFill>
                <a:effectLst/>
                <a:cs typeface="Times New Roman" pitchFamily="18" charset="0"/>
              </a:rPr>
              <a:t>. </a:t>
            </a:r>
            <a:r>
              <a:rPr lang="vi-VN" sz="6600" dirty="0">
                <a:solidFill>
                  <a:schemeClr val="bg1"/>
                </a:solidFill>
                <a:cs typeface="Times New Roman" pitchFamily="18" charset="0"/>
              </a:rPr>
              <a:t>Từ Đông Phương Ba Vua lên đường. Tiến về Bê-lem tìm Ngôi Sao sáng. </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662192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latin typeface="+mj-lt"/>
                <a:cs typeface="Times New Roman" pitchFamily="18" charset="0"/>
              </a:rPr>
              <a:t>Tk</a:t>
            </a:r>
            <a:r>
              <a:rPr lang="vi-VN" b="0" u="sng" dirty="0" smtClean="0">
                <a:solidFill>
                  <a:srgbClr val="FFFF00"/>
                </a:solidFill>
                <a:effectLst/>
                <a:latin typeface="+mj-lt"/>
                <a:cs typeface="Times New Roman" pitchFamily="18" charset="0"/>
              </a:rPr>
              <a:t>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Ngôi </a:t>
            </a:r>
            <a:r>
              <a:rPr lang="vi-VN" b="0" dirty="0">
                <a:solidFill>
                  <a:schemeClr val="bg1"/>
                </a:solidFill>
                <a:effectLst/>
                <a:latin typeface="+mj-lt"/>
                <a:cs typeface="Times New Roman" pitchFamily="18" charset="0"/>
              </a:rPr>
              <a:t>Hai sinh tại Bê-lem, giữa bầu trời đêm đông giá rét. Mọi người đâu ai hay biết, cuộn mình trong giấc ngủ ngon. Theo ánh sao Ba Vua tìm về, hỏi Vua dân Do Thái mới sinh ở đâu, chỉ cho tôi đến thờ bái Ngài.</a:t>
            </a: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Tk2.</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cho tôi </a:t>
            </a:r>
            <a:r>
              <a:rPr lang="vi-VN" b="0" dirty="0">
                <a:solidFill>
                  <a:schemeClr val="bg1"/>
                </a:solidFill>
                <a:effectLst/>
                <a:latin typeface="+mj-lt"/>
                <a:cs typeface="Times New Roman" pitchFamily="18" charset="0"/>
              </a:rPr>
              <a:t>ơn lộc vô biên, giữa người đời đam mê kiếp sống. Từng ngày đi trong đêm tối, để rồi vui bước rạng đông. Theo ánh sao năm xưa soi đường, nhận ra đâu Thiên Ý vẫn đang gọi ta, lòng vâng theo Ý Ngài đến cùng.</a:t>
            </a:r>
            <a:endParaRPr lang="en-US" b="0" dirty="0">
              <a:solidFill>
                <a:schemeClr val="bg1"/>
              </a:solidFill>
              <a:effectLst/>
              <a:latin typeface="+mj-l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Tk3.</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năm xưa </a:t>
            </a:r>
            <a:r>
              <a:rPr lang="vi-VN" b="0" dirty="0">
                <a:solidFill>
                  <a:schemeClr val="bg1"/>
                </a:solidFill>
                <a:effectLst/>
                <a:latin typeface="+mj-lt"/>
                <a:cs typeface="Times New Roman" pitchFamily="18" charset="0"/>
              </a:rPr>
              <a:t>sinh tại Bê-lem, giữa bò lừa không chăn chiếu ấm. Mục Đồng vây quanh ca hát, người đời sao mãi lặng câm. Con khấn xin như sao soi đường, gọi nhân gian mau đến viếng thăm Hài Nhi, </a:t>
            </a:r>
            <a:r>
              <a:rPr lang="vi-VN" b="0" dirty="0" smtClean="0">
                <a:solidFill>
                  <a:schemeClr val="bg1"/>
                </a:solidFill>
                <a:effectLst/>
                <a:latin typeface="+mj-lt"/>
                <a:cs typeface="Times New Roman" pitchFamily="18" charset="0"/>
              </a:rPr>
              <a:t>qu</a:t>
            </a:r>
            <a:r>
              <a:rPr lang="en-US" b="0" dirty="0">
                <a:solidFill>
                  <a:schemeClr val="bg1"/>
                </a:solidFill>
                <a:effectLst/>
                <a:latin typeface="+mj-lt"/>
                <a:cs typeface="Times New Roman" pitchFamily="18" charset="0"/>
              </a:rPr>
              <a:t>ỳ</a:t>
            </a:r>
            <a:r>
              <a:rPr lang="vi-VN"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dâng lên tiếng lòng ấm êm.</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Tk4.</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Ngôi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Hai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chỉ</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yêu</a:t>
            </a:r>
            <a:r>
              <a:rPr lang="en-US" b="0" dirty="0" smtClean="0">
                <a:solidFill>
                  <a:schemeClr val="bg1"/>
                </a:solidFill>
                <a:effectLst/>
                <a:latin typeface="+mj-lt"/>
                <a:cs typeface="Times New Roman" pitchFamily="18" charset="0"/>
              </a:rPr>
              <a:t> ta.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làm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trong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đêm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buốt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rồi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hôm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đã</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chết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mình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kẻ</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tội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nhân</a:t>
            </a:r>
            <a:r>
              <a:rPr lang="en-US" b="0" dirty="0" smtClean="0">
                <a:solidFill>
                  <a:schemeClr val="bg1"/>
                </a:solidFill>
                <a:effectLst/>
                <a:latin typeface="+mj-lt"/>
                <a:cs typeface="Times New Roman" pitchFamily="18" charset="0"/>
              </a:rPr>
              <a:t>. Con </a:t>
            </a:r>
            <a:r>
              <a:rPr lang="en-US" b="0" dirty="0" err="1" smtClean="0">
                <a:solidFill>
                  <a:schemeClr val="bg1"/>
                </a:solidFill>
                <a:effectLst/>
                <a:latin typeface="+mj-lt"/>
                <a:cs typeface="Times New Roman" pitchFamily="18" charset="0"/>
              </a:rPr>
              <a:t>khấn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đường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nguyện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khắp</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gian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thấy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lòng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Thương</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50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smtClean="0">
                <a:solidFill>
                  <a:srgbClr val="FFFF00"/>
                </a:solidFill>
                <a:cs typeface="Times New Roman" pitchFamily="18" charset="0"/>
              </a:rPr>
              <a:t>Ca</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err="1" smtClean="0">
                <a:solidFill>
                  <a:srgbClr val="FFFF00"/>
                </a:solidFill>
                <a:cs typeface="Times New Roman" pitchFamily="18" charset="0"/>
              </a:rPr>
              <a:t>Loài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Người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Ơi</a:t>
            </a:r>
            <a:endParaRPr lang="en-US" sz="7000" b="1" dirty="0" smtClean="0">
              <a:solidFill>
                <a:srgbClr val="FFFF00"/>
              </a:solidFill>
              <a:cs typeface="Times New Roman" pitchFamily="18" charset="0"/>
            </a:endParaRPr>
          </a:p>
          <a:p>
            <a:r>
              <a:rPr lang="en-US" sz="7000" b="1" i="1" dirty="0" err="1" smtClean="0">
                <a:solidFill>
                  <a:schemeClr val="bg1"/>
                </a:solidFill>
                <a:cs typeface="Times New Roman" pitchFamily="18" charset="0"/>
              </a:rPr>
              <a:t>Văn</a:t>
            </a:r>
            <a:r>
              <a:rPr lang="en-US" sz="7000" b="1" i="1" dirty="0" smtClean="0">
                <a:solidFill>
                  <a:schemeClr val="bg1"/>
                </a:solidFill>
                <a:cs typeface="Times New Roman" pitchFamily="18" charset="0"/>
              </a:rPr>
              <a:t> </a:t>
            </a:r>
            <a:r>
              <a:rPr lang="en-US" sz="7000" b="1" i="1" dirty="0" err="1" smtClean="0">
                <a:solidFill>
                  <a:schemeClr val="bg1"/>
                </a:solidFill>
                <a:cs typeface="Times New Roman" pitchFamily="18" charset="0"/>
              </a:rPr>
              <a:t>Thiều</a:t>
            </a:r>
            <a:endParaRPr lang="en-US" sz="7000" b="1" i="1" dirty="0">
              <a:solidFill>
                <a:schemeClr val="bg1"/>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cs typeface="Times New Roman" pitchFamily="18" charset="0"/>
              </a:rPr>
              <a:t>Tk1:</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Belem năm ấy ánh sao chiếu soi giữa trời mùa đông. Vang trong tuyết sương bao nhiêu đàn ca dâng lên du dương. Bên trong hang đá khó khăn thấp hèn giữa trời đầy sương. Ngôi Hai giáng sinh làm người chuộc tội vì lòng xót thương.</a:t>
            </a:r>
            <a:endParaRPr lang="vi-VN" dirty="0">
              <a:solidFill>
                <a:schemeClr val="bg1"/>
              </a:solidFill>
              <a:cs typeface="Times New Roman" pitchFamily="18" charset="0"/>
            </a:endParaRP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32"/>
            <a:ext cx="9144000" cy="5143499"/>
          </a:xfrm>
        </p:spPr>
        <p:txBody>
          <a:bodyPr>
            <a:noAutofit/>
          </a:bodyPr>
          <a:lstStyle/>
          <a:p>
            <a:pPr algn="just"/>
            <a:r>
              <a:rPr lang="en-US" b="0" u="sng" dirty="0" smtClean="0">
                <a:solidFill>
                  <a:srgbClr val="FFFF00"/>
                </a:solidFill>
                <a:effectLst/>
                <a:cs typeface="Times New Roman" pitchFamily="18" charset="0"/>
              </a:rPr>
              <a:t>Tk2:</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Ta theo sao sáng dẫn đưa soi đường khác chi bình minh. Vui theo tiếng ca thiên thần hòa vang nhịp nhàng uy linh. Ta mau mau tới kính dâng tôn thờ cất cao lời kinh, noi theo tấm gương khiêm nhường nghèo hèn và luôn khiết </a:t>
            </a:r>
            <a:r>
              <a:rPr lang="vi-VN" dirty="0" smtClean="0">
                <a:solidFill>
                  <a:schemeClr val="bg1"/>
                </a:solidFill>
                <a:cs typeface="Times New Roman" pitchFamily="18" charset="0"/>
              </a:rPr>
              <a:t>trinh</a:t>
            </a:r>
            <a:r>
              <a:rPr lang="en-US" dirty="0" smtClean="0">
                <a:solidFill>
                  <a:schemeClr val="bg1"/>
                </a:solidFill>
                <a:cs typeface="Times New Roman" pitchFamily="18" charset="0"/>
              </a:rPr>
              <a:t>.</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4043821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904</TotalTime>
  <Words>2281</Words>
  <Application>Microsoft Office PowerPoint</Application>
  <PresentationFormat>On-screen Show (16:9)</PresentationFormat>
  <Paragraphs>130</Paragraphs>
  <Slides>86</Slides>
  <Notes>15</Notes>
  <HiddenSlides>0</HiddenSlides>
  <MMClips>0</MMClips>
  <ScaleCrop>false</ScaleCrop>
  <HeadingPairs>
    <vt:vector size="4" baseType="variant">
      <vt:variant>
        <vt:lpstr>Theme</vt:lpstr>
      </vt:variant>
      <vt:variant>
        <vt:i4>11</vt:i4>
      </vt:variant>
      <vt:variant>
        <vt:lpstr>Slide Titles</vt:lpstr>
      </vt:variant>
      <vt:variant>
        <vt:i4>86</vt:i4>
      </vt:variant>
    </vt:vector>
  </HeadingPairs>
  <TitlesOfParts>
    <vt:vector size="97" baseType="lpstr">
      <vt:lpstr>Office Theme</vt:lpstr>
      <vt:lpstr>1_Office Theme</vt:lpstr>
      <vt:lpstr>2_Office Theme</vt:lpstr>
      <vt:lpstr>3_Office Theme</vt:lpstr>
      <vt:lpstr>4_Office Theme</vt:lpstr>
      <vt:lpstr>36_Default Design</vt:lpstr>
      <vt:lpstr>5_Default Design</vt:lpstr>
      <vt:lpstr>7_Office Theme</vt:lpstr>
      <vt:lpstr>37_Default Design</vt:lpstr>
      <vt:lpstr>5_Office Theme</vt:lpstr>
      <vt:lpstr>6_Office Theme</vt:lpstr>
      <vt:lpstr>PowerPoint Presentation</vt:lpstr>
      <vt:lpstr>CA NHẬP LỄ Ba Vua Lên Đường Giang Ân</vt:lpstr>
      <vt:lpstr>Đk. Từ Đông Phương Ba Vua lên đường. Tiến về Bê-lem tìm Ngôi Sao sáng. </vt:lpstr>
      <vt:lpstr>Tk1. Ba Vua dâng tiến Chúa Hài Nhi: Vàng - Nhũ Hương - Mộc Dược làm lễ dâng lòng thành. Với niềm hỷ hoan mừng Vua giáng thế. Sinh xuống gian trần vì yêu thương chúng nhân. </vt:lpstr>
      <vt:lpstr>Đk. Từ Đông Phương Ba Vua lên đường. Tiến về Bê-lem tìm Ngôi Sao sáng. </vt:lpstr>
      <vt:lpstr>Tk2. Ba Vua chiêm bái Chúa Hài Nhi. Nhìn Bé Thơ dịu dàng lòng mến yêu đầy tràn. Chúc tụng tôn vinh tình yêu giáng thế. Ban xuống cho đời nguồn bình an chứa chan. </vt:lpstr>
      <vt:lpstr>Đk. Từ Đông Phương Ba Vua lên đường. Tiến về Bê-lem tìm Ngôi Sao sáng.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Hôm nay con có có gì dâng Chúa Hài Nhi? Tay con nhỏ bé dâng Ngài chỉ là hư không Vàng hương không có mộc dược nhũ hương cũng không Còn chi để dâng lên Ngài đây tấm lòng con.</vt:lpstr>
      <vt:lpstr>Đk: Hài Nhi ơi! Xin thương nhận lấy đây tấm lòng con.</vt:lpstr>
      <vt:lpstr>Tk2: Bê-lem năm ấy trắng ngần sương tuyết mùa đông, Bê-lem hoang vắng hang lừa nôi hèn đơn sơ. Vì yêu Chúa xuống làm người sống kiếp phàm nhân, ngày thương chúng nhân nên hạ sinh giữa mùa đông.</vt:lpstr>
      <vt:lpstr>Đk: Hài Nhi ơi! Xin thương nhận lấy đây tấm lòng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Theo Ánh Sao</vt:lpstr>
      <vt:lpstr>Tk1. Chúa Ngôi Hai sinh tại Bê-lem, giữa bầu trời đêm đông giá rét. Mọi người đâu ai hay biết, cuộn mình trong giấc ngủ ngon. Theo ánh sao Ba Vua tìm về, hỏi Vua dân Do Thái mới sinh ở đâu, chỉ cho tôi đến thờ bái Ngài.</vt:lpstr>
      <vt:lpstr>ĐK. Ngày xưa Ba Vua dâng Chúa, vàng ròng, nhủ hương, mộc dược. Ngày nay con biết dâng Ngài gì đây? Dâng lên Ngài đời con, giữa thế trần lầm than, dâng lên Ngài niềm tin yêu mến cậy trông.</vt:lpstr>
      <vt:lpstr>Tk2. Chúa cho tôi ơn lộc vô biên, giữa người đời đam mê kiếp sống. Từng ngày đi trong đêm tối, để rồi vui bước rạng đông. Theo ánh sao năm xưa soi đường, nhận ra đâu Thiên Ý vẫn đang gọi ta, lòng vâng theo Ý Ngài đến cùng.</vt:lpstr>
      <vt:lpstr>ĐK. Ngày xưa Ba Vua dâng Chúa, vàng ròng, nhủ hương, mộc dược. Ngày nay con biết dâng Ngài gì đây? Dâng lên Ngài đời con, giữa thế trần lầm than, dâng lên Ngài niềm tin yêu mến cậy trông.</vt:lpstr>
      <vt:lpstr>Tk3. Chúa năm xưa sinh tại Bê-lem, giữa bò lừa không chăn chiếu ấm. Mục Đồng vây quanh ca hát, người đời sao mãi lặng câm. Con khấn xin như sao soi đường, gọi nhân gian mau đến viếng thăm Hài Nhi, quỳ dâng lên tiếng lòng ấm êm.</vt:lpstr>
      <vt:lpstr>ĐK. Ngày xưa Ba Vua dâng Chúa, vàng ròng, nhủ hương, mộc dược. Ngày nay con biết dâng Ngài gì đây? Dâng lên Ngài đời con, giữa thế trần lầm than, dâng lên Ngài niềm tin yêu mến cậy trông.</vt:lpstr>
      <vt:lpstr>Tk4. Chúa Ngôi Hai chỉ vì yêu ta. Xuống làm người trong đêm giá buốt. Để rồi hôm nao đã chết, mình trần như kẻ tội nhân. Con khấn xin như sao soi đường, nguyện ra đi soi sáng khắp nơi trần gian, để muôn dân thấy lòng Chúa Thương.</vt:lpstr>
      <vt:lpstr>ĐK. Ngày xưa Ba Vua dâng Chúa, vàng ròng, nhủ hương, mộc dược. Ngày nay con biết dâng Ngài gì đây? Dâng lên Ngài đời con, giữa thế trần lầm than, dâng lên Ngài niềm tin yêu mến cậy trông.</vt:lpstr>
      <vt:lpstr>PowerPoint Presentation</vt:lpstr>
      <vt:lpstr>PowerPoint Presentation</vt:lpstr>
      <vt:lpstr>PowerPoint Presentation</vt:lpstr>
      <vt:lpstr>Đk: Loài người ơi tới Belem kính thờ Ngôi Hai Chúa cao sang, Người sinh xuống cứu muôn dân đang lầm than. Nào Sion hãy ca lên nhịp nhàng tung hô, Chúa vinh quang, vì yêu thương đã sinh ra trong cảnh âm thầm.</vt:lpstr>
      <vt:lpstr>Tk1: Belem năm ấy ánh sao chiếu soi giữa trời mùa đông. Vang trong tuyết sương bao nhiêu đàn ca dâng lên du dương. Bên trong hang đá khó khăn thấp hèn giữa trời đầy sương. Ngôi Hai giáng sinh làm người chuộc tội vì lòng xót thương.</vt:lpstr>
      <vt:lpstr>Đk: Loài người ơi tới Belem kính thờ Ngôi Hai Chúa cao sang, Người sinh xuống cứu muôn dân đang lầm than. Nào Sion hãy ca lên nhịp nhàng tung hô, Chúa vinh quang, vì yêu thương đã sinh ra trong cảnh âm thầm.</vt:lpstr>
      <vt:lpstr>Tk2: Ta theo sao sáng dẫn đưa soi đường khác chi bình minh. Vui theo tiếng ca thiên thần hòa vang nhịp nhàng uy linh. Ta mau mau tới kính dâng tôn thờ cất cao lời kinh, noi theo tấm gương khiêm nhường nghèo hèn và luôn khiết trinh.</vt:lpstr>
      <vt:lpstr>Đk: Loài người ơi tới Belem kính thờ Ngôi Hai Chúa cao sang, Người sinh xuống cứu muôn dân đang lầm than. Nào Sion hãy ca lên nhịp nhàng tung hô, Chúa vinh quang, vì yêu thương đã sinh ra trong cảnh âm thầm.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129</cp:revision>
  <dcterms:created xsi:type="dcterms:W3CDTF">2020-11-06T02:00:27Z</dcterms:created>
  <dcterms:modified xsi:type="dcterms:W3CDTF">2025-01-03T10:29:35Z</dcterms:modified>
</cp:coreProperties>
</file>