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833" r:id="rId5"/>
    <p:sldMasterId id="2147483894" r:id="rId6"/>
    <p:sldMasterId id="2147484411" r:id="rId7"/>
    <p:sldMasterId id="2147484423" r:id="rId8"/>
    <p:sldMasterId id="2147484435" r:id="rId9"/>
    <p:sldMasterId id="2147484447" r:id="rId10"/>
    <p:sldMasterId id="2147484459" r:id="rId11"/>
    <p:sldMasterId id="2147484483" r:id="rId12"/>
    <p:sldMasterId id="2147484495" r:id="rId13"/>
    <p:sldMasterId id="2147484507" r:id="rId14"/>
  </p:sldMasterIdLst>
  <p:notesMasterIdLst>
    <p:notesMasterId r:id="rId89"/>
  </p:notesMasterIdLst>
  <p:sldIdLst>
    <p:sldId id="8772" r:id="rId15"/>
    <p:sldId id="8771" r:id="rId16"/>
    <p:sldId id="8737" r:id="rId17"/>
    <p:sldId id="8769" r:id="rId18"/>
    <p:sldId id="8770" r:id="rId19"/>
    <p:sldId id="8758" r:id="rId20"/>
    <p:sldId id="8671" r:id="rId21"/>
    <p:sldId id="8318" r:id="rId22"/>
    <p:sldId id="8319" r:id="rId23"/>
    <p:sldId id="8321" r:id="rId24"/>
    <p:sldId id="8617" r:id="rId25"/>
    <p:sldId id="8618" r:id="rId26"/>
    <p:sldId id="8672" r:id="rId27"/>
    <p:sldId id="8673" r:id="rId28"/>
    <p:sldId id="8757" r:id="rId29"/>
    <p:sldId id="8768" r:id="rId30"/>
    <p:sldId id="8738" r:id="rId31"/>
    <p:sldId id="8739" r:id="rId32"/>
    <p:sldId id="8740" r:id="rId33"/>
    <p:sldId id="8741" r:id="rId34"/>
    <p:sldId id="8742" r:id="rId35"/>
    <p:sldId id="8743" r:id="rId36"/>
    <p:sldId id="8744" r:id="rId37"/>
    <p:sldId id="8745" r:id="rId38"/>
    <p:sldId id="8746" r:id="rId39"/>
    <p:sldId id="8747" r:id="rId40"/>
    <p:sldId id="8748" r:id="rId41"/>
    <p:sldId id="8767" r:id="rId42"/>
    <p:sldId id="8759" r:id="rId43"/>
    <p:sldId id="8749" r:id="rId44"/>
    <p:sldId id="8760" r:id="rId45"/>
    <p:sldId id="8750" r:id="rId46"/>
    <p:sldId id="8679" r:id="rId47"/>
    <p:sldId id="8680" r:id="rId48"/>
    <p:sldId id="8681" r:id="rId49"/>
    <p:sldId id="8682" r:id="rId50"/>
    <p:sldId id="8683" r:id="rId51"/>
    <p:sldId id="8684" r:id="rId52"/>
    <p:sldId id="8685" r:id="rId53"/>
    <p:sldId id="8686" r:id="rId54"/>
    <p:sldId id="8687" r:id="rId55"/>
    <p:sldId id="8688" r:id="rId56"/>
    <p:sldId id="8765" r:id="rId57"/>
    <p:sldId id="8764" r:id="rId58"/>
    <p:sldId id="8507" r:id="rId59"/>
    <p:sldId id="8422" r:id="rId60"/>
    <p:sldId id="8529" r:id="rId61"/>
    <p:sldId id="8752" r:id="rId62"/>
    <p:sldId id="8773" r:id="rId63"/>
    <p:sldId id="8775" r:id="rId64"/>
    <p:sldId id="8774" r:id="rId65"/>
    <p:sldId id="8776" r:id="rId66"/>
    <p:sldId id="8359" r:id="rId67"/>
    <p:sldId id="8761" r:id="rId68"/>
    <p:sldId id="8655" r:id="rId69"/>
    <p:sldId id="8360" r:id="rId70"/>
    <p:sldId id="8364" r:id="rId71"/>
    <p:sldId id="8455" r:id="rId72"/>
    <p:sldId id="8753" r:id="rId73"/>
    <p:sldId id="8600" r:id="rId74"/>
    <p:sldId id="8754" r:id="rId75"/>
    <p:sldId id="8777" r:id="rId76"/>
    <p:sldId id="8778" r:id="rId77"/>
    <p:sldId id="8384" r:id="rId78"/>
    <p:sldId id="8762" r:id="rId79"/>
    <p:sldId id="8662" r:id="rId80"/>
    <p:sldId id="8430" r:id="rId81"/>
    <p:sldId id="8385" r:id="rId82"/>
    <p:sldId id="8779" r:id="rId83"/>
    <p:sldId id="8781" r:id="rId84"/>
    <p:sldId id="8780" r:id="rId85"/>
    <p:sldId id="8782" r:id="rId86"/>
    <p:sldId id="8763" r:id="rId87"/>
    <p:sldId id="8756" r:id="rId88"/>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3682" autoAdjust="0"/>
  </p:normalViewPr>
  <p:slideViewPr>
    <p:cSldViewPr>
      <p:cViewPr>
        <p:scale>
          <a:sx n="125" d="100"/>
          <a:sy n="125" d="100"/>
        </p:scale>
        <p:origin x="-1618" y="-643"/>
      </p:cViewPr>
      <p:guideLst>
        <p:guide orient="horz" pos="1620"/>
        <p:guide pos="2880"/>
      </p:guideLst>
    </p:cSldViewPr>
  </p:slideViewPr>
  <p:outlineViewPr>
    <p:cViewPr>
      <p:scale>
        <a:sx n="33" d="100"/>
        <a:sy n="33" d="100"/>
      </p:scale>
      <p:origin x="0" y="15744"/>
    </p:cViewPr>
  </p:outlineViewPr>
  <p:notesTextViewPr>
    <p:cViewPr>
      <p:scale>
        <a:sx n="1" d="1"/>
        <a:sy n="1" d="1"/>
      </p:scale>
      <p:origin x="0" y="0"/>
    </p:cViewPr>
  </p:notesTextViewPr>
  <p:sorterViewPr>
    <p:cViewPr>
      <p:scale>
        <a:sx n="100" d="100"/>
        <a:sy n="100" d="100"/>
      </p:scale>
      <p:origin x="0" y="116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notesMaster" Target="notesMasters/notesMaster1.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46</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58</a:t>
            </a:fld>
            <a:endParaRPr lang="en-US"/>
          </a:p>
        </p:txBody>
      </p:sp>
    </p:spTree>
    <p:extLst>
      <p:ext uri="{BB962C8B-B14F-4D97-AF65-F5344CB8AC3E}">
        <p14:creationId xmlns:p14="http://schemas.microsoft.com/office/powerpoint/2010/main" val="81969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66</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68</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1F497D"/>
                </a:solidFill>
              </a:rPr>
              <a:pPr>
                <a:defRPr/>
              </a:pPr>
              <a:t>70</a:t>
            </a:fld>
            <a:endParaRPr lang="en-US">
              <a:solidFill>
                <a:srgbClr val="1F497D"/>
              </a:solidFill>
            </a:endParaRPr>
          </a:p>
        </p:txBody>
      </p:sp>
    </p:spTree>
    <p:extLst>
      <p:ext uri="{BB962C8B-B14F-4D97-AF65-F5344CB8AC3E}">
        <p14:creationId xmlns:p14="http://schemas.microsoft.com/office/powerpoint/2010/main" val="76007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1F497D"/>
                </a:solidFill>
              </a:rPr>
              <a:pPr>
                <a:defRPr/>
              </a:pPr>
              <a:t>72</a:t>
            </a:fld>
            <a:endParaRPr lang="en-US">
              <a:solidFill>
                <a:srgbClr val="1F497D"/>
              </a:solidFill>
            </a:endParaRPr>
          </a:p>
        </p:txBody>
      </p:sp>
    </p:spTree>
    <p:extLst>
      <p:ext uri="{BB962C8B-B14F-4D97-AF65-F5344CB8AC3E}">
        <p14:creationId xmlns:p14="http://schemas.microsoft.com/office/powerpoint/2010/main" val="76007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47</a:t>
            </a:fld>
            <a:endParaRPr lang="en-US">
              <a:solidFill>
                <a:srgbClr val="44546A"/>
              </a:solidFill>
            </a:endParaRPr>
          </a:p>
        </p:txBody>
      </p:sp>
    </p:spTree>
    <p:extLst>
      <p:ext uri="{BB962C8B-B14F-4D97-AF65-F5344CB8AC3E}">
        <p14:creationId xmlns:p14="http://schemas.microsoft.com/office/powerpoint/2010/main" val="49647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48</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49</a:t>
            </a:fld>
            <a:endParaRPr lang="en-US">
              <a:solidFill>
                <a:srgbClr val="44546A"/>
              </a:solidFill>
            </a:endParaRPr>
          </a:p>
        </p:txBody>
      </p:sp>
    </p:spTree>
    <p:extLst>
      <p:ext uri="{BB962C8B-B14F-4D97-AF65-F5344CB8AC3E}">
        <p14:creationId xmlns:p14="http://schemas.microsoft.com/office/powerpoint/2010/main" val="49647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50</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51</a:t>
            </a:fld>
            <a:endParaRPr lang="en-US">
              <a:solidFill>
                <a:srgbClr val="44546A"/>
              </a:solidFill>
            </a:endParaRPr>
          </a:p>
        </p:txBody>
      </p:sp>
    </p:spTree>
    <p:extLst>
      <p:ext uri="{BB962C8B-B14F-4D97-AF65-F5344CB8AC3E}">
        <p14:creationId xmlns:p14="http://schemas.microsoft.com/office/powerpoint/2010/main" val="49647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52</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55</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56</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ctrTitle"/>
          </p:nvPr>
        </p:nvSpPr>
        <p:spPr>
          <a:xfrm>
            <a:off x="381000" y="3640059"/>
            <a:ext cx="8458200" cy="916781"/>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14"/>
          <p:cNvSpPr>
            <a:spLocks noGrp="1"/>
          </p:cNvSpPr>
          <p:nvPr>
            <p:ph type="sldNum" sz="quarter" idx="12"/>
          </p:nvPr>
        </p:nvSpPr>
        <p:spPr>
          <a:xfrm>
            <a:off x="8229601" y="4855369"/>
            <a:ext cx="758825" cy="185738"/>
          </a:xfrm>
        </p:spPr>
        <p:txBody>
          <a:bodyPr/>
          <a:lstStyle>
            <a:lvl1pPr>
              <a:defRPr/>
            </a:lvl1pPr>
          </a:lstStyle>
          <a:p>
            <a:pPr>
              <a:defRPr/>
            </a:pPr>
            <a:fld id="{B77B1E96-DE9C-45D7-8CA5-EACB389EE046}" type="slidenum">
              <a:rPr lang="en-US"/>
              <a:pPr>
                <a:defRPr/>
              </a:pPr>
              <a:t>‹#›</a:t>
            </a:fld>
            <a:endParaRPr lang="en-US"/>
          </a:p>
        </p:txBody>
      </p:sp>
    </p:spTree>
    <p:extLst>
      <p:ext uri="{BB962C8B-B14F-4D97-AF65-F5344CB8AC3E}">
        <p14:creationId xmlns:p14="http://schemas.microsoft.com/office/powerpoint/2010/main" val="342078572"/>
      </p:ext>
    </p:extLst>
  </p:cSld>
  <p:clrMapOvr>
    <a:masterClrMapping/>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745CD-422A-4F68-8489-FE23FBA724AB}" type="slidenum">
              <a:rPr lang="en-US"/>
              <a:pPr>
                <a:defRPr/>
              </a:pPr>
              <a:t>‹#›</a:t>
            </a:fld>
            <a:endParaRPr lang="en-US"/>
          </a:p>
        </p:txBody>
      </p:sp>
    </p:spTree>
    <p:extLst>
      <p:ext uri="{BB962C8B-B14F-4D97-AF65-F5344CB8AC3E}">
        <p14:creationId xmlns:p14="http://schemas.microsoft.com/office/powerpoint/2010/main" val="2501358596"/>
      </p:ext>
    </p:extLst>
  </p:cSld>
  <p:clrMapOvr>
    <a:masterClrMapping/>
  </p:clrMapOvr>
  <p:transition advClick="0" advTm="3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091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97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8105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63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93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825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547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5409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6757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9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7124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1771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319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0513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9599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0416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2088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539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5126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350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4912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0398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67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7450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806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5399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9424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917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987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20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8906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9630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3033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8046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3568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2232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987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426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6292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06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6341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909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6152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57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EA817D3-75F4-4915-A26E-AD9136616058}" type="slidenum">
              <a:rPr lang="en-US"/>
              <a:pPr>
                <a:defRPr/>
              </a:pPr>
              <a:t>‹#›</a:t>
            </a:fld>
            <a:endParaRPr lang="en-US"/>
          </a:p>
        </p:txBody>
      </p:sp>
    </p:spTree>
    <p:extLst>
      <p:ext uri="{BB962C8B-B14F-4D97-AF65-F5344CB8AC3E}">
        <p14:creationId xmlns:p14="http://schemas.microsoft.com/office/powerpoint/2010/main" val="59738379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4C05B6C7-AB2B-4E5A-8B96-B6FB8E95FA10}" type="slidenum">
              <a:rPr lang="en-US"/>
              <a:pPr>
                <a:defRPr/>
              </a:pPr>
              <a:t>‹#›</a:t>
            </a:fld>
            <a:endParaRPr lang="en-US"/>
          </a:p>
        </p:txBody>
      </p:sp>
    </p:spTree>
    <p:extLst>
      <p:ext uri="{BB962C8B-B14F-4D97-AF65-F5344CB8AC3E}">
        <p14:creationId xmlns:p14="http://schemas.microsoft.com/office/powerpoint/2010/main" val="3721157749"/>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3347676"/>
            <a:ext cx="8305800" cy="85725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title"/>
          </p:nvPr>
        </p:nvSpPr>
        <p:spPr>
          <a:xfrm>
            <a:off x="304800" y="4057650"/>
            <a:ext cx="8610600" cy="661988"/>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0" name="Slide Number Placeholder 6"/>
          <p:cNvSpPr>
            <a:spLocks noGrp="1"/>
          </p:cNvSpPr>
          <p:nvPr>
            <p:ph type="sldNum" sz="quarter" idx="12"/>
          </p:nvPr>
        </p:nvSpPr>
        <p:spPr>
          <a:xfrm>
            <a:off x="8229600" y="4857750"/>
            <a:ext cx="762000" cy="185738"/>
          </a:xfrm>
        </p:spPr>
        <p:txBody>
          <a:bodyPr/>
          <a:lstStyle>
            <a:lvl1pPr>
              <a:defRPr/>
            </a:lvl1pPr>
          </a:lstStyle>
          <a:p>
            <a:pPr>
              <a:defRPr/>
            </a:pPr>
            <a:fld id="{1EA6FFC5-2E7D-47E9-98B5-1B0C26CFD018}" type="slidenum">
              <a:rPr lang="en-US"/>
              <a:pPr>
                <a:defRPr/>
              </a:pPr>
              <a:t>‹#›</a:t>
            </a:fld>
            <a:endParaRPr lang="en-US"/>
          </a:p>
        </p:txBody>
      </p:sp>
    </p:spTree>
    <p:extLst>
      <p:ext uri="{BB962C8B-B14F-4D97-AF65-F5344CB8AC3E}">
        <p14:creationId xmlns:p14="http://schemas.microsoft.com/office/powerpoint/2010/main" val="3486833608"/>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C2C182-9B84-485A-A0DA-4D2CA1BA2D9E}" type="slidenum">
              <a:rPr lang="en-US"/>
              <a:pPr>
                <a:defRPr/>
              </a:pPr>
              <a:t>‹#›</a:t>
            </a:fld>
            <a:endParaRPr lang="en-US"/>
          </a:p>
        </p:txBody>
      </p:sp>
    </p:spTree>
    <p:extLst>
      <p:ext uri="{BB962C8B-B14F-4D97-AF65-F5344CB8AC3E}">
        <p14:creationId xmlns:p14="http://schemas.microsoft.com/office/powerpoint/2010/main" val="3290456635"/>
      </p:ext>
    </p:extLst>
  </p:cSld>
  <p:clrMapOvr>
    <a:masterClrMapping/>
  </p:clrMapOvr>
  <p:transition advClick="0" advTm="3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358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51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861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9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F7E4DD1-8957-4C47-96D5-397B652628A8}" type="slidenum">
              <a:rPr lang="en-US"/>
              <a:pPr>
                <a:defRPr/>
              </a:pPr>
              <a:t>‹#›</a:t>
            </a:fld>
            <a:endParaRPr lang="en-US"/>
          </a:p>
        </p:txBody>
      </p:sp>
    </p:spTree>
    <p:extLst>
      <p:ext uri="{BB962C8B-B14F-4D97-AF65-F5344CB8AC3E}">
        <p14:creationId xmlns:p14="http://schemas.microsoft.com/office/powerpoint/2010/main" val="3156362695"/>
      </p:ext>
    </p:extLst>
  </p:cSld>
  <p:clrMapOvr>
    <a:masterClrMapping/>
  </p:clrMapOvr>
  <p:transition advClick="0" advTm="3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762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911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368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402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667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96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242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855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920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21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Title 11"/>
          <p:cNvSpPr>
            <a:spLocks noGrp="1"/>
          </p:cNvSpPr>
          <p:nvPr>
            <p:ph type="title"/>
          </p:nvPr>
        </p:nvSpPr>
        <p:spPr>
          <a:xfrm>
            <a:off x="457200" y="4114800"/>
            <a:ext cx="8458200" cy="390525"/>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3D22FE8-919D-4210-8349-004CE500DAA7}" type="slidenum">
              <a:rPr lang="en-US"/>
              <a:pPr>
                <a:defRPr/>
              </a:pPr>
              <a:t>‹#›</a:t>
            </a:fld>
            <a:endParaRPr lang="en-US"/>
          </a:p>
        </p:txBody>
      </p:sp>
    </p:spTree>
    <p:extLst>
      <p:ext uri="{BB962C8B-B14F-4D97-AF65-F5344CB8AC3E}">
        <p14:creationId xmlns:p14="http://schemas.microsoft.com/office/powerpoint/2010/main" val="201368836"/>
      </p:ext>
    </p:extLst>
  </p:cSld>
  <p:clrMapOvr>
    <a:masterClrMapping/>
  </p:clrMapOvr>
  <p:transition advClick="0" advTm="3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312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784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2785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86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764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53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372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287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57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54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3745320"/>
            <a:ext cx="5867400" cy="391716"/>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37923A2C-4489-410B-8E96-60BC557227D8}" type="slidenum">
              <a:rPr lang="en-US"/>
              <a:pPr>
                <a:defRPr/>
              </a:pPr>
              <a:t>‹#›</a:t>
            </a:fld>
            <a:endParaRPr lang="en-US"/>
          </a:p>
        </p:txBody>
      </p:sp>
    </p:spTree>
    <p:extLst>
      <p:ext uri="{BB962C8B-B14F-4D97-AF65-F5344CB8AC3E}">
        <p14:creationId xmlns:p14="http://schemas.microsoft.com/office/powerpoint/2010/main" val="1352046593"/>
      </p:ext>
    </p:extLst>
  </p:cSld>
  <p:clrMapOvr>
    <a:masterClrMapping/>
  </p:clrMapOvr>
  <p:transition advClick="0" advTm="3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202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66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07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777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15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9384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1568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971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831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36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1A706-0217-4EA8-89EA-7E448F31558B}" type="slidenum">
              <a:rPr lang="en-US"/>
              <a:pPr>
                <a:defRPr/>
              </a:pPr>
              <a:t>‹#›</a:t>
            </a:fld>
            <a:endParaRPr lang="en-US"/>
          </a:p>
        </p:txBody>
      </p:sp>
    </p:spTree>
    <p:extLst>
      <p:ext uri="{BB962C8B-B14F-4D97-AF65-F5344CB8AC3E}">
        <p14:creationId xmlns:p14="http://schemas.microsoft.com/office/powerpoint/2010/main" val="2615838438"/>
      </p:ext>
    </p:extLst>
  </p:cSld>
  <p:clrMapOvr>
    <a:masterClrMapping/>
  </p:clrMapOvr>
  <p:transition advClick="0" advTm="3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315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56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09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55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440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3276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7184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3484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9384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15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029" name="Text Placeholder 7"/>
          <p:cNvSpPr>
            <a:spLocks noGrp="1"/>
          </p:cNvSpPr>
          <p:nvPr>
            <p:ph type="body" idx="1"/>
          </p:nvPr>
        </p:nvSpPr>
        <p:spPr bwMode="auto">
          <a:xfrm>
            <a:off x="304800" y="1165622"/>
            <a:ext cx="86868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lnSpc>
                <a:spcPct val="100000"/>
              </a:lnSpc>
              <a:defRPr kumimoji="0" sz="1200" b="0">
                <a:solidFill>
                  <a:srgbClr val="000000"/>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rgbClr val="000000"/>
                </a:solidFill>
                <a:latin typeface="Franklin Gothic Book" panose="020B0503020102020204" pitchFamily="34" charset="0"/>
              </a:defRPr>
            </a:lvl1pPr>
          </a:lstStyle>
          <a:p>
            <a:pPr>
              <a:defRPr/>
            </a:pPr>
            <a:fld id="{3C8EA5F6-CC81-4EFB-BA8A-82E3AC88D2BB}" type="slidenum">
              <a:rPr lang="en-US"/>
              <a:pPr>
                <a:defRPr/>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Lst>
  <p:transition advClick="0" advTm="3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12/5/2024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3459953618"/>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rPr>
              <a:pPr eaLnBrk="1" fontAlgn="auto" hangingPunct="1">
                <a:spcBef>
                  <a:spcPts val="0"/>
                </a:spcBef>
                <a:spcAft>
                  <a:spcPts val="0"/>
                </a:spcAft>
              </a:pPr>
              <a:t>12/5/2024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3906573025"/>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cs typeface="+mn-cs"/>
              </a:rPr>
              <a:pPr eaLnBrk="1" fontAlgn="auto" hangingPunct="1">
                <a:spcBef>
                  <a:spcPts val="0"/>
                </a:spcBef>
                <a:spcAft>
                  <a:spcPts val="0"/>
                </a:spcAft>
              </a:pPr>
              <a:t>12/5/2024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318418605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rPr>
              <a:pPr eaLnBrk="1" fontAlgn="auto" hangingPunct="1">
                <a:spcBef>
                  <a:spcPts val="0"/>
                </a:spcBef>
                <a:spcAft>
                  <a:spcPts val="0"/>
                </a:spcAft>
              </a:pPr>
              <a:t>12/5/2024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4238699273"/>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12/5/2024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2778605891"/>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cs typeface="+mn-cs"/>
              </a:rPr>
              <a:pPr eaLnBrk="1" fontAlgn="auto" hangingPunct="1">
                <a:spcBef>
                  <a:spcPts val="0"/>
                </a:spcBef>
                <a:spcAft>
                  <a:spcPts val="0"/>
                </a:spcAft>
              </a:pPr>
              <a:t>12/5/2024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4237521100"/>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cs typeface="+mn-cs"/>
              </a:rPr>
              <a:pPr eaLnBrk="1" fontAlgn="auto" hangingPunct="1">
                <a:spcBef>
                  <a:spcPts val="0"/>
                </a:spcBef>
                <a:spcAft>
                  <a:spcPts val="0"/>
                </a:spcAft>
              </a:pPr>
              <a:t>12/5/2024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3812361810"/>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12/5/2024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90370293"/>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00150"/>
            <a:ext cx="9144000" cy="2057400"/>
          </a:xfrm>
        </p:spPr>
        <p:txBody>
          <a:bodyPr rtlCol="0">
            <a:normAutofit/>
          </a:bodyPr>
          <a:lstStyle/>
          <a:p>
            <a:pPr eaLnBrk="1" fontAlgn="auto" hangingPunct="1">
              <a:lnSpc>
                <a:spcPct val="120000"/>
              </a:lnSpc>
              <a:spcAft>
                <a:spcPts val="0"/>
              </a:spcAft>
              <a:defRPr/>
            </a:pPr>
            <a:r>
              <a:rPr lang="en-US" sz="4800" b="0" dirty="0" err="1" smtClean="0">
                <a:solidFill>
                  <a:srgbClr val="FFFF00"/>
                </a:solidFill>
                <a:latin typeface="+mj-lt"/>
                <a:ea typeface="Tahoma" pitchFamily="34" charset="0"/>
                <a:cs typeface="Times New Roman" pitchFamily="18" charset="0"/>
              </a:rPr>
              <a:t>Ca</a:t>
            </a:r>
            <a:r>
              <a:rPr lang="en-US" sz="4800" b="0" dirty="0" smtClean="0">
                <a:solidFill>
                  <a:srgbClr val="FFFF00"/>
                </a:solidFill>
                <a:latin typeface="+mj-lt"/>
                <a:ea typeface="Tahoma" pitchFamily="34" charset="0"/>
                <a:cs typeface="Times New Roman" pitchFamily="18" charset="0"/>
              </a:rPr>
              <a:t> </a:t>
            </a:r>
            <a:r>
              <a:rPr lang="en-US" sz="4800" b="0" dirty="0" err="1" smtClean="0">
                <a:solidFill>
                  <a:srgbClr val="FFFF00"/>
                </a:solidFill>
                <a:latin typeface="+mj-lt"/>
                <a:ea typeface="Tahoma" pitchFamily="34" charset="0"/>
                <a:cs typeface="Times New Roman" pitchFamily="18" charset="0"/>
              </a:rPr>
              <a:t>Đoàn</a:t>
            </a:r>
            <a:r>
              <a:rPr lang="en-US" sz="4800" b="0" dirty="0" smtClean="0">
                <a:solidFill>
                  <a:srgbClr val="FFFF00"/>
                </a:solidFill>
                <a:latin typeface="+mj-lt"/>
                <a:ea typeface="Tahoma" pitchFamily="34" charset="0"/>
                <a:cs typeface="Times New Roman" pitchFamily="18" charset="0"/>
              </a:rPr>
              <a:t> </a:t>
            </a:r>
            <a:r>
              <a:rPr lang="en-US" sz="4800" b="0" dirty="0" err="1" smtClean="0">
                <a:solidFill>
                  <a:srgbClr val="FFFF00"/>
                </a:solidFill>
                <a:latin typeface="+mj-lt"/>
                <a:ea typeface="Tahoma" pitchFamily="34" charset="0"/>
                <a:cs typeface="Times New Roman" pitchFamily="18" charset="0"/>
              </a:rPr>
              <a:t>Thánh</a:t>
            </a:r>
            <a:r>
              <a:rPr lang="en-US" sz="4800" b="0" dirty="0" smtClean="0">
                <a:solidFill>
                  <a:srgbClr val="FFFF00"/>
                </a:solidFill>
                <a:latin typeface="+mj-lt"/>
                <a:ea typeface="Tahoma" pitchFamily="34" charset="0"/>
                <a:cs typeface="Times New Roman" pitchFamily="18" charset="0"/>
              </a:rPr>
              <a:t> </a:t>
            </a:r>
            <a:r>
              <a:rPr lang="en-US" sz="4800" b="0" dirty="0" err="1" smtClean="0">
                <a:solidFill>
                  <a:srgbClr val="FFFF00"/>
                </a:solidFill>
                <a:latin typeface="+mj-lt"/>
                <a:ea typeface="Tahoma" pitchFamily="34" charset="0"/>
                <a:cs typeface="Times New Roman" pitchFamily="18" charset="0"/>
              </a:rPr>
              <a:t>Nữ</a:t>
            </a:r>
            <a:r>
              <a:rPr lang="en-US" sz="4800" b="0" dirty="0" smtClean="0">
                <a:solidFill>
                  <a:srgbClr val="FFFF00"/>
                </a:solidFill>
                <a:latin typeface="+mj-lt"/>
                <a:ea typeface="Tahoma" pitchFamily="34" charset="0"/>
                <a:cs typeface="Times New Roman" pitchFamily="18" charset="0"/>
              </a:rPr>
              <a:t> Monica</a:t>
            </a:r>
            <a:endParaRPr lang="en-US" sz="8000" b="0" dirty="0" smtClean="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580786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228600"/>
            <a:ext cx="9144000" cy="4914900"/>
          </a:xfrm>
        </p:spPr>
        <p:txBody>
          <a:bodyPr/>
          <a:lstStyle/>
          <a:p>
            <a:pPr algn="just" eaLnBrk="1" hangingPunct="1">
              <a:lnSpc>
                <a:spcPct val="140000"/>
              </a:lnSpc>
            </a:pPr>
            <a:r>
              <a:rPr lang="en-US" sz="6800" b="0" dirty="0" err="1" smtClean="0">
                <a:solidFill>
                  <a:schemeClr val="bg1"/>
                </a:solidFill>
                <a:latin typeface="+mj-lt"/>
                <a:ea typeface="Tahoma" pitchFamily="34" charset="0"/>
                <a:cs typeface="Times New Roman" pitchFamily="18" charset="0"/>
              </a:rPr>
              <a:t>Vì</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Đức</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Chúa</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sẽ</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đứng</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lên</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chờ</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nói</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tiếng</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thứ</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tha</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với</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dân</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Người</a:t>
            </a:r>
            <a:r>
              <a:rPr lang="en-US" sz="6800" b="0" dirty="0" smtClean="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60770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 y="-95250"/>
            <a:ext cx="9144000" cy="5238750"/>
          </a:xfrm>
        </p:spPr>
        <p:txBody>
          <a:bodyPr rtlCol="0">
            <a:noAutofit/>
          </a:bodyPr>
          <a:lstStyle/>
          <a:p>
            <a:pPr algn="just" eaLnBrk="1" fontAlgn="auto" hangingPunct="1">
              <a:lnSpc>
                <a:spcPct val="120000"/>
              </a:lnSpc>
              <a:spcAft>
                <a:spcPts val="0"/>
              </a:spcAft>
              <a:defRPr/>
            </a:pPr>
            <a:r>
              <a:rPr lang="en-US" sz="7200" b="0" u="sng" dirty="0" err="1" smtClean="0">
                <a:solidFill>
                  <a:srgbClr val="FFFF00"/>
                </a:solidFill>
                <a:latin typeface="+mj-lt"/>
                <a:ea typeface="Tahoma" pitchFamily="34" charset="0"/>
                <a:cs typeface="Times New Roman" pitchFamily="18" charset="0"/>
              </a:rPr>
              <a:t>Đk</a:t>
            </a:r>
            <a:r>
              <a:rPr lang="en-US" sz="7200" b="0" dirty="0" smtClean="0">
                <a:solidFill>
                  <a:srgbClr val="FFFF00"/>
                </a:solidFill>
                <a:latin typeface="+mj-lt"/>
                <a:ea typeface="Tahoma" pitchFamily="34" charset="0"/>
                <a:cs typeface="Times New Roman" pitchFamily="18" charset="0"/>
              </a:rPr>
              <a:t>:</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đây</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chúa</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sẽ</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đến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cứu</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độ</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muôn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dân</a:t>
            </a:r>
            <a:r>
              <a:rPr lang="en-US" sz="7200" b="0" dirty="0" smtClean="0">
                <a:solidFill>
                  <a:schemeClr val="bg1"/>
                </a:solidFill>
                <a:latin typeface="+mj-lt"/>
                <a:ea typeface="Tahoma" pitchFamily="34" charset="0"/>
                <a:cs typeface="Times New Roman" pitchFamily="18" charset="0"/>
              </a:rPr>
              <a:t>. </a:t>
            </a:r>
            <a:r>
              <a:rPr lang="vi-VN" sz="7200" b="0" dirty="0">
                <a:solidFill>
                  <a:schemeClr val="bg1"/>
                </a:solidFill>
                <a:latin typeface="+mj-lt"/>
                <a:ea typeface="Tahoma" pitchFamily="34" charset="0"/>
                <a:cs typeface="Times New Roman" pitchFamily="18" charset="0"/>
              </a:rPr>
              <a:t>Này dân si-on, đức chúa đến với dân người</a:t>
            </a:r>
            <a:r>
              <a:rPr lang="vi-VN" sz="7200" b="0" dirty="0" smtClean="0">
                <a:solidFill>
                  <a:schemeClr val="bg1"/>
                </a:solidFill>
                <a:latin typeface="+mj-lt"/>
                <a:ea typeface="Tahoma" pitchFamily="34" charset="0"/>
                <a:cs typeface="Times New Roman" pitchFamily="18" charset="0"/>
              </a:rPr>
              <a:t>.</a:t>
            </a:r>
            <a:endParaRPr lang="vi-VN"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6177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 y="-171450"/>
            <a:ext cx="9144000" cy="5086350"/>
          </a:xfrm>
        </p:spPr>
        <p:txBody>
          <a:bodyPr rtlCol="0">
            <a:noAutofit/>
          </a:bodyPr>
          <a:lstStyle/>
          <a:p>
            <a:pPr algn="just" eaLnBrk="1" fontAlgn="auto" hangingPunct="1">
              <a:lnSpc>
                <a:spcPct val="120000"/>
              </a:lnSpc>
              <a:spcAft>
                <a:spcPts val="0"/>
              </a:spcAft>
              <a:defRPr/>
            </a:pPr>
            <a:r>
              <a:rPr lang="en-US" sz="5800" b="0" u="sng" dirty="0" smtClean="0">
                <a:solidFill>
                  <a:srgbClr val="FFFF00"/>
                </a:solidFill>
                <a:latin typeface="+mj-lt"/>
                <a:ea typeface="Tahoma" pitchFamily="34" charset="0"/>
                <a:cs typeface="Times New Roman" pitchFamily="18" charset="0"/>
              </a:rPr>
              <a:t>Pk2:</a:t>
            </a:r>
            <a:r>
              <a:rPr lang="en-US" sz="5800" b="0" dirty="0" smtClean="0">
                <a:solidFill>
                  <a:schemeClr val="bg1"/>
                </a:solidFill>
                <a:latin typeface="+mj-lt"/>
                <a:ea typeface="Tahoma" pitchFamily="34" charset="0"/>
                <a:cs typeface="Times New Roman" pitchFamily="18" charset="0"/>
              </a:rPr>
              <a:t> </a:t>
            </a:r>
            <a:r>
              <a:rPr lang="vi-VN" sz="5800" b="0" dirty="0">
                <a:solidFill>
                  <a:schemeClr val="bg1"/>
                </a:solidFill>
                <a:latin typeface="+mj-lt"/>
                <a:ea typeface="Tahoma" pitchFamily="34" charset="0"/>
                <a:cs typeface="Times New Roman" pitchFamily="18" charset="0"/>
              </a:rPr>
              <a:t>Khi ngươi gieo hạt, Người tưới xuống những cơn mưa. Cho ngươi lương thực, cùng với hoa mầu ruộng đất.</a:t>
            </a:r>
            <a:endParaRPr lang="en-US" sz="5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752410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086350"/>
          </a:xfrm>
        </p:spPr>
        <p:txBody>
          <a:bodyPr rtlCol="0">
            <a:noAutofit/>
          </a:bodyPr>
          <a:lstStyle/>
          <a:p>
            <a:pPr algn="just" eaLnBrk="1" fontAlgn="auto" hangingPunct="1">
              <a:lnSpc>
                <a:spcPct val="120000"/>
              </a:lnSpc>
              <a:spcAft>
                <a:spcPts val="0"/>
              </a:spcAft>
              <a:defRPr/>
            </a:pPr>
            <a:r>
              <a:rPr lang="vi-VN" sz="7200" b="0" dirty="0">
                <a:solidFill>
                  <a:schemeClr val="bg1"/>
                </a:solidFill>
                <a:latin typeface="+mj-lt"/>
                <a:ea typeface="Tahoma" pitchFamily="34" charset="0"/>
                <a:cs typeface="Times New Roman" pitchFamily="18" charset="0"/>
              </a:rPr>
              <a:t>Vì Đức Chúa sẽ đứng lên, chờ nói tiếng thứ tha với dân Người.</a:t>
            </a:r>
            <a:endParaRPr lang="en-US"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582582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 y="-95250"/>
            <a:ext cx="9144000" cy="5238750"/>
          </a:xfrm>
        </p:spPr>
        <p:txBody>
          <a:bodyPr rtlCol="0">
            <a:noAutofit/>
          </a:bodyPr>
          <a:lstStyle/>
          <a:p>
            <a:pPr algn="just" eaLnBrk="1" fontAlgn="auto" hangingPunct="1">
              <a:lnSpc>
                <a:spcPct val="120000"/>
              </a:lnSpc>
              <a:spcAft>
                <a:spcPts val="0"/>
              </a:spcAft>
              <a:defRPr/>
            </a:pPr>
            <a:r>
              <a:rPr lang="en-US" sz="7200" b="0" u="sng" dirty="0" err="1" smtClean="0">
                <a:solidFill>
                  <a:srgbClr val="FFFF00"/>
                </a:solidFill>
                <a:latin typeface="+mj-lt"/>
                <a:ea typeface="Tahoma" pitchFamily="34" charset="0"/>
                <a:cs typeface="Times New Roman" pitchFamily="18" charset="0"/>
              </a:rPr>
              <a:t>Đk</a:t>
            </a:r>
            <a:r>
              <a:rPr lang="en-US" sz="7200" b="0" dirty="0" smtClean="0">
                <a:solidFill>
                  <a:srgbClr val="FFFF00"/>
                </a:solidFill>
                <a:latin typeface="+mj-lt"/>
                <a:ea typeface="Tahoma" pitchFamily="34" charset="0"/>
                <a:cs typeface="Times New Roman" pitchFamily="18" charset="0"/>
              </a:rPr>
              <a:t>:</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đây</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chúa</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sẽ</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đến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cứu</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độ</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muôn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dân</a:t>
            </a:r>
            <a:r>
              <a:rPr lang="en-US" sz="7200" b="0" dirty="0" smtClean="0">
                <a:solidFill>
                  <a:schemeClr val="bg1"/>
                </a:solidFill>
                <a:latin typeface="+mj-lt"/>
                <a:ea typeface="Tahoma" pitchFamily="34" charset="0"/>
                <a:cs typeface="Times New Roman" pitchFamily="18" charset="0"/>
              </a:rPr>
              <a:t>. </a:t>
            </a:r>
            <a:r>
              <a:rPr lang="vi-VN" sz="7200" b="0" dirty="0">
                <a:solidFill>
                  <a:schemeClr val="bg1"/>
                </a:solidFill>
                <a:latin typeface="+mj-lt"/>
                <a:ea typeface="Tahoma" pitchFamily="34" charset="0"/>
                <a:cs typeface="Times New Roman" pitchFamily="18" charset="0"/>
              </a:rPr>
              <a:t>Này dân si-on, đức chúa đến với dân người</a:t>
            </a:r>
            <a:r>
              <a:rPr lang="vi-VN" sz="7200" b="0" dirty="0" smtClean="0">
                <a:solidFill>
                  <a:schemeClr val="bg1"/>
                </a:solidFill>
                <a:latin typeface="+mj-lt"/>
                <a:ea typeface="Tahoma" pitchFamily="34" charset="0"/>
                <a:cs typeface="Times New Roman" pitchFamily="18" charset="0"/>
              </a:rPr>
              <a:t>.</a:t>
            </a:r>
            <a:endParaRPr lang="vi-VN"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656757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47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729" y="57150"/>
            <a:ext cx="8881871" cy="2369880"/>
          </a:xfrm>
          <a:prstGeom prst="rect">
            <a:avLst/>
          </a:prstGeom>
        </p:spPr>
        <p:txBody>
          <a:bodyPr wrap="square">
            <a:spAutoFit/>
          </a:bodyPr>
          <a:lstStyle/>
          <a:p>
            <a:pPr eaLnBrk="1" fontAlgn="auto" hangingPunct="1">
              <a:spcBef>
                <a:spcPts val="0"/>
              </a:spcBef>
              <a:spcAft>
                <a:spcPts val="0"/>
              </a:spcAft>
            </a:pPr>
            <a:r>
              <a:rPr lang="en-US" sz="3600" b="0" u="sng" dirty="0" err="1" smtClean="0">
                <a:solidFill>
                  <a:srgbClr val="FFFF00"/>
                </a:solidFill>
                <a:latin typeface="UTM American Sans"/>
                <a:cs typeface="Times New Roman" pitchFamily="18" charset="0"/>
              </a:rPr>
              <a:t>Bài</a:t>
            </a:r>
            <a:r>
              <a:rPr lang="en-US" sz="3600" b="0" u="sng" dirty="0" smtClean="0">
                <a:solidFill>
                  <a:srgbClr val="FFFF00"/>
                </a:solidFill>
                <a:latin typeface="UTM American Sans"/>
                <a:cs typeface="Times New Roman" pitchFamily="18" charset="0"/>
              </a:rPr>
              <a:t> </a:t>
            </a:r>
            <a:r>
              <a:rPr lang="en-US" sz="3600" b="0" u="sng" dirty="0" err="1" smtClean="0">
                <a:solidFill>
                  <a:srgbClr val="FFFF00"/>
                </a:solidFill>
                <a:latin typeface="UTM American Sans"/>
                <a:cs typeface="Times New Roman" pitchFamily="18" charset="0"/>
              </a:rPr>
              <a:t>Đọc</a:t>
            </a:r>
            <a:r>
              <a:rPr lang="en-US" sz="3600" b="0" u="sng" dirty="0" smtClean="0">
                <a:solidFill>
                  <a:srgbClr val="FFFF00"/>
                </a:solidFill>
                <a:latin typeface="UTM American Sans"/>
                <a:cs typeface="Times New Roman" pitchFamily="18" charset="0"/>
              </a:rPr>
              <a:t> 1:</a:t>
            </a:r>
          </a:p>
          <a:p>
            <a:pPr eaLnBrk="1" fontAlgn="auto" hangingPunct="1">
              <a:spcBef>
                <a:spcPts val="0"/>
              </a:spcBef>
              <a:spcAft>
                <a:spcPts val="0"/>
              </a:spcAft>
            </a:pPr>
            <a:r>
              <a:rPr lang="en-US" sz="3200" b="0" dirty="0" err="1">
                <a:solidFill>
                  <a:schemeClr val="bg1"/>
                </a:solidFill>
                <a:latin typeface="UTM American Sans"/>
              </a:rPr>
              <a:t>Bài</a:t>
            </a:r>
            <a:r>
              <a:rPr lang="en-US" sz="3200" b="0" dirty="0">
                <a:solidFill>
                  <a:schemeClr val="bg1"/>
                </a:solidFill>
                <a:latin typeface="UTM American Sans"/>
              </a:rPr>
              <a:t> </a:t>
            </a:r>
            <a:r>
              <a:rPr lang="en-US" sz="3200" b="0" dirty="0" err="1">
                <a:solidFill>
                  <a:schemeClr val="bg1"/>
                </a:solidFill>
                <a:latin typeface="UTM American Sans"/>
              </a:rPr>
              <a:t>trích</a:t>
            </a:r>
            <a:r>
              <a:rPr lang="en-US" sz="3200" b="0" dirty="0">
                <a:solidFill>
                  <a:schemeClr val="bg1"/>
                </a:solidFill>
                <a:latin typeface="UTM American Sans"/>
              </a:rPr>
              <a:t> </a:t>
            </a:r>
            <a:r>
              <a:rPr lang="en-US" sz="3200" b="0" dirty="0" err="1">
                <a:solidFill>
                  <a:schemeClr val="bg1"/>
                </a:solidFill>
                <a:latin typeface="UTM American Sans"/>
              </a:rPr>
              <a:t>sách</a:t>
            </a:r>
            <a:r>
              <a:rPr lang="en-US" sz="3200" b="0" dirty="0">
                <a:solidFill>
                  <a:schemeClr val="bg1"/>
                </a:solidFill>
                <a:latin typeface="UTM American Sans"/>
              </a:rPr>
              <a:t> </a:t>
            </a:r>
            <a:r>
              <a:rPr lang="en-US" sz="3200" b="0" dirty="0" smtClean="0">
                <a:solidFill>
                  <a:schemeClr val="bg1"/>
                </a:solidFill>
                <a:latin typeface="UTM American Sans"/>
              </a:rPr>
              <a:t>Ba-</a:t>
            </a:r>
            <a:r>
              <a:rPr lang="en-US" sz="3200" b="0" dirty="0" err="1" smtClean="0">
                <a:solidFill>
                  <a:schemeClr val="bg1"/>
                </a:solidFill>
                <a:latin typeface="UTM American Sans"/>
              </a:rPr>
              <a:t>rúc</a:t>
            </a:r>
            <a:r>
              <a:rPr lang="en-US" sz="3200" b="0" dirty="0" smtClean="0">
                <a:solidFill>
                  <a:schemeClr val="bg1"/>
                </a:solidFill>
                <a:latin typeface="UTM American Sans"/>
              </a:rPr>
              <a:t>.</a:t>
            </a:r>
          </a:p>
          <a:p>
            <a:pPr eaLnBrk="1" fontAlgn="auto" hangingPunct="1">
              <a:spcBef>
                <a:spcPts val="0"/>
              </a:spcBef>
              <a:spcAft>
                <a:spcPts val="0"/>
              </a:spcAft>
            </a:pPr>
            <a:r>
              <a:rPr lang="vi-VN" sz="4000" b="0" i="1" dirty="0" smtClean="0">
                <a:solidFill>
                  <a:schemeClr val="bg1"/>
                </a:solidFill>
                <a:latin typeface="+mj-lt"/>
              </a:rPr>
              <a:t>Thiên </a:t>
            </a:r>
            <a:r>
              <a:rPr lang="vi-VN" sz="4000" b="0" i="1" dirty="0">
                <a:solidFill>
                  <a:schemeClr val="bg1"/>
                </a:solidFill>
                <a:latin typeface="+mj-lt"/>
              </a:rPr>
              <a:t>Chúa sẽ cho thấy hào quang rực rỡ của ngươi.</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522125"/>
            <a:ext cx="5105400" cy="2626709"/>
          </a:xfrm>
          <a:prstGeom prst="rect">
            <a:avLst/>
          </a:prstGeom>
        </p:spPr>
      </p:pic>
    </p:spTree>
    <p:extLst>
      <p:ext uri="{BB962C8B-B14F-4D97-AF65-F5344CB8AC3E}">
        <p14:creationId xmlns:p14="http://schemas.microsoft.com/office/powerpoint/2010/main" val="920071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70000" lnSpcReduction="20000"/>
          </a:bodyPr>
          <a:lstStyle/>
          <a:p>
            <a:pPr eaLnBrk="1" hangingPunct="1">
              <a:lnSpc>
                <a:spcPct val="110000"/>
              </a:lnSpc>
            </a:pPr>
            <a:r>
              <a:rPr lang="en-US" sz="8000" b="0" dirty="0" err="1" smtClean="0">
                <a:solidFill>
                  <a:srgbClr val="FFFF00"/>
                </a:solidFill>
                <a:latin typeface="+mj-lt"/>
                <a:cs typeface="Times New Roman" panose="02020603050405020304" pitchFamily="18" charset="0"/>
              </a:rPr>
              <a:t>Thánh</a:t>
            </a:r>
            <a:r>
              <a:rPr lang="en-US" sz="8000" b="0" dirty="0" smtClean="0">
                <a:solidFill>
                  <a:srgbClr val="FFFF00"/>
                </a:solidFill>
                <a:latin typeface="+mj-lt"/>
                <a:cs typeface="Times New Roman" panose="02020603050405020304" pitchFamily="18" charset="0"/>
              </a:rPr>
              <a:t> </a:t>
            </a:r>
            <a:r>
              <a:rPr lang="en-US" sz="8000" b="0" dirty="0" err="1" smtClean="0">
                <a:solidFill>
                  <a:srgbClr val="FFFF00"/>
                </a:solidFill>
                <a:latin typeface="+mj-lt"/>
                <a:cs typeface="Times New Roman" panose="02020603050405020304" pitchFamily="18" charset="0"/>
              </a:rPr>
              <a:t>Vinh</a:t>
            </a:r>
            <a:r>
              <a:rPr lang="en-US" sz="8000" b="0" dirty="0" smtClean="0">
                <a:solidFill>
                  <a:srgbClr val="FFFF00"/>
                </a:solidFill>
                <a:latin typeface="+mj-lt"/>
                <a:cs typeface="Times New Roman" panose="02020603050405020304" pitchFamily="18" charset="0"/>
              </a:rPr>
              <a:t> 125</a:t>
            </a:r>
          </a:p>
          <a:p>
            <a:pPr eaLnBrk="1" hangingPunct="1">
              <a:lnSpc>
                <a:spcPct val="110000"/>
              </a:lnSpc>
            </a:pPr>
            <a:r>
              <a:rPr lang="en-US" sz="6600" dirty="0" err="1" smtClean="0">
                <a:solidFill>
                  <a:srgbClr val="FFFF00"/>
                </a:solidFill>
                <a:latin typeface="+mj-lt"/>
                <a:cs typeface="Times New Roman" panose="02020603050405020304" pitchFamily="18" charset="0"/>
              </a:rPr>
              <a:t>Chúa</a:t>
            </a:r>
            <a:r>
              <a:rPr lang="en-US" sz="6600" dirty="0" smtClean="0">
                <a:solidFill>
                  <a:srgbClr val="FFFF00"/>
                </a:solidFill>
                <a:latin typeface="+mj-lt"/>
                <a:cs typeface="Times New Roman" panose="02020603050405020304" pitchFamily="18" charset="0"/>
              </a:rPr>
              <a:t> </a:t>
            </a:r>
            <a:r>
              <a:rPr lang="en-US" sz="6600" dirty="0" err="1" smtClean="0">
                <a:solidFill>
                  <a:srgbClr val="FFFF00"/>
                </a:solidFill>
                <a:latin typeface="+mj-lt"/>
                <a:cs typeface="Times New Roman" panose="02020603050405020304" pitchFamily="18" charset="0"/>
              </a:rPr>
              <a:t>Nhật</a:t>
            </a:r>
            <a:r>
              <a:rPr lang="en-US" sz="6600" dirty="0" smtClean="0">
                <a:solidFill>
                  <a:srgbClr val="FFFF00"/>
                </a:solidFill>
                <a:latin typeface="+mj-lt"/>
                <a:cs typeface="Times New Roman" panose="02020603050405020304" pitchFamily="18" charset="0"/>
              </a:rPr>
              <a:t> II </a:t>
            </a:r>
            <a:r>
              <a:rPr lang="en-US" sz="6600" dirty="0" err="1" smtClean="0">
                <a:solidFill>
                  <a:srgbClr val="FFFF00"/>
                </a:solidFill>
                <a:latin typeface="+mj-lt"/>
                <a:cs typeface="Times New Roman" panose="02020603050405020304" pitchFamily="18" charset="0"/>
              </a:rPr>
              <a:t>Mùa</a:t>
            </a:r>
            <a:r>
              <a:rPr lang="en-US" sz="6600" dirty="0" smtClean="0">
                <a:solidFill>
                  <a:srgbClr val="FFFF00"/>
                </a:solidFill>
                <a:latin typeface="+mj-lt"/>
                <a:cs typeface="Times New Roman" panose="02020603050405020304" pitchFamily="18" charset="0"/>
              </a:rPr>
              <a:t> </a:t>
            </a:r>
            <a:r>
              <a:rPr lang="en-US" sz="6600" dirty="0" err="1" smtClean="0">
                <a:solidFill>
                  <a:srgbClr val="FFFF00"/>
                </a:solidFill>
                <a:latin typeface="+mj-lt"/>
                <a:cs typeface="Times New Roman" panose="02020603050405020304" pitchFamily="18" charset="0"/>
              </a:rPr>
              <a:t>Vọng</a:t>
            </a:r>
            <a:endParaRPr lang="en-US" sz="6600" dirty="0" smtClean="0">
              <a:solidFill>
                <a:srgbClr val="FFFF00"/>
              </a:solidFill>
              <a:latin typeface="+mj-lt"/>
              <a:cs typeface="Times New Roman" panose="02020603050405020304" pitchFamily="18" charset="0"/>
            </a:endParaRPr>
          </a:p>
          <a:p>
            <a:pPr eaLnBrk="1" hangingPunct="1">
              <a:lnSpc>
                <a:spcPct val="110000"/>
              </a:lnSpc>
            </a:pPr>
            <a:r>
              <a:rPr lang="en-US" sz="8000" b="0" dirty="0" err="1" smtClean="0">
                <a:solidFill>
                  <a:srgbClr val="FFFF00"/>
                </a:solidFill>
                <a:latin typeface="+mj-lt"/>
                <a:cs typeface="Times New Roman" panose="02020603050405020304" pitchFamily="18" charset="0"/>
              </a:rPr>
              <a:t>Năm</a:t>
            </a:r>
            <a:r>
              <a:rPr lang="en-US" sz="8000" b="0" dirty="0" smtClean="0">
                <a:solidFill>
                  <a:srgbClr val="FFFF00"/>
                </a:solidFill>
                <a:latin typeface="+mj-lt"/>
                <a:cs typeface="Times New Roman" panose="02020603050405020304" pitchFamily="18" charset="0"/>
              </a:rPr>
              <a:t> C</a:t>
            </a:r>
          </a:p>
          <a:p>
            <a:pPr eaLnBrk="1" hangingPunct="1">
              <a:lnSpc>
                <a:spcPct val="110000"/>
              </a:lnSpc>
            </a:pPr>
            <a:r>
              <a:rPr lang="en-US" sz="8000" i="1" dirty="0" smtClean="0">
                <a:solidFill>
                  <a:schemeClr val="bg1"/>
                </a:solidFill>
                <a:latin typeface="+mj-lt"/>
                <a:cs typeface="Times New Roman" panose="02020603050405020304" pitchFamily="18" charset="0"/>
              </a:rPr>
              <a:t>Lm. Kim Long</a:t>
            </a:r>
          </a:p>
          <a:p>
            <a:pPr eaLnBrk="1" hangingPunct="1">
              <a:lnSpc>
                <a:spcPct val="110000"/>
              </a:lnSpc>
            </a:pPr>
            <a:r>
              <a:rPr lang="en-US" sz="8000" b="0" i="1" dirty="0" smtClean="0">
                <a:solidFill>
                  <a:schemeClr val="bg1"/>
                </a:solidFill>
                <a:latin typeface="+mj-lt"/>
                <a:cs typeface="Times New Roman" panose="02020603050405020304" pitchFamily="18" charset="0"/>
              </a:rPr>
              <a:t>04 </a:t>
            </a:r>
            <a:r>
              <a:rPr lang="en-US" sz="8000" b="0" i="1" dirty="0" err="1" smtClean="0">
                <a:solidFill>
                  <a:schemeClr val="bg1"/>
                </a:solidFill>
                <a:latin typeface="+mj-lt"/>
                <a:cs typeface="Times New Roman" panose="02020603050405020304" pitchFamily="18" charset="0"/>
              </a:rPr>
              <a:t>Câu</a:t>
            </a:r>
            <a:endParaRPr lang="en-US" sz="8000" b="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41454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98412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Tk1:</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Từ Si-on khi được Chúa dẫn về, ta ngỡ ngàng tựa trong giấc mơ. Tiếng cười rộn rã đôi môi, lời hoan ca vang rền cửa miệng.</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79523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3963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8067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6000" b="0" u="sng" dirty="0" smtClean="0">
                <a:solidFill>
                  <a:srgbClr val="FFFF00"/>
                </a:solidFill>
                <a:latin typeface="+mj-lt"/>
                <a:cs typeface="Times New Roman" panose="02020603050405020304" pitchFamily="18" charset="0"/>
              </a:rPr>
              <a:t>Tk2:</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Này chư dân to nhỏ với nhau rằng: Ôi Chúa làm việc bao lớn lao. Chúa làm việc lớn lao thay, và ta nay vui mừng dẫy tràn.</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14276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68770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Tk3:</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Nguyện anh em lao tù Chúa đưa về, như suối cạn miền Nam đón mưa. Lúc này buồn bã đi gieo, mùa mai sau vui mừng hái gặt.</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13127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08351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Tk4:</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 Họ ra đi, đi mà đẫm châu lệ, gieo vãi từng hạt ươm giống đây. Lúc về, về sẽ reo vui, và trên vai mang nặng lúa vàng.</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61668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47586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743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729" y="57150"/>
            <a:ext cx="8881871" cy="2492990"/>
          </a:xfrm>
          <a:prstGeom prst="rect">
            <a:avLst/>
          </a:prstGeom>
        </p:spPr>
        <p:txBody>
          <a:bodyPr wrap="square">
            <a:spAutoFit/>
          </a:bodyPr>
          <a:lstStyle/>
          <a:p>
            <a:pPr eaLnBrk="1" fontAlgn="auto" hangingPunct="1">
              <a:spcBef>
                <a:spcPts val="0"/>
              </a:spcBef>
              <a:spcAft>
                <a:spcPts val="0"/>
              </a:spcAft>
            </a:pPr>
            <a:r>
              <a:rPr lang="en-US" sz="3600" b="0" u="sng" dirty="0" err="1" smtClean="0">
                <a:solidFill>
                  <a:srgbClr val="FFFF00"/>
                </a:solidFill>
                <a:latin typeface="UTM American Sans"/>
                <a:cs typeface="Times New Roman" pitchFamily="18" charset="0"/>
              </a:rPr>
              <a:t>Bài</a:t>
            </a:r>
            <a:r>
              <a:rPr lang="en-US" sz="3600" b="0" u="sng" dirty="0" smtClean="0">
                <a:solidFill>
                  <a:srgbClr val="FFFF00"/>
                </a:solidFill>
                <a:latin typeface="UTM American Sans"/>
                <a:cs typeface="Times New Roman" pitchFamily="18" charset="0"/>
              </a:rPr>
              <a:t> </a:t>
            </a:r>
            <a:r>
              <a:rPr lang="en-US" sz="3600" b="0" u="sng" dirty="0" err="1" smtClean="0">
                <a:solidFill>
                  <a:srgbClr val="FFFF00"/>
                </a:solidFill>
                <a:latin typeface="UTM American Sans"/>
                <a:cs typeface="Times New Roman" pitchFamily="18" charset="0"/>
              </a:rPr>
              <a:t>Đọc</a:t>
            </a:r>
            <a:r>
              <a:rPr lang="en-US" sz="3600" b="0" u="sng" dirty="0" smtClean="0">
                <a:solidFill>
                  <a:srgbClr val="FFFF00"/>
                </a:solidFill>
                <a:latin typeface="UTM American Sans"/>
                <a:cs typeface="Times New Roman" pitchFamily="18" charset="0"/>
              </a:rPr>
              <a:t> 2:</a:t>
            </a:r>
          </a:p>
          <a:p>
            <a:pPr eaLnBrk="1" fontAlgn="auto" hangingPunct="1">
              <a:spcBef>
                <a:spcPts val="0"/>
              </a:spcBef>
              <a:spcAft>
                <a:spcPts val="0"/>
              </a:spcAft>
            </a:pPr>
            <a:r>
              <a:rPr lang="vi-VN" sz="3200" dirty="0">
                <a:solidFill>
                  <a:schemeClr val="bg1"/>
                </a:solidFill>
                <a:cs typeface="+mn-cs"/>
              </a:rPr>
              <a:t>Bài trích thư của thánh Phao-lô tông đồ gửi tín hữu Phi-líp-phê</a:t>
            </a:r>
            <a:r>
              <a:rPr lang="vi-VN" sz="3200" dirty="0" smtClean="0">
                <a:solidFill>
                  <a:schemeClr val="bg1"/>
                </a:solidFill>
                <a:cs typeface="+mn-cs"/>
              </a:rPr>
              <a:t>.</a:t>
            </a:r>
            <a:endParaRPr lang="en-US" sz="3200" dirty="0" smtClean="0">
              <a:solidFill>
                <a:schemeClr val="bg1"/>
              </a:solidFill>
              <a:cs typeface="+mn-cs"/>
            </a:endParaRPr>
          </a:p>
          <a:p>
            <a:pPr eaLnBrk="1" fontAlgn="auto" hangingPunct="1">
              <a:spcBef>
                <a:spcPts val="0"/>
              </a:spcBef>
              <a:spcAft>
                <a:spcPts val="0"/>
              </a:spcAft>
            </a:pPr>
            <a:r>
              <a:rPr lang="vi-VN" sz="2800" b="0" i="1" dirty="0" smtClean="0">
                <a:solidFill>
                  <a:schemeClr val="bg1"/>
                </a:solidFill>
                <a:latin typeface="+mj-lt"/>
                <a:cs typeface="+mn-cs"/>
              </a:rPr>
              <a:t>Anh </a:t>
            </a:r>
            <a:r>
              <a:rPr lang="vi-VN" sz="2800" b="0" i="1" dirty="0">
                <a:solidFill>
                  <a:schemeClr val="bg1"/>
                </a:solidFill>
                <a:latin typeface="+mj-lt"/>
                <a:cs typeface="+mn-cs"/>
              </a:rPr>
              <a:t>em hãy nên tinh tuyền, đừng làm gì đáng trách, trong khi chờ đợi ngày Đức Ki-tô quang lâm.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613539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00150"/>
            <a:ext cx="9144000" cy="2057400"/>
          </a:xfrm>
        </p:spPr>
        <p:txBody>
          <a:bodyPr rtlCol="0">
            <a:normAutofit/>
          </a:bodyPr>
          <a:lstStyle/>
          <a:p>
            <a:pPr eaLnBrk="1" fontAlgn="auto" hangingPunct="1">
              <a:lnSpc>
                <a:spcPct val="120000"/>
              </a:lnSpc>
              <a:spcAft>
                <a:spcPts val="0"/>
              </a:spcAft>
              <a:defRPr/>
            </a:pPr>
            <a:r>
              <a:rPr lang="en-US" sz="5400" b="0" dirty="0" err="1" smtClean="0">
                <a:solidFill>
                  <a:srgbClr val="FFFF00"/>
                </a:solidFill>
                <a:latin typeface="+mj-lt"/>
                <a:ea typeface="Tahoma" pitchFamily="34" charset="0"/>
                <a:cs typeface="Times New Roman" pitchFamily="18" charset="0"/>
              </a:rPr>
              <a:t>Tập</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Hát</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Cộng</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Đoàn</a:t>
            </a:r>
            <a:endParaRPr lang="en-US" sz="8800" b="0" dirty="0" smtClean="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410696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20000"/>
              </a:lnSpc>
              <a:buNone/>
            </a:pPr>
            <a:r>
              <a:rPr lang="en-US" sz="5200" u="sng" dirty="0" smtClean="0">
                <a:solidFill>
                  <a:srgbClr val="FFFF00"/>
                </a:solidFill>
                <a:latin typeface="+mj-lt"/>
                <a:cs typeface="Times New Roman" panose="02020603050405020304" pitchFamily="18" charset="0"/>
              </a:rPr>
              <a:t>Alleluia… Alleluia</a:t>
            </a:r>
            <a:endParaRPr lang="en-US" sz="5200" b="0" dirty="0" smtClean="0">
              <a:solidFill>
                <a:srgbClr val="FFFF00"/>
              </a:solidFill>
              <a:latin typeface="+mj-lt"/>
              <a:cs typeface="Times New Roman" panose="02020603050405020304" pitchFamily="18" charset="0"/>
            </a:endParaRPr>
          </a:p>
          <a:p>
            <a:pPr marL="0" indent="0" algn="just">
              <a:lnSpc>
                <a:spcPct val="110000"/>
              </a:lnSpc>
              <a:buNone/>
            </a:pPr>
            <a:r>
              <a:rPr lang="vi-VN" sz="7100" dirty="0">
                <a:solidFill>
                  <a:schemeClr val="bg1"/>
                </a:solidFill>
                <a:latin typeface="+mj-lt"/>
                <a:cs typeface="Times New Roman" panose="02020603050405020304" pitchFamily="18" charset="0"/>
              </a:rPr>
              <a:t>Hãy dọn đường cho Chúa, hãy sửa đường Chúa cho thẳng ngay, và mọi người sẽ thấy ơn Thiên Chúa cứu độ. </a:t>
            </a:r>
            <a:r>
              <a:rPr lang="vi-VN" sz="6400" u="sng" dirty="0">
                <a:solidFill>
                  <a:srgbClr val="FFFF00"/>
                </a:solidFill>
                <a:latin typeface="+mj-lt"/>
                <a:cs typeface="Times New Roman" panose="02020603050405020304" pitchFamily="18" charset="0"/>
              </a:rPr>
              <a:t>Alleluia</a:t>
            </a:r>
            <a:r>
              <a:rPr lang="vi-VN" sz="6400" u="sng" dirty="0" smtClean="0">
                <a:solidFill>
                  <a:srgbClr val="FFFF00"/>
                </a:solidFill>
                <a:latin typeface="+mj-lt"/>
                <a:cs typeface="Times New Roman" panose="02020603050405020304" pitchFamily="18" charset="0"/>
              </a:rPr>
              <a:t>…</a:t>
            </a:r>
            <a:endParaRPr lang="vi-VN" sz="6500" b="0" u="sng" dirty="0" smtClean="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929036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843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120903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146807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865643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167695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437645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16175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18138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53627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61261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67450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96347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181350"/>
            <a:ext cx="2895600" cy="1912620"/>
          </a:xfrm>
          <a:prstGeom prst="rect">
            <a:avLst/>
          </a:prstGeom>
        </p:spPr>
      </p:pic>
      <p:sp>
        <p:nvSpPr>
          <p:cNvPr id="4" name="Rectangle 3"/>
          <p:cNvSpPr/>
          <p:nvPr/>
        </p:nvSpPr>
        <p:spPr>
          <a:xfrm>
            <a:off x="76200" y="133350"/>
            <a:ext cx="8991600" cy="4148828"/>
          </a:xfrm>
          <a:prstGeom prst="rect">
            <a:avLst/>
          </a:prstGeom>
        </p:spPr>
        <p:txBody>
          <a:bodyPr wrap="square">
            <a:spAutoFit/>
          </a:bodyPr>
          <a:lstStyle/>
          <a:p>
            <a:pPr algn="ctr" eaLnBrk="1" fontAlgn="auto" hangingPunct="1">
              <a:lnSpc>
                <a:spcPct val="115000"/>
              </a:lnSpc>
              <a:spcBef>
                <a:spcPct val="20000"/>
              </a:spcBef>
              <a:spcAft>
                <a:spcPts val="0"/>
              </a:spcAft>
              <a:defRPr/>
            </a:pPr>
            <a:r>
              <a:rPr lang="en-US" altLang="vi-VN" sz="4400" b="0" u="sng" dirty="0" smtClean="0">
                <a:solidFill>
                  <a:srgbClr val="FFFF00"/>
                </a:solidFill>
                <a:latin typeface="UTM American Sans"/>
                <a:cs typeface="Times New Roman" panose="02020603050405020304" pitchFamily="18" charset="0"/>
              </a:rPr>
              <a:t>LỜI NGUYỆN TÍN HỮU</a:t>
            </a:r>
          </a:p>
          <a:p>
            <a:pPr algn="just" eaLnBrk="1" fontAlgn="auto" hangingPunct="1">
              <a:lnSpc>
                <a:spcPct val="115000"/>
              </a:lnSpc>
              <a:spcBef>
                <a:spcPct val="20000"/>
              </a:spcBef>
              <a:spcAft>
                <a:spcPts val="0"/>
              </a:spcAft>
              <a:defRPr/>
            </a:pPr>
            <a:r>
              <a:rPr lang="en-US" altLang="vi-VN" sz="3000" b="0" dirty="0" err="1" smtClean="0">
                <a:solidFill>
                  <a:prstClr val="white"/>
                </a:solidFill>
                <a:latin typeface="UTM American Sans"/>
                <a:cs typeface="Times New Roman" panose="02020603050405020304" pitchFamily="18" charset="0"/>
              </a:rPr>
              <a:t>Anh</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chị</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em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thân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mến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Thiên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Chúa</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gọi</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người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hiệp</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thông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Chúa</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và</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nhau</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Để</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đáp</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lại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gọi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đó</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người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phải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hoán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cải</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tim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rồi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suốt</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cuộc</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phải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ăn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năn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sám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hối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lòng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thống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hối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chân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thành</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vì</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những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lỗi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lầm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đã</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phạm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chúng</a:t>
            </a:r>
            <a:r>
              <a:rPr lang="en-US" altLang="vi-VN" sz="3000" b="0" dirty="0" smtClean="0">
                <a:solidFill>
                  <a:prstClr val="white"/>
                </a:solidFill>
                <a:latin typeface="UTM American Sans"/>
                <a:cs typeface="Times New Roman" panose="02020603050405020304" pitchFamily="18" charset="0"/>
              </a:rPr>
              <a:t> ta </a:t>
            </a:r>
            <a:r>
              <a:rPr lang="en-US" altLang="vi-VN" sz="3000" b="0" dirty="0" err="1" smtClean="0">
                <a:solidFill>
                  <a:prstClr val="white"/>
                </a:solidFill>
                <a:latin typeface="UTM American Sans"/>
                <a:cs typeface="Times New Roman" panose="02020603050405020304" pitchFamily="18" charset="0"/>
              </a:rPr>
              <a:t>cùng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khiêm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tốn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nguyện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xin</a:t>
            </a:r>
            <a:r>
              <a:rPr lang="en-US" altLang="vi-VN" sz="3000" b="0" dirty="0" smtClean="0">
                <a:solidFill>
                  <a:prstClr val="white"/>
                </a:solidFill>
                <a:latin typeface="UTM American Sans"/>
                <a:cs typeface="Times New Roman" panose="02020603050405020304" pitchFamily="18" charset="0"/>
              </a:rPr>
              <a:t>.</a:t>
            </a:r>
            <a:endParaRPr lang="en-US" altLang="vi-VN" sz="3000" b="0" dirty="0">
              <a:solidFill>
                <a:prstClr val="white"/>
              </a:solidFill>
              <a:latin typeface="UTM American Sans"/>
              <a:cs typeface="Times New Roman" panose="02020603050405020304" pitchFamily="18" charset="0"/>
            </a:endParaRPr>
          </a:p>
        </p:txBody>
      </p:sp>
    </p:spTree>
    <p:extLst>
      <p:ext uri="{BB962C8B-B14F-4D97-AF65-F5344CB8AC3E}">
        <p14:creationId xmlns:p14="http://schemas.microsoft.com/office/powerpoint/2010/main" val="4045204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038600" y="2571750"/>
            <a:ext cx="4572000" cy="954107"/>
          </a:xfrm>
          <a:prstGeom prst="rect">
            <a:avLst/>
          </a:prstGeom>
        </p:spPr>
        <p:txBody>
          <a:bodyPr>
            <a:spAutoFit/>
          </a:bodyPr>
          <a:lstStyle/>
          <a:p>
            <a:pPr lvl="0" algn="ctr"/>
            <a:r>
              <a:rPr lang="en-US" sz="2800" dirty="0">
                <a:ln w="1905"/>
                <a:solidFill>
                  <a:srgbClr val="FFFF00"/>
                </a:solidFill>
                <a:latin typeface="UTM American Sans"/>
              </a:rPr>
              <a:t>DÂNG NỖI CHỜ MONG</a:t>
            </a:r>
          </a:p>
          <a:p>
            <a:pPr lvl="0" algn="ctr"/>
            <a:r>
              <a:rPr lang="en-US" sz="2800" i="1" dirty="0" err="1">
                <a:ln w="1905"/>
                <a:solidFill>
                  <a:schemeClr val="bg1"/>
                </a:solidFill>
                <a:latin typeface="UTM American Sans"/>
              </a:rPr>
              <a:t>Đinh</a:t>
            </a:r>
            <a:r>
              <a:rPr lang="en-US" sz="2800" i="1" dirty="0">
                <a:ln w="1905"/>
                <a:solidFill>
                  <a:schemeClr val="bg1"/>
                </a:solidFill>
                <a:latin typeface="UTM American Sans"/>
              </a:rPr>
              <a:t> </a:t>
            </a:r>
            <a:r>
              <a:rPr lang="en-US" sz="2800" i="1" dirty="0" err="1">
                <a:ln w="1905"/>
                <a:solidFill>
                  <a:schemeClr val="bg1"/>
                </a:solidFill>
                <a:latin typeface="UTM American Sans"/>
              </a:rPr>
              <a:t>Công</a:t>
            </a:r>
            <a:r>
              <a:rPr lang="en-US" sz="2800" i="1" dirty="0">
                <a:ln w="1905"/>
                <a:solidFill>
                  <a:schemeClr val="bg1"/>
                </a:solidFill>
                <a:latin typeface="UTM American Sans"/>
              </a:rPr>
              <a:t> </a:t>
            </a:r>
            <a:r>
              <a:rPr lang="en-US" sz="2800" i="1" dirty="0" err="1">
                <a:ln w="1905"/>
                <a:solidFill>
                  <a:schemeClr val="bg1"/>
                </a:solidFill>
                <a:latin typeface="UTM American Sans"/>
              </a:rPr>
              <a:t>Huỳnh</a:t>
            </a:r>
            <a:endParaRPr lang="en-US" sz="2800" i="1" dirty="0">
              <a:ln w="1905"/>
              <a:solidFill>
                <a:schemeClr val="bg1"/>
              </a:solidFill>
              <a:latin typeface="UTM American Sans"/>
            </a:endParaRPr>
          </a:p>
        </p:txBody>
      </p:sp>
    </p:spTree>
    <p:extLst>
      <p:ext uri="{BB962C8B-B14F-4D97-AF65-F5344CB8AC3E}">
        <p14:creationId xmlns:p14="http://schemas.microsoft.com/office/powerpoint/2010/main" val="2513103965"/>
      </p:ext>
    </p:extLst>
  </p:cSld>
  <p:clrMapOvr>
    <a:masterClrMapping/>
  </p:clrMapOvr>
  <p:transition advClick="0" advTm="3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9050"/>
            <a:ext cx="9144000" cy="5162550"/>
          </a:xfrm>
        </p:spPr>
        <p:txBody>
          <a:bodyPr/>
          <a:lstStyle/>
          <a:p>
            <a:pPr algn="just">
              <a:lnSpc>
                <a:spcPct val="140000"/>
              </a:lnSpc>
            </a:pPr>
            <a:r>
              <a:rPr lang="en-US" sz="4800" b="0" u="sng" dirty="0" smtClean="0">
                <a:solidFill>
                  <a:srgbClr val="FFFF00"/>
                </a:solidFill>
                <a:latin typeface="+mj-lt"/>
                <a:cs typeface="Times New Roman" pitchFamily="18" charset="0"/>
              </a:rPr>
              <a:t>Tk1</a:t>
            </a:r>
            <a:r>
              <a:rPr lang="en-US" sz="4800" b="0" dirty="0" smtClean="0">
                <a:solidFill>
                  <a:srgbClr val="FFFF00"/>
                </a:solidFill>
                <a:latin typeface="+mj-lt"/>
                <a:cs typeface="Times New Roman" pitchFamily="18" charset="0"/>
              </a:rPr>
              <a:t>: </a:t>
            </a:r>
            <a:r>
              <a:rPr lang="vi-VN" sz="4800" dirty="0" smtClean="0">
                <a:solidFill>
                  <a:schemeClr val="bg1"/>
                </a:solidFill>
                <a:latin typeface="+mj-lt"/>
                <a:cs typeface="Times New Roman" pitchFamily="18" charset="0"/>
              </a:rPr>
              <a:t>Con </a:t>
            </a:r>
            <a:r>
              <a:rPr lang="vi-VN" sz="4800" dirty="0">
                <a:solidFill>
                  <a:schemeClr val="bg1"/>
                </a:solidFill>
                <a:latin typeface="+mj-lt"/>
                <a:cs typeface="Times New Roman" pitchFamily="18" charset="0"/>
              </a:rPr>
              <a:t>xin dâng nỗi niềm đợi chờ, chờ Chúa đến viếng thăm hồn con. Đợi Chúa đến mong đợi Chúa đến như màn đêm ngóng trông ánh hồng.</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281318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vi-VN" sz="4800" dirty="0" smtClean="0">
                <a:solidFill>
                  <a:schemeClr val="bg1"/>
                </a:solidFill>
                <a:latin typeface="+mj-lt"/>
                <a:cs typeface="Times New Roman" pitchFamily="18" charset="0"/>
              </a:rPr>
              <a:t>Xin </a:t>
            </a:r>
            <a:r>
              <a:rPr lang="vi-VN" sz="4800" dirty="0">
                <a:solidFill>
                  <a:schemeClr val="bg1"/>
                </a:solidFill>
                <a:latin typeface="+mj-lt"/>
                <a:cs typeface="Times New Roman" pitchFamily="18" charset="0"/>
              </a:rPr>
              <a:t>dâng lên rượu nho bánh miến với nỗi niềm chờ mong Chúa ơi! Dâng tâm tư buồn vui cuộc sống để kết hiệp với Chúa mà thôi.</a:t>
            </a:r>
          </a:p>
        </p:txBody>
      </p:sp>
    </p:spTree>
    <p:extLst>
      <p:ext uri="{BB962C8B-B14F-4D97-AF65-F5344CB8AC3E}">
        <p14:creationId xmlns:p14="http://schemas.microsoft.com/office/powerpoint/2010/main" val="352613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u="sng" dirty="0">
                <a:solidFill>
                  <a:srgbClr val="FFFF00"/>
                </a:solidFill>
                <a:latin typeface="+mj-lt"/>
                <a:cs typeface="Times New Roman" pitchFamily="18" charset="0"/>
              </a:rPr>
              <a:t>T</a:t>
            </a:r>
            <a:r>
              <a:rPr lang="en-US" sz="4800" b="0" u="sng" dirty="0" smtClean="0">
                <a:solidFill>
                  <a:srgbClr val="FFFF00"/>
                </a:solidFill>
                <a:latin typeface="+mj-lt"/>
                <a:cs typeface="Times New Roman" pitchFamily="18" charset="0"/>
              </a:rPr>
              <a:t>k2</a:t>
            </a:r>
            <a:r>
              <a:rPr lang="en-US" sz="4800" b="0" u="sng" dirty="0" smtClean="0">
                <a:solidFill>
                  <a:srgbClr val="FFFF00"/>
                </a:solidFill>
                <a:latin typeface="+mj-lt"/>
                <a:cs typeface="Times New Roman" pitchFamily="18" charset="0"/>
              </a:rPr>
              <a:t>:</a:t>
            </a:r>
            <a:r>
              <a:rPr lang="en-US" sz="4800" dirty="0">
                <a:solidFill>
                  <a:srgbClr val="FFFF00"/>
                </a:solidFill>
                <a:latin typeface="+mj-lt"/>
                <a:cs typeface="Times New Roman" pitchFamily="18" charset="0"/>
              </a:rPr>
              <a:t> </a:t>
            </a:r>
            <a:r>
              <a:rPr lang="vi-VN" sz="4800" dirty="0">
                <a:solidFill>
                  <a:schemeClr val="bg1"/>
                </a:solidFill>
                <a:latin typeface="+mj-lt"/>
                <a:cs typeface="Times New Roman" pitchFamily="18" charset="0"/>
              </a:rPr>
              <a:t>Nơi dương gian con hằng hoài vọng trời mưa xuống Đấng con đợi mong. Nhiều năm tháng mỏi mòn trông ngóng như đàn nai khát kháo nước nguồn.</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326530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vi-VN" sz="4800" dirty="0" smtClean="0">
                <a:solidFill>
                  <a:schemeClr val="bg1"/>
                </a:solidFill>
                <a:latin typeface="+mj-lt"/>
                <a:cs typeface="Times New Roman" pitchFamily="18" charset="0"/>
              </a:rPr>
              <a:t>Xin </a:t>
            </a:r>
            <a:r>
              <a:rPr lang="vi-VN" sz="4800" dirty="0">
                <a:solidFill>
                  <a:schemeClr val="bg1"/>
                </a:solidFill>
                <a:latin typeface="+mj-lt"/>
                <a:cs typeface="Times New Roman" pitchFamily="18" charset="0"/>
              </a:rPr>
              <a:t>dâng lên rượu nho bánh miến với nỗi niềm chờ mong Chúa ơi! Dâng tâm tư buồn vui cuộc sống để kết hiệp với Chúa mà thôi.</a:t>
            </a:r>
          </a:p>
        </p:txBody>
      </p:sp>
    </p:spTree>
    <p:extLst>
      <p:ext uri="{BB962C8B-B14F-4D97-AF65-F5344CB8AC3E}">
        <p14:creationId xmlns:p14="http://schemas.microsoft.com/office/powerpoint/2010/main" val="259946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u="sng" dirty="0">
                <a:solidFill>
                  <a:srgbClr val="FFFF00"/>
                </a:solidFill>
                <a:latin typeface="+mj-lt"/>
                <a:cs typeface="Times New Roman" pitchFamily="18" charset="0"/>
              </a:rPr>
              <a:t>T</a:t>
            </a:r>
            <a:r>
              <a:rPr lang="en-US" sz="4800" b="0" u="sng" dirty="0" smtClean="0">
                <a:solidFill>
                  <a:srgbClr val="FFFF00"/>
                </a:solidFill>
                <a:latin typeface="+mj-lt"/>
                <a:cs typeface="Times New Roman" pitchFamily="18" charset="0"/>
              </a:rPr>
              <a:t>k3:</a:t>
            </a:r>
            <a:r>
              <a:rPr lang="en-US" sz="4800" dirty="0" smtClean="0">
                <a:solidFill>
                  <a:srgbClr val="FFFF00"/>
                </a:solidFill>
                <a:latin typeface="+mj-lt"/>
                <a:cs typeface="Times New Roman" pitchFamily="18" charset="0"/>
              </a:rPr>
              <a:t> </a:t>
            </a:r>
            <a:r>
              <a:rPr lang="vi-VN" sz="4800" dirty="0">
                <a:solidFill>
                  <a:schemeClr val="bg1"/>
                </a:solidFill>
                <a:latin typeface="+mj-lt"/>
                <a:cs typeface="Times New Roman" pitchFamily="18" charset="0"/>
              </a:rPr>
              <a:t>Như dân xưa đêm ngày nguyện cầu chờ mong Đấng Cứu Tinh trần gian. Đợi Chúa đến cứu độ nhân thế đem bình an phúc ân dư tràn.</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127842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20000"/>
              </a:lnSpc>
              <a:buNone/>
            </a:pPr>
            <a:r>
              <a:rPr lang="en-US" sz="5200" u="sng" dirty="0" smtClean="0">
                <a:solidFill>
                  <a:srgbClr val="FFFF00"/>
                </a:solidFill>
                <a:latin typeface="+mj-lt"/>
                <a:cs typeface="Times New Roman" panose="02020603050405020304" pitchFamily="18" charset="0"/>
              </a:rPr>
              <a:t>Alleluia… Alleluia</a:t>
            </a:r>
            <a:endParaRPr lang="en-US" sz="5200" b="0" dirty="0" smtClean="0">
              <a:solidFill>
                <a:srgbClr val="FFFF00"/>
              </a:solidFill>
              <a:latin typeface="+mj-lt"/>
              <a:cs typeface="Times New Roman" panose="02020603050405020304" pitchFamily="18" charset="0"/>
            </a:endParaRPr>
          </a:p>
          <a:p>
            <a:pPr marL="0" indent="0" algn="just">
              <a:lnSpc>
                <a:spcPct val="110000"/>
              </a:lnSpc>
              <a:buNone/>
            </a:pPr>
            <a:r>
              <a:rPr lang="vi-VN" sz="7100" dirty="0">
                <a:solidFill>
                  <a:schemeClr val="bg1"/>
                </a:solidFill>
                <a:latin typeface="+mj-lt"/>
                <a:cs typeface="Times New Roman" panose="02020603050405020304" pitchFamily="18" charset="0"/>
              </a:rPr>
              <a:t>Hãy dọn đường cho Chúa, hãy sửa đường Chúa cho thẳng ngay, và mọi người sẽ thấy ơn Thiên Chúa cứu độ. </a:t>
            </a:r>
            <a:r>
              <a:rPr lang="vi-VN" sz="6400" u="sng" dirty="0">
                <a:solidFill>
                  <a:srgbClr val="FFFF00"/>
                </a:solidFill>
                <a:latin typeface="+mj-lt"/>
                <a:cs typeface="Times New Roman" panose="02020603050405020304" pitchFamily="18" charset="0"/>
              </a:rPr>
              <a:t>Alleluia</a:t>
            </a:r>
            <a:r>
              <a:rPr lang="vi-VN" sz="6400" u="sng" dirty="0" smtClean="0">
                <a:solidFill>
                  <a:srgbClr val="FFFF00"/>
                </a:solidFill>
                <a:latin typeface="+mj-lt"/>
                <a:cs typeface="Times New Roman" panose="02020603050405020304" pitchFamily="18" charset="0"/>
              </a:rPr>
              <a:t>…</a:t>
            </a:r>
            <a:endParaRPr lang="vi-VN" sz="6500" b="0" u="sng" dirty="0" smtClean="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6232220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vi-VN" sz="4800" dirty="0" smtClean="0">
                <a:solidFill>
                  <a:schemeClr val="bg1"/>
                </a:solidFill>
                <a:latin typeface="+mj-lt"/>
                <a:cs typeface="Times New Roman" pitchFamily="18" charset="0"/>
              </a:rPr>
              <a:t>Xin </a:t>
            </a:r>
            <a:r>
              <a:rPr lang="vi-VN" sz="4800" dirty="0">
                <a:solidFill>
                  <a:schemeClr val="bg1"/>
                </a:solidFill>
                <a:latin typeface="+mj-lt"/>
                <a:cs typeface="Times New Roman" pitchFamily="18" charset="0"/>
              </a:rPr>
              <a:t>dâng lên rượu nho bánh miến với nỗi niềm chờ mong Chúa ơi! Dâng tâm tư buồn vui cuộc sống để kết hiệp với Chúa mà thôi.</a:t>
            </a:r>
          </a:p>
        </p:txBody>
      </p:sp>
    </p:spTree>
    <p:extLst>
      <p:ext uri="{BB962C8B-B14F-4D97-AF65-F5344CB8AC3E}">
        <p14:creationId xmlns:p14="http://schemas.microsoft.com/office/powerpoint/2010/main" val="56031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smtClean="0">
                <a:solidFill>
                  <a:srgbClr val="FFFF00"/>
                </a:solidFill>
                <a:latin typeface="+mj-lt"/>
                <a:cs typeface="Times New Roman" pitchFamily="18" charset="0"/>
              </a:rPr>
              <a:t>Tk4:</a:t>
            </a:r>
            <a:r>
              <a:rPr lang="en-US" sz="4800" dirty="0" smtClean="0">
                <a:solidFill>
                  <a:srgbClr val="FFFF00"/>
                </a:solidFill>
                <a:latin typeface="+mj-lt"/>
                <a:cs typeface="Times New Roman" pitchFamily="18" charset="0"/>
              </a:rPr>
              <a:t> </a:t>
            </a:r>
            <a:r>
              <a:rPr lang="vi-VN" sz="4800" dirty="0">
                <a:solidFill>
                  <a:schemeClr val="bg1"/>
                </a:solidFill>
                <a:latin typeface="+mj-lt"/>
                <a:cs typeface="Times New Roman" pitchFamily="18" charset="0"/>
              </a:rPr>
              <a:t>Xin dâng lên tâm tình mùa vọng nguyện xin Chúa đoái thương lòng con. Hồn khao khát đến dòng suối mát cho thỏa thuê tháng năm mỏi mòn.</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127842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vi-VN" sz="4800" dirty="0" smtClean="0">
                <a:solidFill>
                  <a:schemeClr val="bg1"/>
                </a:solidFill>
                <a:latin typeface="+mj-lt"/>
                <a:cs typeface="Times New Roman" pitchFamily="18" charset="0"/>
              </a:rPr>
              <a:t>Xin </a:t>
            </a:r>
            <a:r>
              <a:rPr lang="vi-VN" sz="4800" dirty="0">
                <a:solidFill>
                  <a:schemeClr val="bg1"/>
                </a:solidFill>
                <a:latin typeface="+mj-lt"/>
                <a:cs typeface="Times New Roman" pitchFamily="18" charset="0"/>
              </a:rPr>
              <a:t>dâng lên rượu nho bánh miến với nỗi niềm chờ mong Chúa ơi! Dâng tâm tư buồn vui cuộc sống để kết hiệp với Chúa mà thôi.</a:t>
            </a:r>
          </a:p>
        </p:txBody>
      </p:sp>
    </p:spTree>
    <p:extLst>
      <p:ext uri="{BB962C8B-B14F-4D97-AF65-F5344CB8AC3E}">
        <p14:creationId xmlns:p14="http://schemas.microsoft.com/office/powerpoint/2010/main" val="56031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446830"/>
            <a:ext cx="9144000" cy="4561249"/>
          </a:xfrm>
          <a:prstGeom prst="rect">
            <a:avLst/>
          </a:prstGeom>
        </p:spPr>
        <p:txBody>
          <a:bodyPr wrap="square">
            <a:spAutoFit/>
          </a:bodyPr>
          <a:lstStyle/>
          <a:p>
            <a:pPr lvl="0" algn="ctr">
              <a:lnSpc>
                <a:spcPct val="140000"/>
              </a:lnSpc>
              <a:spcBef>
                <a:spcPct val="20000"/>
              </a:spcBef>
            </a:pPr>
            <a:r>
              <a:rPr lang="en-US" sz="6600" b="0" kern="0" dirty="0" err="1" smtClean="0">
                <a:solidFill>
                  <a:srgbClr val="FFFF00"/>
                </a:solidFill>
                <a:latin typeface="UTM American Sans"/>
                <a:cs typeface="Times New Roman" pitchFamily="18" charset="0"/>
              </a:rPr>
              <a:t>Ca</a:t>
            </a:r>
            <a:r>
              <a:rPr lang="en-US" sz="6600" b="0" kern="0" dirty="0" smtClean="0">
                <a:solidFill>
                  <a:srgbClr val="FFFF00"/>
                </a:solidFill>
                <a:latin typeface="UTM American Sans"/>
                <a:cs typeface="Times New Roman" pitchFamily="18" charset="0"/>
              </a:rPr>
              <a:t> </a:t>
            </a:r>
            <a:r>
              <a:rPr lang="en-US" sz="6600" b="0" kern="0" dirty="0" err="1">
                <a:solidFill>
                  <a:srgbClr val="FFFF00"/>
                </a:solidFill>
                <a:latin typeface="UTM American Sans"/>
                <a:cs typeface="Times New Roman" pitchFamily="18" charset="0"/>
              </a:rPr>
              <a:t>Nguyện</a:t>
            </a:r>
            <a:r>
              <a:rPr lang="en-US" sz="6600" b="0" kern="0" dirty="0">
                <a:solidFill>
                  <a:srgbClr val="FFFF00"/>
                </a:solidFill>
                <a:latin typeface="UTM American Sans"/>
                <a:cs typeface="Times New Roman" pitchFamily="18" charset="0"/>
              </a:rPr>
              <a:t> </a:t>
            </a:r>
            <a:r>
              <a:rPr lang="en-US" sz="6600" b="0" kern="0" dirty="0" err="1">
                <a:solidFill>
                  <a:srgbClr val="FFFF00"/>
                </a:solidFill>
                <a:latin typeface="UTM American Sans"/>
                <a:cs typeface="Times New Roman" pitchFamily="18" charset="0"/>
              </a:rPr>
              <a:t>Hiệp</a:t>
            </a:r>
            <a:r>
              <a:rPr lang="en-US" sz="6600" b="0" kern="0" dirty="0">
                <a:solidFill>
                  <a:srgbClr val="FFFF00"/>
                </a:solidFill>
                <a:latin typeface="UTM American Sans"/>
                <a:cs typeface="Times New Roman" pitchFamily="18" charset="0"/>
              </a:rPr>
              <a:t> </a:t>
            </a:r>
            <a:r>
              <a:rPr lang="en-US" sz="6600" b="0" kern="0" dirty="0" err="1">
                <a:solidFill>
                  <a:srgbClr val="FFFF00"/>
                </a:solidFill>
                <a:latin typeface="UTM American Sans"/>
                <a:cs typeface="Times New Roman" pitchFamily="18" charset="0"/>
              </a:rPr>
              <a:t>Lễ</a:t>
            </a:r>
            <a:r>
              <a:rPr lang="en-US" sz="6600" b="0" kern="0" dirty="0">
                <a:solidFill>
                  <a:srgbClr val="FFFF00"/>
                </a:solidFill>
                <a:latin typeface="UTM American Sans"/>
                <a:cs typeface="Times New Roman" pitchFamily="18" charset="0"/>
              </a:rPr>
              <a:t/>
            </a:r>
            <a:br>
              <a:rPr lang="en-US" sz="6600" b="0" kern="0" dirty="0">
                <a:solidFill>
                  <a:srgbClr val="FFFF00"/>
                </a:solidFill>
                <a:latin typeface="UTM American Sans"/>
                <a:cs typeface="Times New Roman" pitchFamily="18" charset="0"/>
              </a:rPr>
            </a:br>
            <a:r>
              <a:rPr lang="en-US" sz="6600" b="0" kern="0" dirty="0" err="1">
                <a:solidFill>
                  <a:srgbClr val="FFFF00"/>
                </a:solidFill>
                <a:latin typeface="UTM American Sans"/>
                <a:cs typeface="Times New Roman" pitchFamily="18" charset="0"/>
              </a:rPr>
              <a:t>Hãy</a:t>
            </a:r>
            <a:r>
              <a:rPr lang="en-US" sz="6600" b="0" kern="0" dirty="0">
                <a:solidFill>
                  <a:srgbClr val="FFFF00"/>
                </a:solidFill>
                <a:latin typeface="UTM American Sans"/>
                <a:cs typeface="Times New Roman" pitchFamily="18" charset="0"/>
              </a:rPr>
              <a:t> </a:t>
            </a:r>
            <a:r>
              <a:rPr lang="en-US" sz="6600" b="0" kern="0" dirty="0" err="1">
                <a:solidFill>
                  <a:srgbClr val="FFFF00"/>
                </a:solidFill>
                <a:latin typeface="UTM American Sans"/>
                <a:cs typeface="Times New Roman" pitchFamily="18" charset="0"/>
              </a:rPr>
              <a:t>Dọn</a:t>
            </a:r>
            <a:r>
              <a:rPr lang="en-US" sz="6600" b="0" kern="0" dirty="0">
                <a:solidFill>
                  <a:srgbClr val="FFFF00"/>
                </a:solidFill>
                <a:latin typeface="UTM American Sans"/>
                <a:cs typeface="Times New Roman" pitchFamily="18" charset="0"/>
              </a:rPr>
              <a:t> </a:t>
            </a:r>
            <a:r>
              <a:rPr lang="en-US" sz="6600" b="0" kern="0" dirty="0" err="1">
                <a:solidFill>
                  <a:srgbClr val="FFFF00"/>
                </a:solidFill>
                <a:latin typeface="UTM American Sans"/>
                <a:cs typeface="Times New Roman" pitchFamily="18" charset="0"/>
              </a:rPr>
              <a:t>Đường</a:t>
            </a:r>
            <a:endParaRPr lang="en-US" sz="5400" b="0" kern="0" dirty="0">
              <a:solidFill>
                <a:srgbClr val="FFFF00"/>
              </a:solidFill>
              <a:latin typeface="UTM American Sans"/>
              <a:cs typeface="Times New Roman" pitchFamily="18" charset="0"/>
            </a:endParaRPr>
          </a:p>
          <a:p>
            <a:pPr lvl="0" algn="ctr">
              <a:lnSpc>
                <a:spcPct val="140000"/>
              </a:lnSpc>
              <a:spcBef>
                <a:spcPct val="20000"/>
              </a:spcBef>
            </a:pPr>
            <a:r>
              <a:rPr lang="en-US" sz="6600" b="0" i="1" kern="0" dirty="0">
                <a:solidFill>
                  <a:srgbClr val="FFFFFF"/>
                </a:solidFill>
                <a:latin typeface="UTM American Sans"/>
                <a:cs typeface="Times New Roman" pitchFamily="18" charset="0"/>
              </a:rPr>
              <a:t>La </a:t>
            </a:r>
            <a:r>
              <a:rPr lang="en-US" sz="6600" b="0" i="1" kern="0" dirty="0" err="1">
                <a:solidFill>
                  <a:srgbClr val="FFFFFF"/>
                </a:solidFill>
                <a:latin typeface="UTM American Sans"/>
                <a:cs typeface="Times New Roman" pitchFamily="18" charset="0"/>
              </a:rPr>
              <a:t>Thập</a:t>
            </a:r>
            <a:r>
              <a:rPr lang="en-US" sz="6600" b="0" i="1" kern="0" dirty="0">
                <a:solidFill>
                  <a:srgbClr val="FFFFFF"/>
                </a:solidFill>
                <a:latin typeface="UTM American Sans"/>
                <a:cs typeface="Times New Roman" pitchFamily="18" charset="0"/>
              </a:rPr>
              <a:t> </a:t>
            </a:r>
            <a:r>
              <a:rPr lang="en-US" sz="6600" b="0" i="1" kern="0" dirty="0" err="1">
                <a:solidFill>
                  <a:srgbClr val="FFFFFF"/>
                </a:solidFill>
                <a:latin typeface="UTM American Sans"/>
                <a:cs typeface="Times New Roman" pitchFamily="18" charset="0"/>
              </a:rPr>
              <a:t>Tự</a:t>
            </a:r>
            <a:endParaRPr lang="en-US" sz="5400" b="0" i="1" kern="0" dirty="0">
              <a:solidFill>
                <a:srgbClr val="FFFFFF"/>
              </a:solidFill>
              <a:latin typeface="UTM American Sans"/>
              <a:cs typeface="Times New Roman" pitchFamily="18" charset="0"/>
            </a:endParaRPr>
          </a:p>
        </p:txBody>
      </p:sp>
    </p:spTree>
    <p:extLst>
      <p:ext uri="{BB962C8B-B14F-4D97-AF65-F5344CB8AC3E}">
        <p14:creationId xmlns:p14="http://schemas.microsoft.com/office/powerpoint/2010/main" val="357384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9050"/>
            <a:ext cx="9144000" cy="5162550"/>
          </a:xfrm>
        </p:spPr>
        <p:txBody>
          <a:bodyPr/>
          <a:lstStyle/>
          <a:p>
            <a:pPr algn="just">
              <a:lnSpc>
                <a:spcPct val="140000"/>
              </a:lnSpc>
            </a:pPr>
            <a:r>
              <a:rPr lang="en-US" sz="4000" u="sng" dirty="0">
                <a:solidFill>
                  <a:srgbClr val="FFFF00"/>
                </a:solidFill>
                <a:latin typeface="+mj-lt"/>
                <a:cs typeface="Times New Roman" pitchFamily="18" charset="0"/>
              </a:rPr>
              <a:t>T</a:t>
            </a:r>
            <a:r>
              <a:rPr lang="en-US" sz="4000" b="0" u="sng" dirty="0" smtClean="0">
                <a:solidFill>
                  <a:srgbClr val="FFFF00"/>
                </a:solidFill>
                <a:latin typeface="+mj-lt"/>
                <a:cs typeface="Times New Roman" pitchFamily="18" charset="0"/>
              </a:rPr>
              <a:t>k1:</a:t>
            </a:r>
            <a:r>
              <a:rPr lang="en-US" sz="4000" b="0" dirty="0" smtClean="0">
                <a:solidFill>
                  <a:srgbClr val="FFFF00"/>
                </a:solidFill>
                <a:latin typeface="+mj-lt"/>
                <a:cs typeface="Times New Roman" pitchFamily="18" charset="0"/>
              </a:rPr>
              <a:t>  </a:t>
            </a:r>
            <a:r>
              <a:rPr lang="vi-VN" sz="4000" dirty="0">
                <a:solidFill>
                  <a:schemeClr val="bg1"/>
                </a:solidFill>
                <a:latin typeface="+mj-lt"/>
                <a:cs typeface="Times New Roman" pitchFamily="18" charset="0"/>
              </a:rPr>
              <a:t>Hãy dọn đường cho Chúa đi, hố sâu phải lấp cho đầy, đồi nương phải bạt cho thấp, khúc quanh co phải uốn cho ngay. Đường gồ ghề hãy san cho bằng, và mọi người sẽ thấy, thấy ơn cứu độ nơi Chúa chúng ta. </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Hãy dọn đường cho Chúa đi! Hãy dọn đường cho Chúa đi! San bằng đi núi đồi tháng ngày lầm lỗi. Đường Chúa đi là con đường làm người. Đường Chúa đi là con đường nắng tươi, là mang niềm tin đến cho mọi người</a:t>
            </a:r>
            <a:r>
              <a:rPr lang="vi-VN" sz="4000" dirty="0" smtClean="0">
                <a:solidFill>
                  <a:schemeClr val="bg1"/>
                </a:solidFill>
                <a:latin typeface="+mj-lt"/>
                <a:cs typeface="Times New Roman" pitchFamily="18" charset="0"/>
              </a:rPr>
              <a:t>.</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54693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086350"/>
          </a:xfrm>
        </p:spPr>
        <p:txBody>
          <a:bodyPr/>
          <a:lstStyle/>
          <a:p>
            <a:pPr algn="just">
              <a:lnSpc>
                <a:spcPct val="140000"/>
              </a:lnSpc>
            </a:pPr>
            <a:r>
              <a:rPr lang="en-US" sz="4000" u="sng" dirty="0">
                <a:solidFill>
                  <a:srgbClr val="FFFF00"/>
                </a:solidFill>
                <a:latin typeface="+mj-lt"/>
                <a:cs typeface="Times New Roman" pitchFamily="18" charset="0"/>
              </a:rPr>
              <a:t>T</a:t>
            </a:r>
            <a:r>
              <a:rPr lang="en-US" sz="4000" b="0" u="sng" dirty="0" smtClean="0">
                <a:solidFill>
                  <a:srgbClr val="FFFF00"/>
                </a:solidFill>
                <a:latin typeface="+mj-lt"/>
                <a:cs typeface="Times New Roman" pitchFamily="18" charset="0"/>
              </a:rPr>
              <a:t>k2:</a:t>
            </a:r>
            <a:r>
              <a:rPr lang="en-US" sz="4000" b="0" dirty="0" smtClean="0">
                <a:solidFill>
                  <a:srgbClr val="FFFF00"/>
                </a:solidFill>
                <a:latin typeface="+mj-lt"/>
                <a:cs typeface="Times New Roman" pitchFamily="18" charset="0"/>
              </a:rPr>
              <a:t> </a:t>
            </a:r>
            <a:r>
              <a:rPr lang="vi-VN" sz="400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Chúa thật lòng yêu thế gian, Chúa trao nộp chính Con mình, Ngài luôn dủ thương nhân thế, cứu muôn dân khỏi chốn đam mê. Này loài người hãy mau trở về, một ngày Ngài sẽ đến, chúng ta không còn tăm tối chán </a:t>
            </a:r>
            <a:r>
              <a:rPr lang="vi-VN" sz="4000" dirty="0" smtClean="0">
                <a:solidFill>
                  <a:schemeClr val="bg1"/>
                </a:solidFill>
                <a:latin typeface="+mj-lt"/>
                <a:cs typeface="Times New Roman" pitchFamily="18" charset="0"/>
              </a:rPr>
              <a:t>chê</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80886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Hãy dọn đường cho Chúa đi! Hãy dọn đường cho Chúa đi! San bằng đi núi đồi tháng ngày lầm lỗi. Đường Chúa đi là con đường làm người. Đường Chúa đi là con đường nắng tươi, là mang niềm tin đến cho mọi người</a:t>
            </a:r>
            <a:r>
              <a:rPr lang="vi-VN" sz="4000" dirty="0" smtClean="0">
                <a:solidFill>
                  <a:schemeClr val="bg1"/>
                </a:solidFill>
                <a:latin typeface="+mj-lt"/>
                <a:cs typeface="Times New Roman" pitchFamily="18" charset="0"/>
              </a:rPr>
              <a:t>.</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53929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93988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86350"/>
          </a:xfrm>
        </p:spPr>
        <p:txBody>
          <a:bodyPr/>
          <a:lstStyle/>
          <a:p>
            <a:pPr algn="just">
              <a:lnSpc>
                <a:spcPct val="140000"/>
              </a:lnSpc>
            </a:pPr>
            <a:r>
              <a:rPr lang="en-US" sz="4000" u="sng" dirty="0">
                <a:solidFill>
                  <a:srgbClr val="FFFF00"/>
                </a:solidFill>
                <a:latin typeface="+mj-lt"/>
                <a:cs typeface="Times New Roman" pitchFamily="18" charset="0"/>
              </a:rPr>
              <a:t>T</a:t>
            </a:r>
            <a:r>
              <a:rPr lang="en-US" sz="4000" b="0" u="sng" dirty="0" smtClean="0">
                <a:solidFill>
                  <a:srgbClr val="FFFF00"/>
                </a:solidFill>
                <a:latin typeface="+mj-lt"/>
                <a:cs typeface="Times New Roman" pitchFamily="18" charset="0"/>
              </a:rPr>
              <a:t>k3</a:t>
            </a:r>
            <a:r>
              <a:rPr lang="en-US" sz="4000" b="0" dirty="0" smtClean="0">
                <a:solidFill>
                  <a:srgbClr val="FFFF00"/>
                </a:solidFill>
                <a:latin typeface="+mj-lt"/>
                <a:cs typeface="Times New Roman" pitchFamily="18" charset="0"/>
              </a:rPr>
              <a:t>: </a:t>
            </a:r>
            <a:r>
              <a:rPr lang="vi-VN" sz="4000" dirty="0">
                <a:solidFill>
                  <a:schemeClr val="bg1"/>
                </a:solidFill>
                <a:latin typeface="+mj-lt"/>
                <a:cs typeface="Times New Roman" pitchFamily="18" charset="0"/>
              </a:rPr>
              <a:t>Có nhiều người luôn ước mong, Chúa thương ngự đến trong lòng, mà không sưởi lòng cho nóng, vẫn say mê cuộc sống thong dong. Này Mùa Vọng hãy mau trở về, đợi chờ Ngài sẽ đến, đoái thương cứu độ qua thoát bến mê</a:t>
            </a:r>
            <a:r>
              <a:rPr lang="vi-VN" sz="4000" dirty="0" smtClean="0">
                <a:solidFill>
                  <a:schemeClr val="bg1"/>
                </a:solidFill>
                <a:latin typeface="+mj-lt"/>
                <a:cs typeface="Times New Roman" pitchFamily="18" charset="0"/>
              </a:rPr>
              <a:t>.</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24452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Hãy dọn đường cho Chúa đi! Hãy dọn đường cho Chúa đi! San bằng đi núi đồi tháng ngày lầm lỗi. Đường Chúa đi là con đường làm người. Đường Chúa đi là con đường nắng tươi, là mang niềm tin đến cho mọi người</a:t>
            </a:r>
            <a:r>
              <a:rPr lang="vi-VN" sz="4000" dirty="0" smtClean="0">
                <a:solidFill>
                  <a:schemeClr val="bg1"/>
                </a:solidFill>
                <a:latin typeface="+mj-lt"/>
                <a:cs typeface="Times New Roman" pitchFamily="18" charset="0"/>
              </a:rPr>
              <a:t>.</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53929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86350"/>
          </a:xfrm>
        </p:spPr>
        <p:txBody>
          <a:bodyPr/>
          <a:lstStyle/>
          <a:p>
            <a:pPr algn="just">
              <a:lnSpc>
                <a:spcPct val="140000"/>
              </a:lnSpc>
            </a:pPr>
            <a:r>
              <a:rPr lang="en-US" sz="4000" u="sng" dirty="0">
                <a:solidFill>
                  <a:srgbClr val="FFFF00"/>
                </a:solidFill>
                <a:latin typeface="+mj-lt"/>
                <a:cs typeface="Times New Roman" pitchFamily="18" charset="0"/>
              </a:rPr>
              <a:t>T</a:t>
            </a:r>
            <a:r>
              <a:rPr lang="en-US" sz="4000" b="0" u="sng" dirty="0" smtClean="0">
                <a:solidFill>
                  <a:srgbClr val="FFFF00"/>
                </a:solidFill>
                <a:latin typeface="+mj-lt"/>
                <a:cs typeface="Times New Roman" pitchFamily="18" charset="0"/>
              </a:rPr>
              <a:t>k4</a:t>
            </a:r>
            <a:r>
              <a:rPr lang="en-US" sz="4000" b="0" dirty="0" smtClean="0">
                <a:solidFill>
                  <a:srgbClr val="FFFF00"/>
                </a:solidFill>
                <a:latin typeface="+mj-lt"/>
                <a:cs typeface="Times New Roman" pitchFamily="18" charset="0"/>
              </a:rPr>
              <a:t>: </a:t>
            </a:r>
            <a:r>
              <a:rPr lang="vi-VN" sz="4000" dirty="0">
                <a:solidFill>
                  <a:schemeClr val="bg1"/>
                </a:solidFill>
                <a:latin typeface="+mj-lt"/>
                <a:cs typeface="Times New Roman" pitchFamily="18" charset="0"/>
              </a:rPr>
              <a:t>Sống Mùa Vọng con khấn xin, Chúa thương đổ xuống ân tình, để con thực thi công chính, dẫu nhân gian là chốn u minh. Học cùng Mẹ mẫu gương khiêm nhường, Mẹ là người dẫn lỗi, bước đi trên đường nguy khó vấn </a:t>
            </a:r>
            <a:r>
              <a:rPr lang="vi-VN" sz="4000" dirty="0" smtClean="0">
                <a:solidFill>
                  <a:schemeClr val="bg1"/>
                </a:solidFill>
                <a:latin typeface="+mj-lt"/>
                <a:cs typeface="Times New Roman" pitchFamily="18" charset="0"/>
              </a:rPr>
              <a:t>vươn</a:t>
            </a:r>
            <a:r>
              <a:rPr lang="en-US" sz="4000" dirty="0" smtClean="0">
                <a:solidFill>
                  <a:schemeClr val="bg1"/>
                </a:solidFill>
                <a:latin typeface="+mj-lt"/>
                <a:cs typeface="Times New Roman" pitchFamily="18" charset="0"/>
              </a:rPr>
              <a:t>g.</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86870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Hãy dọn đường cho Chúa đi! Hãy dọn đường cho Chúa đi! San bằng đi núi đồi tháng ngày lầm lỗi. Đường Chúa đi là con đường làm người. Đường Chúa đi là con đường nắng tươi, là mang niềm tin đến cho mọi người</a:t>
            </a:r>
            <a:r>
              <a:rPr lang="vi-VN" sz="4000" dirty="0" smtClean="0">
                <a:solidFill>
                  <a:schemeClr val="bg1"/>
                </a:solidFill>
                <a:latin typeface="+mj-lt"/>
                <a:cs typeface="Times New Roman" pitchFamily="18" charset="0"/>
              </a:rPr>
              <a:t>.</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429407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2631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7200" b="0" dirty="0" err="1" smtClean="0">
                <a:solidFill>
                  <a:srgbClr val="FFFF00"/>
                </a:solidFill>
                <a:latin typeface="+mj-lt"/>
                <a:cs typeface="Times New Roman" pitchFamily="18" charset="0"/>
              </a:rPr>
              <a:t>Ca</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kết</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Lễ</a:t>
            </a:r>
            <a:r>
              <a:rPr lang="en-US" sz="7200" b="0" dirty="0">
                <a:solidFill>
                  <a:srgbClr val="FFFF00"/>
                </a:solidFill>
                <a:latin typeface="+mj-lt"/>
                <a:cs typeface="Times New Roman" pitchFamily="18" charset="0"/>
              </a:rPr>
              <a:t/>
            </a:r>
            <a:br>
              <a:rPr lang="en-US" sz="7200" b="0" dirty="0">
                <a:solidFill>
                  <a:srgbClr val="FFFF00"/>
                </a:solidFill>
                <a:latin typeface="+mj-lt"/>
                <a:cs typeface="Times New Roman" pitchFamily="18" charset="0"/>
              </a:rPr>
            </a:br>
            <a:r>
              <a:rPr lang="en-US" sz="7200" dirty="0" err="1" smtClean="0">
                <a:solidFill>
                  <a:srgbClr val="FFFF00"/>
                </a:solidFill>
                <a:latin typeface="+mj-lt"/>
                <a:cs typeface="Times New Roman" pitchFamily="18" charset="0"/>
              </a:rPr>
              <a:t>Để</a:t>
            </a:r>
            <a:r>
              <a:rPr lang="en-US" sz="7200" dirty="0" smtClean="0">
                <a:solidFill>
                  <a:srgbClr val="FFFF00"/>
                </a:solidFill>
                <a:latin typeface="+mj-lt"/>
                <a:cs typeface="Times New Roman" pitchFamily="18" charset="0"/>
              </a:rPr>
              <a:t> </a:t>
            </a:r>
            <a:r>
              <a:rPr lang="en-US" sz="7200" dirty="0" err="1" smtClean="0">
                <a:solidFill>
                  <a:srgbClr val="FFFF00"/>
                </a:solidFill>
                <a:latin typeface="+mj-lt"/>
                <a:cs typeface="Times New Roman" pitchFamily="18" charset="0"/>
              </a:rPr>
              <a:t>Chúa</a:t>
            </a:r>
            <a:r>
              <a:rPr lang="en-US" sz="7200" dirty="0" smtClean="0">
                <a:solidFill>
                  <a:srgbClr val="FFFF00"/>
                </a:solidFill>
                <a:latin typeface="+mj-lt"/>
                <a:cs typeface="Times New Roman" pitchFamily="18" charset="0"/>
              </a:rPr>
              <a:t> </a:t>
            </a:r>
            <a:r>
              <a:rPr lang="en-US" sz="7200" dirty="0" err="1" smtClean="0">
                <a:solidFill>
                  <a:srgbClr val="FFFF00"/>
                </a:solidFill>
                <a:latin typeface="+mj-lt"/>
                <a:cs typeface="Times New Roman" pitchFamily="18" charset="0"/>
              </a:rPr>
              <a:t>Đến</a:t>
            </a:r>
            <a:endParaRPr lang="en-US" sz="7200" dirty="0" smtClean="0">
              <a:solidFill>
                <a:srgbClr val="FFFF00"/>
              </a:solidFill>
              <a:latin typeface="+mj-lt"/>
              <a:cs typeface="Times New Roman" pitchFamily="18" charset="0"/>
            </a:endParaRPr>
          </a:p>
          <a:p>
            <a:pPr>
              <a:lnSpc>
                <a:spcPct val="140000"/>
              </a:lnSpc>
            </a:pPr>
            <a:r>
              <a:rPr lang="en-US" sz="5400" b="0" i="1" dirty="0" err="1" smtClean="0">
                <a:solidFill>
                  <a:schemeClr val="bg1"/>
                </a:solidFill>
                <a:latin typeface="+mj-lt"/>
                <a:cs typeface="Times New Roman" pitchFamily="18" charset="0"/>
              </a:rPr>
              <a:t>Nguyễn</a:t>
            </a:r>
            <a:r>
              <a:rPr lang="en-US" sz="5400" b="0" i="1" dirty="0" smtClean="0">
                <a:solidFill>
                  <a:schemeClr val="bg1"/>
                </a:solidFill>
                <a:latin typeface="+mj-lt"/>
                <a:cs typeface="Times New Roman" pitchFamily="18" charset="0"/>
              </a:rPr>
              <a:t> </a:t>
            </a:r>
            <a:r>
              <a:rPr lang="en-US" sz="5400" b="0" i="1" dirty="0" err="1" smtClean="0">
                <a:solidFill>
                  <a:schemeClr val="bg1"/>
                </a:solidFill>
                <a:latin typeface="+mj-lt"/>
                <a:cs typeface="Times New Roman" pitchFamily="18" charset="0"/>
              </a:rPr>
              <a:t>Duy</a:t>
            </a:r>
            <a:endParaRPr lang="en-US" sz="5400" b="0" i="1"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421012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171450"/>
            <a:ext cx="9144000" cy="5314950"/>
          </a:xfrm>
        </p:spPr>
        <p:txBody>
          <a:bodyPr/>
          <a:lstStyle/>
          <a:p>
            <a:pPr algn="just">
              <a:lnSpc>
                <a:spcPct val="140000"/>
              </a:lnSpc>
            </a:pPr>
            <a:r>
              <a:rPr lang="en-US" sz="4000" u="sng" dirty="0">
                <a:solidFill>
                  <a:srgbClr val="FFFF00"/>
                </a:solidFill>
                <a:latin typeface="+mj-lt"/>
                <a:cs typeface="Times New Roman" pitchFamily="18" charset="0"/>
              </a:rPr>
              <a:t>T</a:t>
            </a:r>
            <a:r>
              <a:rPr lang="en-US" sz="4000" b="0" u="sng" dirty="0" smtClean="0">
                <a:solidFill>
                  <a:srgbClr val="FFFF00"/>
                </a:solidFill>
                <a:latin typeface="+mj-lt"/>
                <a:cs typeface="Times New Roman" pitchFamily="18" charset="0"/>
              </a:rPr>
              <a:t>k1</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vi-VN" sz="4000" dirty="0">
                <a:solidFill>
                  <a:schemeClr val="bg1"/>
                </a:solidFill>
                <a:latin typeface="+mj-lt"/>
                <a:cs typeface="Times New Roman" pitchFamily="18" charset="0"/>
              </a:rPr>
              <a:t>Xin cho lòng chúng con luôn sẵn sàng chờ mong Chúa đến. Xin cho lòng chúng con luôn thắm nồng một tình yêu mến. Xin cho lòng chúng con luôn khát khao luôn ước ao một thế giới sướng vui dạt dào một thế giới không còn khổ đau.</a:t>
            </a:r>
            <a:endParaRPr lang="vi-VN" sz="4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93636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200" b="0" u="sng" dirty="0" err="1" smtClean="0">
                <a:solidFill>
                  <a:srgbClr val="FFFF00"/>
                </a:solidFill>
                <a:latin typeface="+mj-lt"/>
                <a:cs typeface="Times New Roman" pitchFamily="18" charset="0"/>
              </a:rPr>
              <a:t>Đk</a:t>
            </a:r>
            <a:r>
              <a:rPr lang="en-US" sz="5200" b="0" dirty="0" smtClean="0">
                <a:solidFill>
                  <a:srgbClr val="FFFF00"/>
                </a:solidFill>
                <a:latin typeface="+mj-lt"/>
                <a:cs typeface="Times New Roman" pitchFamily="18" charset="0"/>
              </a:rPr>
              <a:t>:</a:t>
            </a:r>
            <a:r>
              <a:rPr lang="en-US" sz="5200" b="0" dirty="0" smtClean="0">
                <a:solidFill>
                  <a:schemeClr val="bg1"/>
                </a:solidFill>
                <a:latin typeface="+mj-lt"/>
                <a:cs typeface="Times New Roman" pitchFamily="18" charset="0"/>
              </a:rPr>
              <a:t> </a:t>
            </a:r>
            <a:r>
              <a:rPr lang="vi-VN" sz="5200" dirty="0">
                <a:solidFill>
                  <a:schemeClr val="bg1"/>
                </a:solidFill>
                <a:latin typeface="+mj-lt"/>
                <a:cs typeface="Times New Roman" pitchFamily="18" charset="0"/>
              </a:rPr>
              <a:t>Để Chúa đến trong cuộc đời, để Chúa đến mang ơn Trời, nguồn hạnh phúc cho con người, mùa cứu rỗi cho mọi </a:t>
            </a:r>
            <a:r>
              <a:rPr lang="vi-VN" sz="5200" dirty="0" smtClean="0">
                <a:solidFill>
                  <a:schemeClr val="bg1"/>
                </a:solidFill>
                <a:latin typeface="+mj-lt"/>
                <a:cs typeface="Times New Roman" pitchFamily="18" charset="0"/>
              </a:rPr>
              <a:t>nơi</a:t>
            </a:r>
            <a:r>
              <a:rPr lang="en-US" sz="5200" dirty="0" smtClean="0">
                <a:solidFill>
                  <a:schemeClr val="bg1"/>
                </a:solidFill>
                <a:latin typeface="+mj-lt"/>
                <a:cs typeface="Times New Roman" pitchFamily="18" charset="0"/>
              </a:rPr>
              <a:t>.</a:t>
            </a:r>
            <a:endParaRPr lang="vi-VN" sz="5200" dirty="0" err="1">
              <a:solidFill>
                <a:schemeClr val="bg1"/>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3800" u="sng" dirty="0" smtClean="0">
                <a:solidFill>
                  <a:srgbClr val="FFFF00"/>
                </a:solidFill>
                <a:latin typeface="+mj-lt"/>
                <a:cs typeface="Times New Roman" pitchFamily="18" charset="0"/>
              </a:rPr>
              <a:t>T</a:t>
            </a:r>
            <a:r>
              <a:rPr lang="en-US" sz="3800" b="0" u="sng" dirty="0" smtClean="0">
                <a:solidFill>
                  <a:srgbClr val="FFFF00"/>
                </a:solidFill>
                <a:latin typeface="+mj-lt"/>
                <a:cs typeface="Times New Roman" pitchFamily="18" charset="0"/>
              </a:rPr>
              <a:t>k2:</a:t>
            </a:r>
            <a:r>
              <a:rPr lang="en-US" sz="3800" b="0" dirty="0" smtClean="0">
                <a:solidFill>
                  <a:schemeClr val="bg1"/>
                </a:solidFill>
                <a:latin typeface="+mj-lt"/>
                <a:cs typeface="Times New Roman" pitchFamily="18" charset="0"/>
              </a:rPr>
              <a:t> </a:t>
            </a:r>
            <a:r>
              <a:rPr lang="vi-VN" sz="3800" dirty="0">
                <a:solidFill>
                  <a:schemeClr val="bg1"/>
                </a:solidFill>
                <a:latin typeface="+mj-lt"/>
                <a:cs typeface="Times New Roman" pitchFamily="18" charset="0"/>
              </a:rPr>
              <a:t>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a:t>
            </a:r>
            <a:endParaRPr lang="vi-VN" sz="3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104818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eaLnBrk="1" fontAlgn="auto" hangingPunct="1">
              <a:lnSpc>
                <a:spcPct val="120000"/>
              </a:lnSpc>
              <a:spcAft>
                <a:spcPts val="0"/>
              </a:spcAft>
              <a:defRPr/>
            </a:pPr>
            <a:endParaRPr lang="en-US" b="0" u="sng"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smtClean="0">
                <a:solidFill>
                  <a:srgbClr val="FFFF00"/>
                </a:solidFill>
                <a:latin typeface="+mj-lt"/>
                <a:ea typeface="Tahoma" pitchFamily="34" charset="0"/>
                <a:cs typeface="Times New Roman" pitchFamily="18" charset="0"/>
              </a:rPr>
              <a:t>NHẬP LỄ  </a:t>
            </a:r>
            <a:endParaRPr lang="en-US" sz="54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err="1" smtClean="0">
                <a:solidFill>
                  <a:srgbClr val="FFFF00"/>
                </a:solidFill>
                <a:latin typeface="+mj-lt"/>
                <a:ea typeface="Tahoma" pitchFamily="34" charset="0"/>
                <a:cs typeface="Times New Roman" pitchFamily="18" charset="0"/>
              </a:rPr>
              <a:t>Chúa</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Sẽ</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Đến</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Cứu</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Độ</a:t>
            </a:r>
            <a:endParaRPr lang="en-US" sz="540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i="1" dirty="0" smtClean="0">
                <a:solidFill>
                  <a:schemeClr val="bg1"/>
                </a:solidFill>
                <a:latin typeface="+mj-lt"/>
                <a:ea typeface="Tahoma" pitchFamily="34" charset="0"/>
                <a:cs typeface="Times New Roman" pitchFamily="18" charset="0"/>
              </a:rPr>
              <a:t>Sr. </a:t>
            </a:r>
            <a:r>
              <a:rPr lang="en-US" sz="5400" b="0" i="1" dirty="0" err="1" smtClean="0">
                <a:solidFill>
                  <a:schemeClr val="bg1"/>
                </a:solidFill>
                <a:latin typeface="+mj-lt"/>
                <a:ea typeface="Tahoma" pitchFamily="34" charset="0"/>
                <a:cs typeface="Times New Roman" pitchFamily="18" charset="0"/>
              </a:rPr>
              <a:t>Trầm</a:t>
            </a:r>
            <a:r>
              <a:rPr lang="en-US" sz="5400" b="0" i="1" dirty="0" smtClean="0">
                <a:solidFill>
                  <a:schemeClr val="bg1"/>
                </a:solidFill>
                <a:latin typeface="+mj-lt"/>
                <a:ea typeface="Tahoma" pitchFamily="34" charset="0"/>
                <a:cs typeface="Times New Roman" pitchFamily="18" charset="0"/>
              </a:rPr>
              <a:t> </a:t>
            </a:r>
            <a:r>
              <a:rPr lang="en-US" sz="5400" b="0" i="1" dirty="0" err="1" smtClean="0">
                <a:solidFill>
                  <a:schemeClr val="bg1"/>
                </a:solidFill>
                <a:latin typeface="+mj-lt"/>
                <a:ea typeface="Tahoma" pitchFamily="34" charset="0"/>
                <a:cs typeface="Times New Roman" pitchFamily="18" charset="0"/>
              </a:rPr>
              <a:t>Hương</a:t>
            </a:r>
            <a:r>
              <a:rPr lang="en-US" sz="5400" b="0" i="1" dirty="0" smtClean="0">
                <a:solidFill>
                  <a:schemeClr val="bg1"/>
                </a:solidFill>
                <a:latin typeface="+mj-lt"/>
                <a:ea typeface="Tahoma" pitchFamily="34" charset="0"/>
                <a:cs typeface="Times New Roman" pitchFamily="18" charset="0"/>
              </a:rPr>
              <a:t>   </a:t>
            </a:r>
          </a:p>
        </p:txBody>
      </p:sp>
    </p:spTree>
    <p:extLst>
      <p:ext uri="{BB962C8B-B14F-4D97-AF65-F5344CB8AC3E}">
        <p14:creationId xmlns:p14="http://schemas.microsoft.com/office/powerpoint/2010/main" val="34426644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200" b="0" u="sng" dirty="0" err="1" smtClean="0">
                <a:solidFill>
                  <a:srgbClr val="FFFF00"/>
                </a:solidFill>
                <a:latin typeface="+mj-lt"/>
                <a:cs typeface="Times New Roman" pitchFamily="18" charset="0"/>
              </a:rPr>
              <a:t>Đk</a:t>
            </a:r>
            <a:r>
              <a:rPr lang="en-US" sz="5200" b="0" dirty="0" smtClean="0">
                <a:solidFill>
                  <a:srgbClr val="FFFF00"/>
                </a:solidFill>
                <a:latin typeface="+mj-lt"/>
                <a:cs typeface="Times New Roman" pitchFamily="18" charset="0"/>
              </a:rPr>
              <a:t>:</a:t>
            </a:r>
            <a:r>
              <a:rPr lang="en-US" sz="5200" b="0" dirty="0" smtClean="0">
                <a:solidFill>
                  <a:schemeClr val="bg1"/>
                </a:solidFill>
                <a:latin typeface="+mj-lt"/>
                <a:cs typeface="Times New Roman" pitchFamily="18" charset="0"/>
              </a:rPr>
              <a:t> </a:t>
            </a:r>
            <a:r>
              <a:rPr lang="vi-VN" sz="5200" dirty="0">
                <a:solidFill>
                  <a:schemeClr val="bg1"/>
                </a:solidFill>
                <a:latin typeface="+mj-lt"/>
                <a:cs typeface="Times New Roman" pitchFamily="18" charset="0"/>
              </a:rPr>
              <a:t>Để Chúa đến trong cuộc đời, để Chúa đến mang ơn Trời, nguồn hạnh phúc cho con người, mùa cứu rỗi cho mọi </a:t>
            </a:r>
            <a:r>
              <a:rPr lang="vi-VN" sz="5200" dirty="0" smtClean="0">
                <a:solidFill>
                  <a:schemeClr val="bg1"/>
                </a:solidFill>
                <a:latin typeface="+mj-lt"/>
                <a:cs typeface="Times New Roman" pitchFamily="18" charset="0"/>
              </a:rPr>
              <a:t>nơi</a:t>
            </a:r>
            <a:r>
              <a:rPr lang="en-US" sz="5200" dirty="0" smtClean="0">
                <a:solidFill>
                  <a:schemeClr val="bg1"/>
                </a:solidFill>
                <a:latin typeface="+mj-lt"/>
                <a:cs typeface="Times New Roman" pitchFamily="18" charset="0"/>
              </a:rPr>
              <a:t>.</a:t>
            </a:r>
            <a:endParaRPr lang="vi-VN" sz="5200" dirty="0" err="1">
              <a:solidFill>
                <a:schemeClr val="bg1"/>
              </a:solidFill>
              <a:latin typeface="+mj-lt"/>
              <a:cs typeface="Times New Roman" pitchFamily="18" charset="0"/>
            </a:endParaRPr>
          </a:p>
        </p:txBody>
      </p:sp>
    </p:spTree>
    <p:extLst>
      <p:ext uri="{BB962C8B-B14F-4D97-AF65-F5344CB8AC3E}">
        <p14:creationId xmlns:p14="http://schemas.microsoft.com/office/powerpoint/2010/main" val="134168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171450"/>
            <a:ext cx="9144000" cy="5314950"/>
          </a:xfrm>
        </p:spPr>
        <p:txBody>
          <a:bodyPr/>
          <a:lstStyle/>
          <a:p>
            <a:pPr algn="just">
              <a:lnSpc>
                <a:spcPct val="140000"/>
              </a:lnSpc>
            </a:pPr>
            <a:r>
              <a:rPr lang="en-US" sz="4000" b="0" u="sng" dirty="0" smtClean="0">
                <a:solidFill>
                  <a:srgbClr val="FFFF00"/>
                </a:solidFill>
                <a:latin typeface="+mj-lt"/>
                <a:cs typeface="Times New Roman" pitchFamily="18" charset="0"/>
              </a:rPr>
              <a:t>Tk3:</a:t>
            </a:r>
            <a:r>
              <a:rPr lang="en-US" sz="4000" b="0" dirty="0" smtClean="0">
                <a:solidFill>
                  <a:schemeClr val="bg1"/>
                </a:solidFill>
                <a:latin typeface="+mj-lt"/>
                <a:cs typeface="Times New Roman" pitchFamily="18" charset="0"/>
              </a:rPr>
              <a:t> </a:t>
            </a:r>
            <a:r>
              <a:rPr lang="vi-VN" sz="4000" dirty="0">
                <a:solidFill>
                  <a:schemeClr val="bg1"/>
                </a:solidFill>
                <a:latin typeface="+mj-lt"/>
                <a:cs typeface="Times New Roman" pitchFamily="18" charset="0"/>
              </a:rPr>
              <a:t>Xin cho lòng chúng con như máng cỏ tỏa nồng hơi ấm. Nên nơi Ngài náu thân khi xuống trần một đêm cô vắng. Cho con được ủi an ai khóc than ai khó khăn giọt nước mắt sẽ nên nụ cười và tiếng hát vang dậy trời cao</a:t>
            </a:r>
            <a:r>
              <a:rPr lang="vi-VN" sz="4000" dirty="0" smtClean="0">
                <a:solidFill>
                  <a:schemeClr val="bg1"/>
                </a:solidFill>
                <a:latin typeface="+mj-lt"/>
                <a:cs typeface="Times New Roman" pitchFamily="18" charset="0"/>
              </a:rPr>
              <a:t>.</a:t>
            </a:r>
            <a:endParaRPr lang="vi-VN" sz="4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104818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200" b="0" u="sng" dirty="0" err="1" smtClean="0">
                <a:solidFill>
                  <a:srgbClr val="FFFF00"/>
                </a:solidFill>
                <a:latin typeface="+mj-lt"/>
                <a:cs typeface="Times New Roman" pitchFamily="18" charset="0"/>
              </a:rPr>
              <a:t>Đk</a:t>
            </a:r>
            <a:r>
              <a:rPr lang="en-US" sz="5200" b="0" dirty="0" smtClean="0">
                <a:solidFill>
                  <a:srgbClr val="FFFF00"/>
                </a:solidFill>
                <a:latin typeface="+mj-lt"/>
                <a:cs typeface="Times New Roman" pitchFamily="18" charset="0"/>
              </a:rPr>
              <a:t>:</a:t>
            </a:r>
            <a:r>
              <a:rPr lang="en-US" sz="5200" b="0" dirty="0" smtClean="0">
                <a:solidFill>
                  <a:schemeClr val="bg1"/>
                </a:solidFill>
                <a:latin typeface="+mj-lt"/>
                <a:cs typeface="Times New Roman" pitchFamily="18" charset="0"/>
              </a:rPr>
              <a:t> </a:t>
            </a:r>
            <a:r>
              <a:rPr lang="vi-VN" sz="5200" dirty="0">
                <a:solidFill>
                  <a:schemeClr val="bg1"/>
                </a:solidFill>
                <a:latin typeface="+mj-lt"/>
                <a:cs typeface="Times New Roman" pitchFamily="18" charset="0"/>
              </a:rPr>
              <a:t>Để Chúa đến trong cuộc đời, để Chúa đến mang ơn Trời, nguồn hạnh phúc cho con người, mùa cứu rỗi cho mọi </a:t>
            </a:r>
            <a:r>
              <a:rPr lang="vi-VN" sz="5200" dirty="0" smtClean="0">
                <a:solidFill>
                  <a:schemeClr val="bg1"/>
                </a:solidFill>
                <a:latin typeface="+mj-lt"/>
                <a:cs typeface="Times New Roman" pitchFamily="18" charset="0"/>
              </a:rPr>
              <a:t>nơi</a:t>
            </a:r>
            <a:r>
              <a:rPr lang="en-US" sz="5200" dirty="0" smtClean="0">
                <a:solidFill>
                  <a:schemeClr val="bg1"/>
                </a:solidFill>
                <a:latin typeface="+mj-lt"/>
                <a:cs typeface="Times New Roman" pitchFamily="18" charset="0"/>
              </a:rPr>
              <a:t>.</a:t>
            </a:r>
            <a:endParaRPr lang="vi-VN" sz="5200" dirty="0" err="1">
              <a:solidFill>
                <a:schemeClr val="bg1"/>
              </a:solidFill>
              <a:latin typeface="+mj-lt"/>
              <a:cs typeface="Times New Roman" pitchFamily="18" charset="0"/>
            </a:endParaRPr>
          </a:p>
        </p:txBody>
      </p:sp>
    </p:spTree>
    <p:extLst>
      <p:ext uri="{BB962C8B-B14F-4D97-AF65-F5344CB8AC3E}">
        <p14:creationId xmlns:p14="http://schemas.microsoft.com/office/powerpoint/2010/main" val="134168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63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algn="just" eaLnBrk="1" fontAlgn="auto" hangingPunct="1">
              <a:lnSpc>
                <a:spcPct val="120000"/>
              </a:lnSpc>
              <a:spcAft>
                <a:spcPts val="0"/>
              </a:spcAft>
              <a:defRPr/>
            </a:pPr>
            <a:r>
              <a:rPr lang="en-US" sz="6600" b="0" u="sng" dirty="0" err="1" smtClean="0">
                <a:solidFill>
                  <a:srgbClr val="FFFF00"/>
                </a:solidFill>
                <a:latin typeface="+mj-lt"/>
                <a:ea typeface="Tahoma" pitchFamily="34" charset="0"/>
                <a:cs typeface="Times New Roman" pitchFamily="18" charset="0"/>
              </a:rPr>
              <a:t>Đk</a:t>
            </a:r>
            <a:r>
              <a:rPr lang="en-US" sz="6600" b="0" dirty="0">
                <a:solidFill>
                  <a:srgbClr val="FFFF00"/>
                </a:solidFill>
                <a:latin typeface="+mj-lt"/>
                <a:ea typeface="Tahoma" pitchFamily="34" charset="0"/>
                <a:cs typeface="Times New Roman" pitchFamily="18" charset="0"/>
              </a:rPr>
              <a:t>:</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Đây</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Chúa</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sẽ</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đến</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cứu</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độ</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muôn</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dân</a:t>
            </a:r>
            <a:r>
              <a:rPr lang="en-US" sz="6600" b="0" dirty="0" smtClean="0">
                <a:solidFill>
                  <a:schemeClr val="bg1"/>
                </a:solidFill>
                <a:latin typeface="+mj-lt"/>
                <a:ea typeface="Tahoma" pitchFamily="34" charset="0"/>
                <a:cs typeface="Times New Roman" pitchFamily="18" charset="0"/>
              </a:rPr>
              <a:t>. </a:t>
            </a:r>
            <a:r>
              <a:rPr lang="vi-VN" sz="6600" b="0" dirty="0">
                <a:solidFill>
                  <a:schemeClr val="bg1"/>
                </a:solidFill>
                <a:latin typeface="+mj-lt"/>
                <a:ea typeface="Tahoma" pitchFamily="34" charset="0"/>
                <a:cs typeface="Times New Roman" pitchFamily="18" charset="0"/>
              </a:rPr>
              <a:t>Này dân </a:t>
            </a:r>
            <a:r>
              <a:rPr lang="en-US" sz="6600" b="0" dirty="0">
                <a:solidFill>
                  <a:schemeClr val="bg1"/>
                </a:solidFill>
                <a:latin typeface="+mj-lt"/>
                <a:ea typeface="Tahoma" pitchFamily="34" charset="0"/>
                <a:cs typeface="Times New Roman" pitchFamily="18" charset="0"/>
              </a:rPr>
              <a:t>X</a:t>
            </a:r>
            <a:r>
              <a:rPr lang="vi-VN" sz="6600" b="0" dirty="0" smtClean="0">
                <a:solidFill>
                  <a:schemeClr val="bg1"/>
                </a:solidFill>
                <a:latin typeface="+mj-lt"/>
                <a:ea typeface="Tahoma" pitchFamily="34" charset="0"/>
                <a:cs typeface="Times New Roman" pitchFamily="18" charset="0"/>
              </a:rPr>
              <a:t>i-on</a:t>
            </a:r>
            <a:r>
              <a:rPr lang="vi-VN" sz="6600" b="0" dirty="0">
                <a:solidFill>
                  <a:schemeClr val="bg1"/>
                </a:solidFill>
                <a:latin typeface="+mj-lt"/>
                <a:ea typeface="Tahoma" pitchFamily="34" charset="0"/>
                <a:cs typeface="Times New Roman" pitchFamily="18" charset="0"/>
              </a:rPr>
              <a:t>, </a:t>
            </a:r>
            <a:r>
              <a:rPr lang="vi-VN" sz="6600" b="0" dirty="0" smtClean="0">
                <a:solidFill>
                  <a:schemeClr val="bg1"/>
                </a:solidFill>
                <a:latin typeface="+mj-lt"/>
                <a:ea typeface="Tahoma" pitchFamily="34" charset="0"/>
                <a:cs typeface="Times New Roman" pitchFamily="18" charset="0"/>
              </a:rPr>
              <a:t>Đức Chúa đến </a:t>
            </a:r>
            <a:r>
              <a:rPr lang="vi-VN" sz="6600" b="0" dirty="0">
                <a:solidFill>
                  <a:schemeClr val="bg1"/>
                </a:solidFill>
                <a:latin typeface="+mj-lt"/>
                <a:ea typeface="Tahoma" pitchFamily="34" charset="0"/>
                <a:cs typeface="Times New Roman" pitchFamily="18" charset="0"/>
              </a:rPr>
              <a:t>với dân </a:t>
            </a:r>
            <a:r>
              <a:rPr lang="vi-VN" sz="6600" b="0" dirty="0" smtClean="0">
                <a:solidFill>
                  <a:schemeClr val="bg1"/>
                </a:solidFill>
                <a:latin typeface="+mj-lt"/>
                <a:ea typeface="Tahoma" pitchFamily="34" charset="0"/>
                <a:cs typeface="Times New Roman" pitchFamily="18" charset="0"/>
              </a:rPr>
              <a:t>Người.</a:t>
            </a:r>
            <a:endParaRPr lang="vi-VN" sz="6600" b="0" dirty="0">
              <a:solidFill>
                <a:schemeClr val="bg1"/>
              </a:solidFill>
              <a:latin typeface="+mj-lt"/>
              <a:ea typeface="Tahoma" pitchFamily="34" charset="0"/>
              <a:cs typeface="Times New Roman" pitchFamily="18" charset="0"/>
            </a:endParaRPr>
          </a:p>
          <a:p>
            <a:pPr algn="just" eaLnBrk="1" fontAlgn="auto" hangingPunct="1">
              <a:lnSpc>
                <a:spcPct val="120000"/>
              </a:lnSpc>
              <a:spcAft>
                <a:spcPts val="0"/>
              </a:spcAft>
              <a:defRPr/>
            </a:pPr>
            <a:endParaRPr lang="en-US" sz="6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6000" u="sng" dirty="0">
                <a:solidFill>
                  <a:srgbClr val="FFFF00"/>
                </a:solidFill>
                <a:latin typeface="+mj-lt"/>
                <a:ea typeface="Tahoma" pitchFamily="34" charset="0"/>
                <a:cs typeface="Times New Roman" pitchFamily="18" charset="0"/>
              </a:rPr>
              <a:t>T</a:t>
            </a:r>
            <a:r>
              <a:rPr lang="en-US" sz="6000" b="0" u="sng" dirty="0" smtClean="0">
                <a:solidFill>
                  <a:srgbClr val="FFFF00"/>
                </a:solidFill>
                <a:latin typeface="+mj-lt"/>
                <a:ea typeface="Tahoma" pitchFamily="34" charset="0"/>
                <a:cs typeface="Times New Roman" pitchFamily="18" charset="0"/>
              </a:rPr>
              <a:t>k1</a:t>
            </a:r>
            <a:r>
              <a:rPr lang="en-US" sz="6000" b="0" u="sng" dirty="0" smtClean="0">
                <a:solidFill>
                  <a:srgbClr val="FFFF00"/>
                </a:solidFill>
                <a:latin typeface="+mj-lt"/>
                <a:ea typeface="Tahoma" pitchFamily="34" charset="0"/>
                <a:cs typeface="Times New Roman" pitchFamily="18" charset="0"/>
              </a:rPr>
              <a:t>:</a:t>
            </a:r>
            <a:r>
              <a:rPr lang="en-US" sz="6000" b="0" dirty="0" smtClean="0">
                <a:solidFill>
                  <a:srgbClr val="FFFF00"/>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Khi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ngươi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kêu</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cầu</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Người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sẽ</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giáng</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phúc</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thi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ân</a:t>
            </a:r>
            <a:r>
              <a:rPr lang="en-US" sz="6000" b="0" dirty="0" smtClean="0">
                <a:solidFill>
                  <a:schemeClr val="bg1"/>
                </a:solidFill>
                <a:latin typeface="+mj-lt"/>
                <a:ea typeface="Tahoma" pitchFamily="34" charset="0"/>
                <a:cs typeface="Times New Roman" pitchFamily="18" charset="0"/>
              </a:rPr>
              <a:t>.</a:t>
            </a:r>
            <a:r>
              <a:rPr lang="vi-VN" sz="6000" b="0" dirty="0">
                <a:solidFill>
                  <a:schemeClr val="bg1"/>
                </a:solidFill>
                <a:latin typeface="+mj-lt"/>
                <a:ea typeface="Tahoma" pitchFamily="34" charset="0"/>
                <a:cs typeface="Times New Roman" pitchFamily="18" charset="0"/>
              </a:rPr>
              <a:t> Khi ngươi lưỡng lự, </a:t>
            </a:r>
            <a:r>
              <a:rPr lang="vi-VN" sz="6000" b="0" dirty="0" smtClean="0">
                <a:solidFill>
                  <a:schemeClr val="bg1"/>
                </a:solidFill>
                <a:latin typeface="+mj-lt"/>
                <a:ea typeface="Tahoma" pitchFamily="34" charset="0"/>
                <a:cs typeface="Times New Roman" pitchFamily="18" charset="0"/>
              </a:rPr>
              <a:t>Người sẽ </a:t>
            </a:r>
            <a:r>
              <a:rPr lang="vi-VN" sz="6000" b="0" dirty="0">
                <a:solidFill>
                  <a:schemeClr val="bg1"/>
                </a:solidFill>
                <a:latin typeface="+mj-lt"/>
                <a:ea typeface="Tahoma" pitchFamily="34" charset="0"/>
                <a:cs typeface="Times New Roman" pitchFamily="18" charset="0"/>
              </a:rPr>
              <a:t>soi đường chỉ </a:t>
            </a:r>
            <a:r>
              <a:rPr lang="vi-VN" sz="6000" b="0" dirty="0" smtClean="0">
                <a:solidFill>
                  <a:schemeClr val="bg1"/>
                </a:solidFill>
                <a:latin typeface="+mj-lt"/>
                <a:ea typeface="Tahoma" pitchFamily="34" charset="0"/>
                <a:cs typeface="Times New Roman" pitchFamily="18" charset="0"/>
              </a:rPr>
              <a:t>lối</a:t>
            </a:r>
            <a:r>
              <a:rPr lang="en-US" sz="6000" b="0" dirty="0" smtClean="0">
                <a:solidFill>
                  <a:schemeClr val="bg1"/>
                </a:solidFill>
                <a:latin typeface="+mj-lt"/>
                <a:ea typeface="Tahoma" pitchFamily="34" charset="0"/>
                <a:cs typeface="Times New Roman" pitchFamily="18" charset="0"/>
              </a:rPr>
              <a:t>, </a:t>
            </a:r>
          </a:p>
        </p:txBody>
      </p:sp>
    </p:spTree>
    <p:extLst>
      <p:ext uri="{BB962C8B-B14F-4D97-AF65-F5344CB8AC3E}">
        <p14:creationId xmlns:p14="http://schemas.microsoft.com/office/powerpoint/2010/main" val="2058334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UTM American Sans"/>
        <a:ea typeface=""/>
        <a:cs typeface=""/>
      </a:majorFont>
      <a:minorFont>
        <a:latin typeface="UTM American Sans"/>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38925349</TotalTime>
  <Words>1917</Words>
  <Application>Microsoft Office PowerPoint</Application>
  <PresentationFormat>On-screen Show (16:9)</PresentationFormat>
  <Paragraphs>92</Paragraphs>
  <Slides>74</Slides>
  <Notes>14</Notes>
  <HiddenSlides>0</HiddenSlides>
  <MMClips>0</MMClips>
  <ScaleCrop>false</ScaleCrop>
  <HeadingPairs>
    <vt:vector size="4" baseType="variant">
      <vt:variant>
        <vt:lpstr>Theme</vt:lpstr>
      </vt:variant>
      <vt:variant>
        <vt:i4>14</vt:i4>
      </vt:variant>
      <vt:variant>
        <vt:lpstr>Slide Titles</vt:lpstr>
      </vt:variant>
      <vt:variant>
        <vt:i4>74</vt:i4>
      </vt:variant>
    </vt:vector>
  </HeadingPairs>
  <TitlesOfParts>
    <vt:vector size="88" baseType="lpstr">
      <vt:lpstr>Trek</vt:lpstr>
      <vt:lpstr>Flow</vt:lpstr>
      <vt:lpstr>Technic</vt:lpstr>
      <vt:lpstr>Thatch</vt:lpstr>
      <vt:lpstr>14_Default Design</vt:lpstr>
      <vt:lpstr>36_Default Design</vt:lpstr>
      <vt:lpstr>1_Office Theme</vt:lpstr>
      <vt:lpstr>Office Theme</vt:lpstr>
      <vt:lpstr>2_Office Theme</vt:lpstr>
      <vt:lpstr>3_Office Theme</vt:lpstr>
      <vt:lpstr>4_Office Theme</vt:lpstr>
      <vt:lpstr>6_Office Theme</vt:lpstr>
      <vt:lpstr>5_Office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Hùng Nam</cp:lastModifiedBy>
  <cp:revision>1675</cp:revision>
  <dcterms:created xsi:type="dcterms:W3CDTF">2013-07-30T12:23:13Z</dcterms:created>
  <dcterms:modified xsi:type="dcterms:W3CDTF">2024-12-04T19:32:13Z</dcterms:modified>
</cp:coreProperties>
</file>