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833" r:id="rId4"/>
    <p:sldMasterId id="2147483894" r:id="rId5"/>
  </p:sldMasterIdLst>
  <p:notesMasterIdLst>
    <p:notesMasterId r:id="rId71"/>
  </p:notesMasterIdLst>
  <p:sldIdLst>
    <p:sldId id="8794" r:id="rId6"/>
    <p:sldId id="8728" r:id="rId7"/>
    <p:sldId id="8318" r:id="rId8"/>
    <p:sldId id="8319" r:id="rId9"/>
    <p:sldId id="8725" r:id="rId10"/>
    <p:sldId id="8726" r:id="rId11"/>
    <p:sldId id="8727" r:id="rId12"/>
    <p:sldId id="8336" r:id="rId13"/>
    <p:sldId id="8792" r:id="rId14"/>
    <p:sldId id="6884" r:id="rId15"/>
    <p:sldId id="8578" r:id="rId16"/>
    <p:sldId id="8339" r:id="rId17"/>
    <p:sldId id="8337" r:id="rId18"/>
    <p:sldId id="8776" r:id="rId19"/>
    <p:sldId id="8659" r:id="rId20"/>
    <p:sldId id="8620" r:id="rId21"/>
    <p:sldId id="8777" r:id="rId22"/>
    <p:sldId id="8347" r:id="rId23"/>
    <p:sldId id="8661" r:id="rId24"/>
    <p:sldId id="8778" r:id="rId25"/>
    <p:sldId id="8795" r:id="rId26"/>
    <p:sldId id="2320" r:id="rId27"/>
    <p:sldId id="8352" r:id="rId28"/>
    <p:sldId id="8353" r:id="rId29"/>
    <p:sldId id="8539" r:id="rId30"/>
    <p:sldId id="8737" r:id="rId31"/>
    <p:sldId id="8738" r:id="rId32"/>
    <p:sldId id="8739" r:id="rId33"/>
    <p:sldId id="8740" r:id="rId34"/>
    <p:sldId id="8741" r:id="rId35"/>
    <p:sldId id="8742" r:id="rId36"/>
    <p:sldId id="8743" r:id="rId37"/>
    <p:sldId id="8744" r:id="rId38"/>
    <p:sldId id="8745" r:id="rId39"/>
    <p:sldId id="8746" r:id="rId40"/>
    <p:sldId id="8747" r:id="rId41"/>
    <p:sldId id="8558" r:id="rId42"/>
    <p:sldId id="8712" r:id="rId43"/>
    <p:sldId id="8735" r:id="rId44"/>
    <p:sldId id="8716" r:id="rId45"/>
    <p:sldId id="8717" r:id="rId46"/>
    <p:sldId id="8734" r:id="rId47"/>
    <p:sldId id="8736" r:id="rId48"/>
    <p:sldId id="8782" r:id="rId49"/>
    <p:sldId id="8783" r:id="rId50"/>
    <p:sldId id="8784" r:id="rId51"/>
    <p:sldId id="8730" r:id="rId52"/>
    <p:sldId id="8359" r:id="rId53"/>
    <p:sldId id="8360" r:id="rId54"/>
    <p:sldId id="8781" r:id="rId55"/>
    <p:sldId id="8362" r:id="rId56"/>
    <p:sldId id="8453" r:id="rId57"/>
    <p:sldId id="8788" r:id="rId58"/>
    <p:sldId id="8789" r:id="rId59"/>
    <p:sldId id="8563" r:id="rId60"/>
    <p:sldId id="8790" r:id="rId61"/>
    <p:sldId id="8791" r:id="rId62"/>
    <p:sldId id="8796" r:id="rId63"/>
    <p:sldId id="8384" r:id="rId64"/>
    <p:sldId id="8386" r:id="rId65"/>
    <p:sldId id="8385" r:id="rId66"/>
    <p:sldId id="8786" r:id="rId67"/>
    <p:sldId id="8785" r:id="rId68"/>
    <p:sldId id="8787" r:id="rId69"/>
    <p:sldId id="8732" r:id="rId70"/>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3766" autoAdjust="0"/>
  </p:normalViewPr>
  <p:slideViewPr>
    <p:cSldViewPr>
      <p:cViewPr varScale="1">
        <p:scale>
          <a:sx n="163" d="100"/>
          <a:sy n="163" d="100"/>
        </p:scale>
        <p:origin x="461" y="115"/>
      </p:cViewPr>
      <p:guideLst>
        <p:guide orient="horz" pos="2160"/>
        <p:guide pos="2880"/>
        <p:guide orient="horz" pos="1620"/>
      </p:guideLst>
    </p:cSldViewPr>
  </p:slideViewPr>
  <p:outlineViewPr>
    <p:cViewPr>
      <p:scale>
        <a:sx n="33" d="100"/>
        <a:sy n="33" d="100"/>
      </p:scale>
      <p:origin x="0" y="127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38</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1F497D"/>
                </a:solidFill>
              </a:rPr>
              <a:pPr>
                <a:defRPr/>
              </a:pPr>
              <a:t>63</a:t>
            </a:fld>
            <a:endParaRPr lang="en-US">
              <a:solidFill>
                <a:srgbClr val="1F497D"/>
              </a:solidFill>
            </a:endParaRPr>
          </a:p>
        </p:txBody>
      </p:sp>
    </p:spTree>
    <p:extLst>
      <p:ext uri="{BB962C8B-B14F-4D97-AF65-F5344CB8AC3E}">
        <p14:creationId xmlns:p14="http://schemas.microsoft.com/office/powerpoint/2010/main" val="76007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39</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41</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42</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44</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45</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49</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52</a:t>
            </a:fld>
            <a:endParaRPr lang="en-US">
              <a:solidFill>
                <a:srgbClr val="44546A"/>
              </a:solidFill>
            </a:endParaRPr>
          </a:p>
        </p:txBody>
      </p:sp>
    </p:spTree>
    <p:extLst>
      <p:ext uri="{BB962C8B-B14F-4D97-AF65-F5344CB8AC3E}">
        <p14:creationId xmlns:p14="http://schemas.microsoft.com/office/powerpoint/2010/main" val="143977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61</a:t>
            </a:fld>
            <a:endParaRPr lang="en-US"/>
          </a:p>
        </p:txBody>
      </p:sp>
    </p:spTree>
    <p:extLst>
      <p:ext uri="{BB962C8B-B14F-4D97-AF65-F5344CB8AC3E}">
        <p14:creationId xmlns:p14="http://schemas.microsoft.com/office/powerpoint/2010/main" val="760073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3347676"/>
            <a:ext cx="8305800" cy="857250"/>
          </a:xfrm>
        </p:spPr>
        <p:txBody>
          <a:bodyPr/>
          <a:lstStyle/>
          <a:p>
            <a:r>
              <a:rPr lang="en-US"/>
              <a:t>Click to edit Master title style</a:t>
            </a:r>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8536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81580832"/>
      </p:ext>
    </p:extLst>
  </p:cSld>
  <p:clrMapOvr>
    <a:masterClrMapping/>
  </p:clrMapOvr>
  <p:transition advClick="0" advTm="30"/>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a:solidFill>
                  <a:srgbClr val="FFFF00"/>
                </a:solidFill>
                <a:latin typeface="+mj-lt"/>
                <a:cs typeface="Times New Roman" panose="02020603050405020304" pitchFamily="18" charset="0"/>
              </a:rPr>
              <a:t>Tk1:</a:t>
            </a:r>
            <a:r>
              <a:rPr lang="en-US" sz="6000" b="0" dirty="0">
                <a:solidFill>
                  <a:srgbClr val="FFFF00"/>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Lạy</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mục</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tử</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nhà</a:t>
            </a:r>
            <a:r>
              <a:rPr lang="en-US" sz="6000" b="0" dirty="0">
                <a:solidFill>
                  <a:schemeClr val="bg1"/>
                </a:solidFill>
                <a:latin typeface="+mj-lt"/>
                <a:cs typeface="Times New Roman" panose="02020603050405020304" pitchFamily="18" charset="0"/>
              </a:rPr>
              <a:t> is-</a:t>
            </a:r>
            <a:r>
              <a:rPr lang="en-US" sz="6000" b="0" dirty="0" err="1">
                <a:solidFill>
                  <a:schemeClr val="bg1"/>
                </a:solidFill>
                <a:latin typeface="+mj-lt"/>
                <a:cs typeface="Times New Roman" panose="02020603050405020304" pitchFamily="18" charset="0"/>
              </a:rPr>
              <a:t>ra</a:t>
            </a:r>
            <a:r>
              <a:rPr lang="en-US" sz="6000" b="0" dirty="0">
                <a:solidFill>
                  <a:schemeClr val="bg1"/>
                </a:solidFill>
                <a:latin typeface="+mj-lt"/>
                <a:cs typeface="Times New Roman" panose="02020603050405020304" pitchFamily="18" charset="0"/>
              </a:rPr>
              <a:t>-el </a:t>
            </a:r>
            <a:r>
              <a:rPr lang="vi-VN" sz="6000" b="0" dirty="0">
                <a:solidFill>
                  <a:schemeClr val="bg1"/>
                </a:solidFill>
                <a:latin typeface="+mj-lt"/>
                <a:cs typeface="Times New Roman" panose="02020603050405020304" pitchFamily="18" charset="0"/>
              </a:rPr>
              <a:t>Ngài chăn dắt nhà </a:t>
            </a:r>
            <a:r>
              <a:rPr lang="en-US" sz="6000" b="0" dirty="0">
                <a:solidFill>
                  <a:schemeClr val="bg1"/>
                </a:solidFill>
                <a:latin typeface="+mj-lt"/>
                <a:cs typeface="Times New Roman" panose="02020603050405020304" pitchFamily="18" charset="0"/>
              </a:rPr>
              <a:t>G</a:t>
            </a:r>
            <a:r>
              <a:rPr lang="vi-VN" sz="6000" b="0" dirty="0">
                <a:solidFill>
                  <a:schemeClr val="bg1"/>
                </a:solidFill>
                <a:latin typeface="+mj-lt"/>
                <a:cs typeface="Times New Roman" panose="02020603050405020304" pitchFamily="18" charset="0"/>
              </a:rPr>
              <a:t>iu-se như chăn chiên cừu xin hãy lắng tai nghe.</a:t>
            </a:r>
          </a:p>
        </p:txBody>
      </p:sp>
    </p:spTree>
    <p:extLst>
      <p:ext uri="{BB962C8B-B14F-4D97-AF65-F5344CB8AC3E}">
        <p14:creationId xmlns:p14="http://schemas.microsoft.com/office/powerpoint/2010/main" val="1998589105"/>
      </p:ext>
    </p:extLst>
  </p:cSld>
  <p:clrMapOvr>
    <a:masterClrMapping/>
  </p:clrMapOvr>
  <p:transition advClick="0" advTm="30"/>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086350"/>
          </a:xfrm>
        </p:spPr>
        <p:txBody>
          <a:bodyPr>
            <a:noAutofit/>
          </a:bodyPr>
          <a:lstStyle/>
          <a:p>
            <a:pPr marL="0" indent="0" algn="just">
              <a:lnSpc>
                <a:spcPct val="140000"/>
              </a:lnSpc>
              <a:buFontTx/>
              <a:buNone/>
              <a:defRPr/>
            </a:pPr>
            <a:r>
              <a:rPr lang="en-US" sz="5300" b="0" dirty="0" err="1">
                <a:solidFill>
                  <a:schemeClr val="bg1"/>
                </a:solidFill>
                <a:latin typeface="+mj-lt"/>
                <a:cs typeface="Times New Roman" panose="02020603050405020304" pitchFamily="18" charset="0"/>
              </a:rPr>
              <a:t>Lạy</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Đấng</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ngự</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trên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các</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thần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hộ</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giá</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xin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hãy</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hiển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linh</a:t>
            </a:r>
            <a:r>
              <a:rPr lang="en-US" sz="5300" b="0" dirty="0">
                <a:solidFill>
                  <a:schemeClr val="bg1"/>
                </a:solidFill>
                <a:latin typeface="+mj-lt"/>
                <a:cs typeface="Times New Roman" panose="02020603050405020304" pitchFamily="18" charset="0"/>
              </a:rPr>
              <a:t>. </a:t>
            </a:r>
            <a:r>
              <a:rPr lang="vi-VN" sz="5300" b="0" dirty="0">
                <a:solidFill>
                  <a:schemeClr val="bg1"/>
                </a:solidFill>
                <a:latin typeface="+mj-lt"/>
                <a:cs typeface="Times New Roman" panose="02020603050405020304" pitchFamily="18" charset="0"/>
              </a:rPr>
              <a:t>Xin khơi dậy uy dũng của Ngài. Mà mau đến cứu độ chúng con.</a:t>
            </a:r>
            <a:r>
              <a:rPr lang="en-US" sz="5300" b="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95064105"/>
      </p:ext>
    </p:extLst>
  </p:cSld>
  <p:clrMapOvr>
    <a:masterClrMapping/>
  </p:clrMapOvr>
  <p:transition advClick="0" advTm="30"/>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5400" b="0" u="sng" dirty="0">
                <a:solidFill>
                  <a:srgbClr val="FFFF00"/>
                </a:solidFill>
                <a:latin typeface="+mj-lt"/>
                <a:cs typeface="Times New Roman" panose="02020603050405020304" pitchFamily="18" charset="0"/>
              </a:rPr>
              <a:t>Tk2</a:t>
            </a:r>
            <a:r>
              <a:rPr lang="en-US" sz="5400" b="0" dirty="0">
                <a:solidFill>
                  <a:srgbClr val="FFFF00"/>
                </a:solidFill>
                <a:latin typeface="+mj-lt"/>
                <a:cs typeface="Times New Roman" panose="02020603050405020304" pitchFamily="18" charset="0"/>
              </a:rPr>
              <a:t>:</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Vạn</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lạy</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Ngài</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là</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Chúa</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thiên</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binh</a:t>
            </a:r>
            <a:r>
              <a:rPr lang="en-US" sz="5400" b="0" dirty="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nguyện thương xót trở lại đi, tít trên cung trời, xin ngó xuống trông xem</a:t>
            </a:r>
            <a:r>
              <a:rPr lang="en-US" sz="54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9971397"/>
      </p:ext>
    </p:extLst>
  </p:cSld>
  <p:clrMapOvr>
    <a:masterClrMapping/>
  </p:clrMapOvr>
  <p:transition advClick="0" advTm="30"/>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26284"/>
            <a:ext cx="9144000" cy="5143500"/>
          </a:xfrm>
        </p:spPr>
        <p:txBody>
          <a:bodyPr>
            <a:noAutofit/>
          </a:bodyPr>
          <a:lstStyle/>
          <a:p>
            <a:pPr marL="0" indent="0" algn="just">
              <a:lnSpc>
                <a:spcPct val="140000"/>
              </a:lnSpc>
              <a:buFontTx/>
              <a:buNone/>
              <a:defRPr/>
            </a:pPr>
            <a:r>
              <a:rPr lang="en-US" sz="5100" b="0" dirty="0" err="1">
                <a:solidFill>
                  <a:schemeClr val="bg1"/>
                </a:solidFill>
                <a:latin typeface="+mj-lt"/>
                <a:cs typeface="Times New Roman" panose="02020603050405020304" pitchFamily="18" charset="0"/>
              </a:rPr>
              <a:t>Nguyện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Chúa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dủ</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thương</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thăm</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vườn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nho</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cũ</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tay</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chúa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trồng</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xưa</a:t>
            </a:r>
            <a:r>
              <a:rPr lang="en-US" sz="5100" b="0" dirty="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tay uy quyền xin hãy bảo vệ chồi non đó hãy củng cố thêm.</a:t>
            </a:r>
          </a:p>
        </p:txBody>
      </p:sp>
    </p:spTree>
    <p:extLst>
      <p:ext uri="{BB962C8B-B14F-4D97-AF65-F5344CB8AC3E}">
        <p14:creationId xmlns:p14="http://schemas.microsoft.com/office/powerpoint/2010/main" val="2823341361"/>
      </p:ext>
    </p:extLst>
  </p:cSld>
  <p:clrMapOvr>
    <a:masterClrMapping/>
  </p:clrMapOvr>
  <p:transition advClick="0" advTm="30"/>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5200" b="0" u="sng" dirty="0">
                <a:solidFill>
                  <a:srgbClr val="FFFF00"/>
                </a:solidFill>
                <a:latin typeface="+mj-lt"/>
                <a:cs typeface="Times New Roman" panose="02020603050405020304" pitchFamily="18" charset="0"/>
              </a:rPr>
              <a:t>Tk3:</a:t>
            </a:r>
            <a:r>
              <a:rPr lang="en-US" sz="5200" b="0" dirty="0">
                <a:solidFill>
                  <a:srgbClr val="FFFF00"/>
                </a:solidFill>
                <a:latin typeface="+mj-lt"/>
                <a:cs typeface="Times New Roman" panose="02020603050405020304" pitchFamily="18" charset="0"/>
              </a:rPr>
              <a:t> </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Rầy</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nguyện</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xin</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Ngài</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hãy</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ra</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tay</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chở</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che</a:t>
            </a:r>
            <a:r>
              <a:rPr lang="en-US" sz="5200" b="0" dirty="0">
                <a:solidFill>
                  <a:schemeClr val="bg1"/>
                </a:solidFill>
                <a:latin typeface="+mj-lt"/>
                <a:cs typeface="Times New Roman" panose="02020603050405020304" pitchFamily="18" charset="0"/>
              </a:rPr>
              <a:t>, </a:t>
            </a:r>
            <a:r>
              <a:rPr lang="vi-VN" sz="5200" b="0" dirty="0">
                <a:solidFill>
                  <a:schemeClr val="bg1"/>
                </a:solidFill>
                <a:latin typeface="+mj-lt"/>
                <a:cs typeface="Times New Roman" panose="02020603050405020304" pitchFamily="18" charset="0"/>
              </a:rPr>
              <a:t>Đấng ngồi bên ngai, chính đây Con Người được Chúa xuống uy phong</a:t>
            </a:r>
            <a:r>
              <a:rPr lang="en-US" sz="52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14030605"/>
      </p:ext>
    </p:extLst>
  </p:cSld>
  <p:clrMapOvr>
    <a:masterClrMapping/>
  </p:clrMapOvr>
  <p:transition advClick="0" advTm="30"/>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247650"/>
            <a:ext cx="9144000" cy="5391150"/>
          </a:xfrm>
        </p:spPr>
        <p:txBody>
          <a:bodyPr>
            <a:noAutofit/>
          </a:bodyPr>
          <a:lstStyle/>
          <a:p>
            <a:pPr marL="0" indent="0" algn="just">
              <a:lnSpc>
                <a:spcPct val="140000"/>
              </a:lnSpc>
              <a:buFontTx/>
              <a:buNone/>
              <a:defRPr/>
            </a:pPr>
            <a:r>
              <a:rPr lang="en-US" sz="5100" b="0" dirty="0" err="1">
                <a:solidFill>
                  <a:schemeClr val="bg1"/>
                </a:solidFill>
                <a:latin typeface="+mj-lt"/>
                <a:cs typeface="Times New Roman" panose="02020603050405020304" pitchFamily="18" charset="0"/>
              </a:rPr>
              <a:t>Nguyện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ước</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đoàn</a:t>
            </a:r>
            <a:r>
              <a:rPr lang="en-US" sz="5100" b="0" dirty="0">
                <a:solidFill>
                  <a:schemeClr val="bg1"/>
                </a:solidFill>
                <a:latin typeface="+mj-lt"/>
                <a:cs typeface="Times New Roman" panose="02020603050405020304" pitchFamily="18" charset="0"/>
              </a:rPr>
              <a:t> con </a:t>
            </a:r>
            <a:r>
              <a:rPr lang="en-US" sz="5100" b="0" dirty="0" err="1">
                <a:solidFill>
                  <a:schemeClr val="bg1"/>
                </a:solidFill>
                <a:latin typeface="+mj-lt"/>
                <a:cs typeface="Times New Roman" panose="02020603050405020304" pitchFamily="18" charset="0"/>
              </a:rPr>
              <a:t>không</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còn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khi</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dám</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xa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Chúa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nữa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đâu</a:t>
            </a:r>
            <a:r>
              <a:rPr lang="en-US" sz="5100" b="0" dirty="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van xin ngài cho sống an bình, đoàn con mãi chúc tụng thánh danh.</a:t>
            </a:r>
          </a:p>
        </p:txBody>
      </p:sp>
    </p:spTree>
    <p:extLst>
      <p:ext uri="{BB962C8B-B14F-4D97-AF65-F5344CB8AC3E}">
        <p14:creationId xmlns:p14="http://schemas.microsoft.com/office/powerpoint/2010/main" val="280648985"/>
      </p:ext>
    </p:extLst>
  </p:cSld>
  <p:clrMapOvr>
    <a:masterClrMapping/>
  </p:clrMapOvr>
  <p:transition advClick="0" advTm="3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a:bodyPr>
          <a:lstStyle/>
          <a:p>
            <a:pPr eaLnBrk="1" fontAlgn="auto" hangingPunct="1">
              <a:lnSpc>
                <a:spcPct val="120000"/>
              </a:lnSpc>
              <a:spcAft>
                <a:spcPts val="0"/>
              </a:spcAft>
              <a:defRPr/>
            </a:pPr>
            <a:r>
              <a:rPr lang="en-US" sz="6000" b="0" u="sng" dirty="0" err="1">
                <a:solidFill>
                  <a:srgbClr val="FFFF00"/>
                </a:solidFill>
                <a:latin typeface="+mj-lt"/>
                <a:ea typeface="Tahoma" pitchFamily="34" charset="0"/>
                <a:cs typeface="Times New Roman" pitchFamily="18" charset="0"/>
              </a:rPr>
              <a:t>Ca</a:t>
            </a:r>
            <a:r>
              <a:rPr lang="en-US" sz="6000" b="0" u="sng" dirty="0">
                <a:solidFill>
                  <a:srgbClr val="FFFF00"/>
                </a:solidFill>
                <a:latin typeface="+mj-lt"/>
                <a:ea typeface="Tahoma" pitchFamily="34" charset="0"/>
                <a:cs typeface="Times New Roman" pitchFamily="18" charset="0"/>
              </a:rPr>
              <a:t> </a:t>
            </a:r>
            <a:r>
              <a:rPr lang="en-US" sz="6000" b="0" u="sng" dirty="0" err="1">
                <a:solidFill>
                  <a:srgbClr val="FFFF00"/>
                </a:solidFill>
                <a:latin typeface="+mj-lt"/>
                <a:ea typeface="Tahoma" pitchFamily="34" charset="0"/>
                <a:cs typeface="Times New Roman" pitchFamily="18" charset="0"/>
              </a:rPr>
              <a:t>Nhập</a:t>
            </a:r>
            <a:r>
              <a:rPr lang="en-US" sz="6000" b="0" u="sng" dirty="0">
                <a:solidFill>
                  <a:srgbClr val="FFFF00"/>
                </a:solidFill>
                <a:latin typeface="+mj-lt"/>
                <a:ea typeface="Tahoma" pitchFamily="34" charset="0"/>
                <a:cs typeface="Times New Roman" pitchFamily="18" charset="0"/>
              </a:rPr>
              <a:t> </a:t>
            </a:r>
            <a:r>
              <a:rPr lang="en-US" sz="6000" b="0" u="sng" dirty="0" err="1">
                <a:solidFill>
                  <a:srgbClr val="FFFF00"/>
                </a:solidFill>
                <a:latin typeface="+mj-lt"/>
                <a:ea typeface="Tahoma" pitchFamily="34" charset="0"/>
                <a:cs typeface="Times New Roman" pitchFamily="18" charset="0"/>
              </a:rPr>
              <a:t>Lễ</a:t>
            </a:r>
            <a:endParaRPr lang="en-US" sz="6000" b="0" u="sng"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b="0" dirty="0" err="1">
                <a:solidFill>
                  <a:srgbClr val="FFFF00"/>
                </a:solidFill>
                <a:latin typeface="+mj-lt"/>
                <a:ea typeface="Tahoma" pitchFamily="34" charset="0"/>
                <a:cs typeface="Times New Roman" pitchFamily="18" charset="0"/>
              </a:rPr>
              <a:t>Trời</a:t>
            </a:r>
            <a:r>
              <a:rPr lang="en-US" sz="6000" b="0" dirty="0">
                <a:solidFill>
                  <a:srgbClr val="FFFF00"/>
                </a:solidFill>
                <a:latin typeface="+mj-lt"/>
                <a:ea typeface="Tahoma" pitchFamily="34" charset="0"/>
                <a:cs typeface="Times New Roman" pitchFamily="18" charset="0"/>
              </a:rPr>
              <a:t> Cao </a:t>
            </a:r>
            <a:r>
              <a:rPr lang="en-US" sz="6000" b="0" dirty="0" err="1">
                <a:solidFill>
                  <a:srgbClr val="FFFF00"/>
                </a:solidFill>
                <a:latin typeface="+mj-lt"/>
                <a:ea typeface="Tahoma" pitchFamily="34" charset="0"/>
                <a:cs typeface="Times New Roman" pitchFamily="18" charset="0"/>
              </a:rPr>
              <a:t>Xin</a:t>
            </a:r>
            <a:r>
              <a:rPr lang="en-US" sz="6000" b="0" dirty="0">
                <a:solidFill>
                  <a:srgbClr val="FFFF00"/>
                </a:solidFill>
                <a:latin typeface="+mj-lt"/>
                <a:ea typeface="Tahoma" pitchFamily="34" charset="0"/>
                <a:cs typeface="Times New Roman" pitchFamily="18" charset="0"/>
              </a:rPr>
              <a:t> </a:t>
            </a:r>
            <a:r>
              <a:rPr lang="en-US" sz="6000" b="0" dirty="0" err="1">
                <a:solidFill>
                  <a:srgbClr val="FFFF00"/>
                </a:solidFill>
                <a:latin typeface="+mj-lt"/>
                <a:ea typeface="Tahoma" pitchFamily="34" charset="0"/>
                <a:cs typeface="Times New Roman" pitchFamily="18" charset="0"/>
              </a:rPr>
              <a:t>Đổ</a:t>
            </a:r>
            <a:r>
              <a:rPr lang="en-US" sz="6000" b="0" dirty="0">
                <a:solidFill>
                  <a:srgbClr val="FFFF00"/>
                </a:solidFill>
                <a:latin typeface="+mj-lt"/>
                <a:ea typeface="Tahoma" pitchFamily="34" charset="0"/>
                <a:cs typeface="Times New Roman" pitchFamily="18" charset="0"/>
              </a:rPr>
              <a:t> </a:t>
            </a:r>
            <a:r>
              <a:rPr lang="en-US" sz="6000" b="0" dirty="0" err="1">
                <a:solidFill>
                  <a:srgbClr val="FFFF00"/>
                </a:solidFill>
                <a:latin typeface="+mj-lt"/>
                <a:ea typeface="Tahoma" pitchFamily="34" charset="0"/>
                <a:cs typeface="Times New Roman" pitchFamily="18" charset="0"/>
              </a:rPr>
              <a:t>Sương</a:t>
            </a:r>
            <a:endParaRPr lang="en-US" sz="60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i="1" dirty="0" err="1">
                <a:solidFill>
                  <a:schemeClr val="bg1"/>
                </a:solidFill>
                <a:latin typeface="+mj-lt"/>
                <a:ea typeface="Tahoma" pitchFamily="34" charset="0"/>
                <a:cs typeface="Times New Roman" pitchFamily="18" charset="0"/>
              </a:rPr>
              <a:t>Quang</a:t>
            </a:r>
            <a:r>
              <a:rPr lang="en-US" sz="6000" i="1" dirty="0">
                <a:solidFill>
                  <a:schemeClr val="bg1"/>
                </a:solidFill>
                <a:latin typeface="+mj-lt"/>
                <a:ea typeface="Tahoma" pitchFamily="34" charset="0"/>
                <a:cs typeface="Times New Roman" pitchFamily="18" charset="0"/>
              </a:rPr>
              <a:t> </a:t>
            </a:r>
            <a:r>
              <a:rPr lang="en-US" sz="6000" i="1" dirty="0" err="1">
                <a:solidFill>
                  <a:schemeClr val="bg1"/>
                </a:solidFill>
                <a:latin typeface="+mj-lt"/>
                <a:ea typeface="Tahoma" pitchFamily="34" charset="0"/>
                <a:cs typeface="Times New Roman" pitchFamily="18" charset="0"/>
              </a:rPr>
              <a:t>Ánh</a:t>
            </a:r>
            <a:endParaRPr lang="en-US" sz="6000" b="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7658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585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303271"/>
            <a:ext cx="3629024" cy="1935479"/>
          </a:xfrm>
          <a:prstGeom prst="rect">
            <a:avLst/>
          </a:prstGeom>
        </p:spPr>
      </p:pic>
      <p:sp>
        <p:nvSpPr>
          <p:cNvPr id="3" name="Rectangle 2"/>
          <p:cNvSpPr/>
          <p:nvPr/>
        </p:nvSpPr>
        <p:spPr>
          <a:xfrm>
            <a:off x="228600" y="514350"/>
            <a:ext cx="8839200" cy="2062103"/>
          </a:xfrm>
          <a:prstGeom prst="rect">
            <a:avLst/>
          </a:prstGeom>
        </p:spPr>
        <p:txBody>
          <a:bodyPr wrap="square">
            <a:spAutoFit/>
          </a:bodyPr>
          <a:lstStyle/>
          <a:p>
            <a:r>
              <a:rPr lang="vi-VN" sz="3200" b="0" dirty="0">
                <a:solidFill>
                  <a:srgbClr val="FFFF00"/>
                </a:solidFill>
                <a:latin typeface="+mj-lt"/>
              </a:rPr>
              <a:t>Bài đọc </a:t>
            </a:r>
            <a:r>
              <a:rPr lang="en-US" sz="3200" b="0" dirty="0">
                <a:solidFill>
                  <a:srgbClr val="FFFF00"/>
                </a:solidFill>
                <a:latin typeface="+mj-lt"/>
              </a:rPr>
              <a:t>2</a:t>
            </a:r>
            <a:endParaRPr lang="vi-VN" sz="3200" b="0" dirty="0">
              <a:solidFill>
                <a:srgbClr val="FFFF00"/>
              </a:solidFill>
              <a:latin typeface="+mj-lt"/>
            </a:endParaRPr>
          </a:p>
          <a:p>
            <a:r>
              <a:rPr lang="vi-VN" sz="3200" b="0" i="1" dirty="0">
                <a:solidFill>
                  <a:schemeClr val="bg1"/>
                </a:solidFill>
                <a:latin typeface="+mj-lt"/>
              </a:rPr>
              <a:t>Từ nơi ngươi, Ta sẽ cho xuất hiện một vị có sứ mạng thống lãnh Ít-ra-en.</a:t>
            </a:r>
          </a:p>
          <a:p>
            <a:r>
              <a:rPr lang="vi-VN" sz="3200" b="0" dirty="0">
                <a:solidFill>
                  <a:srgbClr val="FFFF00"/>
                </a:solidFill>
                <a:latin typeface="+mj-lt"/>
              </a:rPr>
              <a:t>Bài trích sách ngôn sứ Mi-kha.</a:t>
            </a:r>
          </a:p>
        </p:txBody>
      </p:sp>
    </p:spTree>
    <p:extLst>
      <p:ext uri="{BB962C8B-B14F-4D97-AF65-F5344CB8AC3E}">
        <p14:creationId xmlns:p14="http://schemas.microsoft.com/office/powerpoint/2010/main" val="229832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a:solidFill>
                  <a:srgbClr val="FFFF00"/>
                </a:solidFill>
                <a:latin typeface="+mj-lt"/>
                <a:cs typeface="Times New Roman" panose="02020603050405020304" pitchFamily="18" charset="0"/>
              </a:rPr>
              <a:t>Alleluia-alleluia:</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Này</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tôi</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là</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tôi</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tá</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Chúa</a:t>
            </a:r>
            <a:r>
              <a:rPr lang="en-US" sz="6000" b="0" dirty="0">
                <a:solidFill>
                  <a:schemeClr val="bg1"/>
                </a:solidFill>
                <a:latin typeface="+mj-lt"/>
                <a:cs typeface="Times New Roman" panose="02020603050405020304" pitchFamily="18" charset="0"/>
              </a:rPr>
              <a:t>. </a:t>
            </a:r>
            <a:r>
              <a:rPr lang="vi-VN" sz="6000" b="0" dirty="0">
                <a:solidFill>
                  <a:schemeClr val="bg1"/>
                </a:solidFill>
                <a:latin typeface="+mj-lt"/>
                <a:cs typeface="Times New Roman" panose="02020603050405020304" pitchFamily="18" charset="0"/>
              </a:rPr>
              <a:t>Tôi xin vâng như lời thiên thần truyền</a:t>
            </a:r>
            <a:r>
              <a:rPr lang="en-US" sz="6000" b="0" dirty="0">
                <a:solidFill>
                  <a:schemeClr val="bg1"/>
                </a:solidFill>
                <a:latin typeface="+mj-lt"/>
                <a:cs typeface="Times New Roman" panose="02020603050405020304" pitchFamily="18" charset="0"/>
              </a:rPr>
              <a:t>. </a:t>
            </a:r>
            <a:r>
              <a:rPr lang="en-US" sz="6000" b="0" u="sng" dirty="0">
                <a:solidFill>
                  <a:srgbClr val="FFFF00"/>
                </a:solidFill>
                <a:latin typeface="+mj-lt"/>
                <a:cs typeface="Times New Roman" panose="02020603050405020304" pitchFamily="18" charset="0"/>
              </a:rPr>
              <a:t>Alleluia.</a:t>
            </a:r>
          </a:p>
        </p:txBody>
      </p:sp>
    </p:spTree>
    <p:extLst>
      <p:ext uri="{BB962C8B-B14F-4D97-AF65-F5344CB8AC3E}">
        <p14:creationId xmlns:p14="http://schemas.microsoft.com/office/powerpoint/2010/main" val="3227465723"/>
      </p:ext>
    </p:extLst>
  </p:cSld>
  <p:clrMapOvr>
    <a:masterClrMapping/>
  </p:clrMapOvr>
  <p:transition advClick="0" advTm="30"/>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873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6975609"/>
      </p:ext>
    </p:extLst>
  </p:cSld>
  <p:clrMapOvr>
    <a:masterClrMapping/>
  </p:clrMapOvr>
  <p:transition advClick="0" advTm="30"/>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latin typeface="+mj-lt"/>
                <a:cs typeface="Times New Roman" pitchFamily="18" charset="0"/>
              </a:rPr>
              <a:t>KINH TIN KÍNH</a:t>
            </a:r>
          </a:p>
        </p:txBody>
      </p:sp>
    </p:spTree>
    <p:extLst>
      <p:ext uri="{BB962C8B-B14F-4D97-AF65-F5344CB8AC3E}">
        <p14:creationId xmlns:p14="http://schemas.microsoft.com/office/powerpoint/2010/main" val="769720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1778703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933642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5115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a:solidFill>
                  <a:srgbClr val="FFFF00"/>
                </a:solidFill>
                <a:latin typeface="+mj-lt"/>
                <a:ea typeface="Tahoma" pitchFamily="34" charset="0"/>
                <a:cs typeface="Times New Roman" pitchFamily="18" charset="0"/>
              </a:rPr>
              <a:t>Đk</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Trời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cao</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xin</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đổ</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sương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Tầng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mây</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hỡi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đấng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công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bình</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Vị</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Cứu</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Tinh</a:t>
            </a:r>
            <a:r>
              <a:rPr lang="en-US" sz="8800" b="0" dirty="0">
                <a:solidFill>
                  <a:schemeClr val="bg1"/>
                </a:solidFill>
                <a:latin typeface="+mj-lt"/>
                <a:ea typeface="Tahoma" pitchFamily="34" charset="0"/>
                <a:cs typeface="Times New Roman" pitchFamily="18" charset="0"/>
              </a:rPr>
              <a:t>. </a:t>
            </a:r>
            <a:r>
              <a:rPr lang="vi-VN" sz="8800" b="0" dirty="0">
                <a:solidFill>
                  <a:schemeClr val="bg1"/>
                </a:solidFill>
                <a:latin typeface="+mj-lt"/>
                <a:ea typeface="Tahoma" pitchFamily="34" charset="0"/>
                <a:cs typeface="Times New Roman" pitchFamily="18" charset="0"/>
              </a:rPr>
              <a:t>Đồng nương nay cằn khô. Mong chân người lành gieo yêu thương</a:t>
            </a:r>
            <a:r>
              <a:rPr lang="en-US" sz="8800" b="0" dirty="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4158267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51723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195672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60945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613480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208039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90609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209550"/>
            <a:ext cx="7047122" cy="1477328"/>
          </a:xfrm>
          <a:prstGeom prst="rect">
            <a:avLst/>
          </a:prstGeom>
          <a:noFill/>
        </p:spPr>
        <p:txBody>
          <a:bodyPr wrap="none" lIns="91440" tIns="45720" rIns="91440" bIns="45720">
            <a:spAutoFit/>
          </a:bodyPr>
          <a:lstStyle/>
          <a:p>
            <a:r>
              <a:rPr lang="en-US" sz="5400" b="1" cap="none" spc="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Lời Nguyện Tín Hữu</a:t>
            </a:r>
          </a:p>
          <a:p>
            <a:r>
              <a:rPr lang="en-US" sz="360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Chúa Nhật IV Mùa Vọng</a:t>
            </a:r>
            <a:endParaRPr lang="en-US" sz="3600" b="1" cap="none" spc="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74063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48119" y="1581150"/>
            <a:ext cx="5277881" cy="1754326"/>
          </a:xfrm>
          <a:prstGeom prst="rect">
            <a:avLst/>
          </a:prstGeom>
          <a:noFill/>
        </p:spPr>
        <p:txBody>
          <a:bodyPr wrap="square" lIns="91440" tIns="45720" rIns="91440" bIns="45720">
            <a:spAutoFit/>
          </a:bodyPr>
          <a:lstStyle/>
          <a:p>
            <a:pPr algn="ct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Hiến</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Lễ</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Chờ</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Mong</a:t>
            </a:r>
            <a:b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br>
            <a:r>
              <a:rPr lang="en-US" sz="3600" i="1" dirty="0" err="1">
                <a:solidFill>
                  <a:schemeClr val="bg1"/>
                </a:solidFill>
              </a:rPr>
              <a:t>Đinh</a:t>
            </a:r>
            <a:r>
              <a:rPr lang="en-US" sz="3600" i="1" dirty="0">
                <a:solidFill>
                  <a:schemeClr val="bg1"/>
                </a:solidFill>
              </a:rPr>
              <a:t> </a:t>
            </a:r>
            <a:r>
              <a:rPr lang="en-US" sz="3600" i="1" dirty="0" err="1">
                <a:solidFill>
                  <a:schemeClr val="bg1"/>
                </a:solidFill>
              </a:rPr>
              <a:t>Công</a:t>
            </a:r>
            <a:r>
              <a:rPr lang="en-US" sz="3600" i="1" dirty="0">
                <a:solidFill>
                  <a:schemeClr val="bg1"/>
                </a:solidFill>
              </a:rPr>
              <a:t> </a:t>
            </a:r>
            <a:r>
              <a:rPr lang="en-US" sz="3600" i="1" dirty="0" err="1">
                <a:solidFill>
                  <a:schemeClr val="bg1"/>
                </a:solidFill>
              </a:rPr>
              <a:t>Huỳnh</a:t>
            </a:r>
            <a:endParaRPr lang="en-US" sz="3600" i="1" dirty="0">
              <a:solidFill>
                <a:schemeClr val="bg1"/>
              </a:solidFill>
            </a:endParaRPr>
          </a:p>
          <a:p>
            <a:pPr algn="ctr"/>
            <a:endPar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14770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33350"/>
            <a:ext cx="9144000" cy="5010150"/>
          </a:xfrm>
        </p:spPr>
        <p:txBody>
          <a:bodyPr/>
          <a:lstStyle/>
          <a:p>
            <a:pPr algn="just">
              <a:lnSpc>
                <a:spcPct val="140000"/>
              </a:lnSpc>
            </a:pPr>
            <a:r>
              <a:rPr lang="en-US" sz="5200" b="0" u="sng" dirty="0" err="1">
                <a:solidFill>
                  <a:srgbClr val="FFFF00"/>
                </a:solidFill>
                <a:latin typeface="+mj-lt"/>
                <a:cs typeface="Times New Roman" pitchFamily="18" charset="0"/>
              </a:rPr>
              <a:t>Tk</a:t>
            </a:r>
            <a:r>
              <a:rPr lang="vi-VN" sz="5200" b="0" u="sng" dirty="0">
                <a:solidFill>
                  <a:srgbClr val="FFFF00"/>
                </a:solidFill>
                <a:latin typeface="+mj-lt"/>
                <a:cs typeface="Times New Roman" pitchFamily="18" charset="0"/>
              </a:rPr>
              <a:t>1.</a:t>
            </a:r>
            <a:r>
              <a:rPr lang="vi-VN" sz="5200" b="0" dirty="0">
                <a:solidFill>
                  <a:schemeClr val="bg1"/>
                </a:solidFill>
                <a:latin typeface="+mj-lt"/>
                <a:cs typeface="Times New Roman" pitchFamily="18" charset="0"/>
              </a:rPr>
              <a:t> </a:t>
            </a:r>
            <a:r>
              <a:rPr lang="vi-VN" sz="5200" dirty="0">
                <a:solidFill>
                  <a:schemeClr val="bg1"/>
                </a:solidFill>
                <a:latin typeface="+mj-lt"/>
                <a:cs typeface="Times New Roman" pitchFamily="18" charset="0"/>
              </a:rPr>
              <a:t>Này đây hiến lễ chờ mong tâm hồn khát Chúa đêm ngày, từng giờ con luôn mỏi mòn xin cao xanh đổ mưa hồng phúc. </a:t>
            </a:r>
          </a:p>
        </p:txBody>
      </p:sp>
    </p:spTree>
    <p:extLst>
      <p:ext uri="{BB962C8B-B14F-4D97-AF65-F5344CB8AC3E}">
        <p14:creationId xmlns:p14="http://schemas.microsoft.com/office/powerpoint/2010/main" val="1225377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33350"/>
            <a:ext cx="9144000" cy="4857750"/>
          </a:xfrm>
        </p:spPr>
        <p:txBody>
          <a:bodyPr/>
          <a:lstStyle/>
          <a:p>
            <a:pPr algn="just">
              <a:lnSpc>
                <a:spcPct val="140000"/>
              </a:lnSpc>
            </a:pPr>
            <a:r>
              <a:rPr lang="vi-VN" sz="5200" dirty="0">
                <a:solidFill>
                  <a:schemeClr val="bg1"/>
                </a:solidFill>
                <a:latin typeface="+mj-lt"/>
                <a:cs typeface="Times New Roman" pitchFamily="18" charset="0"/>
              </a:rPr>
              <a:t>Trần hoàn vẫn mãi trông mong chờ ngày Chúa đến dương gian. Gội sạch hết những tội nhơ đổ ơn lành tràn lan cõi trần.</a:t>
            </a:r>
          </a:p>
        </p:txBody>
      </p:sp>
    </p:spTree>
    <p:extLst>
      <p:ext uri="{BB962C8B-B14F-4D97-AF65-F5344CB8AC3E}">
        <p14:creationId xmlns:p14="http://schemas.microsoft.com/office/powerpoint/2010/main" val="180995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4400" b="0" u="sng" dirty="0">
                <a:solidFill>
                  <a:srgbClr val="FFFF00"/>
                </a:solidFill>
                <a:latin typeface="+mj-lt"/>
                <a:ea typeface="Tahoma" pitchFamily="34" charset="0"/>
                <a:cs typeface="Times New Roman" pitchFamily="18" charset="0"/>
              </a:rPr>
              <a:t>Tk1:</a:t>
            </a:r>
            <a:r>
              <a:rPr lang="en-US" sz="4400" b="0" dirty="0">
                <a:solidFill>
                  <a:srgbClr val="FFFF00"/>
                </a:solidFill>
                <a:latin typeface="+mj-lt"/>
                <a:ea typeface="Tahoma" pitchFamily="34" charset="0"/>
                <a:cs typeface="Times New Roman" pitchFamily="18" charset="0"/>
              </a:rPr>
              <a:t> </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Bao</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nhiêu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năm</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đợi</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chờ</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luôn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trông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mong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từng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giờ</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thiếu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hạt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sương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thiếu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hạt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mưa</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nên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đất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cằn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khô</a:t>
            </a:r>
            <a:r>
              <a:rPr lang="en-US" sz="4400" b="0" dirty="0">
                <a:solidFill>
                  <a:schemeClr val="bg1"/>
                </a:solidFill>
                <a:latin typeface="+mj-lt"/>
                <a:ea typeface="Tahoma" pitchFamily="34" charset="0"/>
                <a:cs typeface="Times New Roman" pitchFamily="18" charset="0"/>
              </a:rPr>
              <a:t> </a:t>
            </a:r>
            <a:r>
              <a:rPr lang="vi-VN" sz="4400" b="0" dirty="0">
                <a:solidFill>
                  <a:schemeClr val="bg1"/>
                </a:solidFill>
                <a:latin typeface="+mj-lt"/>
                <a:ea typeface="Tahoma" pitchFamily="34" charset="0"/>
                <a:cs typeface="Times New Roman" pitchFamily="18" charset="0"/>
              </a:rPr>
              <a:t>con van xin Chúa Trời mau cho mưa xuống đời tưới hồng ân yêu thương.</a:t>
            </a:r>
          </a:p>
        </p:txBody>
      </p:sp>
    </p:spTree>
    <p:extLst>
      <p:ext uri="{BB962C8B-B14F-4D97-AF65-F5344CB8AC3E}">
        <p14:creationId xmlns:p14="http://schemas.microsoft.com/office/powerpoint/2010/main" val="2058334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Nguyện dâng bánh miến rượu ngon cùng hòa trong bao nỗi mong chờ. Đoàn con tiến dâng về Ngài tâm tình khát khao chờ mong.</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349476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900" b="0" u="sng" dirty="0" err="1">
                <a:solidFill>
                  <a:srgbClr val="FFFF00"/>
                </a:solidFill>
                <a:latin typeface="+mj-lt"/>
                <a:cs typeface="Times New Roman" pitchFamily="18" charset="0"/>
              </a:rPr>
              <a:t>Tk</a:t>
            </a:r>
            <a:r>
              <a:rPr lang="vi-VN" sz="4900" b="0" u="sng" dirty="0">
                <a:solidFill>
                  <a:srgbClr val="FFFF00"/>
                </a:solidFill>
                <a:latin typeface="+mj-lt"/>
                <a:cs typeface="Times New Roman" pitchFamily="18" charset="0"/>
              </a:rPr>
              <a:t>2.</a:t>
            </a:r>
            <a:r>
              <a:rPr lang="vi-VN" sz="4900" b="0" dirty="0">
                <a:solidFill>
                  <a:schemeClr val="bg1"/>
                </a:solidFill>
                <a:latin typeface="+mj-lt"/>
                <a:cs typeface="Times New Roman" pitchFamily="18" charset="0"/>
              </a:rPr>
              <a:t> </a:t>
            </a:r>
            <a:r>
              <a:rPr lang="vi-VN" sz="4900" dirty="0">
                <a:solidFill>
                  <a:schemeClr val="bg1"/>
                </a:solidFill>
                <a:latin typeface="+mj-lt"/>
                <a:cs typeface="Times New Roman" pitchFamily="18" charset="0"/>
              </a:rPr>
              <a:t>Thành tâm thống hối từ đây xin Ngài tha thứ những lỗi lầm. Nguyện Ngài nghe con khẩn cầu trong đêm thâu hồn luôn thổn thức. </a:t>
            </a:r>
            <a:endParaRPr lang="en-US" sz="49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047242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933950"/>
          </a:xfrm>
        </p:spPr>
        <p:txBody>
          <a:bodyPr/>
          <a:lstStyle/>
          <a:p>
            <a:pPr algn="just">
              <a:lnSpc>
                <a:spcPct val="140000"/>
              </a:lnSpc>
            </a:pPr>
            <a:r>
              <a:rPr lang="vi-VN" sz="5400" dirty="0">
                <a:solidFill>
                  <a:schemeClr val="bg1"/>
                </a:solidFill>
                <a:latin typeface="+mj-lt"/>
                <a:cs typeface="Times New Roman" pitchFamily="18" charset="0"/>
              </a:rPr>
              <a:t>Chờ Ngài thánh hóa tim con để được xứng đáng đón nhận. Nguồn mạch suối mát hồng ân sẽ tuôn tràn nguồn ơn cứu độ.</a:t>
            </a:r>
          </a:p>
        </p:txBody>
      </p:sp>
    </p:spTree>
    <p:extLst>
      <p:ext uri="{BB962C8B-B14F-4D97-AF65-F5344CB8AC3E}">
        <p14:creationId xmlns:p14="http://schemas.microsoft.com/office/powerpoint/2010/main" val="1444848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Nguyện dâng bánh miến rượu ngon cùng hòa trong bao nỗi mong chờ. Đoàn con tiến dâng về Ngài tâm tình khát khao chờ mong.</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373472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143500"/>
          </a:xfrm>
        </p:spPr>
        <p:txBody>
          <a:bodyPr/>
          <a:lstStyle/>
          <a:p>
            <a:pPr algn="just">
              <a:lnSpc>
                <a:spcPct val="140000"/>
              </a:lnSpc>
            </a:pPr>
            <a:r>
              <a:rPr lang="en-US" sz="4900" b="0" u="sng" dirty="0">
                <a:solidFill>
                  <a:srgbClr val="FFFF00"/>
                </a:solidFill>
                <a:latin typeface="+mj-lt"/>
                <a:cs typeface="Times New Roman" pitchFamily="18" charset="0"/>
              </a:rPr>
              <a:t>Tk3</a:t>
            </a:r>
            <a:r>
              <a:rPr lang="vi-VN" sz="4900" b="0" u="sng" dirty="0">
                <a:solidFill>
                  <a:srgbClr val="FFFF00"/>
                </a:solidFill>
                <a:latin typeface="+mj-lt"/>
                <a:cs typeface="Times New Roman" pitchFamily="18" charset="0"/>
              </a:rPr>
              <a:t>.</a:t>
            </a:r>
            <a:r>
              <a:rPr lang="vi-VN" sz="4900" b="0" dirty="0">
                <a:solidFill>
                  <a:schemeClr val="bg1"/>
                </a:solidFill>
                <a:latin typeface="+mj-lt"/>
                <a:cs typeface="Times New Roman" pitchFamily="18" charset="0"/>
              </a:rPr>
              <a:t> </a:t>
            </a:r>
            <a:r>
              <a:rPr lang="vi-VN" sz="4900" dirty="0">
                <a:solidFill>
                  <a:schemeClr val="bg1"/>
                </a:solidFill>
                <a:latin typeface="+mj-lt"/>
                <a:cs typeface="Times New Roman" pitchFamily="18" charset="0"/>
              </a:rPr>
              <a:t>Hòa trong tấm bánh rượu ngon xin nguyện dâng Chúa những nỗi niềm. Đợi chờ qua bao ngày dài con trông mong Ngài mau ngự đến. </a:t>
            </a:r>
            <a:endParaRPr lang="en-US" sz="49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801656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724400"/>
          </a:xfrm>
        </p:spPr>
        <p:txBody>
          <a:bodyPr/>
          <a:lstStyle/>
          <a:p>
            <a:pPr algn="just">
              <a:lnSpc>
                <a:spcPct val="140000"/>
              </a:lnSpc>
            </a:pPr>
            <a:r>
              <a:rPr lang="vi-VN" sz="5000" dirty="0">
                <a:solidFill>
                  <a:schemeClr val="bg1"/>
                </a:solidFill>
                <a:latin typeface="+mj-lt"/>
                <a:cs typeface="Times New Roman" pitchFamily="18" charset="0"/>
              </a:rPr>
              <a:t>Dọi nguồn ánh sáng linh thiêng vào lòng những kẻ u mê. Thỏa lòng những nỗi chờ mong những tâm hồn hằng khát khao Ngài.</a:t>
            </a:r>
          </a:p>
        </p:txBody>
      </p:sp>
    </p:spTree>
    <p:extLst>
      <p:ext uri="{BB962C8B-B14F-4D97-AF65-F5344CB8AC3E}">
        <p14:creationId xmlns:p14="http://schemas.microsoft.com/office/powerpoint/2010/main" val="3701158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Nguyện dâng bánh miến rượu ngon cùng hòa trong bao nỗi mong chờ. Đoàn con tiến dâng về Ngài tâm tình khát khao chờ mong.</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426997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02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034776" y="1581150"/>
            <a:ext cx="6734536" cy="2277547"/>
          </a:xfrm>
          <a:prstGeom prst="rect">
            <a:avLst/>
          </a:prstGeom>
          <a:noFill/>
        </p:spPr>
        <p:txBody>
          <a:bodyPr wrap="none" lIns="91440" tIns="45720" rIns="91440" bIns="45720">
            <a:spAutoFit/>
          </a:bodyPr>
          <a:lstStyle/>
          <a:p>
            <a:pPr algn="ct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Nguyện</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Hiệp</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Lễ</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vi-VN" sz="440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MÂY ƠI MƯA XUỐNG</a:t>
            </a:r>
          </a:p>
          <a:p>
            <a:pPr algn="ctr"/>
            <a:r>
              <a:rPr lang="vi-VN" sz="440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Lm. Nguyễn Duy</a:t>
            </a:r>
            <a:endParaRPr lang="en-US" sz="44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83666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a:solidFill>
                  <a:srgbClr val="FFFF00"/>
                </a:solidFill>
                <a:latin typeface="+mj-lt"/>
                <a:cs typeface="Times New Roman" pitchFamily="18" charset="0"/>
              </a:rPr>
              <a:t>Tk1:</a:t>
            </a:r>
            <a:r>
              <a:rPr lang="en-US" sz="4800" b="0" dirty="0">
                <a:solidFill>
                  <a:srgbClr val="FFFF00"/>
                </a:solidFill>
                <a:latin typeface="+mj-lt"/>
                <a:cs typeface="Times New Roman" pitchFamily="18" charset="0"/>
              </a:rPr>
              <a:t>  </a:t>
            </a:r>
            <a:r>
              <a:rPr lang="vi-VN" sz="4800" dirty="0">
                <a:solidFill>
                  <a:schemeClr val="bg1"/>
                </a:solidFill>
                <a:latin typeface="+mj-lt"/>
                <a:cs typeface="Times New Roman" pitchFamily="18" charset="0"/>
              </a:rPr>
              <a:t>Ngàn mây ơi xin cùng mưa xuống. Từ cao xanh vẫn đổ nguồn Thánh Ân. Những tháng năm từng giây ngóng chờ. Gieo mưa ơi, mây mây ơi trần đời khấn xin</a:t>
            </a:r>
            <a:r>
              <a:rPr lang="en-US" sz="4800" dirty="0">
                <a:solidFill>
                  <a:schemeClr val="bg1"/>
                </a:solidFill>
                <a:latin typeface="+mj-lt"/>
                <a:cs typeface="Times New Roman" pitchFamily="18" charset="0"/>
              </a:rPr>
              <a:t>.</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a:solidFill>
                  <a:srgbClr val="FFFF00"/>
                </a:solidFill>
                <a:latin typeface="+mj-lt"/>
                <a:ea typeface="Tahoma" pitchFamily="34" charset="0"/>
                <a:cs typeface="Times New Roman" pitchFamily="18" charset="0"/>
              </a:rPr>
              <a:t>Đk</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Trời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cao</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xin</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đổ</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sương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Tầng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mây</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hỡi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đấng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công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bình</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Vị</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Cứu</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Tinh</a:t>
            </a:r>
            <a:r>
              <a:rPr lang="en-US" sz="8800" b="0" dirty="0">
                <a:solidFill>
                  <a:schemeClr val="bg1"/>
                </a:solidFill>
                <a:latin typeface="+mj-lt"/>
                <a:ea typeface="Tahoma" pitchFamily="34" charset="0"/>
                <a:cs typeface="Times New Roman" pitchFamily="18" charset="0"/>
              </a:rPr>
              <a:t>. </a:t>
            </a:r>
            <a:r>
              <a:rPr lang="vi-VN" sz="8800" b="0" dirty="0">
                <a:solidFill>
                  <a:schemeClr val="bg1"/>
                </a:solidFill>
                <a:latin typeface="+mj-lt"/>
                <a:ea typeface="Tahoma" pitchFamily="34" charset="0"/>
                <a:cs typeface="Times New Roman" pitchFamily="18" charset="0"/>
              </a:rPr>
              <a:t>Đồng nương nay cằn khô. Mong chân người lành gieo yêu thương</a:t>
            </a:r>
            <a:r>
              <a:rPr lang="en-US" sz="8800" b="0" dirty="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3740517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Lạy Trời thương đoái, mưa xuống cho đời. Lạy Trời thương xót, mưa xuống cho con người. </a:t>
            </a:r>
            <a:r>
              <a:rPr lang="en-US" sz="4800" dirty="0">
                <a:solidFill>
                  <a:schemeClr val="bg1"/>
                </a:solidFill>
                <a:latin typeface="+mj-lt"/>
                <a:cs typeface="Times New Roman" pitchFamily="18" charset="0"/>
              </a:rPr>
              <a:t>Đ</a:t>
            </a:r>
            <a:r>
              <a:rPr lang="vi-VN" sz="4800" dirty="0">
                <a:solidFill>
                  <a:schemeClr val="bg1"/>
                </a:solidFill>
                <a:latin typeface="+mj-lt"/>
                <a:cs typeface="Times New Roman" pitchFamily="18" charset="0"/>
              </a:rPr>
              <a:t>ấng Cứu Tinh, Ngài hãy giáng sinh.</a:t>
            </a:r>
            <a:endParaRPr lang="en-US" sz="48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90861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933950"/>
          </a:xfrm>
        </p:spPr>
        <p:txBody>
          <a:bodyPr/>
          <a:lstStyle/>
          <a:p>
            <a:pPr algn="just">
              <a:lnSpc>
                <a:spcPct val="140000"/>
              </a:lnSpc>
            </a:pPr>
            <a:r>
              <a:rPr lang="vi-VN" sz="4200" dirty="0">
                <a:solidFill>
                  <a:schemeClr val="bg1"/>
                </a:solidFill>
                <a:latin typeface="+mj-lt"/>
                <a:cs typeface="Times New Roman" pitchFamily="18" charset="0"/>
              </a:rPr>
              <a:t>Xuống ơn an bình ngàn dân tôn kính. </a:t>
            </a:r>
            <a:r>
              <a:rPr lang="en-US" sz="4200" dirty="0">
                <a:solidFill>
                  <a:schemeClr val="bg1"/>
                </a:solidFill>
                <a:latin typeface="+mj-lt"/>
                <a:cs typeface="Times New Roman" pitchFamily="18" charset="0"/>
              </a:rPr>
              <a:t>Đ</a:t>
            </a:r>
            <a:r>
              <a:rPr lang="vi-VN" sz="4200" dirty="0">
                <a:solidFill>
                  <a:schemeClr val="bg1"/>
                </a:solidFill>
                <a:latin typeface="+mj-lt"/>
                <a:cs typeface="Times New Roman" pitchFamily="18" charset="0"/>
              </a:rPr>
              <a:t>ừng trì hoãn nữa xin đến cứu độ. Mỏi mòn trông Chúa đôi mắt hoen lệ mờ. Chúa Chúa ơi! Tình con thiết tha, vững tin nơi Ngài ngàn năm chẳng phai.</a:t>
            </a:r>
            <a:endParaRPr lang="vi-VN" sz="42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58845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a:solidFill>
                  <a:srgbClr val="FFFF00"/>
                </a:solidFill>
                <a:latin typeface="+mj-lt"/>
                <a:cs typeface="Times New Roman" pitchFamily="18" charset="0"/>
              </a:rPr>
              <a:t>Tk2:</a:t>
            </a:r>
            <a:r>
              <a:rPr lang="en-US" sz="4800" dirty="0">
                <a:solidFill>
                  <a:schemeClr val="bg1"/>
                </a:solidFill>
                <a:latin typeface="+mj-lt"/>
                <a:cs typeface="Times New Roman" pitchFamily="18" charset="0"/>
              </a:rPr>
              <a:t> Đ</a:t>
            </a:r>
            <a:r>
              <a:rPr lang="vi-VN" sz="4800" dirty="0">
                <a:solidFill>
                  <a:schemeClr val="bg1"/>
                </a:solidFill>
                <a:latin typeface="+mj-lt"/>
                <a:cs typeface="Times New Roman" pitchFamily="18" charset="0"/>
              </a:rPr>
              <a:t>ường thương đau rã rời chân bước. Lần trong đêm mong ngày bừng ánh lên. Chúa Chúa ơi! Tội con ngất trời. Cha Cha ơi! Xin thương yêu một lần thứ tha.</a:t>
            </a:r>
          </a:p>
        </p:txBody>
      </p:sp>
    </p:spTree>
    <p:extLst>
      <p:ext uri="{BB962C8B-B14F-4D97-AF65-F5344CB8AC3E}">
        <p14:creationId xmlns:p14="http://schemas.microsoft.com/office/powerpoint/2010/main" val="458353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Lạy Trời thương đoái, mưa xuống cho đời. Lạy Trời thương xót, mưa xuống cho con người. </a:t>
            </a:r>
            <a:r>
              <a:rPr lang="en-US" sz="4800" dirty="0">
                <a:solidFill>
                  <a:schemeClr val="bg1"/>
                </a:solidFill>
                <a:latin typeface="+mj-lt"/>
                <a:cs typeface="Times New Roman" pitchFamily="18" charset="0"/>
              </a:rPr>
              <a:t>Đ</a:t>
            </a:r>
            <a:r>
              <a:rPr lang="vi-VN" sz="4800" dirty="0">
                <a:solidFill>
                  <a:schemeClr val="bg1"/>
                </a:solidFill>
                <a:latin typeface="+mj-lt"/>
                <a:cs typeface="Times New Roman" pitchFamily="18" charset="0"/>
              </a:rPr>
              <a:t>ấng Cứu Tinh, Ngài hãy giáng sinh.</a:t>
            </a:r>
            <a:endParaRPr lang="en-US" sz="48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576061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933950"/>
          </a:xfrm>
        </p:spPr>
        <p:txBody>
          <a:bodyPr/>
          <a:lstStyle/>
          <a:p>
            <a:pPr algn="just">
              <a:lnSpc>
                <a:spcPct val="140000"/>
              </a:lnSpc>
            </a:pPr>
            <a:r>
              <a:rPr lang="vi-VN" sz="4200" dirty="0">
                <a:solidFill>
                  <a:schemeClr val="bg1"/>
                </a:solidFill>
                <a:latin typeface="+mj-lt"/>
                <a:cs typeface="Times New Roman" pitchFamily="18" charset="0"/>
              </a:rPr>
              <a:t>Xuống ơn an bình ngàn dân tôn kính. </a:t>
            </a:r>
            <a:r>
              <a:rPr lang="en-US" sz="4200" dirty="0">
                <a:solidFill>
                  <a:schemeClr val="bg1"/>
                </a:solidFill>
                <a:latin typeface="+mj-lt"/>
                <a:cs typeface="Times New Roman" pitchFamily="18" charset="0"/>
              </a:rPr>
              <a:t>Đ</a:t>
            </a:r>
            <a:r>
              <a:rPr lang="vi-VN" sz="4200" dirty="0">
                <a:solidFill>
                  <a:schemeClr val="bg1"/>
                </a:solidFill>
                <a:latin typeface="+mj-lt"/>
                <a:cs typeface="Times New Roman" pitchFamily="18" charset="0"/>
              </a:rPr>
              <a:t>ừng trì hoãn nữa xin đến cứu độ. Mỏi mòn trông Chúa đôi mắt hoen lệ mờ. Chúa Chúa ơi! Tình con thiết tha, vững tin nơi Ngài ngàn năm chẳng phai.</a:t>
            </a:r>
            <a:endParaRPr lang="vi-VN" sz="42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90335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238750"/>
          </a:xfrm>
        </p:spPr>
        <p:txBody>
          <a:bodyPr/>
          <a:lstStyle/>
          <a:p>
            <a:pPr algn="just">
              <a:lnSpc>
                <a:spcPct val="140000"/>
              </a:lnSpc>
            </a:pPr>
            <a:r>
              <a:rPr lang="en-US" sz="4970" b="0" u="sng" dirty="0">
                <a:solidFill>
                  <a:srgbClr val="FFFF00"/>
                </a:solidFill>
                <a:latin typeface="+mj-lt"/>
                <a:cs typeface="Times New Roman" pitchFamily="18" charset="0"/>
              </a:rPr>
              <a:t>Tk3:</a:t>
            </a:r>
            <a:r>
              <a:rPr lang="en-US" sz="4970" b="0" dirty="0">
                <a:solidFill>
                  <a:schemeClr val="bg1"/>
                </a:solidFill>
                <a:latin typeface="+mj-lt"/>
                <a:cs typeface="Times New Roman" pitchFamily="18" charset="0"/>
              </a:rPr>
              <a:t> </a:t>
            </a:r>
            <a:r>
              <a:rPr lang="vi-VN" sz="4970" dirty="0">
                <a:solidFill>
                  <a:schemeClr val="bg1"/>
                </a:solidFill>
                <a:latin typeface="+mj-lt"/>
                <a:cs typeface="Times New Roman" pitchFamily="18" charset="0"/>
              </a:rPr>
              <a:t>Niềm tin yêu trong lòng sám hối. Là câu kinh khấn nguyện cùng Chúa thôi. Thắp sáng lên bình minh chói ngời. Cho say mê, đưa con đi về đời thánh ân.</a:t>
            </a:r>
            <a:endParaRPr lang="vi-VN" sz="497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357607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Lạy Trời thương đoái, mưa xuống cho đời. Lạy Trời thương xót, mưa xuống cho con người. </a:t>
            </a:r>
            <a:r>
              <a:rPr lang="en-US" sz="4800" dirty="0">
                <a:solidFill>
                  <a:schemeClr val="bg1"/>
                </a:solidFill>
                <a:latin typeface="+mj-lt"/>
                <a:cs typeface="Times New Roman" pitchFamily="18" charset="0"/>
              </a:rPr>
              <a:t>Đ</a:t>
            </a:r>
            <a:r>
              <a:rPr lang="vi-VN" sz="4800" dirty="0">
                <a:solidFill>
                  <a:schemeClr val="bg1"/>
                </a:solidFill>
                <a:latin typeface="+mj-lt"/>
                <a:cs typeface="Times New Roman" pitchFamily="18" charset="0"/>
              </a:rPr>
              <a:t>ấng Cứu Tinh, Ngài hãy giáng sinh.</a:t>
            </a:r>
            <a:endParaRPr lang="en-US" sz="48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576061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933950"/>
          </a:xfrm>
        </p:spPr>
        <p:txBody>
          <a:bodyPr/>
          <a:lstStyle/>
          <a:p>
            <a:pPr algn="just">
              <a:lnSpc>
                <a:spcPct val="140000"/>
              </a:lnSpc>
            </a:pPr>
            <a:r>
              <a:rPr lang="vi-VN" sz="4200" dirty="0">
                <a:solidFill>
                  <a:schemeClr val="bg1"/>
                </a:solidFill>
                <a:latin typeface="+mj-lt"/>
                <a:cs typeface="Times New Roman" pitchFamily="18" charset="0"/>
              </a:rPr>
              <a:t>Xuống ơn an bình ngàn dân tôn kính. </a:t>
            </a:r>
            <a:r>
              <a:rPr lang="en-US" sz="4200" dirty="0">
                <a:solidFill>
                  <a:schemeClr val="bg1"/>
                </a:solidFill>
                <a:latin typeface="+mj-lt"/>
                <a:cs typeface="Times New Roman" pitchFamily="18" charset="0"/>
              </a:rPr>
              <a:t>Đ</a:t>
            </a:r>
            <a:r>
              <a:rPr lang="vi-VN" sz="4200" dirty="0">
                <a:solidFill>
                  <a:schemeClr val="bg1"/>
                </a:solidFill>
                <a:latin typeface="+mj-lt"/>
                <a:cs typeface="Times New Roman" pitchFamily="18" charset="0"/>
              </a:rPr>
              <a:t>ừng trì hoãn nữa xin đến cứu độ. Mỏi mòn trông Chúa đôi mắt hoen lệ mờ. Chúa Chúa ơi! Tình con thiết tha, vững tin nơi Ngài ngàn năm chẳng phai.</a:t>
            </a:r>
            <a:endParaRPr lang="vi-VN" sz="42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90335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917340"/>
      </p:ext>
    </p:extLst>
  </p:cSld>
  <p:clrMapOvr>
    <a:masterClrMapping/>
  </p:clrMapOvr>
  <p:transition advClick="0" advTm="30"/>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905000" y="944761"/>
            <a:ext cx="5768401" cy="2769989"/>
          </a:xfrm>
          <a:prstGeom prst="rect">
            <a:avLst/>
          </a:prstGeom>
          <a:noFill/>
        </p:spPr>
        <p:txBody>
          <a:bodyPr wrap="square" lIns="91440" tIns="45720" rIns="91440" bIns="45720">
            <a:spAutoFit/>
          </a:bodyPr>
          <a:lstStyle/>
          <a:p>
            <a:pPr algn="ct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Kết</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Lễ</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660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Trời</a:t>
            </a:r>
            <a:r>
              <a:rPr lang="en-US" sz="660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Cao</a:t>
            </a:r>
          </a:p>
          <a:p>
            <a:pPr algn="ctr"/>
            <a:r>
              <a:rPr lang="en-US" sz="5400" b="1" i="1" cap="none" spc="0" dirty="0" err="1">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Duy</a:t>
            </a:r>
            <a:r>
              <a:rPr lang="en-US" sz="5400" b="1" i="1" cap="none" spc="0"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 </a:t>
            </a:r>
            <a:r>
              <a:rPr lang="en-US" sz="5400" b="1" i="1" cap="none" spc="0" dirty="0" err="1">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Tân</a:t>
            </a:r>
            <a:endParaRPr lang="en-US" sz="5400" b="1" i="1" cap="none" spc="0"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61526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a:solidFill>
                  <a:srgbClr val="FFFF00"/>
                </a:solidFill>
                <a:latin typeface="+mj-lt"/>
                <a:ea typeface="Tahoma" pitchFamily="34" charset="0"/>
                <a:cs typeface="Times New Roman" pitchFamily="18" charset="0"/>
              </a:rPr>
              <a:t>Tk2:</a:t>
            </a:r>
            <a:r>
              <a:rPr lang="vi-VN" sz="8800" b="0" dirty="0">
                <a:solidFill>
                  <a:schemeClr val="bg1"/>
                </a:solidFill>
                <a:latin typeface="+mj-lt"/>
                <a:ea typeface="Tahoma" pitchFamily="34" charset="0"/>
                <a:cs typeface="Times New Roman" pitchFamily="18" charset="0"/>
              </a:rPr>
              <a:t> Giơ tay con cầu Trời mưa yêu thương vào đời những lòng ai đã cằn khô nay sẽ hồi sinh. Ôi vui thay tới ngày bao u mê lỗi đời Chúa dủ tình thương tha. </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600635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5400" dirty="0" err="1">
                <a:solidFill>
                  <a:srgbClr val="FFFF00"/>
                </a:solidFill>
                <a:latin typeface="+mj-lt"/>
              </a:rPr>
              <a:t>Đk</a:t>
            </a:r>
            <a:r>
              <a:rPr lang="en-US" sz="5400" dirty="0">
                <a:solidFill>
                  <a:srgbClr val="FFFF00"/>
                </a:solidFill>
                <a:latin typeface="+mj-lt"/>
              </a:rPr>
              <a:t>:</a:t>
            </a:r>
            <a:r>
              <a:rPr lang="en-US" sz="5400" dirty="0">
                <a:solidFill>
                  <a:schemeClr val="bg1"/>
                </a:solidFill>
                <a:latin typeface="+mj-lt"/>
              </a:rPr>
              <a:t> </a:t>
            </a:r>
            <a:r>
              <a:rPr lang="vi-VN" sz="5400" dirty="0">
                <a:solidFill>
                  <a:schemeClr val="bg1"/>
                </a:solidFill>
                <a:latin typeface="+mj-lt"/>
              </a:rPr>
              <a:t>Trời cao hãy đổ mưa xuống, và ngàn mây hãy mưa Đấng chuộc tội. Trời cao hãy đổ sương xuống, và ngàn mây hãy mưa Đấng Cứu đời.</a:t>
            </a:r>
            <a:endParaRPr lang="en-US" sz="5400" dirty="0">
              <a:solidFill>
                <a:schemeClr val="bg1"/>
              </a:solidFill>
              <a:latin typeface="+mj-lt"/>
            </a:endParaRPr>
          </a:p>
        </p:txBody>
      </p:sp>
    </p:spTree>
    <p:extLst>
      <p:ext uri="{BB962C8B-B14F-4D97-AF65-F5344CB8AC3E}">
        <p14:creationId xmlns:p14="http://schemas.microsoft.com/office/powerpoint/2010/main" val="42881394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4800" dirty="0">
                <a:solidFill>
                  <a:srgbClr val="FFFF00"/>
                </a:solidFill>
                <a:latin typeface="+mj-lt"/>
              </a:rPr>
              <a:t>Tk1:</a:t>
            </a:r>
            <a:r>
              <a:rPr lang="en-US" sz="4800" dirty="0">
                <a:solidFill>
                  <a:schemeClr val="bg1"/>
                </a:solidFill>
                <a:latin typeface="+mj-lt"/>
              </a:rPr>
              <a:t> </a:t>
            </a:r>
            <a:r>
              <a:rPr lang="vi-VN" sz="4800" dirty="0">
                <a:solidFill>
                  <a:schemeClr val="bg1"/>
                </a:solidFill>
                <a:latin typeface="+mj-lt"/>
              </a:rPr>
              <a:t>Trong đêm u tối chúng con mong ngày mau tới, như nai đang khát ước mong mau tìm thấy suối. Chúa ơi! Dừng con giận Chúa lại thôi. Chúa ơi! Đoàn con đã hối tội rồi.</a:t>
            </a:r>
            <a:endParaRPr lang="en-US" sz="4800" dirty="0">
              <a:solidFill>
                <a:schemeClr val="bg1"/>
              </a:solidFill>
              <a:latin typeface="+mj-lt"/>
            </a:endParaRPr>
          </a:p>
        </p:txBody>
      </p:sp>
    </p:spTree>
    <p:extLst>
      <p:ext uri="{BB962C8B-B14F-4D97-AF65-F5344CB8AC3E}">
        <p14:creationId xmlns:p14="http://schemas.microsoft.com/office/powerpoint/2010/main" val="1780306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5400" dirty="0" err="1">
                <a:solidFill>
                  <a:srgbClr val="FFFF00"/>
                </a:solidFill>
                <a:latin typeface="+mj-lt"/>
              </a:rPr>
              <a:t>Đk</a:t>
            </a:r>
            <a:r>
              <a:rPr lang="en-US" sz="5400" dirty="0">
                <a:solidFill>
                  <a:srgbClr val="FFFF00"/>
                </a:solidFill>
                <a:latin typeface="+mj-lt"/>
              </a:rPr>
              <a:t>:</a:t>
            </a:r>
            <a:r>
              <a:rPr lang="en-US" sz="5400" dirty="0">
                <a:solidFill>
                  <a:schemeClr val="bg1"/>
                </a:solidFill>
                <a:latin typeface="+mj-lt"/>
              </a:rPr>
              <a:t> </a:t>
            </a:r>
            <a:r>
              <a:rPr lang="vi-VN" sz="5400" dirty="0">
                <a:solidFill>
                  <a:schemeClr val="bg1"/>
                </a:solidFill>
                <a:latin typeface="+mj-lt"/>
              </a:rPr>
              <a:t>Trời cao hãy đổ mưa xuống, và ngàn mây hãy mưa Đấng chuộc tội. Trời cao hãy đổ sương xuống, và ngàn mây hãy mưa Đấng Cứu đời.</a:t>
            </a:r>
            <a:endParaRPr lang="en-US" sz="5400" dirty="0">
              <a:solidFill>
                <a:schemeClr val="bg1"/>
              </a:solidFill>
              <a:latin typeface="+mj-lt"/>
            </a:endParaRPr>
          </a:p>
        </p:txBody>
      </p:sp>
    </p:spTree>
    <p:extLst>
      <p:ext uri="{BB962C8B-B14F-4D97-AF65-F5344CB8AC3E}">
        <p14:creationId xmlns:p14="http://schemas.microsoft.com/office/powerpoint/2010/main" val="37432618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4800" dirty="0">
                <a:solidFill>
                  <a:srgbClr val="FFFF00"/>
                </a:solidFill>
                <a:latin typeface="+mj-lt"/>
              </a:rPr>
              <a:t>Tk2:</a:t>
            </a:r>
            <a:r>
              <a:rPr lang="en-US" sz="4800" dirty="0">
                <a:solidFill>
                  <a:schemeClr val="bg1"/>
                </a:solidFill>
                <a:latin typeface="+mj-lt"/>
              </a:rPr>
              <a:t> </a:t>
            </a:r>
            <a:r>
              <a:rPr lang="vi-VN" sz="4800" dirty="0">
                <a:solidFill>
                  <a:schemeClr val="bg1"/>
                </a:solidFill>
                <a:latin typeface="+mj-lt"/>
              </a:rPr>
              <a:t>Thương xem dân Chúa, đớn đau mây sầu che lối, luôn mong Chiên Thánh đến đây cải tạo thế giới, cứu dân, đập tan xiềng xích tội nhơ, Chúa ơi, lòng nhân từ Chúa vô bờ.</a:t>
            </a:r>
            <a:endParaRPr lang="en-US" sz="4800" dirty="0">
              <a:solidFill>
                <a:schemeClr val="bg1"/>
              </a:solidFill>
              <a:latin typeface="+mj-lt"/>
            </a:endParaRPr>
          </a:p>
        </p:txBody>
      </p:sp>
    </p:spTree>
    <p:extLst>
      <p:ext uri="{BB962C8B-B14F-4D97-AF65-F5344CB8AC3E}">
        <p14:creationId xmlns:p14="http://schemas.microsoft.com/office/powerpoint/2010/main" val="4092800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5400" dirty="0" err="1">
                <a:solidFill>
                  <a:srgbClr val="FFFF00"/>
                </a:solidFill>
                <a:latin typeface="+mj-lt"/>
              </a:rPr>
              <a:t>Đk</a:t>
            </a:r>
            <a:r>
              <a:rPr lang="en-US" sz="5400" dirty="0">
                <a:solidFill>
                  <a:srgbClr val="FFFF00"/>
                </a:solidFill>
                <a:latin typeface="+mj-lt"/>
              </a:rPr>
              <a:t>:</a:t>
            </a:r>
            <a:r>
              <a:rPr lang="en-US" sz="5400" dirty="0">
                <a:solidFill>
                  <a:schemeClr val="bg1"/>
                </a:solidFill>
                <a:latin typeface="+mj-lt"/>
              </a:rPr>
              <a:t> </a:t>
            </a:r>
            <a:r>
              <a:rPr lang="vi-VN" sz="5400" dirty="0">
                <a:solidFill>
                  <a:schemeClr val="bg1"/>
                </a:solidFill>
                <a:latin typeface="+mj-lt"/>
              </a:rPr>
              <a:t>Trời cao hãy đổ mưa xuống, và ngàn mây hãy mưa Đấng chuộc tội. Trời cao hãy đổ sương xuống, và ngàn mây hãy mưa Đấng Cứu đời.</a:t>
            </a:r>
            <a:endParaRPr lang="en-US" sz="5400" dirty="0">
              <a:solidFill>
                <a:schemeClr val="bg1"/>
              </a:solidFill>
              <a:latin typeface="+mj-lt"/>
            </a:endParaRPr>
          </a:p>
        </p:txBody>
      </p:sp>
    </p:spTree>
    <p:extLst>
      <p:ext uri="{BB962C8B-B14F-4D97-AF65-F5344CB8AC3E}">
        <p14:creationId xmlns:p14="http://schemas.microsoft.com/office/powerpoint/2010/main" val="3743261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endParaRPr lang="en-US" sz="5060" b="1" dirty="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744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a:solidFill>
                  <a:srgbClr val="FFFF00"/>
                </a:solidFill>
                <a:latin typeface="+mj-lt"/>
                <a:ea typeface="Tahoma" pitchFamily="34" charset="0"/>
                <a:cs typeface="Times New Roman" pitchFamily="18" charset="0"/>
              </a:rPr>
              <a:t>Đk</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Trời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cao</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xin</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đổ</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sương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Tầng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mây</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hỡi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đấng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công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bình</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Vị</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Cứu</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Tinh</a:t>
            </a:r>
            <a:r>
              <a:rPr lang="en-US" sz="8800" b="0" dirty="0">
                <a:solidFill>
                  <a:schemeClr val="bg1"/>
                </a:solidFill>
                <a:latin typeface="+mj-lt"/>
                <a:ea typeface="Tahoma" pitchFamily="34" charset="0"/>
                <a:cs typeface="Times New Roman" pitchFamily="18" charset="0"/>
              </a:rPr>
              <a:t>. </a:t>
            </a:r>
            <a:r>
              <a:rPr lang="vi-VN" sz="8800" b="0" dirty="0">
                <a:solidFill>
                  <a:schemeClr val="bg1"/>
                </a:solidFill>
                <a:latin typeface="+mj-lt"/>
                <a:ea typeface="Tahoma" pitchFamily="34" charset="0"/>
                <a:cs typeface="Times New Roman" pitchFamily="18" charset="0"/>
              </a:rPr>
              <a:t>Đồng nương nay cằn khô. Mong chân người lành gieo yêu thương</a:t>
            </a:r>
            <a:r>
              <a:rPr lang="en-US" sz="8800" b="0" dirty="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207658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273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303271"/>
            <a:ext cx="3450430" cy="1840229"/>
          </a:xfrm>
          <a:prstGeom prst="rect">
            <a:avLst/>
          </a:prstGeom>
        </p:spPr>
      </p:pic>
      <p:sp>
        <p:nvSpPr>
          <p:cNvPr id="3" name="Rectangle 2"/>
          <p:cNvSpPr/>
          <p:nvPr/>
        </p:nvSpPr>
        <p:spPr>
          <a:xfrm>
            <a:off x="0" y="514350"/>
            <a:ext cx="9067800" cy="1815882"/>
          </a:xfrm>
          <a:prstGeom prst="rect">
            <a:avLst/>
          </a:prstGeom>
        </p:spPr>
        <p:txBody>
          <a:bodyPr wrap="square">
            <a:spAutoFit/>
          </a:bodyPr>
          <a:lstStyle/>
          <a:p>
            <a:r>
              <a:rPr lang="vi-VN" sz="3200" b="0" dirty="0">
                <a:solidFill>
                  <a:srgbClr val="FFFF00"/>
                </a:solidFill>
                <a:latin typeface="+mj-lt"/>
              </a:rPr>
              <a:t>Bài đọc 1</a:t>
            </a:r>
          </a:p>
          <a:p>
            <a:r>
              <a:rPr lang="vi-VN" sz="4000" b="0" i="1" dirty="0">
                <a:solidFill>
                  <a:srgbClr val="FFFFFF"/>
                </a:solidFill>
                <a:latin typeface="+mj-lt"/>
              </a:rPr>
              <a:t>Này con đây, con đến để thực thi ý Ngài.</a:t>
            </a:r>
          </a:p>
          <a:p>
            <a:r>
              <a:rPr lang="vi-VN" sz="4000" dirty="0">
                <a:solidFill>
                  <a:srgbClr val="FFFF00"/>
                </a:solidFill>
                <a:latin typeface="+mj-lt"/>
              </a:rPr>
              <a:t>Bài trích thư gửi tín hữu Híp-ri.</a:t>
            </a:r>
          </a:p>
        </p:txBody>
      </p:sp>
    </p:spTree>
    <p:extLst>
      <p:ext uri="{BB962C8B-B14F-4D97-AF65-F5344CB8AC3E}">
        <p14:creationId xmlns:p14="http://schemas.microsoft.com/office/powerpoint/2010/main" val="1144178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38925801</TotalTime>
  <Words>1675</Words>
  <Application>Microsoft Office PowerPoint</Application>
  <PresentationFormat>On-screen Show (16:9)</PresentationFormat>
  <Paragraphs>77</Paragraphs>
  <Slides>65</Slides>
  <Notes>10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65</vt:i4>
      </vt:variant>
    </vt:vector>
  </HeadingPairs>
  <TitlesOfParts>
    <vt:vector size="79" baseType="lpstr">
      <vt:lpstr>Arial</vt:lpstr>
      <vt:lpstr>Calibri</vt:lpstr>
      <vt:lpstr>Constantia</vt:lpstr>
      <vt:lpstr>Franklin Gothic Book</vt:lpstr>
      <vt:lpstr>Tahoma</vt:lpstr>
      <vt:lpstr>Times New Roman</vt:lpstr>
      <vt:lpstr>Tw Cen MT</vt:lpstr>
      <vt:lpstr>UTM American Sans</vt:lpstr>
      <vt:lpstr>Wingdings 2</vt:lpstr>
      <vt:lpstr>Flow</vt:lpstr>
      <vt:lpstr>Technic</vt:lpstr>
      <vt:lpstr>Thatch</vt:lpstr>
      <vt:lpstr>14_Default Design</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Trời cao hãy đổ mưa xuống, và ngàn mây hãy mưa Đấng chuộc tội. Trời cao hãy đổ sương xuống, và ngàn mây hãy mưa Đấng Cứu đời.</vt:lpstr>
      <vt:lpstr>Tk1: Trong đêm u tối chúng con mong ngày mau tới, như nai đang khát ước mong mau tìm thấy suối. Chúa ơi! Dừng con giận Chúa lại thôi. Chúa ơi! Đoàn con đã hối tội rồi.</vt:lpstr>
      <vt:lpstr>Đk: Trời cao hãy đổ mưa xuống, và ngàn mây hãy mưa Đấng chuộc tội. Trời cao hãy đổ sương xuống, và ngàn mây hãy mưa Đấng Cứu đời.</vt:lpstr>
      <vt:lpstr>Tk2: Thương xem dân Chúa, đớn đau mây sầu che lối, luôn mong Chiên Thánh đến đây cải tạo thế giới, cứu dân, đập tan xiềng xích tội nhơ, Chúa ơi, lòng nhân từ Chúa vô bờ.</vt:lpstr>
      <vt:lpstr>Đk: Trời cao hãy đổ mưa xuống, và ngàn mây hãy mưa Đấng chuộc tội. Trời cao hãy đổ sương xuống, và ngàn mây hãy mưa Đấng Cứu đời.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Hùng Nam</cp:lastModifiedBy>
  <cp:revision>1860</cp:revision>
  <dcterms:created xsi:type="dcterms:W3CDTF">2013-07-30T12:23:13Z</dcterms:created>
  <dcterms:modified xsi:type="dcterms:W3CDTF">2024-12-19T03:00:28Z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