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16" r:id="rId5"/>
    <p:sldMasterId id="2147483724" r:id="rId6"/>
    <p:sldMasterId id="2147483736" r:id="rId7"/>
    <p:sldMasterId id="2147483748" r:id="rId8"/>
    <p:sldMasterId id="2147483760" r:id="rId9"/>
  </p:sldMasterIdLst>
  <p:notesMasterIdLst>
    <p:notesMasterId r:id="rId92"/>
  </p:notesMasterIdLst>
  <p:sldIdLst>
    <p:sldId id="1018" r:id="rId10"/>
    <p:sldId id="946" r:id="rId11"/>
    <p:sldId id="875" r:id="rId12"/>
    <p:sldId id="878" r:id="rId13"/>
    <p:sldId id="890" r:id="rId14"/>
    <p:sldId id="996" r:id="rId15"/>
    <p:sldId id="891" r:id="rId16"/>
    <p:sldId id="901" r:id="rId17"/>
    <p:sldId id="880" r:id="rId18"/>
    <p:sldId id="902" r:id="rId19"/>
    <p:sldId id="994" r:id="rId20"/>
    <p:sldId id="995" r:id="rId21"/>
    <p:sldId id="997" r:id="rId22"/>
    <p:sldId id="977" r:id="rId23"/>
    <p:sldId id="979" r:id="rId24"/>
    <p:sldId id="980" r:id="rId25"/>
    <p:sldId id="981" r:id="rId26"/>
    <p:sldId id="982" r:id="rId27"/>
    <p:sldId id="983" r:id="rId28"/>
    <p:sldId id="984" r:id="rId29"/>
    <p:sldId id="1004" r:id="rId30"/>
    <p:sldId id="967" r:id="rId31"/>
    <p:sldId id="968" r:id="rId32"/>
    <p:sldId id="969" r:id="rId33"/>
    <p:sldId id="970" r:id="rId34"/>
    <p:sldId id="971" r:id="rId35"/>
    <p:sldId id="972" r:id="rId36"/>
    <p:sldId id="973" r:id="rId37"/>
    <p:sldId id="974" r:id="rId38"/>
    <p:sldId id="998" r:id="rId39"/>
    <p:sldId id="797" r:id="rId40"/>
    <p:sldId id="1005" r:id="rId41"/>
    <p:sldId id="798" r:id="rId42"/>
    <p:sldId id="799" r:id="rId43"/>
    <p:sldId id="800" r:id="rId44"/>
    <p:sldId id="903" r:id="rId45"/>
    <p:sldId id="893" r:id="rId46"/>
    <p:sldId id="904" r:id="rId47"/>
    <p:sldId id="999" r:id="rId48"/>
    <p:sldId id="804" r:id="rId49"/>
    <p:sldId id="1000" r:id="rId50"/>
    <p:sldId id="947" r:id="rId51"/>
    <p:sldId id="948" r:id="rId52"/>
    <p:sldId id="949" r:id="rId53"/>
    <p:sldId id="950" r:id="rId54"/>
    <p:sldId id="951" r:id="rId55"/>
    <p:sldId id="952" r:id="rId56"/>
    <p:sldId id="953" r:id="rId57"/>
    <p:sldId id="954" r:id="rId58"/>
    <p:sldId id="955" r:id="rId59"/>
    <p:sldId id="956" r:id="rId60"/>
    <p:sldId id="1017" r:id="rId61"/>
    <p:sldId id="472" r:id="rId62"/>
    <p:sldId id="616" r:id="rId63"/>
    <p:sldId id="473" r:id="rId64"/>
    <p:sldId id="782" r:id="rId65"/>
    <p:sldId id="1006" r:id="rId66"/>
    <p:sldId id="888" r:id="rId67"/>
    <p:sldId id="1001" r:id="rId68"/>
    <p:sldId id="1007" r:id="rId69"/>
    <p:sldId id="1008" r:id="rId70"/>
    <p:sldId id="1009" r:id="rId71"/>
    <p:sldId id="1010" r:id="rId72"/>
    <p:sldId id="1011" r:id="rId73"/>
    <p:sldId id="1012" r:id="rId74"/>
    <p:sldId id="1026" r:id="rId75"/>
    <p:sldId id="1019" r:id="rId76"/>
    <p:sldId id="1020" r:id="rId77"/>
    <p:sldId id="1021" r:id="rId78"/>
    <p:sldId id="1022" r:id="rId79"/>
    <p:sldId id="1023" r:id="rId80"/>
    <p:sldId id="1024" r:id="rId81"/>
    <p:sldId id="1025" r:id="rId82"/>
    <p:sldId id="1002" r:id="rId83"/>
    <p:sldId id="957" r:id="rId84"/>
    <p:sldId id="960" r:id="rId85"/>
    <p:sldId id="958" r:id="rId86"/>
    <p:sldId id="963" r:id="rId87"/>
    <p:sldId id="1015" r:id="rId88"/>
    <p:sldId id="1014" r:id="rId89"/>
    <p:sldId id="1016" r:id="rId90"/>
    <p:sldId id="1003" r:id="rId9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0059" autoAdjust="0"/>
  </p:normalViewPr>
  <p:slideViewPr>
    <p:cSldViewPr>
      <p:cViewPr>
        <p:scale>
          <a:sx n="125" d="100"/>
          <a:sy n="125" d="100"/>
        </p:scale>
        <p:origin x="-1618" y="-538"/>
      </p:cViewPr>
      <p:guideLst>
        <p:guide orient="horz" pos="1620"/>
        <p:guide pos="2880"/>
      </p:guideLst>
    </p:cSldViewPr>
  </p:slideViewPr>
  <p:outlineViewPr>
    <p:cViewPr>
      <p:scale>
        <a:sx n="33" d="100"/>
        <a:sy n="33" d="100"/>
      </p:scale>
      <p:origin x="53" y="401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theme" Target="theme/theme1.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2A0475-B507-4164-B82D-6C2FF7C31BC8}" type="datetimeFigureOut">
              <a:rPr lang="en-US" smtClean="0"/>
              <a:t>12/27/2024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0E1D10-6B75-4B3F-A36C-2E7324484908}" type="slidenum">
              <a:rPr lang="en-US" smtClean="0"/>
              <a:t>‹#›</a:t>
            </a:fld>
            <a:endParaRPr lang="en-US"/>
          </a:p>
        </p:txBody>
      </p:sp>
    </p:spTree>
    <p:extLst>
      <p:ext uri="{BB962C8B-B14F-4D97-AF65-F5344CB8AC3E}">
        <p14:creationId xmlns:p14="http://schemas.microsoft.com/office/powerpoint/2010/main" val="896164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6904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84985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1926290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2926557"/>
            <a:ext cx="3400425" cy="2212181"/>
            <a:chOff x="0" y="2458"/>
            <a:chExt cx="2142" cy="1858"/>
          </a:xfrm>
        </p:grpSpPr>
        <p:sp>
          <p:nvSpPr>
            <p:cNvPr id="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56010" name="Rectangle 10"/>
          <p:cNvSpPr>
            <a:spLocks noGrp="1" noChangeArrowheads="1"/>
          </p:cNvSpPr>
          <p:nvPr>
            <p:ph type="ctrTitle" sz="quarter"/>
          </p:nvPr>
        </p:nvSpPr>
        <p:spPr>
          <a:xfrm>
            <a:off x="685800" y="1404937"/>
            <a:ext cx="7772400" cy="1166813"/>
          </a:xfrm>
        </p:spPr>
        <p:txBody>
          <a:bodyPr/>
          <a:lstStyle>
            <a:lvl1pPr>
              <a:defRPr sz="3600"/>
            </a:lvl1pPr>
          </a:lstStyle>
          <a:p>
            <a:pPr lvl="0"/>
            <a:r>
              <a:rPr lang="en-US" noProof="0" smtClean="0"/>
              <a:t>Click to edit Master title style</a:t>
            </a:r>
          </a:p>
        </p:txBody>
      </p:sp>
      <p:sp>
        <p:nvSpPr>
          <p:cNvPr id="256011" name="Rectangle 11"/>
          <p:cNvSpPr>
            <a:spLocks noGrp="1" noChangeArrowheads="1"/>
          </p:cNvSpPr>
          <p:nvPr>
            <p:ph type="subTitle" sz="quarter" idx="1"/>
          </p:nvPr>
        </p:nvSpPr>
        <p:spPr>
          <a:xfrm>
            <a:off x="1371600" y="2914650"/>
            <a:ext cx="6400800" cy="131445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2" name="Rectangle 12"/>
          <p:cNvSpPr>
            <a:spLocks noGrp="1" noChangeArrowheads="1"/>
          </p:cNvSpPr>
          <p:nvPr>
            <p:ph type="dt" sz="quarter" idx="10"/>
          </p:nvPr>
        </p:nvSpPr>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defTabSz="685800" fontAlgn="base">
              <a:spcBef>
                <a:spcPct val="0"/>
              </a:spcBef>
              <a:spcAft>
                <a:spcPct val="0"/>
              </a:spcAft>
            </a:pPr>
            <a:fld id="{317136D1-4782-499A-AEDE-B7F13242E3FE}"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3453511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E89528EF-4AFB-4D4D-828C-EC85F1DBDC4F}"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2834023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00771798-1026-462C-A799-D854A0728DE8}"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376323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80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16539ED8-8D05-4971-AD99-804E5F5893BB}"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2480606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F2416C89-6952-4FE6-8833-4B0FEE464568}"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2037913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6EB084B4-7CAF-4D80-BD9D-28F4817708E3}"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392746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DE4226B7-8315-4272-92DC-DC5DAB24D008}"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130665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F277EFD8-5853-4737-974B-EECE90244C45}"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806469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648730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F5B708F7-CE15-4375-A45B-EC61B98C2A25}"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037648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EEA35447-CEA9-49DB-9D65-12D435E833B0}"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583121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8360"/>
            <a:ext cx="6019800" cy="43898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defTabSz="685800" fontAlgn="base">
              <a:spcBef>
                <a:spcPct val="0"/>
              </a:spcBef>
              <a:spcAft>
                <a:spcPct val="0"/>
              </a:spcAft>
            </a:pPr>
            <a:fld id="{617BACE7-EBAC-490A-8806-53B900CD5339}"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4047776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47323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855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953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068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883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46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068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541D7A-A722-4418-B681-645180D6FAB2}"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23117294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168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142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544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0926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7283991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920746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462194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7671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618809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30341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541D7A-A722-4418-B681-645180D6FAB2}" type="datetimeFigureOut">
              <a:rPr lang="en-US" smtClean="0"/>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15844300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384733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376395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6038973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6366635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3195923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3824963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884724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6197575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8813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533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541D7A-A722-4418-B681-645180D6FAB2}" type="datetimeFigureOut">
              <a:rPr lang="en-US" smtClean="0"/>
              <a:t>12/27/2024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15776846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34734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3285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9720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8567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8683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0773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7581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6757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0437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563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541D7A-A722-4418-B681-645180D6FAB2}" type="datetimeFigureOut">
              <a:rPr lang="en-US" smtClean="0"/>
              <a:t>12/27/2024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4349959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16633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4318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8010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3491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4535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4060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4511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6074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25504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1234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41D7A-A722-4418-B681-645180D6FAB2}" type="datetimeFigureOut">
              <a:rPr lang="en-US" smtClean="0"/>
              <a:t>12/27/2024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35936542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0284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7014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76084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20993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12/27/2024</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19658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12/27/2024</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9635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12/27/2024</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1245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1517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877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043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32852171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6344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54146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3658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4202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4920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5152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4519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5484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9580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474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03FEEA-878E-401B-BBC1-BAE592054421}" type="slidenum">
              <a:rPr lang="en-US" smtClean="0"/>
              <a:t>‹#›</a:t>
            </a:fld>
            <a:endParaRPr lang="en-US"/>
          </a:p>
        </p:txBody>
      </p:sp>
    </p:spTree>
    <p:extLst>
      <p:ext uri="{BB962C8B-B14F-4D97-AF65-F5344CB8AC3E}">
        <p14:creationId xmlns:p14="http://schemas.microsoft.com/office/powerpoint/2010/main" val="10260643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2737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608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2.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3541D7A-A722-4418-B681-645180D6FAB2}" type="datetimeFigureOut">
              <a:rPr lang="en-US" smtClean="0"/>
              <a:t>12/27/2024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403FEEA-878E-401B-BBC1-BAE592054421}" type="slidenum">
              <a:rPr lang="en-US" smtClean="0"/>
              <a:t>‹#›</a:t>
            </a:fld>
            <a:endParaRPr lang="en-US"/>
          </a:p>
        </p:txBody>
      </p:sp>
    </p:spTree>
    <p:extLst>
      <p:ext uri="{BB962C8B-B14F-4D97-AF65-F5344CB8AC3E}">
        <p14:creationId xmlns:p14="http://schemas.microsoft.com/office/powerpoint/2010/main" val="3426046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2926557"/>
            <a:ext cx="3400425" cy="2212181"/>
            <a:chOff x="0" y="2458"/>
            <a:chExt cx="2142" cy="1858"/>
          </a:xfrm>
        </p:grpSpPr>
        <p:sp>
          <p:nvSpPr>
            <p:cNvPr id="254979"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54980"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54981"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254982"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1036"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37"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38"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54986" name="Rectangle 10"/>
          <p:cNvSpPr>
            <a:spLocks noGrp="1" noChangeArrowheads="1"/>
          </p:cNvSpPr>
          <p:nvPr>
            <p:ph type="title"/>
          </p:nvPr>
        </p:nvSpPr>
        <p:spPr bwMode="auto">
          <a:xfrm>
            <a:off x="457200" y="208360"/>
            <a:ext cx="8229600" cy="854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54987" name="Rectangle 11"/>
          <p:cNvSpPr>
            <a:spLocks noGrp="1" noChangeArrowheads="1"/>
          </p:cNvSpPr>
          <p:nvPr>
            <p:ph type="body" idx="1"/>
          </p:nvPr>
        </p:nvSpPr>
        <p:spPr bwMode="auto">
          <a:xfrm>
            <a:off x="457200" y="1200150"/>
            <a:ext cx="8229600" cy="339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4988" name="Rectangle 12"/>
          <p:cNvSpPr>
            <a:spLocks noGrp="1" noChangeArrowheads="1"/>
          </p:cNvSpPr>
          <p:nvPr>
            <p:ph type="dt" sz="half" idx="2"/>
          </p:nvPr>
        </p:nvSpPr>
        <p:spPr bwMode="auto">
          <a:xfrm>
            <a:off x="457200" y="4686300"/>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750">
                <a:effectLst>
                  <a:outerShdw blurRad="38100" dist="38100" dir="2700000" algn="tl">
                    <a:srgbClr val="010199"/>
                  </a:outerShdw>
                </a:effectLst>
                <a:latin typeface="Arial" charset="0"/>
                <a:cs typeface="Arial" charset="0"/>
              </a:defRPr>
            </a:lvl1pPr>
          </a:lstStyle>
          <a:p>
            <a:pPr defTabSz="685800" fontAlgn="base">
              <a:spcBef>
                <a:spcPct val="0"/>
              </a:spcBef>
              <a:spcAft>
                <a:spcPct val="0"/>
              </a:spcAft>
              <a:defRPr/>
            </a:pPr>
            <a:endParaRPr lang="en-US">
              <a:solidFill>
                <a:srgbClr val="FFFFFF"/>
              </a:solidFill>
            </a:endParaRPr>
          </a:p>
        </p:txBody>
      </p:sp>
      <p:sp>
        <p:nvSpPr>
          <p:cNvPr id="254989" name="Rectangle 13"/>
          <p:cNvSpPr>
            <a:spLocks noGrp="1" noChangeArrowheads="1"/>
          </p:cNvSpPr>
          <p:nvPr>
            <p:ph type="ftr" sz="quarter" idx="3"/>
          </p:nvPr>
        </p:nvSpPr>
        <p:spPr bwMode="auto">
          <a:xfrm>
            <a:off x="3124200"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750">
                <a:effectLst>
                  <a:outerShdw blurRad="38100" dist="38100" dir="2700000" algn="tl">
                    <a:srgbClr val="010199"/>
                  </a:outerShdw>
                </a:effectLst>
                <a:latin typeface="Arial" charset="0"/>
                <a:cs typeface="Arial" charset="0"/>
              </a:defRPr>
            </a:lvl1pPr>
          </a:lstStyle>
          <a:p>
            <a:pPr defTabSz="685800" fontAlgn="base">
              <a:spcBef>
                <a:spcPct val="0"/>
              </a:spcBef>
              <a:spcAft>
                <a:spcPct val="0"/>
              </a:spcAft>
              <a:defRPr/>
            </a:pPr>
            <a:endParaRPr lang="en-US">
              <a:solidFill>
                <a:srgbClr val="FFFFFF"/>
              </a:solidFill>
            </a:endParaRPr>
          </a:p>
        </p:txBody>
      </p:sp>
      <p:sp>
        <p:nvSpPr>
          <p:cNvPr id="254990" name="Rectangle 14"/>
          <p:cNvSpPr>
            <a:spLocks noGrp="1" noChangeArrowheads="1"/>
          </p:cNvSpPr>
          <p:nvPr>
            <p:ph type="sldNum" sz="quarter" idx="4"/>
          </p:nvPr>
        </p:nvSpPr>
        <p:spPr bwMode="auto">
          <a:xfrm>
            <a:off x="6553200" y="4686300"/>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750">
                <a:effectLst>
                  <a:outerShdw blurRad="38100" dist="38100" dir="2700000" algn="tl">
                    <a:srgbClr val="000000"/>
                  </a:outerShdw>
                </a:effectLst>
              </a:defRPr>
            </a:lvl1pPr>
          </a:lstStyle>
          <a:p>
            <a:pPr defTabSz="685800" fontAlgn="base">
              <a:spcBef>
                <a:spcPct val="0"/>
              </a:spcBef>
              <a:spcAft>
                <a:spcPct val="0"/>
              </a:spcAft>
            </a:pPr>
            <a:fld id="{7C8FB4F5-9BD9-4F6A-9066-6CC0029B79F5}" type="slidenum">
              <a:rPr lang="en-US" altLang="en-US" smtClean="0">
                <a:solidFill>
                  <a:srgbClr val="FFFFFF"/>
                </a:solidFill>
              </a:rPr>
              <a:pPr defTabSz="68580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65372924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5pPr>
      <a:lvl6pPr marL="342900" algn="ctr" rtl="0" fontAlgn="base">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6pPr>
      <a:lvl7pPr marL="685800" algn="ctr" rtl="0" fontAlgn="base">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7pPr>
      <a:lvl8pPr marL="1028700" algn="ctr" rtl="0" fontAlgn="base">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8pPr>
      <a:lvl9pPr marL="1371600" algn="ctr" rtl="0" fontAlgn="base">
        <a:spcBef>
          <a:spcPct val="0"/>
        </a:spcBef>
        <a:spcAft>
          <a:spcPct val="0"/>
        </a:spcAft>
        <a:defRPr sz="3300">
          <a:solidFill>
            <a:schemeClr val="tx2"/>
          </a:solidFill>
          <a:effectLst>
            <a:outerShdw blurRad="38100" dist="38100" dir="2700000" algn="tl">
              <a:srgbClr val="FFFFFF"/>
            </a:outerShdw>
          </a:effectLst>
          <a:latin typeface="Arial" charset="0"/>
          <a:cs typeface="Arial" charset="0"/>
        </a:defRPr>
      </a:lvl9pPr>
    </p:titleStyle>
    <p:bodyStyle>
      <a:lvl1pPr marL="257175" indent="-257175" algn="l" rtl="0" eaLnBrk="0" fontAlgn="base" hangingPunct="0">
        <a:spcBef>
          <a:spcPct val="20000"/>
        </a:spcBef>
        <a:spcAft>
          <a:spcPct val="0"/>
        </a:spcAft>
        <a:buClr>
          <a:schemeClr val="hlink"/>
        </a:buClr>
        <a:buSzPct val="75000"/>
        <a:buFont typeface="Wingdings" panose="05000000000000000000" pitchFamily="2" charset="2"/>
        <a:buChar char="l"/>
        <a:defRPr sz="2400">
          <a:solidFill>
            <a:schemeClr val="tx1"/>
          </a:solidFill>
          <a:effectLst>
            <a:outerShdw blurRad="38100" dist="38100" dir="2700000" algn="tl">
              <a:srgbClr val="010199"/>
            </a:outerShdw>
          </a:effectLst>
          <a:latin typeface="+mn-lt"/>
          <a:ea typeface="+mn-ea"/>
          <a:cs typeface="+mn-cs"/>
        </a:defRPr>
      </a:lvl1pPr>
      <a:lvl2pPr marL="557213" indent="-214313" algn="l" rtl="0" eaLnBrk="0" fontAlgn="base" hangingPunct="0">
        <a:spcBef>
          <a:spcPct val="20000"/>
        </a:spcBef>
        <a:spcAft>
          <a:spcPct val="0"/>
        </a:spcAft>
        <a:buClr>
          <a:schemeClr val="tx2"/>
        </a:buClr>
        <a:buSzPct val="75000"/>
        <a:buFont typeface="Wingdings" panose="05000000000000000000" pitchFamily="2" charset="2"/>
        <a:buChar char="l"/>
        <a:defRPr sz="2100">
          <a:solidFill>
            <a:schemeClr val="tx1"/>
          </a:solidFill>
          <a:effectLst>
            <a:outerShdw blurRad="38100" dist="38100" dir="2700000" algn="tl">
              <a:srgbClr val="010199"/>
            </a:outerShdw>
          </a:effectLst>
          <a:latin typeface="+mn-lt"/>
          <a:cs typeface="+mn-cs"/>
        </a:defRPr>
      </a:lvl2pPr>
      <a:lvl3pPr marL="857250" indent="-171450" algn="l" rtl="0" eaLnBrk="0" fontAlgn="base" hangingPunct="0">
        <a:spcBef>
          <a:spcPct val="20000"/>
        </a:spcBef>
        <a:spcAft>
          <a:spcPct val="0"/>
        </a:spcAft>
        <a:buClr>
          <a:schemeClr val="accent2"/>
        </a:buClr>
        <a:buSzPct val="75000"/>
        <a:buFont typeface="Wingdings" panose="05000000000000000000" pitchFamily="2" charset="2"/>
        <a:buChar char="l"/>
        <a:defRPr sz="1800">
          <a:solidFill>
            <a:schemeClr val="tx1"/>
          </a:solidFill>
          <a:effectLst>
            <a:outerShdw blurRad="38100" dist="38100" dir="2700000" algn="tl">
              <a:srgbClr val="010199"/>
            </a:outerShdw>
          </a:effectLst>
          <a:latin typeface="+mn-lt"/>
          <a:cs typeface="+mn-cs"/>
        </a:defRPr>
      </a:lvl3pPr>
      <a:lvl4pPr marL="1200150" indent="-171450" algn="l" rtl="0" eaLnBrk="0" fontAlgn="base" hangingPunct="0">
        <a:spcBef>
          <a:spcPct val="20000"/>
        </a:spcBef>
        <a:spcAft>
          <a:spcPct val="0"/>
        </a:spcAft>
        <a:buClr>
          <a:schemeClr val="folHlink"/>
        </a:buClr>
        <a:buSzPct val="75000"/>
        <a:buFont typeface="Wingdings" panose="05000000000000000000" pitchFamily="2" charset="2"/>
        <a:buChar char="l"/>
        <a:defRPr sz="1500">
          <a:solidFill>
            <a:schemeClr val="tx1"/>
          </a:solidFill>
          <a:effectLst>
            <a:outerShdw blurRad="38100" dist="38100" dir="2700000" algn="tl">
              <a:srgbClr val="010199"/>
            </a:outerShdw>
          </a:effectLst>
          <a:latin typeface="+mn-lt"/>
          <a:cs typeface="+mn-cs"/>
        </a:defRPr>
      </a:lvl4pPr>
      <a:lvl5pPr marL="1543050" indent="-171450" algn="l" rtl="0" eaLnBrk="0" fontAlgn="base" hangingPunct="0">
        <a:spcBef>
          <a:spcPct val="20000"/>
        </a:spcBef>
        <a:spcAft>
          <a:spcPct val="0"/>
        </a:spcAft>
        <a:buClr>
          <a:schemeClr val="tx1"/>
        </a:buClr>
        <a:buSzPct val="75000"/>
        <a:buFont typeface="Wingdings" panose="05000000000000000000" pitchFamily="2" charset="2"/>
        <a:buChar char="l"/>
        <a:defRPr sz="1500">
          <a:solidFill>
            <a:schemeClr val="tx1"/>
          </a:solidFill>
          <a:effectLst>
            <a:outerShdw blurRad="38100" dist="38100" dir="2700000" algn="tl">
              <a:srgbClr val="010199"/>
            </a:outerShdw>
          </a:effectLst>
          <a:latin typeface="+mn-lt"/>
          <a:cs typeface="+mn-cs"/>
        </a:defRPr>
      </a:lvl5pPr>
      <a:lvl6pPr marL="18859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6pPr>
      <a:lvl7pPr marL="22288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7pPr>
      <a:lvl8pPr marL="25717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8pPr>
      <a:lvl9pPr marL="29146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9024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6502489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27012954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39926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946030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12/27/2024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05861043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3541D7A-A722-4418-B681-645180D6FAB2}" type="datetimeFigureOut">
              <a:rPr lang="en-US" smtClean="0">
                <a:solidFill>
                  <a:prstClr val="black">
                    <a:tint val="75000"/>
                  </a:prstClr>
                </a:solidFill>
              </a:rPr>
              <a:pPr/>
              <a:t>12/27/2024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86140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2.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2.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2.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eaLnBrk="1" hangingPunct="1">
              <a:defRPr/>
            </a:pPr>
            <a:r>
              <a:rPr lang="en-US" altLang="en-US" sz="3000" b="0" dirty="0">
                <a:effectLst/>
                <a:latin typeface="+mj-lt"/>
              </a:rPr>
              <a:t/>
            </a:r>
            <a:br>
              <a:rPr lang="en-US" altLang="en-US" sz="3000" b="0" dirty="0">
                <a:effectLst/>
                <a:latin typeface="+mj-lt"/>
              </a:rPr>
            </a:br>
            <a:endParaRPr lang="en-US" altLang="en-US" sz="3000" b="0" dirty="0">
              <a:effectLst/>
              <a:latin typeface="+mj-lt"/>
            </a:endParaRPr>
          </a:p>
        </p:txBody>
      </p:sp>
      <p:sp useBgFill="1">
        <p:nvSpPr>
          <p:cNvPr id="887811" name="Rectangle 3"/>
          <p:cNvSpPr>
            <a:spLocks noGrp="1" noChangeArrowheads="1"/>
          </p:cNvSpPr>
          <p:nvPr>
            <p:ph type="body" idx="1"/>
          </p:nvPr>
        </p:nvSpPr>
        <p:spPr>
          <a:xfrm>
            <a:off x="0" y="1047750"/>
            <a:ext cx="9144000" cy="4038600"/>
          </a:xfrm>
        </p:spPr>
        <p:txBody>
          <a:bodyPr>
            <a:noAutofit/>
          </a:bodyPr>
          <a:lstStyle/>
          <a:p>
            <a:pPr marL="0" indent="0" algn="ctr">
              <a:lnSpc>
                <a:spcPct val="120000"/>
              </a:lnSpc>
              <a:buNone/>
              <a:defRPr/>
            </a:pPr>
            <a:r>
              <a:rPr lang="en-US" altLang="vi-VN" sz="6000" b="0" u="sng" dirty="0" err="1" smtClean="0">
                <a:solidFill>
                  <a:srgbClr val="FF0000"/>
                </a:solidFill>
                <a:effectLst/>
                <a:latin typeface="+mj-lt"/>
                <a:cs typeface="Times New Roman" panose="02020603050405020304" pitchFamily="18" charset="0"/>
              </a:rPr>
              <a:t>Ca</a:t>
            </a:r>
            <a:r>
              <a:rPr lang="en-US" altLang="vi-VN" sz="6000" b="0" u="sng" dirty="0" smtClean="0">
                <a:solidFill>
                  <a:srgbClr val="FF0000"/>
                </a:solidFill>
                <a:effectLst/>
                <a:latin typeface="+mj-lt"/>
                <a:cs typeface="Times New Roman" panose="02020603050405020304" pitchFamily="18" charset="0"/>
              </a:rPr>
              <a:t> </a:t>
            </a:r>
            <a:r>
              <a:rPr lang="en-US" altLang="vi-VN" sz="6000" b="0" u="sng" dirty="0" err="1" smtClean="0">
                <a:solidFill>
                  <a:srgbClr val="FF0000"/>
                </a:solidFill>
                <a:effectLst/>
                <a:latin typeface="+mj-lt"/>
                <a:cs typeface="Times New Roman" panose="02020603050405020304" pitchFamily="18" charset="0"/>
              </a:rPr>
              <a:t>Đoàn</a:t>
            </a:r>
            <a:r>
              <a:rPr lang="en-US" altLang="vi-VN" sz="6000" b="0" u="sng" dirty="0" smtClean="0">
                <a:solidFill>
                  <a:srgbClr val="FF0000"/>
                </a:solidFill>
                <a:effectLst/>
                <a:latin typeface="+mj-lt"/>
                <a:cs typeface="Times New Roman" panose="02020603050405020304" pitchFamily="18" charset="0"/>
              </a:rPr>
              <a:t> </a:t>
            </a:r>
            <a:r>
              <a:rPr lang="en-US" altLang="vi-VN" sz="6000" b="0" u="sng" dirty="0" err="1" smtClean="0">
                <a:solidFill>
                  <a:srgbClr val="FF0000"/>
                </a:solidFill>
                <a:effectLst/>
                <a:latin typeface="+mj-lt"/>
                <a:cs typeface="Times New Roman" panose="02020603050405020304" pitchFamily="18" charset="0"/>
              </a:rPr>
              <a:t>Thánh</a:t>
            </a:r>
            <a:r>
              <a:rPr lang="en-US" altLang="vi-VN" sz="6000" b="0" u="sng" dirty="0" smtClean="0">
                <a:solidFill>
                  <a:srgbClr val="FF0000"/>
                </a:solidFill>
                <a:effectLst/>
                <a:latin typeface="+mj-lt"/>
                <a:cs typeface="Times New Roman" panose="02020603050405020304" pitchFamily="18" charset="0"/>
              </a:rPr>
              <a:t> Monica</a:t>
            </a:r>
            <a:r>
              <a:rPr lang="en-US" sz="6600" b="0" dirty="0" smtClean="0">
                <a:solidFill>
                  <a:srgbClr val="FF0000"/>
                </a:solidFill>
                <a:effectLst/>
                <a:latin typeface="+mj-lt"/>
                <a:cs typeface="Times New Roman" pitchFamily="18" charset="0"/>
              </a:rPr>
              <a:t/>
            </a:r>
            <a:br>
              <a:rPr lang="en-US" sz="6600" b="0" dirty="0" smtClean="0">
                <a:solidFill>
                  <a:srgbClr val="FF0000"/>
                </a:solidFill>
                <a:effectLst/>
                <a:latin typeface="+mj-lt"/>
                <a:cs typeface="Times New Roman" pitchFamily="18" charset="0"/>
              </a:rPr>
            </a:br>
            <a:r>
              <a:rPr lang="en-US" sz="6600" b="0" dirty="0" err="1" smtClean="0">
                <a:solidFill>
                  <a:srgbClr val="FF0000"/>
                </a:solidFill>
                <a:effectLst/>
                <a:latin typeface="+mj-lt"/>
                <a:cs typeface="Times New Roman" pitchFamily="18" charset="0"/>
              </a:rPr>
              <a:t>Lễ</a:t>
            </a:r>
            <a:r>
              <a:rPr lang="en-US" sz="6600" b="0" dirty="0" smtClean="0">
                <a:solidFill>
                  <a:srgbClr val="FF0000"/>
                </a:solidFill>
                <a:effectLst/>
                <a:latin typeface="+mj-lt"/>
                <a:cs typeface="Times New Roman" pitchFamily="18" charset="0"/>
              </a:rPr>
              <a:t> </a:t>
            </a:r>
            <a:r>
              <a:rPr lang="en-US" sz="6600" b="0" dirty="0" err="1" smtClean="0">
                <a:solidFill>
                  <a:srgbClr val="FF0000"/>
                </a:solidFill>
                <a:effectLst/>
                <a:latin typeface="+mj-lt"/>
                <a:cs typeface="Times New Roman" pitchFamily="18" charset="0"/>
              </a:rPr>
              <a:t>Thánh</a:t>
            </a:r>
            <a:r>
              <a:rPr lang="en-US" sz="6600" b="0" dirty="0" smtClean="0">
                <a:solidFill>
                  <a:srgbClr val="FF0000"/>
                </a:solidFill>
                <a:effectLst/>
                <a:latin typeface="+mj-lt"/>
                <a:cs typeface="Times New Roman" pitchFamily="18" charset="0"/>
              </a:rPr>
              <a:t> </a:t>
            </a:r>
            <a:r>
              <a:rPr lang="en-US" sz="6600" b="0" dirty="0" err="1" smtClean="0">
                <a:solidFill>
                  <a:srgbClr val="FF0000"/>
                </a:solidFill>
                <a:effectLst/>
                <a:latin typeface="+mj-lt"/>
                <a:cs typeface="Times New Roman" pitchFamily="18" charset="0"/>
              </a:rPr>
              <a:t>Gia</a:t>
            </a:r>
            <a:endParaRPr lang="en-US" sz="5400" b="0" i="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928734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7811" name="Rectangle 3"/>
          <p:cNvSpPr>
            <a:spLocks noGrp="1" noChangeArrowheads="1"/>
          </p:cNvSpPr>
          <p:nvPr>
            <p:ph type="body" idx="1"/>
          </p:nvPr>
        </p:nvSpPr>
        <p:spPr>
          <a:xfrm>
            <a:off x="0" y="0"/>
            <a:ext cx="9144000" cy="5143500"/>
          </a:xfrm>
        </p:spPr>
        <p:txBody>
          <a:bodyPr>
            <a:noAutofit/>
          </a:bodyPr>
          <a:lstStyle/>
          <a:p>
            <a:pPr marL="0" indent="0" algn="just" eaLnBrk="1" hangingPunct="1">
              <a:buNone/>
              <a:defRPr/>
            </a:pPr>
            <a:r>
              <a:rPr lang="en-US" sz="6600" b="0" u="sng" dirty="0" err="1" smtClean="0">
                <a:solidFill>
                  <a:srgbClr val="FF0000"/>
                </a:solidFill>
                <a:effectLst/>
                <a:latin typeface="+mj-lt"/>
                <a:cs typeface="Times New Roman" pitchFamily="18" charset="0"/>
              </a:rPr>
              <a:t>Đk</a:t>
            </a:r>
            <a:r>
              <a:rPr lang="en-US" sz="6600" b="0" u="sng" dirty="0" smtClean="0">
                <a:solidFill>
                  <a:srgbClr val="FF0000"/>
                </a:solidFill>
                <a:effectLst/>
                <a:latin typeface="+mj-lt"/>
                <a:cs typeface="Times New Roman" pitchFamily="18" charset="0"/>
              </a:rPr>
              <a:t>:</a:t>
            </a:r>
            <a:r>
              <a:rPr lang="en-US" sz="6600" b="0" dirty="0" smtClean="0">
                <a:solidFill>
                  <a:srgbClr val="003399"/>
                </a:solidFill>
                <a:effectLst/>
                <a:latin typeface="+mj-lt"/>
                <a:cs typeface="Times New Roman" pitchFamily="18" charset="0"/>
              </a:rPr>
              <a:t>  </a:t>
            </a:r>
            <a:r>
              <a:rPr lang="vi-VN" sz="6600" dirty="0">
                <a:solidFill>
                  <a:srgbClr val="002060"/>
                </a:solidFill>
                <a:effectLst/>
                <a:latin typeface="+mj-lt"/>
                <a:cs typeface="Times New Roman" pitchFamily="18" charset="0"/>
              </a:rPr>
              <a:t>Các mục đồng hoan hỉ đi tới, Họ thấy Đức Ma-ri-a và thánh Giu-se, Họ thấy một Hài Nhi nằm trong máng cỏ</a:t>
            </a:r>
            <a:r>
              <a:rPr lang="vi-VN" sz="6600" dirty="0" smtClean="0">
                <a:solidFill>
                  <a:srgbClr val="002060"/>
                </a:solidFill>
                <a:effectLst/>
                <a:latin typeface="+mj-lt"/>
                <a:cs typeface="Times New Roman" pitchFamily="18" charset="0"/>
              </a:rPr>
              <a:t>.</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003225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0" y="208360"/>
            <a:ext cx="9144000" cy="4992289"/>
          </a:xfrm>
        </p:spPr>
        <p:txBody>
          <a:bodyPr>
            <a:noAutofit/>
          </a:bodyPr>
          <a:lstStyle/>
          <a:p>
            <a:pPr marL="0" indent="0" algn="just" eaLnBrk="1" hangingPunct="1">
              <a:buNone/>
              <a:defRPr/>
            </a:pPr>
            <a:r>
              <a:rPr lang="en-US" sz="6000" b="0" u="sng" dirty="0" smtClean="0">
                <a:solidFill>
                  <a:srgbClr val="FF0000"/>
                </a:solidFill>
                <a:effectLst/>
                <a:latin typeface="+mj-lt"/>
                <a:cs typeface="Times New Roman" pitchFamily="18" charset="0"/>
              </a:rPr>
              <a:t>Tk4:</a:t>
            </a:r>
            <a:r>
              <a:rPr lang="en-US" sz="6000" b="0" dirty="0" smtClean="0">
                <a:solidFill>
                  <a:srgbClr val="003399"/>
                </a:solidFill>
                <a:effectLst/>
                <a:latin typeface="+mj-lt"/>
                <a:cs typeface="Times New Roman" pitchFamily="18" charset="0"/>
              </a:rPr>
              <a:t>  </a:t>
            </a:r>
            <a:r>
              <a:rPr lang="vi-VN" sz="6000" dirty="0">
                <a:solidFill>
                  <a:srgbClr val="002060"/>
                </a:solidFill>
                <a:effectLst/>
                <a:latin typeface="+mj-lt"/>
                <a:cs typeface="Times New Roman" pitchFamily="18" charset="0"/>
              </a:rPr>
              <a:t>Được diễm phúc nhìn gương của Thánh Gia, ôi thực xán lạn nguyện gia đình luôn dõi theo sống thực trọn tình trọn </a:t>
            </a:r>
            <a:r>
              <a:rPr lang="vi-VN" sz="6000" dirty="0" smtClean="0">
                <a:solidFill>
                  <a:srgbClr val="002060"/>
                </a:solidFill>
                <a:effectLst/>
                <a:latin typeface="+mj-lt"/>
                <a:cs typeface="Times New Roman" pitchFamily="18" charset="0"/>
              </a:rPr>
              <a:t>nghĩa</a:t>
            </a:r>
            <a:r>
              <a:rPr lang="en-US" sz="6000" dirty="0" smtClean="0">
                <a:solidFill>
                  <a:srgbClr val="002060"/>
                </a:solidFill>
                <a:effectLst/>
                <a:latin typeface="+mj-lt"/>
                <a:cs typeface="Times New Roman" pitchFamily="18" charset="0"/>
              </a:rPr>
              <a:t>.</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995766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7811" name="Rectangle 3"/>
          <p:cNvSpPr>
            <a:spLocks noGrp="1" noChangeArrowheads="1"/>
          </p:cNvSpPr>
          <p:nvPr>
            <p:ph type="body" idx="1"/>
          </p:nvPr>
        </p:nvSpPr>
        <p:spPr>
          <a:xfrm>
            <a:off x="0" y="0"/>
            <a:ext cx="9144000" cy="5143500"/>
          </a:xfrm>
        </p:spPr>
        <p:txBody>
          <a:bodyPr>
            <a:noAutofit/>
          </a:bodyPr>
          <a:lstStyle/>
          <a:p>
            <a:pPr marL="0" indent="0" algn="just" eaLnBrk="1" hangingPunct="1">
              <a:buNone/>
              <a:defRPr/>
            </a:pPr>
            <a:r>
              <a:rPr lang="en-US" sz="6600" b="0" u="sng" dirty="0" err="1" smtClean="0">
                <a:solidFill>
                  <a:srgbClr val="FF0000"/>
                </a:solidFill>
                <a:effectLst/>
                <a:latin typeface="+mj-lt"/>
                <a:cs typeface="Times New Roman" pitchFamily="18" charset="0"/>
              </a:rPr>
              <a:t>Đk</a:t>
            </a:r>
            <a:r>
              <a:rPr lang="en-US" sz="6600" b="0" u="sng" dirty="0" smtClean="0">
                <a:solidFill>
                  <a:srgbClr val="FF0000"/>
                </a:solidFill>
                <a:effectLst/>
                <a:latin typeface="+mj-lt"/>
                <a:cs typeface="Times New Roman" pitchFamily="18" charset="0"/>
              </a:rPr>
              <a:t>:</a:t>
            </a:r>
            <a:r>
              <a:rPr lang="en-US" sz="6600" b="0" dirty="0" smtClean="0">
                <a:solidFill>
                  <a:srgbClr val="003399"/>
                </a:solidFill>
                <a:effectLst/>
                <a:latin typeface="+mj-lt"/>
                <a:cs typeface="Times New Roman" pitchFamily="18" charset="0"/>
              </a:rPr>
              <a:t>  </a:t>
            </a:r>
            <a:r>
              <a:rPr lang="vi-VN" sz="6600" dirty="0">
                <a:solidFill>
                  <a:srgbClr val="002060"/>
                </a:solidFill>
                <a:effectLst/>
                <a:latin typeface="+mj-lt"/>
                <a:cs typeface="Times New Roman" pitchFamily="18" charset="0"/>
              </a:rPr>
              <a:t>Các mục đồng hoan hỉ đi tới, Họ thấy Đức Ma-ri-a và thánh Giu-se, Họ thấy một Hài Nhi nằm trong máng cỏ</a:t>
            </a:r>
            <a:r>
              <a:rPr lang="vi-VN" sz="6600" dirty="0" smtClean="0">
                <a:solidFill>
                  <a:srgbClr val="002060"/>
                </a:solidFill>
                <a:effectLst/>
                <a:latin typeface="+mj-lt"/>
                <a:cs typeface="Times New Roman" pitchFamily="18" charset="0"/>
              </a:rPr>
              <a:t>.</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556096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4094397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i="1" dirty="0">
                <a:solidFill>
                  <a:srgbClr val="FF0000"/>
                </a:solidFill>
                <a:effectLst/>
                <a:latin typeface="+mj-lt"/>
                <a:cs typeface="Times New Roman" panose="02020603050405020304" pitchFamily="18" charset="0"/>
              </a:rPr>
              <a:t>KINH VINH </a:t>
            </a:r>
            <a:r>
              <a:rPr lang="en-US" sz="7200" b="0" i="1" dirty="0" smtClean="0">
                <a:solidFill>
                  <a:srgbClr val="FF0000"/>
                </a:solidFill>
                <a:effectLst/>
                <a:latin typeface="+mj-lt"/>
                <a:cs typeface="Times New Roman" panose="02020603050405020304" pitchFamily="18" charset="0"/>
              </a:rPr>
              <a:t>DANH</a:t>
            </a:r>
          </a:p>
          <a:p>
            <a:pPr eaLnBrk="1" hangingPunct="1">
              <a:lnSpc>
                <a:spcPct val="150000"/>
              </a:lnSpc>
            </a:pPr>
            <a:r>
              <a:rPr lang="en-US" sz="7200" b="0" i="1" dirty="0" err="1" smtClean="0">
                <a:solidFill>
                  <a:srgbClr val="FF0000"/>
                </a:solidFill>
                <a:effectLst/>
                <a:latin typeface="+mj-lt"/>
                <a:cs typeface="Times New Roman" panose="02020603050405020304" pitchFamily="18" charset="0"/>
              </a:rPr>
              <a:t>Ca</a:t>
            </a:r>
            <a:r>
              <a:rPr lang="en-US" sz="7200" b="0" i="1" dirty="0" smtClean="0">
                <a:solidFill>
                  <a:srgbClr val="FF0000"/>
                </a:solidFill>
                <a:effectLst/>
                <a:latin typeface="+mj-lt"/>
                <a:cs typeface="Times New Roman" panose="02020603050405020304" pitchFamily="18" charset="0"/>
              </a:rPr>
              <a:t> </a:t>
            </a:r>
            <a:r>
              <a:rPr lang="en-US" sz="7200" b="0" i="1" dirty="0" err="1" smtClean="0">
                <a:solidFill>
                  <a:srgbClr val="FF0000"/>
                </a:solidFill>
                <a:effectLst/>
                <a:latin typeface="+mj-lt"/>
                <a:cs typeface="Times New Roman" panose="02020603050405020304" pitchFamily="18" charset="0"/>
              </a:rPr>
              <a:t>Lên</a:t>
            </a:r>
            <a:r>
              <a:rPr lang="en-US" sz="7200" b="0" i="1" dirty="0" smtClean="0">
                <a:solidFill>
                  <a:srgbClr val="FF0000"/>
                </a:solidFill>
                <a:effectLst/>
                <a:latin typeface="+mj-lt"/>
                <a:cs typeface="Times New Roman" panose="02020603050405020304" pitchFamily="18" charset="0"/>
              </a:rPr>
              <a:t> </a:t>
            </a:r>
            <a:r>
              <a:rPr lang="en-US" sz="7200" b="0" i="1" dirty="0" err="1" smtClean="0">
                <a:solidFill>
                  <a:srgbClr val="FF0000"/>
                </a:solidFill>
                <a:effectLst/>
                <a:latin typeface="+mj-lt"/>
                <a:cs typeface="Times New Roman" panose="02020603050405020304" pitchFamily="18" charset="0"/>
              </a:rPr>
              <a:t>Đi</a:t>
            </a:r>
            <a:r>
              <a:rPr lang="en-US" sz="7200" b="0" i="1" dirty="0" smtClean="0">
                <a:solidFill>
                  <a:srgbClr val="FF0000"/>
                </a:solidFill>
                <a:effectLst/>
                <a:latin typeface="+mj-lt"/>
                <a:cs typeface="Times New Roman" panose="02020603050405020304" pitchFamily="18" charset="0"/>
              </a:rPr>
              <a:t> 2</a:t>
            </a:r>
            <a:endParaRPr lang="vi-VN" sz="7200" b="0" i="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203553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C00000"/>
                </a:solidFill>
                <a:effectLst/>
                <a:latin typeface="+mj-lt"/>
                <a:cs typeface="Times New Roman" panose="02020603050405020304" pitchFamily="18" charset="0"/>
              </a:rPr>
              <a:t>Chủ tế: </a:t>
            </a:r>
            <a:r>
              <a:rPr lang="vi-VN" sz="5400" b="0" i="1" dirty="0">
                <a:solidFill>
                  <a:srgbClr val="C00000"/>
                </a:solidFill>
                <a:effectLst/>
                <a:latin typeface="+mj-lt"/>
                <a:cs typeface="Times New Roman" panose="02020603050405020304" pitchFamily="18" charset="0"/>
              </a:rPr>
              <a:t>Vinh danh Thiên Chúa trên các tầng trời. </a:t>
            </a:r>
            <a:r>
              <a:rPr lang="vi-VN" sz="5400" b="0" dirty="0" smtClean="0">
                <a:solidFill>
                  <a:srgbClr val="002060"/>
                </a:solidFill>
                <a:effectLst/>
                <a:latin typeface="+mj-lt"/>
                <a:cs typeface="Times New Roman" panose="02020603050405020304" pitchFamily="18" charset="0"/>
              </a:rPr>
              <a:t>Và </a:t>
            </a:r>
            <a:r>
              <a:rPr lang="vi-VN" sz="5400" b="0" dirty="0">
                <a:solidFill>
                  <a:srgbClr val="002060"/>
                </a:solidFill>
                <a:effectLst/>
                <a:latin typeface="+mj-lt"/>
                <a:cs typeface="Times New Roman" panose="02020603050405020304" pitchFamily="18" charset="0"/>
              </a:rPr>
              <a:t>bình an dưới thế, bình an dưới thế cho người thiện tâm. </a:t>
            </a:r>
            <a:endParaRPr lang="vi-VN" sz="72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336837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ngợi</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chúc</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tụng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thờ</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lạy</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tôn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cảm</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tạ</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vì</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quang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cao</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cả</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2626168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rgbClr val="002060"/>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205156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9187233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811998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2081996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C00000"/>
                </a:solidFill>
                <a:effectLst/>
                <a:latin typeface="+mj-lt"/>
                <a:cs typeface="Times New Roman" panose="02020603050405020304" pitchFamily="18" charset="0"/>
              </a:rPr>
              <a:t>Vì</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lạy</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Chúa</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Giê-su</a:t>
            </a:r>
            <a:r>
              <a:rPr lang="en-US" sz="4400" b="0" dirty="0">
                <a:solidFill>
                  <a:srgbClr val="C00000"/>
                </a:solidFill>
                <a:effectLst/>
                <a:latin typeface="+mj-lt"/>
                <a:cs typeface="Times New Roman" panose="02020603050405020304" pitchFamily="18" charset="0"/>
              </a:rPr>
              <a:t> Ki-</a:t>
            </a:r>
            <a:r>
              <a:rPr lang="en-US" sz="4400" b="0" dirty="0" err="1">
                <a:solidFill>
                  <a:srgbClr val="C000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Tối</a:t>
            </a:r>
            <a:r>
              <a:rPr lang="en-US" sz="4400" b="0" dirty="0">
                <a:solidFill>
                  <a:srgbClr val="002060"/>
                </a:solidFill>
                <a:effectLst/>
                <a:latin typeface="+mj-lt"/>
                <a:cs typeface="Times New Roman" panose="02020603050405020304" pitchFamily="18" charset="0"/>
              </a:rPr>
              <a:t> Cao, </a:t>
            </a:r>
            <a:r>
              <a:rPr lang="en-US" sz="4400" b="0" dirty="0" err="1">
                <a:solidFill>
                  <a:srgbClr val="002060"/>
                </a:solidFill>
                <a:effectLst/>
                <a:latin typeface="+mj-lt"/>
                <a:cs typeface="Times New Roman" panose="02020603050405020304" pitchFamily="18" charset="0"/>
              </a:rPr>
              <a:t>cùng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Thần</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trong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vinh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quang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Cha. </a:t>
            </a:r>
            <a:r>
              <a:rPr lang="en-US" sz="4400" b="0" u="sng" dirty="0">
                <a:solidFill>
                  <a:srgbClr val="C00000"/>
                </a:solidFill>
                <a:effectLst/>
                <a:latin typeface="+mj-lt"/>
                <a:cs typeface="Times New Roman" panose="02020603050405020304" pitchFamily="18" charset="0"/>
              </a:rPr>
              <a:t>A-men. A-men. </a:t>
            </a:r>
            <a:endParaRPr lang="vi-VN" sz="4400" b="0"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819437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4094397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smtClean="0">
                <a:solidFill>
                  <a:srgbClr val="003399"/>
                </a:solidFill>
                <a:latin typeface="+mj-lt"/>
              </a:rPr>
              <a:t/>
            </a:r>
            <a:br>
              <a:rPr lang="en-US" b="0" dirty="0" smtClean="0">
                <a:solidFill>
                  <a:srgbClr val="003399"/>
                </a:solidFill>
                <a:latin typeface="+mj-lt"/>
              </a:rPr>
            </a:br>
            <a:endParaRPr lang="en-US" b="0" dirty="0" smtClean="0">
              <a:solidFill>
                <a:srgbClr val="003399"/>
              </a:solidFill>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smtClean="0">
              <a:solidFill>
                <a:srgbClr val="FF0000"/>
              </a:solidFill>
              <a:latin typeface="+mj-lt"/>
              <a:cs typeface="Times New Roman" panose="02020603050405020304" pitchFamily="18" charset="0"/>
            </a:endParaRPr>
          </a:p>
          <a:p>
            <a:pPr eaLnBrk="1" hangingPunct="1">
              <a:lnSpc>
                <a:spcPct val="150000"/>
              </a:lnSpc>
            </a:pPr>
            <a:r>
              <a:rPr lang="en-US" sz="7200" b="0" dirty="0" smtClean="0">
                <a:solidFill>
                  <a:srgbClr val="FF0000"/>
                </a:solidFill>
                <a:latin typeface="+mj-lt"/>
                <a:cs typeface="Times New Roman" panose="02020603050405020304" pitchFamily="18" charset="0"/>
              </a:rPr>
              <a:t>KINH VINH DANH</a:t>
            </a:r>
            <a:endParaRPr lang="vi-VN" sz="7200" b="0"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273224530"/>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smtClean="0">
                <a:solidFill>
                  <a:srgbClr val="003399"/>
                </a:solidFill>
                <a:latin typeface="+mj-lt"/>
              </a:rPr>
              <a:t/>
            </a:r>
            <a:br>
              <a:rPr lang="en-US" b="0" dirty="0" smtClean="0">
                <a:solidFill>
                  <a:srgbClr val="003399"/>
                </a:solidFill>
                <a:latin typeface="+mj-lt"/>
              </a:rPr>
            </a:br>
            <a:endParaRPr lang="en-US" b="0" dirty="0" smtClean="0">
              <a:solidFill>
                <a:srgbClr val="003399"/>
              </a:solidFill>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smtClean="0">
                <a:solidFill>
                  <a:srgbClr val="FF0000"/>
                </a:solidFill>
                <a:latin typeface="+mj-lt"/>
                <a:cs typeface="Times New Roman" panose="02020603050405020304" pitchFamily="18" charset="0"/>
              </a:rPr>
              <a:t>Chủ</a:t>
            </a:r>
            <a:r>
              <a:rPr lang="en-US" sz="4000" b="0" u="sng" dirty="0" smtClean="0">
                <a:solidFill>
                  <a:srgbClr val="FF0000"/>
                </a:solidFill>
                <a:latin typeface="+mj-lt"/>
                <a:cs typeface="Times New Roman" panose="02020603050405020304" pitchFamily="18" charset="0"/>
              </a:rPr>
              <a:t> </a:t>
            </a:r>
            <a:r>
              <a:rPr lang="en-US" sz="4000" b="0" u="sng" dirty="0" err="1" smtClean="0">
                <a:solidFill>
                  <a:srgbClr val="FF0000"/>
                </a:solidFill>
                <a:latin typeface="+mj-lt"/>
                <a:cs typeface="Times New Roman" panose="02020603050405020304" pitchFamily="18" charset="0"/>
              </a:rPr>
              <a:t>tế</a:t>
            </a:r>
            <a:r>
              <a:rPr lang="en-US" sz="4000" b="0" u="sng" dirty="0" smtClean="0">
                <a:solidFill>
                  <a:srgbClr val="FF0000"/>
                </a:solidFill>
                <a:latin typeface="+mj-lt"/>
                <a:cs typeface="Times New Roman" panose="02020603050405020304" pitchFamily="18" charset="0"/>
              </a:rPr>
              <a:t>:</a:t>
            </a:r>
            <a:r>
              <a:rPr lang="en-US" sz="4000" b="0"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Vinh</a:t>
            </a:r>
            <a:r>
              <a:rPr lang="en-US" sz="5400" b="0" i="1"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danh</a:t>
            </a:r>
            <a:r>
              <a:rPr lang="en-US" sz="5400" b="0" i="1"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Thiên</a:t>
            </a:r>
            <a:r>
              <a:rPr lang="en-US" sz="5400" b="0" i="1"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Chúa</a:t>
            </a:r>
            <a:r>
              <a:rPr lang="en-US" sz="5400" b="0" i="1"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trên</a:t>
            </a:r>
            <a:r>
              <a:rPr lang="en-US" sz="5400" b="0" i="1"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các</a:t>
            </a:r>
            <a:r>
              <a:rPr lang="en-US" sz="5400" b="0" i="1"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tầng</a:t>
            </a:r>
            <a:r>
              <a:rPr lang="en-US" sz="5400" b="0" i="1" dirty="0" smtClean="0">
                <a:solidFill>
                  <a:srgbClr val="FF0000"/>
                </a:solidFill>
                <a:latin typeface="+mj-lt"/>
                <a:cs typeface="Times New Roman" panose="02020603050405020304" pitchFamily="18" charset="0"/>
              </a:rPr>
              <a:t> </a:t>
            </a:r>
            <a:r>
              <a:rPr lang="en-US" sz="5400" b="0" i="1" dirty="0" err="1" smtClean="0">
                <a:solidFill>
                  <a:srgbClr val="FF0000"/>
                </a:solidFill>
                <a:latin typeface="+mj-lt"/>
                <a:cs typeface="Times New Roman" panose="02020603050405020304" pitchFamily="18" charset="0"/>
              </a:rPr>
              <a:t>trời</a:t>
            </a:r>
            <a:r>
              <a:rPr lang="en-US" sz="5400" b="0" i="1" dirty="0" smtClean="0">
                <a:solidFill>
                  <a:srgbClr val="FF0000"/>
                </a:solidFill>
                <a:latin typeface="+mj-lt"/>
                <a:cs typeface="Times New Roman" panose="02020603050405020304" pitchFamily="18" charset="0"/>
              </a:rPr>
              <a:t>.</a:t>
            </a:r>
            <a:br>
              <a:rPr lang="en-US" sz="5400" b="0" i="1" dirty="0" smtClean="0">
                <a:solidFill>
                  <a:srgbClr val="FF0000"/>
                </a:solidFill>
                <a:latin typeface="+mj-lt"/>
                <a:cs typeface="Times New Roman" panose="02020603050405020304" pitchFamily="18" charset="0"/>
              </a:rPr>
            </a:br>
            <a:r>
              <a:rPr lang="vi-VN" sz="5400" b="0" dirty="0" smtClean="0">
                <a:solidFill>
                  <a:srgbClr val="FF0000"/>
                </a:solidFill>
                <a:latin typeface="+mj-lt"/>
                <a:cs typeface="Times New Roman" panose="02020603050405020304" pitchFamily="18" charset="0"/>
              </a:rPr>
              <a:t>A+B:</a:t>
            </a:r>
            <a:r>
              <a:rPr lang="vi-VN" sz="5400" b="0" dirty="0" smtClean="0">
                <a:solidFill>
                  <a:srgbClr val="003399"/>
                </a:solidFill>
                <a:latin typeface="+mj-lt"/>
                <a:cs typeface="Times New Roman" panose="02020603050405020304" pitchFamily="18" charset="0"/>
              </a:rPr>
              <a:t> </a:t>
            </a:r>
            <a:r>
              <a:rPr lang="vi-VN" sz="5400" b="0" dirty="0" smtClean="0">
                <a:solidFill>
                  <a:srgbClr val="002060"/>
                </a:solidFill>
                <a:latin typeface="+mj-lt"/>
                <a:cs typeface="Times New Roman" panose="02020603050405020304" pitchFamily="18" charset="0"/>
              </a:rPr>
              <a:t>Và bình </a:t>
            </a:r>
            <a:r>
              <a:rPr lang="vi-VN" sz="5400" b="0" dirty="0">
                <a:solidFill>
                  <a:srgbClr val="002060"/>
                </a:solidFill>
                <a:latin typeface="+mj-lt"/>
                <a:cs typeface="Times New Roman" panose="02020603050405020304" pitchFamily="18" charset="0"/>
              </a:rPr>
              <a:t>an dưới thế cho người thiện </a:t>
            </a:r>
            <a:r>
              <a:rPr lang="vi-VN" sz="5400" b="0" dirty="0" smtClean="0">
                <a:solidFill>
                  <a:srgbClr val="002060"/>
                </a:solidFill>
                <a:latin typeface="+mj-lt"/>
                <a:cs typeface="Times New Roman" panose="02020603050405020304" pitchFamily="18" charset="0"/>
              </a:rPr>
              <a:t>tâm</a:t>
            </a:r>
            <a:r>
              <a:rPr lang="en-US" sz="5400" b="0" dirty="0">
                <a:solidFill>
                  <a:srgbClr val="002060"/>
                </a:solidFill>
                <a:latin typeface="+mj-lt"/>
                <a:cs typeface="Times New Roman" panose="02020603050405020304" pitchFamily="18" charset="0"/>
              </a:rPr>
              <a:t>.</a:t>
            </a:r>
            <a:endParaRPr lang="vi-VN" sz="5400" b="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719889849"/>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smtClean="0">
                <a:solidFill>
                  <a:srgbClr val="003399"/>
                </a:solidFill>
                <a:latin typeface="+mj-lt"/>
              </a:rPr>
              <a:t/>
            </a:r>
            <a:br>
              <a:rPr lang="en-US" b="0" dirty="0" smtClean="0">
                <a:solidFill>
                  <a:srgbClr val="003399"/>
                </a:solidFill>
                <a:latin typeface="+mj-lt"/>
              </a:rPr>
            </a:br>
            <a:endParaRPr lang="en-US" b="0" dirty="0" smtClean="0">
              <a:solidFill>
                <a:srgbClr val="003399"/>
              </a:solidFill>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smtClean="0">
                <a:solidFill>
                  <a:srgbClr val="FF0000"/>
                </a:solidFill>
                <a:latin typeface="+mj-lt"/>
                <a:cs typeface="Times New Roman" panose="02020603050405020304" pitchFamily="18" charset="0"/>
              </a:rPr>
              <a:t>A:</a:t>
            </a:r>
            <a:r>
              <a:rPr lang="en-US" sz="5000" b="0" dirty="0" smtClean="0">
                <a:solidFill>
                  <a:srgbClr val="003399"/>
                </a:solidFill>
                <a:latin typeface="+mj-lt"/>
                <a:cs typeface="Times New Roman" panose="02020603050405020304" pitchFamily="18" charset="0"/>
              </a:rPr>
              <a:t> </a:t>
            </a:r>
            <a:r>
              <a:rPr lang="en-US" sz="5000" b="0" dirty="0" err="1" smtClean="0">
                <a:solidFill>
                  <a:srgbClr val="002060"/>
                </a:solidFill>
                <a:latin typeface="+mj-lt"/>
                <a:cs typeface="Times New Roman" panose="02020603050405020304" pitchFamily="18" charset="0"/>
              </a:rPr>
              <a:t>Chúng</a:t>
            </a:r>
            <a:r>
              <a:rPr lang="en-US" sz="5000" b="0" dirty="0" smtClean="0">
                <a:solidFill>
                  <a:srgbClr val="002060"/>
                </a:solidFill>
                <a:latin typeface="+mj-lt"/>
                <a:cs typeface="Times New Roman" panose="02020603050405020304" pitchFamily="18" charset="0"/>
              </a:rPr>
              <a:t> con </a:t>
            </a:r>
            <a:r>
              <a:rPr lang="en-US" sz="5000" b="0" dirty="0" err="1" smtClean="0">
                <a:solidFill>
                  <a:srgbClr val="002060"/>
                </a:solidFill>
                <a:latin typeface="+mj-lt"/>
                <a:cs typeface="Times New Roman" panose="02020603050405020304" pitchFamily="18" charset="0"/>
              </a:rPr>
              <a:t>ca</a:t>
            </a:r>
            <a:r>
              <a:rPr lang="en-US" sz="5000" b="0" dirty="0" smtClean="0">
                <a:solidFill>
                  <a:srgbClr val="002060"/>
                </a:solidFill>
                <a:latin typeface="+mj-lt"/>
                <a:cs typeface="Times New Roman" panose="02020603050405020304" pitchFamily="18" charset="0"/>
              </a:rPr>
              <a:t> </a:t>
            </a:r>
            <a:r>
              <a:rPr lang="en-US" sz="5000" b="0" dirty="0" err="1" smtClean="0">
                <a:solidFill>
                  <a:srgbClr val="002060"/>
                </a:solidFill>
                <a:latin typeface="+mj-lt"/>
                <a:cs typeface="Times New Roman" panose="02020603050405020304" pitchFamily="18" charset="0"/>
              </a:rPr>
              <a:t>ngợi</a:t>
            </a:r>
            <a:r>
              <a:rPr lang="en-US" sz="5000" b="0" dirty="0" smtClean="0">
                <a:solidFill>
                  <a:srgbClr val="002060"/>
                </a:solidFill>
                <a:latin typeface="+mj-lt"/>
                <a:cs typeface="Times New Roman" panose="02020603050405020304" pitchFamily="18" charset="0"/>
              </a:rPr>
              <a:t> </a:t>
            </a:r>
            <a:r>
              <a:rPr lang="en-US" sz="5000" b="0" dirty="0" err="1" smtClean="0">
                <a:solidFill>
                  <a:srgbClr val="002060"/>
                </a:solidFill>
                <a:latin typeface="+mj-lt"/>
                <a:cs typeface="Times New Roman" panose="02020603050405020304" pitchFamily="18" charset="0"/>
              </a:rPr>
              <a:t>Chúa</a:t>
            </a:r>
            <a:r>
              <a:rPr lang="en-US" sz="5000" b="0" dirty="0" smtClean="0">
                <a:solidFill>
                  <a:srgbClr val="002060"/>
                </a:solidFill>
                <a:latin typeface="+mj-lt"/>
                <a:cs typeface="Times New Roman" panose="02020603050405020304" pitchFamily="18" charset="0"/>
              </a:rPr>
              <a:t>.</a:t>
            </a:r>
          </a:p>
          <a:p>
            <a:pPr algn="l" eaLnBrk="1" hangingPunct="1">
              <a:lnSpc>
                <a:spcPct val="140000"/>
              </a:lnSpc>
            </a:pPr>
            <a:r>
              <a:rPr lang="en-US" sz="5000" b="0" u="sng" dirty="0" smtClean="0">
                <a:solidFill>
                  <a:srgbClr val="FF0000"/>
                </a:solidFill>
                <a:latin typeface="+mj-lt"/>
                <a:cs typeface="Times New Roman" panose="02020603050405020304" pitchFamily="18" charset="0"/>
              </a:rPr>
              <a:t>B:</a:t>
            </a:r>
            <a:r>
              <a:rPr lang="en-US" sz="5000" b="0" dirty="0" smtClean="0">
                <a:solidFill>
                  <a:srgbClr val="003399"/>
                </a:solidFill>
                <a:latin typeface="+mj-lt"/>
                <a:cs typeface="Times New Roman" panose="02020603050405020304" pitchFamily="18" charset="0"/>
              </a:rPr>
              <a:t> </a:t>
            </a:r>
            <a:r>
              <a:rPr lang="en-US" sz="5000" b="0" dirty="0" err="1">
                <a:solidFill>
                  <a:srgbClr val="002060"/>
                </a:solidFill>
                <a:latin typeface="+mj-lt"/>
                <a:cs typeface="Times New Roman" panose="02020603050405020304" pitchFamily="18" charset="0"/>
              </a:rPr>
              <a:t>Chúng</a:t>
            </a:r>
            <a:r>
              <a:rPr lang="en-US" sz="5000" b="0" dirty="0">
                <a:solidFill>
                  <a:srgbClr val="002060"/>
                </a:solidFill>
                <a:latin typeface="+mj-lt"/>
                <a:cs typeface="Times New Roman" panose="02020603050405020304" pitchFamily="18" charset="0"/>
              </a:rPr>
              <a:t> con </a:t>
            </a:r>
            <a:r>
              <a:rPr lang="en-US" sz="5000" b="0" dirty="0" err="1">
                <a:solidFill>
                  <a:srgbClr val="002060"/>
                </a:solidFill>
                <a:latin typeface="+mj-lt"/>
                <a:cs typeface="Times New Roman" panose="02020603050405020304" pitchFamily="18" charset="0"/>
              </a:rPr>
              <a:t>chúc</a:t>
            </a:r>
            <a:r>
              <a:rPr lang="en-US" sz="5000" b="0" dirty="0">
                <a:solidFill>
                  <a:srgbClr val="002060"/>
                </a:solidFill>
                <a:latin typeface="+mj-lt"/>
                <a:cs typeface="Times New Roman" panose="02020603050405020304" pitchFamily="18" charset="0"/>
              </a:rPr>
              <a:t> </a:t>
            </a:r>
            <a:r>
              <a:rPr lang="en-US" sz="5000" b="0" dirty="0" err="1">
                <a:solidFill>
                  <a:srgbClr val="002060"/>
                </a:solidFill>
                <a:latin typeface="+mj-lt"/>
                <a:cs typeface="Times New Roman" panose="02020603050405020304" pitchFamily="18" charset="0"/>
              </a:rPr>
              <a:t>tụng</a:t>
            </a:r>
            <a:r>
              <a:rPr lang="en-US" sz="5000" b="0" dirty="0">
                <a:solidFill>
                  <a:srgbClr val="002060"/>
                </a:solidFill>
                <a:latin typeface="+mj-lt"/>
                <a:cs typeface="Times New Roman" panose="02020603050405020304" pitchFamily="18" charset="0"/>
              </a:rPr>
              <a:t> </a:t>
            </a:r>
            <a:r>
              <a:rPr lang="en-US" sz="5000" b="0" dirty="0" err="1">
                <a:solidFill>
                  <a:srgbClr val="002060"/>
                </a:solidFill>
                <a:latin typeface="+mj-lt"/>
                <a:cs typeface="Times New Roman" panose="02020603050405020304" pitchFamily="18" charset="0"/>
              </a:rPr>
              <a:t>Chúa</a:t>
            </a:r>
            <a:r>
              <a:rPr lang="en-US" sz="5000" b="0" dirty="0">
                <a:solidFill>
                  <a:srgbClr val="002060"/>
                </a:solidFill>
                <a:latin typeface="+mj-lt"/>
                <a:cs typeface="Times New Roman" panose="02020603050405020304" pitchFamily="18" charset="0"/>
              </a:rPr>
              <a:t>. </a:t>
            </a:r>
            <a:r>
              <a:rPr lang="en-US" sz="5000" b="0" dirty="0" smtClean="0">
                <a:solidFill>
                  <a:srgbClr val="002060"/>
                </a:solidFill>
                <a:latin typeface="+mj-lt"/>
                <a:cs typeface="Times New Roman" panose="02020603050405020304" pitchFamily="18" charset="0"/>
              </a:rPr>
              <a:t/>
            </a:r>
            <a:br>
              <a:rPr lang="en-US" sz="5000" b="0" dirty="0" smtClean="0">
                <a:solidFill>
                  <a:srgbClr val="002060"/>
                </a:solidFill>
                <a:latin typeface="+mj-lt"/>
                <a:cs typeface="Times New Roman" panose="02020603050405020304" pitchFamily="18" charset="0"/>
              </a:rPr>
            </a:br>
            <a:r>
              <a:rPr lang="en-US" sz="5000" b="0" dirty="0" smtClean="0">
                <a:solidFill>
                  <a:srgbClr val="FF0000"/>
                </a:solidFill>
                <a:latin typeface="+mj-lt"/>
                <a:cs typeface="Times New Roman" panose="02020603050405020304" pitchFamily="18" charset="0"/>
              </a:rPr>
              <a:t>A:</a:t>
            </a:r>
            <a:r>
              <a:rPr lang="en-US" sz="5000" b="0" dirty="0" smtClean="0">
                <a:solidFill>
                  <a:srgbClr val="003399"/>
                </a:solidFill>
                <a:latin typeface="+mj-lt"/>
                <a:cs typeface="Times New Roman" panose="02020603050405020304" pitchFamily="18" charset="0"/>
              </a:rPr>
              <a:t> </a:t>
            </a:r>
            <a:r>
              <a:rPr lang="en-US" sz="5000" b="0" dirty="0" err="1" smtClean="0">
                <a:solidFill>
                  <a:srgbClr val="002060"/>
                </a:solidFill>
                <a:latin typeface="+mj-lt"/>
                <a:cs typeface="Times New Roman" panose="02020603050405020304" pitchFamily="18" charset="0"/>
              </a:rPr>
              <a:t>Chúng</a:t>
            </a:r>
            <a:r>
              <a:rPr lang="en-US" sz="5000" b="0" dirty="0" smtClean="0">
                <a:solidFill>
                  <a:srgbClr val="002060"/>
                </a:solidFill>
                <a:latin typeface="+mj-lt"/>
                <a:cs typeface="Times New Roman" panose="02020603050405020304" pitchFamily="18" charset="0"/>
              </a:rPr>
              <a:t> con </a:t>
            </a:r>
            <a:r>
              <a:rPr lang="en-US" sz="5000" b="0" dirty="0" err="1">
                <a:solidFill>
                  <a:srgbClr val="002060"/>
                </a:solidFill>
                <a:latin typeface="+mj-lt"/>
                <a:cs typeface="Times New Roman" panose="02020603050405020304" pitchFamily="18" charset="0"/>
              </a:rPr>
              <a:t>thờ</a:t>
            </a:r>
            <a:r>
              <a:rPr lang="en-US" sz="5000" b="0" dirty="0">
                <a:solidFill>
                  <a:srgbClr val="002060"/>
                </a:solidFill>
                <a:latin typeface="+mj-lt"/>
                <a:cs typeface="Times New Roman" panose="02020603050405020304" pitchFamily="18" charset="0"/>
              </a:rPr>
              <a:t> </a:t>
            </a:r>
            <a:r>
              <a:rPr lang="en-US" sz="5000" b="0" dirty="0" err="1">
                <a:solidFill>
                  <a:srgbClr val="002060"/>
                </a:solidFill>
                <a:latin typeface="+mj-lt"/>
                <a:cs typeface="Times New Roman" panose="02020603050405020304" pitchFamily="18" charset="0"/>
              </a:rPr>
              <a:t>lạy</a:t>
            </a:r>
            <a:r>
              <a:rPr lang="en-US" sz="5000" b="0" dirty="0">
                <a:solidFill>
                  <a:srgbClr val="002060"/>
                </a:solidFill>
                <a:latin typeface="+mj-lt"/>
                <a:cs typeface="Times New Roman" panose="02020603050405020304" pitchFamily="18" charset="0"/>
              </a:rPr>
              <a:t> </a:t>
            </a:r>
            <a:r>
              <a:rPr lang="en-US" sz="5000" b="0" dirty="0" err="1" smtClean="0">
                <a:solidFill>
                  <a:srgbClr val="002060"/>
                </a:solidFill>
                <a:latin typeface="+mj-lt"/>
                <a:cs typeface="Times New Roman" panose="02020603050405020304" pitchFamily="18" charset="0"/>
              </a:rPr>
              <a:t>Chúa</a:t>
            </a:r>
            <a:r>
              <a:rPr lang="en-US" sz="5000" b="0" dirty="0" smtClean="0">
                <a:solidFill>
                  <a:srgbClr val="002060"/>
                </a:solidFill>
                <a:latin typeface="+mj-lt"/>
                <a:cs typeface="Times New Roman" panose="02020603050405020304" pitchFamily="18" charset="0"/>
              </a:rPr>
              <a:t>. </a:t>
            </a:r>
            <a:endParaRPr lang="en-US" sz="5000" b="0" dirty="0">
              <a:solidFill>
                <a:srgbClr val="002060"/>
              </a:solidFill>
              <a:latin typeface="+mj-lt"/>
              <a:cs typeface="Times New Roman" panose="02020603050405020304" pitchFamily="18" charset="0"/>
            </a:endParaRPr>
          </a:p>
          <a:p>
            <a:pPr algn="l" eaLnBrk="1" hangingPunct="1">
              <a:lnSpc>
                <a:spcPct val="140000"/>
              </a:lnSpc>
            </a:pPr>
            <a:r>
              <a:rPr lang="en-US" sz="5000" b="0" dirty="0" smtClean="0">
                <a:solidFill>
                  <a:srgbClr val="FF0000"/>
                </a:solidFill>
                <a:latin typeface="+mj-lt"/>
                <a:cs typeface="Times New Roman" panose="02020603050405020304" pitchFamily="18" charset="0"/>
              </a:rPr>
              <a:t>B:</a:t>
            </a:r>
            <a:r>
              <a:rPr lang="en-US" sz="5000" b="0" dirty="0" smtClean="0">
                <a:solidFill>
                  <a:srgbClr val="003399"/>
                </a:solidFill>
                <a:latin typeface="+mj-lt"/>
                <a:cs typeface="Times New Roman" panose="02020603050405020304" pitchFamily="18" charset="0"/>
              </a:rPr>
              <a:t> </a:t>
            </a:r>
            <a:r>
              <a:rPr lang="en-US" sz="5000" b="0" dirty="0" err="1" smtClean="0">
                <a:solidFill>
                  <a:srgbClr val="002060"/>
                </a:solidFill>
                <a:latin typeface="+mj-lt"/>
                <a:cs typeface="Times New Roman" panose="02020603050405020304" pitchFamily="18" charset="0"/>
              </a:rPr>
              <a:t>Chúng</a:t>
            </a:r>
            <a:r>
              <a:rPr lang="en-US" sz="5000" b="0" dirty="0" smtClean="0">
                <a:solidFill>
                  <a:srgbClr val="002060"/>
                </a:solidFill>
                <a:latin typeface="+mj-lt"/>
                <a:cs typeface="Times New Roman" panose="02020603050405020304" pitchFamily="18" charset="0"/>
              </a:rPr>
              <a:t> con </a:t>
            </a:r>
            <a:r>
              <a:rPr lang="en-US" sz="5000" b="0" dirty="0" err="1">
                <a:solidFill>
                  <a:srgbClr val="002060"/>
                </a:solidFill>
                <a:latin typeface="+mj-lt"/>
                <a:cs typeface="Times New Roman" panose="02020603050405020304" pitchFamily="18" charset="0"/>
              </a:rPr>
              <a:t>tôn</a:t>
            </a:r>
            <a:r>
              <a:rPr lang="en-US" sz="5000" b="0" dirty="0">
                <a:solidFill>
                  <a:srgbClr val="002060"/>
                </a:solidFill>
                <a:latin typeface="+mj-lt"/>
                <a:cs typeface="Times New Roman" panose="02020603050405020304" pitchFamily="18" charset="0"/>
              </a:rPr>
              <a:t> </a:t>
            </a:r>
            <a:r>
              <a:rPr lang="en-US" sz="5000" b="0" dirty="0" err="1">
                <a:solidFill>
                  <a:srgbClr val="002060"/>
                </a:solidFill>
                <a:latin typeface="+mj-lt"/>
                <a:cs typeface="Times New Roman" panose="02020603050405020304" pitchFamily="18" charset="0"/>
              </a:rPr>
              <a:t>vinh</a:t>
            </a:r>
            <a:r>
              <a:rPr lang="en-US" sz="5000" b="0" dirty="0">
                <a:solidFill>
                  <a:srgbClr val="002060"/>
                </a:solidFill>
                <a:latin typeface="+mj-lt"/>
                <a:cs typeface="Times New Roman" panose="02020603050405020304" pitchFamily="18" charset="0"/>
              </a:rPr>
              <a:t> </a:t>
            </a:r>
            <a:r>
              <a:rPr lang="en-US" sz="5000" b="0" dirty="0" err="1" smtClean="0">
                <a:solidFill>
                  <a:srgbClr val="002060"/>
                </a:solidFill>
                <a:latin typeface="+mj-lt"/>
                <a:cs typeface="Times New Roman" panose="02020603050405020304" pitchFamily="18" charset="0"/>
              </a:rPr>
              <a:t>Chúa</a:t>
            </a:r>
            <a:r>
              <a:rPr lang="en-US" sz="5000" b="0" dirty="0" smtClean="0">
                <a:solidFill>
                  <a:srgbClr val="002060"/>
                </a:solidFill>
                <a:latin typeface="+mj-lt"/>
                <a:cs typeface="Times New Roman" panose="02020603050405020304" pitchFamily="18" charset="0"/>
              </a:rPr>
              <a:t>.</a:t>
            </a:r>
            <a:endParaRPr lang="en-US" sz="5000" b="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49908080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smtClean="0">
                <a:solidFill>
                  <a:srgbClr val="003399"/>
                </a:solidFill>
                <a:latin typeface="+mj-lt"/>
              </a:rPr>
              <a:t/>
            </a:r>
            <a:br>
              <a:rPr lang="en-US" sz="4000" b="0" dirty="0" smtClean="0">
                <a:solidFill>
                  <a:srgbClr val="003399"/>
                </a:solidFill>
                <a:latin typeface="+mj-lt"/>
              </a:rPr>
            </a:br>
            <a:endParaRPr lang="en-US" sz="4000" b="0" dirty="0" smtClean="0">
              <a:solidFill>
                <a:srgbClr val="003399"/>
              </a:solidFill>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smtClean="0">
                <a:solidFill>
                  <a:srgbClr val="FF0000"/>
                </a:solidFill>
                <a:latin typeface="+mj-lt"/>
                <a:cs typeface="Times New Roman" panose="02020603050405020304" pitchFamily="18" charset="0"/>
              </a:rPr>
              <a:t>A:</a:t>
            </a:r>
            <a:r>
              <a:rPr lang="en-US" sz="4800" b="0" dirty="0" smtClean="0">
                <a:solidFill>
                  <a:srgbClr val="003399"/>
                </a:solidFill>
                <a:latin typeface="+mj-lt"/>
                <a:cs typeface="Times New Roman" panose="02020603050405020304" pitchFamily="18" charset="0"/>
              </a:rPr>
              <a:t> </a:t>
            </a:r>
            <a:r>
              <a:rPr lang="en-US" sz="4800" b="0" dirty="0" err="1" smtClean="0">
                <a:solidFill>
                  <a:srgbClr val="002060"/>
                </a:solidFill>
                <a:latin typeface="+mj-lt"/>
                <a:cs typeface="Times New Roman" panose="02020603050405020304" pitchFamily="18" charset="0"/>
              </a:rPr>
              <a:t>Chúng</a:t>
            </a:r>
            <a:r>
              <a:rPr lang="en-US" sz="4800" b="0" dirty="0" smtClean="0">
                <a:solidFill>
                  <a:srgbClr val="002060"/>
                </a:solidFill>
                <a:latin typeface="+mj-lt"/>
                <a:cs typeface="Times New Roman" panose="02020603050405020304" pitchFamily="18" charset="0"/>
              </a:rPr>
              <a:t> con </a:t>
            </a:r>
            <a:r>
              <a:rPr lang="en-US" sz="4800" b="0" dirty="0" err="1" smtClean="0">
                <a:solidFill>
                  <a:srgbClr val="002060"/>
                </a:solidFill>
                <a:latin typeface="+mj-lt"/>
                <a:cs typeface="Times New Roman" panose="02020603050405020304" pitchFamily="18" charset="0"/>
              </a:rPr>
              <a:t>cảm</a:t>
            </a:r>
            <a:r>
              <a:rPr lang="en-US" sz="4800" b="0" dirty="0" smtClean="0">
                <a:solidFill>
                  <a:srgbClr val="002060"/>
                </a:solidFill>
                <a:latin typeface="+mj-lt"/>
                <a:cs typeface="Times New Roman" panose="02020603050405020304" pitchFamily="18" charset="0"/>
              </a:rPr>
              <a:t> </a:t>
            </a:r>
            <a:r>
              <a:rPr lang="en-US" sz="4800" b="0" dirty="0" err="1" smtClean="0">
                <a:solidFill>
                  <a:srgbClr val="002060"/>
                </a:solidFill>
                <a:latin typeface="+mj-lt"/>
                <a:cs typeface="Times New Roman" panose="02020603050405020304" pitchFamily="18" charset="0"/>
              </a:rPr>
              <a:t>tạ</a:t>
            </a:r>
            <a:r>
              <a:rPr lang="en-US" sz="4800" b="0" dirty="0" smtClean="0">
                <a:solidFill>
                  <a:srgbClr val="002060"/>
                </a:solidFill>
                <a:latin typeface="+mj-lt"/>
                <a:cs typeface="Times New Roman" panose="02020603050405020304" pitchFamily="18" charset="0"/>
              </a:rPr>
              <a:t> </a:t>
            </a:r>
            <a:r>
              <a:rPr lang="en-US" sz="4800" b="0" dirty="0" err="1" smtClean="0">
                <a:solidFill>
                  <a:srgbClr val="002060"/>
                </a:solidFill>
                <a:latin typeface="+mj-lt"/>
                <a:cs typeface="Times New Roman" panose="02020603050405020304" pitchFamily="18" charset="0"/>
              </a:rPr>
              <a:t>Chúa</a:t>
            </a:r>
            <a:r>
              <a:rPr lang="en-US" sz="4800" b="0" dirty="0" smtClean="0">
                <a:solidFill>
                  <a:srgbClr val="002060"/>
                </a:solidFill>
                <a:latin typeface="+mj-lt"/>
                <a:cs typeface="Times New Roman" panose="02020603050405020304" pitchFamily="18" charset="0"/>
              </a:rPr>
              <a:t> </a:t>
            </a:r>
            <a:r>
              <a:rPr lang="en-US" sz="4800" b="0" dirty="0" err="1" smtClean="0">
                <a:solidFill>
                  <a:srgbClr val="002060"/>
                </a:solidFill>
                <a:latin typeface="+mj-lt"/>
                <a:cs typeface="Times New Roman" panose="02020603050405020304" pitchFamily="18" charset="0"/>
              </a:rPr>
              <a:t>vì</a:t>
            </a:r>
            <a:r>
              <a:rPr lang="en-US" sz="4800" b="0" dirty="0" smtClean="0">
                <a:solidFill>
                  <a:srgbClr val="002060"/>
                </a:solidFill>
                <a:latin typeface="+mj-lt"/>
                <a:cs typeface="Times New Roman" panose="02020603050405020304" pitchFamily="18" charset="0"/>
              </a:rPr>
              <a:t> </a:t>
            </a:r>
            <a:r>
              <a:rPr lang="en-US" sz="4800" b="0" dirty="0" err="1" smtClean="0">
                <a:solidFill>
                  <a:srgbClr val="002060"/>
                </a:solidFill>
                <a:latin typeface="+mj-lt"/>
                <a:cs typeface="Times New Roman" panose="02020603050405020304" pitchFamily="18" charset="0"/>
              </a:rPr>
              <a:t>vinh</a:t>
            </a:r>
            <a:r>
              <a:rPr lang="en-US" sz="4800" b="0" dirty="0" smtClean="0">
                <a:solidFill>
                  <a:srgbClr val="002060"/>
                </a:solidFill>
                <a:latin typeface="+mj-lt"/>
                <a:cs typeface="Times New Roman" panose="02020603050405020304" pitchFamily="18" charset="0"/>
              </a:rPr>
              <a:t> </a:t>
            </a:r>
            <a:r>
              <a:rPr lang="en-US" sz="4800" b="0" dirty="0" err="1" smtClean="0">
                <a:solidFill>
                  <a:srgbClr val="002060"/>
                </a:solidFill>
                <a:latin typeface="+mj-lt"/>
                <a:cs typeface="Times New Roman" panose="02020603050405020304" pitchFamily="18" charset="0"/>
              </a:rPr>
              <a:t>quang</a:t>
            </a:r>
            <a:r>
              <a:rPr lang="en-US" sz="4800" b="0" dirty="0" smtClean="0">
                <a:solidFill>
                  <a:srgbClr val="002060"/>
                </a:solidFill>
                <a:latin typeface="+mj-lt"/>
                <a:cs typeface="Times New Roman" panose="02020603050405020304" pitchFamily="18" charset="0"/>
              </a:rPr>
              <a:t> </a:t>
            </a:r>
            <a:r>
              <a:rPr lang="en-US" sz="4800" b="0" dirty="0" err="1" smtClean="0">
                <a:solidFill>
                  <a:srgbClr val="002060"/>
                </a:solidFill>
                <a:latin typeface="+mj-lt"/>
                <a:cs typeface="Times New Roman" panose="02020603050405020304" pitchFamily="18" charset="0"/>
              </a:rPr>
              <a:t>cao</a:t>
            </a:r>
            <a:r>
              <a:rPr lang="en-US" sz="4800" b="0" dirty="0" smtClean="0">
                <a:solidFill>
                  <a:srgbClr val="002060"/>
                </a:solidFill>
                <a:latin typeface="+mj-lt"/>
                <a:cs typeface="Times New Roman" panose="02020603050405020304" pitchFamily="18" charset="0"/>
              </a:rPr>
              <a:t> </a:t>
            </a:r>
            <a:r>
              <a:rPr lang="en-US" sz="4800" b="0" dirty="0" err="1" smtClean="0">
                <a:solidFill>
                  <a:srgbClr val="002060"/>
                </a:solidFill>
                <a:latin typeface="+mj-lt"/>
                <a:cs typeface="Times New Roman" panose="02020603050405020304" pitchFamily="18" charset="0"/>
              </a:rPr>
              <a:t>cả</a:t>
            </a:r>
            <a:r>
              <a:rPr lang="en-US" sz="4800" b="0" dirty="0" smtClean="0">
                <a:solidFill>
                  <a:srgbClr val="002060"/>
                </a:solidFill>
                <a:latin typeface="+mj-lt"/>
                <a:cs typeface="Times New Roman" panose="02020603050405020304" pitchFamily="18" charset="0"/>
              </a:rPr>
              <a:t> </a:t>
            </a:r>
            <a:r>
              <a:rPr lang="en-US" sz="4800" b="0" dirty="0" err="1" smtClean="0">
                <a:solidFill>
                  <a:srgbClr val="002060"/>
                </a:solidFill>
                <a:latin typeface="+mj-lt"/>
                <a:cs typeface="Times New Roman" panose="02020603050405020304" pitchFamily="18" charset="0"/>
              </a:rPr>
              <a:t>Chúa</a:t>
            </a:r>
            <a:r>
              <a:rPr lang="en-US" sz="4800" b="0" dirty="0" smtClean="0">
                <a:solidFill>
                  <a:srgbClr val="002060"/>
                </a:solidFill>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0000"/>
                </a:solidFill>
                <a:latin typeface="+mj-lt"/>
                <a:cs typeface="Times New Roman" panose="02020603050405020304" pitchFamily="18" charset="0"/>
              </a:rPr>
              <a:t>B:</a:t>
            </a:r>
            <a:r>
              <a:rPr lang="vi-VN" sz="4800" b="0" dirty="0">
                <a:solidFill>
                  <a:srgbClr val="003399"/>
                </a:solidFill>
                <a:latin typeface="+mj-lt"/>
                <a:cs typeface="Times New Roman" panose="02020603050405020304" pitchFamily="18" charset="0"/>
              </a:rPr>
              <a:t> </a:t>
            </a:r>
            <a:r>
              <a:rPr lang="vi-VN" sz="4800" b="0" dirty="0" smtClean="0">
                <a:solidFill>
                  <a:srgbClr val="002060"/>
                </a:solidFill>
                <a:latin typeface="+mj-lt"/>
                <a:cs typeface="Times New Roman" panose="02020603050405020304" pitchFamily="18" charset="0"/>
              </a:rPr>
              <a:t>Lạy Chúa là Thiên Chúa, </a:t>
            </a:r>
            <a:r>
              <a:rPr lang="vi-VN" sz="4800" b="0" dirty="0">
                <a:solidFill>
                  <a:srgbClr val="002060"/>
                </a:solidFill>
                <a:latin typeface="+mj-lt"/>
                <a:cs typeface="Times New Roman" panose="02020603050405020304" pitchFamily="18" charset="0"/>
              </a:rPr>
              <a:t>là </a:t>
            </a:r>
            <a:r>
              <a:rPr lang="vi-VN" sz="4800" b="0" dirty="0" smtClean="0">
                <a:solidFill>
                  <a:srgbClr val="002060"/>
                </a:solidFill>
                <a:latin typeface="+mj-lt"/>
                <a:cs typeface="Times New Roman" panose="02020603050405020304" pitchFamily="18" charset="0"/>
              </a:rPr>
              <a:t>Vua trên </a:t>
            </a:r>
            <a:r>
              <a:rPr lang="vi-VN" sz="4800" b="0" dirty="0">
                <a:solidFill>
                  <a:srgbClr val="002060"/>
                </a:solidFill>
                <a:latin typeface="+mj-lt"/>
                <a:cs typeface="Times New Roman" panose="02020603050405020304" pitchFamily="18" charset="0"/>
              </a:rPr>
              <a:t>trời, là </a:t>
            </a:r>
            <a:r>
              <a:rPr lang="vi-VN" sz="4800" b="0" dirty="0" smtClean="0">
                <a:solidFill>
                  <a:srgbClr val="002060"/>
                </a:solidFill>
                <a:latin typeface="+mj-lt"/>
                <a:cs typeface="Times New Roman" panose="02020603050405020304" pitchFamily="18" charset="0"/>
              </a:rPr>
              <a:t>Chúa Cha toàn </a:t>
            </a:r>
            <a:r>
              <a:rPr lang="vi-VN" sz="4800" b="0" dirty="0">
                <a:solidFill>
                  <a:srgbClr val="002060"/>
                </a:solidFill>
                <a:latin typeface="+mj-lt"/>
                <a:cs typeface="Times New Roman" panose="02020603050405020304" pitchFamily="18" charset="0"/>
              </a:rPr>
              <a:t>năng</a:t>
            </a:r>
            <a:r>
              <a:rPr lang="vi-VN" sz="4800" b="0" dirty="0" smtClean="0">
                <a:solidFill>
                  <a:srgbClr val="002060"/>
                </a:solidFill>
                <a:latin typeface="+mj-lt"/>
                <a:cs typeface="Times New Roman" panose="02020603050405020304" pitchFamily="18" charset="0"/>
              </a:rPr>
              <a:t>.</a:t>
            </a:r>
            <a:endParaRPr lang="vi-VN" sz="4800" b="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800967124"/>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smtClean="0">
                <a:solidFill>
                  <a:srgbClr val="003399"/>
                </a:solidFill>
                <a:latin typeface="+mj-lt"/>
              </a:rPr>
              <a:t/>
            </a:r>
            <a:br>
              <a:rPr lang="en-US" sz="4000" b="0" dirty="0" smtClean="0">
                <a:solidFill>
                  <a:srgbClr val="003399"/>
                </a:solidFill>
                <a:latin typeface="+mj-lt"/>
              </a:rPr>
            </a:br>
            <a:endParaRPr lang="en-US" sz="4000" b="0" dirty="0" smtClean="0">
              <a:solidFill>
                <a:srgbClr val="003399"/>
              </a:solidFill>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smtClean="0">
                <a:solidFill>
                  <a:srgbClr val="FF0000"/>
                </a:solidFill>
                <a:latin typeface="+mj-lt"/>
                <a:cs typeface="Times New Roman" panose="02020603050405020304" pitchFamily="18" charset="0"/>
              </a:rPr>
              <a:t>A:</a:t>
            </a:r>
            <a:r>
              <a:rPr lang="en-US" sz="4800" b="0" dirty="0" smtClean="0">
                <a:solidFill>
                  <a:srgbClr val="003399"/>
                </a:solidFill>
                <a:latin typeface="+mj-lt"/>
                <a:cs typeface="Times New Roman" panose="02020603050405020304" pitchFamily="18" charset="0"/>
              </a:rPr>
              <a:t> </a:t>
            </a:r>
            <a:r>
              <a:rPr lang="en-US" sz="4800" b="0" dirty="0" err="1" smtClean="0">
                <a:solidFill>
                  <a:srgbClr val="002060"/>
                </a:solidFill>
                <a:latin typeface="+mj-lt"/>
                <a:cs typeface="Times New Roman" panose="02020603050405020304" pitchFamily="18" charset="0"/>
              </a:rPr>
              <a:t>Lạy</a:t>
            </a:r>
            <a:r>
              <a:rPr lang="en-US" sz="4800" b="0" dirty="0" smtClean="0">
                <a:solidFill>
                  <a:srgbClr val="002060"/>
                </a:solidFill>
                <a:latin typeface="+mj-lt"/>
                <a:cs typeface="Times New Roman" panose="02020603050405020304" pitchFamily="18" charset="0"/>
              </a:rPr>
              <a:t> con </a:t>
            </a:r>
            <a:r>
              <a:rPr lang="en-US" sz="4800" b="0" dirty="0" err="1" smtClean="0">
                <a:solidFill>
                  <a:srgbClr val="002060"/>
                </a:solidFill>
                <a:latin typeface="+mj-lt"/>
                <a:cs typeface="Times New Roman" panose="02020603050405020304" pitchFamily="18" charset="0"/>
              </a:rPr>
              <a:t>một</a:t>
            </a:r>
            <a:r>
              <a:rPr lang="en-US" sz="4800" b="0" dirty="0" smtClean="0">
                <a:solidFill>
                  <a:srgbClr val="002060"/>
                </a:solidFill>
                <a:latin typeface="+mj-lt"/>
                <a:cs typeface="Times New Roman" panose="02020603050405020304" pitchFamily="18" charset="0"/>
              </a:rPr>
              <a:t> </a:t>
            </a:r>
            <a:r>
              <a:rPr lang="en-US" sz="4800" b="0" dirty="0" err="1" smtClean="0">
                <a:solidFill>
                  <a:srgbClr val="002060"/>
                </a:solidFill>
                <a:latin typeface="+mj-lt"/>
                <a:cs typeface="Times New Roman" panose="02020603050405020304" pitchFamily="18" charset="0"/>
              </a:rPr>
              <a:t>Thiên</a:t>
            </a:r>
            <a:r>
              <a:rPr lang="en-US" sz="4800" b="0" dirty="0" smtClean="0">
                <a:solidFill>
                  <a:srgbClr val="002060"/>
                </a:solidFill>
                <a:latin typeface="+mj-lt"/>
                <a:cs typeface="Times New Roman" panose="02020603050405020304" pitchFamily="18" charset="0"/>
              </a:rPr>
              <a:t> </a:t>
            </a:r>
            <a:r>
              <a:rPr lang="en-US" sz="4800" b="0" dirty="0" err="1" smtClean="0">
                <a:solidFill>
                  <a:srgbClr val="002060"/>
                </a:solidFill>
                <a:latin typeface="+mj-lt"/>
                <a:cs typeface="Times New Roman" panose="02020603050405020304" pitchFamily="18" charset="0"/>
              </a:rPr>
              <a:t>Chúa</a:t>
            </a:r>
            <a:r>
              <a:rPr lang="en-US" sz="4800" b="0" dirty="0" smtClean="0">
                <a:solidFill>
                  <a:srgbClr val="002060"/>
                </a:solidFill>
                <a:latin typeface="+mj-lt"/>
                <a:cs typeface="Times New Roman" panose="02020603050405020304" pitchFamily="18" charset="0"/>
              </a:rPr>
              <a:t>,</a:t>
            </a:r>
            <a:r>
              <a:rPr lang="en-US" sz="4800" b="0" dirty="0" smtClean="0">
                <a:solidFill>
                  <a:srgbClr val="003399"/>
                </a:solidFill>
                <a:latin typeface="+mj-lt"/>
                <a:cs typeface="Times New Roman" panose="02020603050405020304" pitchFamily="18" charset="0"/>
              </a:rPr>
              <a:t>            </a:t>
            </a:r>
            <a:r>
              <a:rPr lang="en-US" sz="4800" b="0" dirty="0" err="1" smtClean="0">
                <a:solidFill>
                  <a:srgbClr val="FF0000"/>
                </a:solidFill>
                <a:latin typeface="+mj-lt"/>
                <a:cs typeface="Times New Roman" panose="02020603050405020304" pitchFamily="18" charset="0"/>
              </a:rPr>
              <a:t>Chúa</a:t>
            </a:r>
            <a:r>
              <a:rPr lang="en-US" sz="4800" b="0" dirty="0" smtClean="0">
                <a:solidFill>
                  <a:srgbClr val="FF0000"/>
                </a:solidFill>
                <a:latin typeface="+mj-lt"/>
                <a:cs typeface="Times New Roman" panose="02020603050405020304" pitchFamily="18" charset="0"/>
              </a:rPr>
              <a:t> </a:t>
            </a:r>
            <a:r>
              <a:rPr lang="en-US" sz="4800" b="0" dirty="0" err="1" smtClean="0">
                <a:solidFill>
                  <a:srgbClr val="FF0000"/>
                </a:solidFill>
                <a:latin typeface="+mj-lt"/>
                <a:cs typeface="Times New Roman" panose="02020603050405020304" pitchFamily="18" charset="0"/>
              </a:rPr>
              <a:t>Giêsu</a:t>
            </a:r>
            <a:r>
              <a:rPr lang="en-US" sz="4800" b="0" dirty="0" smtClean="0">
                <a:solidFill>
                  <a:srgbClr val="FF0000"/>
                </a:solidFill>
                <a:latin typeface="+mj-lt"/>
                <a:cs typeface="Times New Roman" panose="02020603050405020304" pitchFamily="18" charset="0"/>
              </a:rPr>
              <a:t> </a:t>
            </a:r>
            <a:r>
              <a:rPr lang="en-US" sz="4800" b="0" dirty="0" err="1" smtClean="0">
                <a:solidFill>
                  <a:srgbClr val="FF0000"/>
                </a:solidFill>
                <a:latin typeface="+mj-lt"/>
                <a:cs typeface="Times New Roman" panose="02020603050405020304" pitchFamily="18" charset="0"/>
              </a:rPr>
              <a:t>Kitô</a:t>
            </a:r>
            <a:r>
              <a:rPr lang="en-US" sz="4800" b="0" dirty="0" smtClean="0">
                <a:solidFill>
                  <a:srgbClr val="FF0000"/>
                </a:solidFill>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0000"/>
                </a:solidFill>
                <a:latin typeface="+mj-lt"/>
                <a:cs typeface="Times New Roman" panose="02020603050405020304" pitchFamily="18" charset="0"/>
              </a:rPr>
              <a:t>B: </a:t>
            </a:r>
            <a:r>
              <a:rPr lang="vi-VN" sz="4800" b="0" dirty="0" smtClean="0">
                <a:solidFill>
                  <a:srgbClr val="002060"/>
                </a:solidFill>
                <a:latin typeface="+mj-lt"/>
                <a:cs typeface="Times New Roman" panose="02020603050405020304" pitchFamily="18" charset="0"/>
              </a:rPr>
              <a:t>Lạy Chúa là Thiên Chúa, </a:t>
            </a:r>
            <a:r>
              <a:rPr lang="vi-VN" sz="4800" b="0" dirty="0">
                <a:solidFill>
                  <a:srgbClr val="002060"/>
                </a:solidFill>
                <a:latin typeface="+mj-lt"/>
                <a:cs typeface="Times New Roman" panose="02020603050405020304" pitchFamily="18" charset="0"/>
              </a:rPr>
              <a:t>là </a:t>
            </a:r>
            <a:r>
              <a:rPr lang="vi-VN" sz="4800" b="0" dirty="0" smtClean="0">
                <a:solidFill>
                  <a:srgbClr val="002060"/>
                </a:solidFill>
                <a:latin typeface="+mj-lt"/>
                <a:cs typeface="Times New Roman" panose="02020603050405020304" pitchFamily="18" charset="0"/>
              </a:rPr>
              <a:t>Chiên Thiên Chúa là Con Đức Chúa Cha.</a:t>
            </a:r>
            <a:endParaRPr lang="vi-VN" sz="4800" b="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209227146"/>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smtClean="0">
                <a:solidFill>
                  <a:srgbClr val="003399"/>
                </a:solidFill>
                <a:latin typeface="+mj-lt"/>
              </a:rPr>
              <a:t/>
            </a:r>
            <a:br>
              <a:rPr lang="en-US" sz="4000" b="0" dirty="0" smtClean="0">
                <a:solidFill>
                  <a:srgbClr val="003399"/>
                </a:solidFill>
                <a:latin typeface="+mj-lt"/>
              </a:rPr>
            </a:br>
            <a:endParaRPr lang="en-US" sz="4000" b="0" dirty="0" smtClean="0">
              <a:solidFill>
                <a:srgbClr val="003399"/>
              </a:solidFill>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smtClean="0">
                <a:solidFill>
                  <a:srgbClr val="FF0000"/>
                </a:solidFill>
                <a:latin typeface="+mj-lt"/>
                <a:cs typeface="Times New Roman" panose="02020603050405020304" pitchFamily="18" charset="0"/>
              </a:rPr>
              <a:t>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xóa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tội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trần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gian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xin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thương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xót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chúng</a:t>
            </a:r>
            <a:r>
              <a:rPr lang="en-US" sz="5400" b="0" dirty="0" smtClean="0">
                <a:solidFill>
                  <a:srgbClr val="003399"/>
                </a:solidFill>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0000"/>
                </a:solidFill>
                <a:latin typeface="+mj-lt"/>
                <a:cs typeface="Times New Roman" panose="02020603050405020304" pitchFamily="18" charset="0"/>
              </a:rPr>
              <a:t>B:</a:t>
            </a:r>
            <a:r>
              <a:rPr lang="en-US" sz="5400" b="0" dirty="0">
                <a:solidFill>
                  <a:srgbClr val="003399"/>
                </a:solidFill>
                <a:latin typeface="+mj-lt"/>
                <a:cs typeface="Times New Roman" panose="02020603050405020304" pitchFamily="18" charset="0"/>
              </a:rPr>
              <a:t> </a:t>
            </a:r>
            <a:r>
              <a:rPr lang="en-US" sz="5400" b="0" dirty="0" err="1" smtClean="0">
                <a:solidFill>
                  <a:srgbClr val="002060"/>
                </a:solidFill>
                <a:latin typeface="+mj-lt"/>
                <a:cs typeface="Times New Roman" panose="02020603050405020304" pitchFamily="18" charset="0"/>
              </a:rPr>
              <a:t>Chúa</a:t>
            </a:r>
            <a:r>
              <a:rPr lang="en-US" sz="5400" b="0" dirty="0" smtClean="0">
                <a:solidFill>
                  <a:srgbClr val="002060"/>
                </a:solidFill>
                <a:latin typeface="+mj-lt"/>
                <a:cs typeface="Times New Roman" panose="02020603050405020304" pitchFamily="18" charset="0"/>
              </a:rPr>
              <a:t> </a:t>
            </a:r>
            <a:r>
              <a:rPr lang="en-US" sz="5400" b="0" dirty="0" err="1" smtClean="0">
                <a:solidFill>
                  <a:srgbClr val="002060"/>
                </a:solidFill>
                <a:latin typeface="+mj-lt"/>
                <a:cs typeface="Times New Roman" panose="02020603050405020304" pitchFamily="18" charset="0"/>
              </a:rPr>
              <a:t>xóa</a:t>
            </a:r>
            <a:r>
              <a:rPr lang="en-US" sz="5400" b="0" dirty="0" smtClean="0">
                <a:solidFill>
                  <a:srgbClr val="002060"/>
                </a:solidFill>
                <a:latin typeface="+mj-lt"/>
                <a:cs typeface="Times New Roman" panose="02020603050405020304" pitchFamily="18" charset="0"/>
              </a:rPr>
              <a:t> </a:t>
            </a:r>
            <a:r>
              <a:rPr lang="en-US" sz="5400" b="0" dirty="0" err="1">
                <a:solidFill>
                  <a:srgbClr val="002060"/>
                </a:solidFill>
                <a:latin typeface="+mj-lt"/>
                <a:cs typeface="Times New Roman" panose="02020603050405020304" pitchFamily="18" charset="0"/>
              </a:rPr>
              <a:t>tội</a:t>
            </a:r>
            <a:r>
              <a:rPr lang="en-US" sz="5400" b="0" dirty="0">
                <a:solidFill>
                  <a:srgbClr val="002060"/>
                </a:solidFill>
                <a:latin typeface="+mj-lt"/>
                <a:cs typeface="Times New Roman" panose="02020603050405020304" pitchFamily="18" charset="0"/>
              </a:rPr>
              <a:t> </a:t>
            </a:r>
            <a:r>
              <a:rPr lang="en-US" sz="5400" b="0" dirty="0" err="1">
                <a:solidFill>
                  <a:srgbClr val="002060"/>
                </a:solidFill>
                <a:latin typeface="+mj-lt"/>
                <a:cs typeface="Times New Roman" panose="02020603050405020304" pitchFamily="18" charset="0"/>
              </a:rPr>
              <a:t>trần</a:t>
            </a:r>
            <a:r>
              <a:rPr lang="en-US" sz="5400" b="0" dirty="0">
                <a:solidFill>
                  <a:srgbClr val="002060"/>
                </a:solidFill>
                <a:latin typeface="+mj-lt"/>
                <a:cs typeface="Times New Roman" panose="02020603050405020304" pitchFamily="18" charset="0"/>
              </a:rPr>
              <a:t> </a:t>
            </a:r>
            <a:r>
              <a:rPr lang="en-US" sz="5400" b="0" dirty="0" err="1">
                <a:solidFill>
                  <a:srgbClr val="002060"/>
                </a:solidFill>
                <a:latin typeface="+mj-lt"/>
                <a:cs typeface="Times New Roman" panose="02020603050405020304" pitchFamily="18" charset="0"/>
              </a:rPr>
              <a:t>gian</a:t>
            </a:r>
            <a:r>
              <a:rPr lang="en-US" sz="5400" b="0" dirty="0">
                <a:solidFill>
                  <a:srgbClr val="002060"/>
                </a:solidFill>
                <a:latin typeface="+mj-lt"/>
                <a:cs typeface="Times New Roman" panose="02020603050405020304" pitchFamily="18" charset="0"/>
              </a:rPr>
              <a:t>, </a:t>
            </a:r>
            <a:r>
              <a:rPr lang="en-US" sz="5400" b="0" dirty="0" err="1">
                <a:solidFill>
                  <a:srgbClr val="002060"/>
                </a:solidFill>
                <a:latin typeface="+mj-lt"/>
                <a:cs typeface="Times New Roman" panose="02020603050405020304" pitchFamily="18" charset="0"/>
              </a:rPr>
              <a:t>xin</a:t>
            </a:r>
            <a:r>
              <a:rPr lang="en-US" sz="5400" b="0" dirty="0">
                <a:solidFill>
                  <a:srgbClr val="002060"/>
                </a:solidFill>
                <a:latin typeface="+mj-lt"/>
                <a:cs typeface="Times New Roman" panose="02020603050405020304" pitchFamily="18" charset="0"/>
              </a:rPr>
              <a:t> </a:t>
            </a:r>
            <a:r>
              <a:rPr lang="en-US" sz="5400" b="0" dirty="0" err="1">
                <a:solidFill>
                  <a:srgbClr val="002060"/>
                </a:solidFill>
                <a:latin typeface="+mj-lt"/>
                <a:cs typeface="Times New Roman" panose="02020603050405020304" pitchFamily="18" charset="0"/>
              </a:rPr>
              <a:t>nhậm</a:t>
            </a:r>
            <a:r>
              <a:rPr lang="en-US" sz="5400" b="0" dirty="0">
                <a:solidFill>
                  <a:srgbClr val="002060"/>
                </a:solidFill>
                <a:latin typeface="+mj-lt"/>
                <a:cs typeface="Times New Roman" panose="02020603050405020304" pitchFamily="18" charset="0"/>
              </a:rPr>
              <a:t> </a:t>
            </a:r>
            <a:r>
              <a:rPr lang="en-US" sz="5400" b="0" dirty="0" err="1">
                <a:solidFill>
                  <a:srgbClr val="002060"/>
                </a:solidFill>
                <a:latin typeface="+mj-lt"/>
                <a:cs typeface="Times New Roman" panose="02020603050405020304" pitchFamily="18" charset="0"/>
              </a:rPr>
              <a:t>lời</a:t>
            </a:r>
            <a:r>
              <a:rPr lang="en-US" sz="5400" b="0" dirty="0">
                <a:solidFill>
                  <a:srgbClr val="002060"/>
                </a:solidFill>
                <a:latin typeface="+mj-lt"/>
                <a:cs typeface="Times New Roman" panose="02020603050405020304" pitchFamily="18" charset="0"/>
              </a:rPr>
              <a:t> </a:t>
            </a:r>
            <a:r>
              <a:rPr lang="en-US" sz="5400" b="0" dirty="0" err="1">
                <a:solidFill>
                  <a:srgbClr val="002060"/>
                </a:solidFill>
                <a:latin typeface="+mj-lt"/>
                <a:cs typeface="Times New Roman" panose="02020603050405020304" pitchFamily="18" charset="0"/>
              </a:rPr>
              <a:t>chúng</a:t>
            </a:r>
            <a:r>
              <a:rPr lang="en-US" sz="5400" b="0" dirty="0">
                <a:solidFill>
                  <a:srgbClr val="002060"/>
                </a:solidFill>
                <a:latin typeface="+mj-lt"/>
                <a:cs typeface="Times New Roman" panose="02020603050405020304" pitchFamily="18" charset="0"/>
              </a:rPr>
              <a:t> con </a:t>
            </a:r>
            <a:r>
              <a:rPr lang="en-US" sz="5400" b="0" dirty="0" err="1">
                <a:solidFill>
                  <a:srgbClr val="002060"/>
                </a:solidFill>
                <a:latin typeface="+mj-lt"/>
                <a:cs typeface="Times New Roman" panose="02020603050405020304" pitchFamily="18" charset="0"/>
              </a:rPr>
              <a:t>cầu</a:t>
            </a:r>
            <a:r>
              <a:rPr lang="en-US" sz="5400" b="0" dirty="0">
                <a:solidFill>
                  <a:srgbClr val="002060"/>
                </a:solidFill>
                <a:latin typeface="+mj-lt"/>
                <a:cs typeface="Times New Roman" panose="02020603050405020304" pitchFamily="18" charset="0"/>
              </a:rPr>
              <a:t> </a:t>
            </a:r>
            <a:r>
              <a:rPr lang="en-US" sz="5400" b="0" dirty="0" err="1">
                <a:solidFill>
                  <a:srgbClr val="002060"/>
                </a:solidFill>
                <a:latin typeface="+mj-lt"/>
                <a:cs typeface="Times New Roman" panose="02020603050405020304" pitchFamily="18" charset="0"/>
              </a:rPr>
              <a:t>khẩn</a:t>
            </a:r>
            <a:r>
              <a:rPr lang="en-US" sz="5400" b="0" dirty="0" smtClean="0">
                <a:solidFill>
                  <a:srgbClr val="002060"/>
                </a:solidFill>
                <a:latin typeface="+mj-lt"/>
                <a:cs typeface="Times New Roman" panose="02020603050405020304" pitchFamily="18" charset="0"/>
              </a:rPr>
              <a:t>.</a:t>
            </a:r>
            <a:endParaRPr lang="en-US" sz="5400" b="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906277144"/>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smtClean="0">
                <a:solidFill>
                  <a:srgbClr val="003399"/>
                </a:solidFill>
                <a:latin typeface="+mj-lt"/>
              </a:rPr>
              <a:t/>
            </a:r>
            <a:br>
              <a:rPr lang="en-US" sz="4000" b="0" dirty="0" smtClean="0">
                <a:solidFill>
                  <a:srgbClr val="003399"/>
                </a:solidFill>
                <a:latin typeface="+mj-lt"/>
              </a:rPr>
            </a:br>
            <a:endParaRPr lang="en-US" sz="4000" b="0" dirty="0" smtClean="0">
              <a:solidFill>
                <a:srgbClr val="003399"/>
              </a:solidFill>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smtClean="0">
                <a:solidFill>
                  <a:srgbClr val="FF0000"/>
                </a:solidFill>
                <a:latin typeface="+mj-lt"/>
                <a:cs typeface="Times New Roman" panose="02020603050405020304" pitchFamily="18" charset="0"/>
              </a:rPr>
              <a:t>A:</a:t>
            </a:r>
            <a:r>
              <a:rPr lang="en-US" sz="4800" b="0" dirty="0" smtClean="0">
                <a:solidFill>
                  <a:srgbClr val="FF0000"/>
                </a:solidFill>
                <a:latin typeface="+mj-lt"/>
                <a:cs typeface="Times New Roman" panose="02020603050405020304" pitchFamily="18" charset="0"/>
              </a:rPr>
              <a:t> </a:t>
            </a:r>
            <a:r>
              <a:rPr lang="en-US" sz="4800" b="0" dirty="0" err="1" smtClean="0">
                <a:solidFill>
                  <a:srgbClr val="002060"/>
                </a:solidFill>
                <a:latin typeface="+mj-lt"/>
                <a:cs typeface="Times New Roman" panose="02020603050405020304" pitchFamily="18" charset="0"/>
              </a:rPr>
              <a:t>Chúa</a:t>
            </a:r>
            <a:r>
              <a:rPr lang="en-US" sz="4800" b="0" dirty="0" smtClean="0">
                <a:solidFill>
                  <a:srgbClr val="002060"/>
                </a:solidFill>
                <a:latin typeface="+mj-lt"/>
                <a:cs typeface="Times New Roman" panose="02020603050405020304" pitchFamily="18" charset="0"/>
              </a:rPr>
              <a:t> </a:t>
            </a:r>
            <a:r>
              <a:rPr lang="en-US" sz="4800" b="0" dirty="0" err="1" smtClean="0">
                <a:solidFill>
                  <a:srgbClr val="002060"/>
                </a:solidFill>
                <a:latin typeface="+mj-lt"/>
                <a:cs typeface="Times New Roman" panose="02020603050405020304" pitchFamily="18" charset="0"/>
              </a:rPr>
              <a:t>ngự</a:t>
            </a:r>
            <a:r>
              <a:rPr lang="en-US" sz="4800" b="0" dirty="0" smtClean="0">
                <a:solidFill>
                  <a:srgbClr val="002060"/>
                </a:solidFill>
                <a:latin typeface="+mj-lt"/>
                <a:cs typeface="Times New Roman" panose="02020603050405020304" pitchFamily="18" charset="0"/>
              </a:rPr>
              <a:t> </a:t>
            </a:r>
            <a:r>
              <a:rPr lang="en-US" sz="4800" b="0" dirty="0" err="1" smtClean="0">
                <a:solidFill>
                  <a:srgbClr val="002060"/>
                </a:solidFill>
                <a:latin typeface="+mj-lt"/>
                <a:cs typeface="Times New Roman" panose="02020603050405020304" pitchFamily="18" charset="0"/>
              </a:rPr>
              <a:t>bên</a:t>
            </a:r>
            <a:r>
              <a:rPr lang="en-US" sz="4800" b="0" dirty="0" smtClean="0">
                <a:solidFill>
                  <a:srgbClr val="002060"/>
                </a:solidFill>
                <a:latin typeface="+mj-lt"/>
                <a:cs typeface="Times New Roman" panose="02020603050405020304" pitchFamily="18" charset="0"/>
              </a:rPr>
              <a:t> </a:t>
            </a:r>
            <a:r>
              <a:rPr lang="en-US" sz="4800" b="0" dirty="0" err="1" smtClean="0">
                <a:solidFill>
                  <a:srgbClr val="002060"/>
                </a:solidFill>
                <a:latin typeface="+mj-lt"/>
                <a:cs typeface="Times New Roman" panose="02020603050405020304" pitchFamily="18" charset="0"/>
              </a:rPr>
              <a:t>hữu</a:t>
            </a:r>
            <a:r>
              <a:rPr lang="en-US" sz="4800" b="0" dirty="0" smtClean="0">
                <a:solidFill>
                  <a:srgbClr val="002060"/>
                </a:solidFill>
                <a:latin typeface="+mj-lt"/>
                <a:cs typeface="Times New Roman" panose="02020603050405020304" pitchFamily="18" charset="0"/>
              </a:rPr>
              <a:t> </a:t>
            </a:r>
            <a:r>
              <a:rPr lang="en-US" sz="4800" b="0" dirty="0" err="1" smtClean="0">
                <a:solidFill>
                  <a:srgbClr val="002060"/>
                </a:solidFill>
                <a:latin typeface="+mj-lt"/>
                <a:cs typeface="Times New Roman" panose="02020603050405020304" pitchFamily="18" charset="0"/>
              </a:rPr>
              <a:t>Đức</a:t>
            </a:r>
            <a:r>
              <a:rPr lang="en-US" sz="4800" b="0" dirty="0" smtClean="0">
                <a:solidFill>
                  <a:srgbClr val="002060"/>
                </a:solidFill>
                <a:latin typeface="+mj-lt"/>
                <a:cs typeface="Times New Roman" panose="02020603050405020304" pitchFamily="18" charset="0"/>
              </a:rPr>
              <a:t> </a:t>
            </a:r>
            <a:r>
              <a:rPr lang="en-US" sz="4800" b="0" dirty="0" err="1" smtClean="0">
                <a:solidFill>
                  <a:srgbClr val="002060"/>
                </a:solidFill>
                <a:latin typeface="+mj-lt"/>
                <a:cs typeface="Times New Roman" panose="02020603050405020304" pitchFamily="18" charset="0"/>
              </a:rPr>
              <a:t>Chúa</a:t>
            </a:r>
            <a:r>
              <a:rPr lang="en-US" sz="4800" b="0" dirty="0" smtClean="0">
                <a:solidFill>
                  <a:srgbClr val="002060"/>
                </a:solidFill>
                <a:latin typeface="+mj-lt"/>
                <a:cs typeface="Times New Roman" panose="02020603050405020304" pitchFamily="18" charset="0"/>
              </a:rPr>
              <a:t> Cha, </a:t>
            </a:r>
            <a:r>
              <a:rPr lang="en-US" sz="4800" b="0" dirty="0" err="1" smtClean="0">
                <a:solidFill>
                  <a:srgbClr val="002060"/>
                </a:solidFill>
                <a:latin typeface="+mj-lt"/>
                <a:cs typeface="Times New Roman" panose="02020603050405020304" pitchFamily="18" charset="0"/>
              </a:rPr>
              <a:t>xin</a:t>
            </a:r>
            <a:r>
              <a:rPr lang="en-US" sz="4800" b="0" dirty="0" smtClean="0">
                <a:solidFill>
                  <a:srgbClr val="002060"/>
                </a:solidFill>
                <a:latin typeface="+mj-lt"/>
                <a:cs typeface="Times New Roman" panose="02020603050405020304" pitchFamily="18" charset="0"/>
              </a:rPr>
              <a:t> </a:t>
            </a:r>
            <a:r>
              <a:rPr lang="en-US" sz="4800" b="0" dirty="0" err="1" smtClean="0">
                <a:solidFill>
                  <a:srgbClr val="002060"/>
                </a:solidFill>
                <a:latin typeface="+mj-lt"/>
                <a:cs typeface="Times New Roman" panose="02020603050405020304" pitchFamily="18" charset="0"/>
              </a:rPr>
              <a:t>thương</a:t>
            </a:r>
            <a:r>
              <a:rPr lang="en-US" sz="4800" b="0" dirty="0" smtClean="0">
                <a:solidFill>
                  <a:srgbClr val="002060"/>
                </a:solidFill>
                <a:latin typeface="+mj-lt"/>
                <a:cs typeface="Times New Roman" panose="02020603050405020304" pitchFamily="18" charset="0"/>
              </a:rPr>
              <a:t> </a:t>
            </a:r>
            <a:r>
              <a:rPr lang="en-US" sz="4800" b="0" dirty="0" err="1" smtClean="0">
                <a:solidFill>
                  <a:srgbClr val="002060"/>
                </a:solidFill>
                <a:latin typeface="+mj-lt"/>
                <a:cs typeface="Times New Roman" panose="02020603050405020304" pitchFamily="18" charset="0"/>
              </a:rPr>
              <a:t>xót</a:t>
            </a:r>
            <a:r>
              <a:rPr lang="en-US" sz="4800" b="0" dirty="0" smtClean="0">
                <a:solidFill>
                  <a:srgbClr val="002060"/>
                </a:solidFill>
                <a:latin typeface="+mj-lt"/>
                <a:cs typeface="Times New Roman" panose="02020603050405020304" pitchFamily="18" charset="0"/>
              </a:rPr>
              <a:t> </a:t>
            </a:r>
            <a:r>
              <a:rPr lang="en-US" sz="4800" b="0" dirty="0" err="1" smtClean="0">
                <a:solidFill>
                  <a:srgbClr val="002060"/>
                </a:solidFill>
                <a:latin typeface="+mj-lt"/>
                <a:cs typeface="Times New Roman" panose="02020603050405020304" pitchFamily="18" charset="0"/>
              </a:rPr>
              <a:t>chúng</a:t>
            </a:r>
            <a:r>
              <a:rPr lang="en-US" sz="4800" b="0" dirty="0" smtClean="0">
                <a:solidFill>
                  <a:srgbClr val="002060"/>
                </a:solidFill>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0000"/>
                </a:solidFill>
                <a:latin typeface="+mj-lt"/>
                <a:cs typeface="Times New Roman" panose="02020603050405020304" pitchFamily="18" charset="0"/>
              </a:rPr>
              <a:t>B:</a:t>
            </a:r>
            <a:r>
              <a:rPr lang="vi-VN" sz="4800" b="0" dirty="0">
                <a:solidFill>
                  <a:srgbClr val="003399"/>
                </a:solidFill>
                <a:latin typeface="+mj-lt"/>
                <a:cs typeface="Times New Roman" panose="02020603050405020304" pitchFamily="18" charset="0"/>
              </a:rPr>
              <a:t> </a:t>
            </a:r>
            <a:r>
              <a:rPr lang="vi-VN" sz="4800" b="0" dirty="0" smtClean="0">
                <a:solidFill>
                  <a:srgbClr val="002060"/>
                </a:solidFill>
                <a:latin typeface="+mj-lt"/>
                <a:cs typeface="Times New Roman" panose="02020603050405020304" pitchFamily="18" charset="0"/>
              </a:rPr>
              <a:t>Vì lạy</a:t>
            </a:r>
            <a:r>
              <a:rPr lang="vi-VN" sz="4800" b="0" dirty="0" smtClean="0">
                <a:solidFill>
                  <a:srgbClr val="003399"/>
                </a:solidFill>
                <a:latin typeface="+mj-lt"/>
                <a:cs typeface="Times New Roman" panose="02020603050405020304" pitchFamily="18" charset="0"/>
              </a:rPr>
              <a:t> </a:t>
            </a:r>
            <a:r>
              <a:rPr lang="vi-VN" sz="4800" b="0" dirty="0" smtClean="0">
                <a:solidFill>
                  <a:srgbClr val="FF0000"/>
                </a:solidFill>
                <a:latin typeface="+mj-lt"/>
                <a:cs typeface="Times New Roman" panose="02020603050405020304" pitchFamily="18" charset="0"/>
              </a:rPr>
              <a:t>Chúa Giêsu Kitô, </a:t>
            </a:r>
            <a:r>
              <a:rPr lang="vi-VN" sz="4800" b="0" dirty="0">
                <a:solidFill>
                  <a:srgbClr val="002060"/>
                </a:solidFill>
                <a:latin typeface="+mj-lt"/>
                <a:cs typeface="Times New Roman" panose="02020603050405020304" pitchFamily="18" charset="0"/>
              </a:rPr>
              <a:t>chỉ có </a:t>
            </a:r>
            <a:r>
              <a:rPr lang="vi-VN" sz="4800" b="0" dirty="0" smtClean="0">
                <a:solidFill>
                  <a:srgbClr val="002060"/>
                </a:solidFill>
                <a:latin typeface="+mj-lt"/>
                <a:cs typeface="Times New Roman" panose="02020603050405020304" pitchFamily="18" charset="0"/>
              </a:rPr>
              <a:t>Chúa là Đấng Thánh.</a:t>
            </a:r>
            <a:endParaRPr lang="vi-VN" sz="4800" b="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4216809119"/>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smtClean="0">
                <a:solidFill>
                  <a:srgbClr val="003399"/>
                </a:solidFill>
                <a:latin typeface="+mj-lt"/>
              </a:rPr>
              <a:t/>
            </a:r>
            <a:br>
              <a:rPr lang="en-US" sz="4000" b="0" dirty="0" smtClean="0">
                <a:solidFill>
                  <a:srgbClr val="003399"/>
                </a:solidFill>
                <a:latin typeface="+mj-lt"/>
              </a:rPr>
            </a:br>
            <a:endParaRPr lang="en-US" sz="4000" b="0" dirty="0" smtClean="0">
              <a:solidFill>
                <a:srgbClr val="003399"/>
              </a:solidFill>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smtClean="0">
                <a:solidFill>
                  <a:srgbClr val="002060"/>
                </a:solidFill>
                <a:latin typeface="+mj-lt"/>
                <a:cs typeface="Times New Roman" panose="02020603050405020304" pitchFamily="18" charset="0"/>
              </a:rPr>
              <a:t>Chỉ</a:t>
            </a:r>
            <a:r>
              <a:rPr lang="en-US" sz="4400" b="0" dirty="0" smtClean="0">
                <a:solidFill>
                  <a:srgbClr val="002060"/>
                </a:solidFill>
                <a:latin typeface="+mj-lt"/>
                <a:cs typeface="Times New Roman" panose="02020603050405020304" pitchFamily="18" charset="0"/>
              </a:rPr>
              <a:t> </a:t>
            </a:r>
            <a:r>
              <a:rPr lang="en-US" sz="4400" b="0" dirty="0" err="1" smtClean="0">
                <a:solidFill>
                  <a:srgbClr val="002060"/>
                </a:solidFill>
                <a:latin typeface="+mj-lt"/>
                <a:cs typeface="Times New Roman" panose="02020603050405020304" pitchFamily="18" charset="0"/>
              </a:rPr>
              <a:t>có</a:t>
            </a:r>
            <a:r>
              <a:rPr lang="en-US" sz="4400" b="0" dirty="0" smtClean="0">
                <a:solidFill>
                  <a:srgbClr val="002060"/>
                </a:solidFill>
                <a:latin typeface="+mj-lt"/>
                <a:cs typeface="Times New Roman" panose="02020603050405020304" pitchFamily="18" charset="0"/>
              </a:rPr>
              <a:t> </a:t>
            </a:r>
            <a:r>
              <a:rPr lang="en-US" sz="4400" b="0" dirty="0" err="1" smtClean="0">
                <a:solidFill>
                  <a:srgbClr val="002060"/>
                </a:solidFill>
                <a:latin typeface="+mj-lt"/>
                <a:cs typeface="Times New Roman" panose="02020603050405020304" pitchFamily="18" charset="0"/>
              </a:rPr>
              <a:t>Chúa</a:t>
            </a:r>
            <a:r>
              <a:rPr lang="en-US" sz="4400" b="0" dirty="0" smtClean="0">
                <a:solidFill>
                  <a:srgbClr val="002060"/>
                </a:solidFill>
                <a:latin typeface="+mj-lt"/>
                <a:cs typeface="Times New Roman" panose="02020603050405020304" pitchFamily="18" charset="0"/>
              </a:rPr>
              <a:t> </a:t>
            </a:r>
            <a:r>
              <a:rPr lang="en-US" sz="4400" b="0" dirty="0" err="1" smtClean="0">
                <a:solidFill>
                  <a:srgbClr val="002060"/>
                </a:solidFill>
                <a:latin typeface="+mj-lt"/>
                <a:cs typeface="Times New Roman" panose="02020603050405020304" pitchFamily="18" charset="0"/>
              </a:rPr>
              <a:t>là</a:t>
            </a:r>
            <a:r>
              <a:rPr lang="en-US" sz="4400" b="0" dirty="0" smtClean="0">
                <a:solidFill>
                  <a:srgbClr val="002060"/>
                </a:solidFill>
                <a:latin typeface="+mj-lt"/>
                <a:cs typeface="Times New Roman" panose="02020603050405020304" pitchFamily="18" charset="0"/>
              </a:rPr>
              <a:t> </a:t>
            </a:r>
            <a:r>
              <a:rPr lang="en-US" sz="4400" b="0" dirty="0" err="1" smtClean="0">
                <a:solidFill>
                  <a:srgbClr val="002060"/>
                </a:solidFill>
                <a:latin typeface="+mj-lt"/>
                <a:cs typeface="Times New Roman" panose="02020603050405020304" pitchFamily="18" charset="0"/>
              </a:rPr>
              <a:t>Chúa</a:t>
            </a:r>
            <a:r>
              <a:rPr lang="en-US" sz="4400" b="0" dirty="0" smtClean="0">
                <a:solidFill>
                  <a:srgbClr val="002060"/>
                </a:solidFill>
                <a:latin typeface="+mj-lt"/>
                <a:cs typeface="Times New Roman" panose="02020603050405020304" pitchFamily="18" charset="0"/>
              </a:rPr>
              <a:t>, </a:t>
            </a:r>
            <a:r>
              <a:rPr lang="en-US" sz="4400" b="0" dirty="0" err="1" smtClean="0">
                <a:solidFill>
                  <a:srgbClr val="002060"/>
                </a:solidFill>
                <a:latin typeface="+mj-lt"/>
                <a:cs typeface="Times New Roman" panose="02020603050405020304" pitchFamily="18" charset="0"/>
              </a:rPr>
              <a:t>chỉ</a:t>
            </a:r>
            <a:r>
              <a:rPr lang="en-US" sz="4400" b="0" dirty="0" smtClean="0">
                <a:solidFill>
                  <a:srgbClr val="002060"/>
                </a:solidFill>
                <a:latin typeface="+mj-lt"/>
                <a:cs typeface="Times New Roman" panose="02020603050405020304" pitchFamily="18" charset="0"/>
              </a:rPr>
              <a:t> </a:t>
            </a:r>
            <a:r>
              <a:rPr lang="en-US" sz="4400" b="0" dirty="0" err="1" smtClean="0">
                <a:solidFill>
                  <a:srgbClr val="002060"/>
                </a:solidFill>
                <a:latin typeface="+mj-lt"/>
                <a:cs typeface="Times New Roman" panose="02020603050405020304" pitchFamily="18" charset="0"/>
              </a:rPr>
              <a:t>có</a:t>
            </a:r>
            <a:r>
              <a:rPr lang="en-US" sz="4400" b="0" dirty="0" smtClean="0">
                <a:solidFill>
                  <a:srgbClr val="002060"/>
                </a:solidFill>
                <a:latin typeface="+mj-lt"/>
                <a:cs typeface="Times New Roman" panose="02020603050405020304" pitchFamily="18" charset="0"/>
              </a:rPr>
              <a:t> </a:t>
            </a:r>
            <a:r>
              <a:rPr lang="en-US" sz="4400" b="0" dirty="0" err="1" smtClean="0">
                <a:solidFill>
                  <a:srgbClr val="002060"/>
                </a:solidFill>
                <a:latin typeface="+mj-lt"/>
                <a:cs typeface="Times New Roman" panose="02020603050405020304" pitchFamily="18" charset="0"/>
              </a:rPr>
              <a:t>Chúa</a:t>
            </a:r>
            <a:r>
              <a:rPr lang="en-US" sz="4400" b="0" dirty="0" smtClean="0">
                <a:solidFill>
                  <a:srgbClr val="002060"/>
                </a:solidFill>
                <a:latin typeface="+mj-lt"/>
                <a:cs typeface="Times New Roman" panose="02020603050405020304" pitchFamily="18" charset="0"/>
              </a:rPr>
              <a:t> </a:t>
            </a:r>
            <a:r>
              <a:rPr lang="en-US" sz="4400" b="0" dirty="0" err="1" smtClean="0">
                <a:solidFill>
                  <a:srgbClr val="002060"/>
                </a:solidFill>
                <a:latin typeface="+mj-lt"/>
                <a:cs typeface="Times New Roman" panose="02020603050405020304" pitchFamily="18" charset="0"/>
              </a:rPr>
              <a:t>là</a:t>
            </a:r>
            <a:r>
              <a:rPr lang="en-US" sz="4400" b="0" dirty="0" smtClean="0">
                <a:solidFill>
                  <a:srgbClr val="002060"/>
                </a:solidFill>
                <a:latin typeface="+mj-lt"/>
                <a:cs typeface="Times New Roman" panose="02020603050405020304" pitchFamily="18" charset="0"/>
              </a:rPr>
              <a:t> </a:t>
            </a:r>
            <a:r>
              <a:rPr lang="en-US" sz="4400" b="0" dirty="0" err="1" smtClean="0">
                <a:solidFill>
                  <a:srgbClr val="002060"/>
                </a:solidFill>
                <a:latin typeface="+mj-lt"/>
                <a:cs typeface="Times New Roman" panose="02020603050405020304" pitchFamily="18" charset="0"/>
              </a:rPr>
              <a:t>đấng</a:t>
            </a:r>
            <a:r>
              <a:rPr lang="en-US" sz="4400" b="0" dirty="0" smtClean="0">
                <a:solidFill>
                  <a:srgbClr val="002060"/>
                </a:solidFill>
                <a:latin typeface="+mj-lt"/>
                <a:cs typeface="Times New Roman" panose="02020603050405020304" pitchFamily="18" charset="0"/>
              </a:rPr>
              <a:t> </a:t>
            </a:r>
            <a:r>
              <a:rPr lang="en-US" sz="4400" b="0" dirty="0" err="1" smtClean="0">
                <a:solidFill>
                  <a:srgbClr val="002060"/>
                </a:solidFill>
                <a:latin typeface="+mj-lt"/>
                <a:cs typeface="Times New Roman" panose="02020603050405020304" pitchFamily="18" charset="0"/>
              </a:rPr>
              <a:t>tối</a:t>
            </a:r>
            <a:r>
              <a:rPr lang="en-US" sz="4400" b="0" dirty="0" smtClean="0">
                <a:solidFill>
                  <a:srgbClr val="002060"/>
                </a:solidFill>
                <a:latin typeface="+mj-lt"/>
                <a:cs typeface="Times New Roman" panose="02020603050405020304" pitchFamily="18" charset="0"/>
              </a:rPr>
              <a:t> </a:t>
            </a:r>
            <a:r>
              <a:rPr lang="en-US" sz="4400" b="0" dirty="0" err="1" smtClean="0">
                <a:solidFill>
                  <a:srgbClr val="002060"/>
                </a:solidFill>
                <a:latin typeface="+mj-lt"/>
                <a:cs typeface="Times New Roman" panose="02020603050405020304" pitchFamily="18" charset="0"/>
              </a:rPr>
              <a:t>cao</a:t>
            </a:r>
            <a:r>
              <a:rPr lang="en-US" sz="4400" b="0" dirty="0" smtClean="0">
                <a:solidFill>
                  <a:srgbClr val="002060"/>
                </a:solidFill>
                <a:latin typeface="+mj-lt"/>
                <a:cs typeface="Times New Roman" panose="02020603050405020304" pitchFamily="18" charset="0"/>
              </a:rPr>
              <a:t>.</a:t>
            </a:r>
          </a:p>
          <a:p>
            <a:pPr marL="0" indent="0" algn="just" eaLnBrk="1" hangingPunct="1">
              <a:lnSpc>
                <a:spcPct val="140000"/>
              </a:lnSpc>
              <a:buFontTx/>
              <a:buNone/>
            </a:pPr>
            <a:r>
              <a:rPr lang="vi-VN" sz="4400" b="0" u="sng" dirty="0" smtClean="0">
                <a:solidFill>
                  <a:srgbClr val="FF0000"/>
                </a:solidFill>
                <a:latin typeface="+mj-lt"/>
                <a:cs typeface="Times New Roman" panose="02020603050405020304" pitchFamily="18" charset="0"/>
              </a:rPr>
              <a:t>A+</a:t>
            </a:r>
            <a:r>
              <a:rPr lang="en-US" sz="4400" b="0" u="sng" dirty="0">
                <a:solidFill>
                  <a:srgbClr val="FF0000"/>
                </a:solidFill>
                <a:latin typeface="+mj-lt"/>
                <a:cs typeface="Times New Roman" panose="02020603050405020304" pitchFamily="18" charset="0"/>
              </a:rPr>
              <a:t>B</a:t>
            </a:r>
            <a:r>
              <a:rPr lang="vi-VN" sz="4400" b="0" u="sng" dirty="0" smtClean="0">
                <a:solidFill>
                  <a:srgbClr val="FF0000"/>
                </a:solidFill>
                <a:latin typeface="+mj-lt"/>
                <a:cs typeface="Times New Roman" panose="02020603050405020304" pitchFamily="18" charset="0"/>
              </a:rPr>
              <a:t>:</a:t>
            </a:r>
            <a:r>
              <a:rPr lang="vi-VN" sz="4400" b="0" dirty="0" smtClean="0">
                <a:solidFill>
                  <a:srgbClr val="003399"/>
                </a:solidFill>
                <a:latin typeface="+mj-lt"/>
                <a:cs typeface="Times New Roman" panose="02020603050405020304" pitchFamily="18" charset="0"/>
              </a:rPr>
              <a:t> </a:t>
            </a:r>
            <a:r>
              <a:rPr lang="vi-VN" sz="4400" b="0" dirty="0" smtClean="0">
                <a:solidFill>
                  <a:srgbClr val="002060"/>
                </a:solidFill>
                <a:latin typeface="+mj-lt"/>
                <a:cs typeface="Times New Roman" panose="02020603050405020304" pitchFamily="18" charset="0"/>
              </a:rPr>
              <a:t>Cùng Đức Chúa Thánh Thần trong </a:t>
            </a:r>
            <a:r>
              <a:rPr lang="vi-VN" sz="4400" b="0" dirty="0">
                <a:solidFill>
                  <a:srgbClr val="002060"/>
                </a:solidFill>
                <a:latin typeface="+mj-lt"/>
                <a:cs typeface="Times New Roman" panose="02020603050405020304" pitchFamily="18" charset="0"/>
              </a:rPr>
              <a:t>vinh quang </a:t>
            </a:r>
            <a:r>
              <a:rPr lang="vi-VN" sz="4400" b="0" dirty="0" smtClean="0">
                <a:solidFill>
                  <a:srgbClr val="002060"/>
                </a:solidFill>
                <a:latin typeface="+mj-lt"/>
                <a:cs typeface="Times New Roman" panose="02020603050405020304" pitchFamily="18" charset="0"/>
              </a:rPr>
              <a:t>Đức Chúa Cha. </a:t>
            </a:r>
            <a:endParaRPr lang="vi-VN" sz="4400" b="0" dirty="0">
              <a:solidFill>
                <a:srgbClr val="002060"/>
              </a:solidFill>
              <a:latin typeface="+mj-lt"/>
              <a:cs typeface="Times New Roman" panose="02020603050405020304" pitchFamily="18" charset="0"/>
            </a:endParaRPr>
          </a:p>
          <a:p>
            <a:pPr marL="0" indent="0" algn="just" eaLnBrk="1" hangingPunct="1">
              <a:lnSpc>
                <a:spcPct val="140000"/>
              </a:lnSpc>
              <a:buFontTx/>
              <a:buNone/>
            </a:pPr>
            <a:r>
              <a:rPr lang="vi-VN" sz="4400" b="0" u="sng" dirty="0" smtClean="0">
                <a:solidFill>
                  <a:srgbClr val="FF0000"/>
                </a:solidFill>
                <a:latin typeface="+mj-lt"/>
                <a:cs typeface="Times New Roman" panose="02020603050405020304" pitchFamily="18" charset="0"/>
              </a:rPr>
              <a:t>Amen.</a:t>
            </a:r>
            <a:endParaRPr lang="vi-VN" sz="4400" b="0" u="sng"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373287191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eaLnBrk="1" hangingPunct="1">
              <a:defRPr/>
            </a:pPr>
            <a:r>
              <a:rPr lang="en-US" altLang="en-US" sz="3000" b="0" dirty="0">
                <a:effectLst/>
                <a:latin typeface="+mj-lt"/>
              </a:rPr>
              <a:t/>
            </a:r>
            <a:br>
              <a:rPr lang="en-US" altLang="en-US" sz="3000" b="0" dirty="0">
                <a:effectLst/>
                <a:latin typeface="+mj-lt"/>
              </a:rPr>
            </a:br>
            <a:endParaRPr lang="en-US" altLang="en-US" sz="3000" b="0" dirty="0">
              <a:effectLst/>
              <a:latin typeface="+mj-lt"/>
            </a:endParaRPr>
          </a:p>
        </p:txBody>
      </p:sp>
      <p:sp useBgFill="1">
        <p:nvSpPr>
          <p:cNvPr id="887811" name="Rectangle 3"/>
          <p:cNvSpPr>
            <a:spLocks noGrp="1" noChangeArrowheads="1"/>
          </p:cNvSpPr>
          <p:nvPr>
            <p:ph type="body" idx="1"/>
          </p:nvPr>
        </p:nvSpPr>
        <p:spPr>
          <a:xfrm>
            <a:off x="0" y="57150"/>
            <a:ext cx="9144000" cy="5029200"/>
          </a:xfrm>
        </p:spPr>
        <p:txBody>
          <a:bodyPr>
            <a:noAutofit/>
          </a:bodyPr>
          <a:lstStyle/>
          <a:p>
            <a:pPr marL="0" indent="0" algn="ctr">
              <a:lnSpc>
                <a:spcPct val="120000"/>
              </a:lnSpc>
              <a:buNone/>
              <a:defRPr/>
            </a:pPr>
            <a:r>
              <a:rPr lang="vi-VN" altLang="vi-VN" sz="6000" b="0" u="sng" dirty="0" smtClean="0">
                <a:solidFill>
                  <a:srgbClr val="FF0000"/>
                </a:solidFill>
                <a:effectLst/>
                <a:latin typeface="+mj-lt"/>
                <a:cs typeface="Times New Roman" panose="02020603050405020304" pitchFamily="18" charset="0"/>
              </a:rPr>
              <a:t>NHẬP LỄ</a:t>
            </a:r>
          </a:p>
          <a:p>
            <a:pPr marL="0" indent="0" algn="ctr" eaLnBrk="1" hangingPunct="1">
              <a:lnSpc>
                <a:spcPct val="115000"/>
              </a:lnSpc>
              <a:buNone/>
              <a:defRPr/>
            </a:pPr>
            <a:r>
              <a:rPr lang="en-US" sz="6600" b="0" dirty="0" err="1" smtClean="0">
                <a:solidFill>
                  <a:srgbClr val="FF0000"/>
                </a:solidFill>
                <a:effectLst/>
                <a:latin typeface="+mj-lt"/>
                <a:cs typeface="Times New Roman" pitchFamily="18" charset="0"/>
              </a:rPr>
              <a:t>Ca</a:t>
            </a:r>
            <a:r>
              <a:rPr lang="en-US" sz="6600" b="0" dirty="0" smtClean="0">
                <a:solidFill>
                  <a:srgbClr val="FF0000"/>
                </a:solidFill>
                <a:effectLst/>
                <a:latin typeface="+mj-lt"/>
                <a:cs typeface="Times New Roman" pitchFamily="18" charset="0"/>
              </a:rPr>
              <a:t> </a:t>
            </a:r>
            <a:r>
              <a:rPr lang="en-US" sz="6600" b="0" dirty="0" err="1" smtClean="0">
                <a:solidFill>
                  <a:srgbClr val="FF0000"/>
                </a:solidFill>
                <a:effectLst/>
                <a:latin typeface="+mj-lt"/>
                <a:cs typeface="Times New Roman" pitchFamily="18" charset="0"/>
              </a:rPr>
              <a:t>Nhập</a:t>
            </a:r>
            <a:r>
              <a:rPr lang="en-US" sz="6600" b="0" dirty="0" smtClean="0">
                <a:solidFill>
                  <a:srgbClr val="FF0000"/>
                </a:solidFill>
                <a:effectLst/>
                <a:latin typeface="+mj-lt"/>
                <a:cs typeface="Times New Roman" pitchFamily="18" charset="0"/>
              </a:rPr>
              <a:t> </a:t>
            </a:r>
            <a:r>
              <a:rPr lang="en-US" sz="6600" b="0" dirty="0" err="1" smtClean="0">
                <a:solidFill>
                  <a:srgbClr val="FF0000"/>
                </a:solidFill>
                <a:effectLst/>
                <a:latin typeface="+mj-lt"/>
                <a:cs typeface="Times New Roman" pitchFamily="18" charset="0"/>
              </a:rPr>
              <a:t>Lễ</a:t>
            </a:r>
            <a:r>
              <a:rPr lang="en-US" sz="6600" b="0" dirty="0" smtClean="0">
                <a:solidFill>
                  <a:srgbClr val="FF0000"/>
                </a:solidFill>
                <a:effectLst/>
                <a:latin typeface="+mj-lt"/>
                <a:cs typeface="Times New Roman" pitchFamily="18" charset="0"/>
              </a:rPr>
              <a:t/>
            </a:r>
            <a:br>
              <a:rPr lang="en-US" sz="6600" b="0" dirty="0" smtClean="0">
                <a:solidFill>
                  <a:srgbClr val="FF0000"/>
                </a:solidFill>
                <a:effectLst/>
                <a:latin typeface="+mj-lt"/>
                <a:cs typeface="Times New Roman" pitchFamily="18" charset="0"/>
              </a:rPr>
            </a:br>
            <a:r>
              <a:rPr lang="en-US" sz="6600" b="0" dirty="0" err="1" smtClean="0">
                <a:solidFill>
                  <a:srgbClr val="FF0000"/>
                </a:solidFill>
                <a:effectLst/>
                <a:latin typeface="+mj-lt"/>
                <a:cs typeface="Times New Roman" pitchFamily="18" charset="0"/>
              </a:rPr>
              <a:t>Lễ</a:t>
            </a:r>
            <a:r>
              <a:rPr lang="en-US" sz="6600" b="0" dirty="0" smtClean="0">
                <a:solidFill>
                  <a:srgbClr val="FF0000"/>
                </a:solidFill>
                <a:effectLst/>
                <a:latin typeface="+mj-lt"/>
                <a:cs typeface="Times New Roman" pitchFamily="18" charset="0"/>
              </a:rPr>
              <a:t> </a:t>
            </a:r>
            <a:r>
              <a:rPr lang="en-US" sz="6600" b="0" dirty="0" err="1" smtClean="0">
                <a:solidFill>
                  <a:srgbClr val="FF0000"/>
                </a:solidFill>
                <a:effectLst/>
                <a:latin typeface="+mj-lt"/>
                <a:cs typeface="Times New Roman" pitchFamily="18" charset="0"/>
              </a:rPr>
              <a:t>Thánh</a:t>
            </a:r>
            <a:r>
              <a:rPr lang="en-US" sz="6600" b="0" dirty="0" smtClean="0">
                <a:solidFill>
                  <a:srgbClr val="FF0000"/>
                </a:solidFill>
                <a:effectLst/>
                <a:latin typeface="+mj-lt"/>
                <a:cs typeface="Times New Roman" pitchFamily="18" charset="0"/>
              </a:rPr>
              <a:t> </a:t>
            </a:r>
            <a:r>
              <a:rPr lang="en-US" sz="6600" b="0" dirty="0" err="1" smtClean="0">
                <a:solidFill>
                  <a:srgbClr val="FF0000"/>
                </a:solidFill>
                <a:effectLst/>
                <a:latin typeface="+mj-lt"/>
                <a:cs typeface="Times New Roman" pitchFamily="18" charset="0"/>
              </a:rPr>
              <a:t>Gia</a:t>
            </a:r>
            <a:r>
              <a:rPr lang="en-US" sz="6600" b="0" dirty="0" smtClean="0">
                <a:solidFill>
                  <a:srgbClr val="003399"/>
                </a:solidFill>
                <a:effectLst/>
                <a:latin typeface="+mj-lt"/>
                <a:cs typeface="Times New Roman" pitchFamily="18" charset="0"/>
              </a:rPr>
              <a:t/>
            </a:r>
            <a:br>
              <a:rPr lang="en-US" sz="6600" b="0" dirty="0" smtClean="0">
                <a:solidFill>
                  <a:srgbClr val="003399"/>
                </a:solidFill>
                <a:effectLst/>
                <a:latin typeface="+mj-lt"/>
                <a:cs typeface="Times New Roman" pitchFamily="18" charset="0"/>
              </a:rPr>
            </a:br>
            <a:r>
              <a:rPr lang="en-US" sz="5400" b="0" i="1" dirty="0" smtClean="0">
                <a:solidFill>
                  <a:srgbClr val="002060"/>
                </a:solidFill>
                <a:effectLst/>
                <a:latin typeface="+mj-lt"/>
                <a:cs typeface="Times New Roman" pitchFamily="18" charset="0"/>
              </a:rPr>
              <a:t>Kim Long</a:t>
            </a:r>
            <a:endParaRPr lang="en-US" sz="5400" b="0" i="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2475722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40943974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eaLnBrk="1" hangingPunct="1">
              <a:defRPr/>
            </a:pPr>
            <a:r>
              <a:rPr lang="en-US" altLang="en-US" sz="3000" b="0" dirty="0">
                <a:effectLst/>
                <a:latin typeface="+mj-lt"/>
              </a:rPr>
              <a:t/>
            </a:r>
            <a:br>
              <a:rPr lang="en-US" altLang="en-US" sz="3000" b="0" dirty="0">
                <a:effectLst/>
                <a:latin typeface="+mj-lt"/>
              </a:rPr>
            </a:br>
            <a:endParaRPr lang="en-US" altLang="en-US" sz="3000" b="0" dirty="0">
              <a:effectLst/>
              <a:latin typeface="+mj-lt"/>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5143499"/>
          </a:xfrm>
        </p:spPr>
      </p:pic>
    </p:spTree>
    <p:extLst>
      <p:ext uri="{BB962C8B-B14F-4D97-AF65-F5344CB8AC3E}">
        <p14:creationId xmlns:p14="http://schemas.microsoft.com/office/powerpoint/2010/main" val="27576774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0" y="438150"/>
            <a:ext cx="9144000" cy="4762500"/>
          </a:xfrm>
        </p:spPr>
        <p:txBody>
          <a:bodyPr>
            <a:noAutofit/>
          </a:bodyPr>
          <a:lstStyle/>
          <a:p>
            <a:pPr marL="0" indent="0" algn="just">
              <a:buNone/>
              <a:defRPr/>
            </a:pPr>
            <a:r>
              <a:rPr lang="en-US" sz="8000" b="0" u="sng" dirty="0" err="1" smtClean="0">
                <a:solidFill>
                  <a:srgbClr val="FF0000"/>
                </a:solidFill>
                <a:effectLst/>
                <a:latin typeface="+mj-lt"/>
              </a:rPr>
              <a:t>Đk</a:t>
            </a:r>
            <a:r>
              <a:rPr lang="en-US" sz="8000" b="0" u="sng" dirty="0" smtClean="0">
                <a:solidFill>
                  <a:srgbClr val="FF0000"/>
                </a:solidFill>
                <a:effectLst/>
                <a:latin typeface="+mj-lt"/>
              </a:rPr>
              <a:t>:</a:t>
            </a:r>
            <a:r>
              <a:rPr lang="en-US" sz="8000" b="0" dirty="0" smtClean="0">
                <a:solidFill>
                  <a:srgbClr val="003399"/>
                </a:solidFill>
                <a:effectLst/>
                <a:latin typeface="+mj-lt"/>
              </a:rPr>
              <a:t> </a:t>
            </a:r>
            <a:r>
              <a:rPr lang="vi-VN" sz="8000" b="0" dirty="0" smtClean="0">
                <a:solidFill>
                  <a:srgbClr val="002060"/>
                </a:solidFill>
                <a:effectLst/>
                <a:latin typeface="+mj-lt"/>
              </a:rPr>
              <a:t>Ô</a:t>
            </a:r>
            <a:r>
              <a:rPr lang="en-US" sz="8000" b="0" dirty="0" err="1" smtClean="0">
                <a:solidFill>
                  <a:srgbClr val="002060"/>
                </a:solidFill>
                <a:effectLst/>
                <a:latin typeface="+mj-lt"/>
              </a:rPr>
              <a:t>i</a:t>
            </a:r>
            <a:r>
              <a:rPr lang="en-US" sz="8000" b="0" dirty="0" smtClean="0">
                <a:solidFill>
                  <a:srgbClr val="002060"/>
                </a:solidFill>
                <a:effectLst/>
                <a:latin typeface="+mj-lt"/>
              </a:rPr>
              <a:t> </a:t>
            </a:r>
            <a:r>
              <a:rPr lang="en-US" sz="8000" b="0" dirty="0" err="1" smtClean="0">
                <a:solidFill>
                  <a:srgbClr val="002060"/>
                </a:solidFill>
                <a:effectLst/>
                <a:latin typeface="+mj-lt"/>
              </a:rPr>
              <a:t>lạy</a:t>
            </a:r>
            <a:r>
              <a:rPr lang="en-US" sz="8000" b="0" dirty="0" smtClean="0">
                <a:solidFill>
                  <a:srgbClr val="002060"/>
                </a:solidFill>
                <a:effectLst/>
                <a:latin typeface="+mj-lt"/>
              </a:rPr>
              <a:t> </a:t>
            </a:r>
            <a:r>
              <a:rPr lang="vi-VN" sz="8000" b="0" dirty="0" smtClean="0">
                <a:solidFill>
                  <a:srgbClr val="002060"/>
                </a:solidFill>
                <a:effectLst/>
                <a:latin typeface="+mj-lt"/>
              </a:rPr>
              <a:t>C</a:t>
            </a:r>
            <a:r>
              <a:rPr lang="en-US" sz="8000" b="0" dirty="0" err="1" smtClean="0">
                <a:solidFill>
                  <a:srgbClr val="002060"/>
                </a:solidFill>
                <a:effectLst/>
                <a:latin typeface="+mj-lt"/>
              </a:rPr>
              <a:t>húa</a:t>
            </a:r>
            <a:r>
              <a:rPr lang="en-US" sz="8000" b="0" dirty="0" smtClean="0">
                <a:solidFill>
                  <a:srgbClr val="002060"/>
                </a:solidFill>
                <a:effectLst/>
                <a:latin typeface="+mj-lt"/>
              </a:rPr>
              <a:t>, </a:t>
            </a:r>
            <a:r>
              <a:rPr lang="en-US" sz="8000" b="0" dirty="0" err="1" smtClean="0">
                <a:solidFill>
                  <a:srgbClr val="002060"/>
                </a:solidFill>
                <a:effectLst/>
                <a:latin typeface="+mj-lt"/>
              </a:rPr>
              <a:t>phúc</a:t>
            </a:r>
            <a:r>
              <a:rPr lang="en-US" sz="8000" b="0" dirty="0" smtClean="0">
                <a:solidFill>
                  <a:srgbClr val="002060"/>
                </a:solidFill>
                <a:effectLst/>
                <a:latin typeface="+mj-lt"/>
              </a:rPr>
              <a:t> </a:t>
            </a:r>
            <a:r>
              <a:rPr lang="en-US" sz="8000" b="0" dirty="0" err="1" smtClean="0">
                <a:solidFill>
                  <a:srgbClr val="002060"/>
                </a:solidFill>
                <a:effectLst/>
                <a:latin typeface="+mj-lt"/>
              </a:rPr>
              <a:t>thay</a:t>
            </a:r>
            <a:r>
              <a:rPr lang="en-US" sz="8000" b="0" dirty="0" smtClean="0">
                <a:solidFill>
                  <a:srgbClr val="002060"/>
                </a:solidFill>
                <a:effectLst/>
                <a:latin typeface="+mj-lt"/>
              </a:rPr>
              <a:t> </a:t>
            </a:r>
            <a:r>
              <a:rPr lang="en-US" sz="8000" b="0" dirty="0" err="1" smtClean="0">
                <a:solidFill>
                  <a:srgbClr val="002060"/>
                </a:solidFill>
                <a:effectLst/>
                <a:latin typeface="+mj-lt"/>
              </a:rPr>
              <a:t>người</a:t>
            </a:r>
            <a:r>
              <a:rPr lang="en-US" sz="8000" b="0" dirty="0" smtClean="0">
                <a:solidFill>
                  <a:srgbClr val="002060"/>
                </a:solidFill>
                <a:effectLst/>
                <a:latin typeface="+mj-lt"/>
              </a:rPr>
              <a:t> ở </a:t>
            </a:r>
            <a:r>
              <a:rPr lang="en-US" sz="8000" b="0" dirty="0" err="1" smtClean="0">
                <a:solidFill>
                  <a:srgbClr val="002060"/>
                </a:solidFill>
                <a:effectLst/>
                <a:latin typeface="+mj-lt"/>
              </a:rPr>
              <a:t>trong</a:t>
            </a:r>
            <a:r>
              <a:rPr lang="en-US" sz="8000" b="0" dirty="0" smtClean="0">
                <a:solidFill>
                  <a:srgbClr val="002060"/>
                </a:solidFill>
                <a:effectLst/>
                <a:latin typeface="+mj-lt"/>
              </a:rPr>
              <a:t> </a:t>
            </a:r>
            <a:r>
              <a:rPr lang="en-US" sz="8000" b="0" dirty="0" err="1" smtClean="0">
                <a:solidFill>
                  <a:srgbClr val="002060"/>
                </a:solidFill>
                <a:effectLst/>
                <a:latin typeface="+mj-lt"/>
              </a:rPr>
              <a:t>thánh</a:t>
            </a:r>
            <a:r>
              <a:rPr lang="en-US" sz="8000" b="0" dirty="0" smtClean="0">
                <a:solidFill>
                  <a:srgbClr val="002060"/>
                </a:solidFill>
                <a:effectLst/>
                <a:latin typeface="+mj-lt"/>
              </a:rPr>
              <a:t> </a:t>
            </a:r>
            <a:r>
              <a:rPr lang="en-US" sz="8000" b="0" dirty="0" err="1" smtClean="0">
                <a:solidFill>
                  <a:srgbClr val="002060"/>
                </a:solidFill>
                <a:effectLst/>
                <a:latin typeface="+mj-lt"/>
              </a:rPr>
              <a:t>điện</a:t>
            </a:r>
            <a:r>
              <a:rPr lang="en-US" sz="8000" b="0" dirty="0" smtClean="0">
                <a:solidFill>
                  <a:srgbClr val="002060"/>
                </a:solidFill>
                <a:effectLst/>
                <a:latin typeface="+mj-lt"/>
              </a:rPr>
              <a:t>.</a:t>
            </a:r>
            <a:endParaRPr lang="en-US" sz="8000" b="0" dirty="0">
              <a:solidFill>
                <a:srgbClr val="002060"/>
              </a:solidFill>
              <a:effectLst/>
              <a:latin typeface="+mj-lt"/>
            </a:endParaRPr>
          </a:p>
        </p:txBody>
      </p:sp>
    </p:spTree>
    <p:extLst>
      <p:ext uri="{BB962C8B-B14F-4D97-AF65-F5344CB8AC3E}">
        <p14:creationId xmlns:p14="http://schemas.microsoft.com/office/powerpoint/2010/main" val="11231665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0" y="285750"/>
            <a:ext cx="9144000" cy="4914899"/>
          </a:xfrm>
        </p:spPr>
        <p:txBody>
          <a:bodyPr>
            <a:noAutofit/>
          </a:bodyPr>
          <a:lstStyle/>
          <a:p>
            <a:pPr marL="0" indent="0" algn="just">
              <a:buNone/>
              <a:defRPr/>
            </a:pPr>
            <a:r>
              <a:rPr lang="en-US" sz="5600" b="0" u="sng" dirty="0" smtClean="0">
                <a:solidFill>
                  <a:srgbClr val="FF0000"/>
                </a:solidFill>
                <a:effectLst/>
                <a:latin typeface="+mj-lt"/>
                <a:cs typeface="Times New Roman" pitchFamily="18" charset="0"/>
              </a:rPr>
              <a:t>Tk1:</a:t>
            </a:r>
            <a:r>
              <a:rPr lang="en-US" sz="5600" b="0" dirty="0" smtClean="0">
                <a:solidFill>
                  <a:srgbClr val="003399"/>
                </a:solidFill>
                <a:effectLst/>
                <a:latin typeface="+mj-lt"/>
                <a:cs typeface="Times New Roman" pitchFamily="18" charset="0"/>
              </a:rPr>
              <a:t>  </a:t>
            </a:r>
            <a:r>
              <a:rPr lang="vi-VN" sz="5600" b="0" dirty="0" smtClean="0">
                <a:solidFill>
                  <a:srgbClr val="002060"/>
                </a:solidFill>
                <a:effectLst/>
                <a:latin typeface="+mj-lt"/>
                <a:cs typeface="Times New Roman" pitchFamily="18" charset="0"/>
              </a:rPr>
              <a:t>H</a:t>
            </a:r>
            <a:r>
              <a:rPr lang="en-US" sz="5600" b="0" dirty="0" err="1" smtClean="0">
                <a:solidFill>
                  <a:srgbClr val="002060"/>
                </a:solidFill>
                <a:effectLst/>
                <a:latin typeface="+mj-lt"/>
                <a:cs typeface="Times New Roman" pitchFamily="18" charset="0"/>
              </a:rPr>
              <a:t>ồn</a:t>
            </a:r>
            <a:r>
              <a:rPr lang="en-US" sz="5600" b="0" dirty="0" smtClean="0">
                <a:solidFill>
                  <a:srgbClr val="002060"/>
                </a:solidFill>
                <a:effectLst/>
                <a:latin typeface="+mj-lt"/>
                <a:cs typeface="Times New Roman" pitchFamily="18" charset="0"/>
              </a:rPr>
              <a:t> con </a:t>
            </a:r>
            <a:r>
              <a:rPr lang="en-US" sz="5600" b="0" dirty="0" err="1" smtClean="0">
                <a:solidFill>
                  <a:srgbClr val="002060"/>
                </a:solidFill>
                <a:effectLst/>
                <a:latin typeface="+mj-lt"/>
                <a:cs typeface="Times New Roman" pitchFamily="18" charset="0"/>
              </a:rPr>
              <a:t>khát</a:t>
            </a:r>
            <a:r>
              <a:rPr lang="en-US" sz="5600" b="0" dirty="0" smtClean="0">
                <a:solidFill>
                  <a:srgbClr val="002060"/>
                </a:solidFill>
                <a:effectLst/>
                <a:latin typeface="+mj-lt"/>
                <a:cs typeface="Times New Roman" pitchFamily="18" charset="0"/>
              </a:rPr>
              <a:t> </a:t>
            </a:r>
            <a:r>
              <a:rPr lang="en-US" sz="5600" b="0" dirty="0" err="1" smtClean="0">
                <a:solidFill>
                  <a:srgbClr val="002060"/>
                </a:solidFill>
                <a:effectLst/>
                <a:latin typeface="+mj-lt"/>
                <a:cs typeface="Times New Roman" pitchFamily="18" charset="0"/>
              </a:rPr>
              <a:t>khao</a:t>
            </a:r>
            <a:r>
              <a:rPr lang="en-US" sz="5600" b="0" dirty="0" smtClean="0">
                <a:solidFill>
                  <a:srgbClr val="002060"/>
                </a:solidFill>
                <a:effectLst/>
                <a:latin typeface="+mj-lt"/>
                <a:cs typeface="Times New Roman" pitchFamily="18" charset="0"/>
              </a:rPr>
              <a:t> </a:t>
            </a:r>
            <a:r>
              <a:rPr lang="en-US" sz="5600" b="0" dirty="0" err="1" smtClean="0">
                <a:solidFill>
                  <a:srgbClr val="002060"/>
                </a:solidFill>
                <a:effectLst/>
                <a:latin typeface="+mj-lt"/>
                <a:cs typeface="Times New Roman" pitchFamily="18" charset="0"/>
              </a:rPr>
              <a:t>mỏi</a:t>
            </a:r>
            <a:r>
              <a:rPr lang="en-US" sz="5600" b="0" dirty="0" smtClean="0">
                <a:solidFill>
                  <a:srgbClr val="002060"/>
                </a:solidFill>
                <a:effectLst/>
                <a:latin typeface="+mj-lt"/>
                <a:cs typeface="Times New Roman" pitchFamily="18" charset="0"/>
              </a:rPr>
              <a:t> </a:t>
            </a:r>
            <a:r>
              <a:rPr lang="en-US" sz="5600" b="0" dirty="0" err="1" smtClean="0">
                <a:solidFill>
                  <a:srgbClr val="002060"/>
                </a:solidFill>
                <a:effectLst/>
                <a:latin typeface="+mj-lt"/>
                <a:cs typeface="Times New Roman" pitchFamily="18" charset="0"/>
              </a:rPr>
              <a:t>mòn</a:t>
            </a:r>
            <a:r>
              <a:rPr lang="en-US" sz="5600" b="0" dirty="0" smtClean="0">
                <a:solidFill>
                  <a:srgbClr val="002060"/>
                </a:solidFill>
                <a:effectLst/>
                <a:latin typeface="+mj-lt"/>
                <a:cs typeface="Times New Roman" pitchFamily="18" charset="0"/>
              </a:rPr>
              <a:t> </a:t>
            </a:r>
            <a:r>
              <a:rPr lang="en-US" sz="5600" b="0" dirty="0" err="1" smtClean="0">
                <a:solidFill>
                  <a:srgbClr val="002060"/>
                </a:solidFill>
                <a:effectLst/>
                <a:latin typeface="+mj-lt"/>
                <a:cs typeface="Times New Roman" pitchFamily="18" charset="0"/>
              </a:rPr>
              <a:t>mong</a:t>
            </a:r>
            <a:r>
              <a:rPr lang="en-US" sz="5600" b="0" dirty="0" smtClean="0">
                <a:solidFill>
                  <a:srgbClr val="002060"/>
                </a:solidFill>
                <a:effectLst/>
                <a:latin typeface="+mj-lt"/>
                <a:cs typeface="Times New Roman" pitchFamily="18" charset="0"/>
              </a:rPr>
              <a:t> </a:t>
            </a:r>
            <a:r>
              <a:rPr lang="en-US" sz="5600" b="0" dirty="0" err="1" smtClean="0">
                <a:solidFill>
                  <a:srgbClr val="002060"/>
                </a:solidFill>
                <a:effectLst/>
                <a:latin typeface="+mj-lt"/>
                <a:cs typeface="Times New Roman" pitchFamily="18" charset="0"/>
              </a:rPr>
              <a:t>được</a:t>
            </a:r>
            <a:r>
              <a:rPr lang="en-US" sz="5600" b="0" dirty="0" smtClean="0">
                <a:solidFill>
                  <a:srgbClr val="002060"/>
                </a:solidFill>
                <a:effectLst/>
                <a:latin typeface="+mj-lt"/>
                <a:cs typeface="Times New Roman" pitchFamily="18" charset="0"/>
              </a:rPr>
              <a:t> </a:t>
            </a:r>
            <a:r>
              <a:rPr lang="en-US" sz="5600" b="0" dirty="0" err="1" smtClean="0">
                <a:solidFill>
                  <a:srgbClr val="002060"/>
                </a:solidFill>
                <a:effectLst/>
                <a:latin typeface="+mj-lt"/>
                <a:cs typeface="Times New Roman" pitchFamily="18" charset="0"/>
              </a:rPr>
              <a:t>về</a:t>
            </a:r>
            <a:r>
              <a:rPr lang="en-US" sz="5600" b="0" dirty="0" smtClean="0">
                <a:solidFill>
                  <a:srgbClr val="002060"/>
                </a:solidFill>
                <a:effectLst/>
                <a:latin typeface="+mj-lt"/>
                <a:cs typeface="Times New Roman" pitchFamily="18" charset="0"/>
              </a:rPr>
              <a:t> </a:t>
            </a:r>
            <a:r>
              <a:rPr lang="en-US" sz="5600" b="0" dirty="0" err="1" smtClean="0">
                <a:solidFill>
                  <a:srgbClr val="002060"/>
                </a:solidFill>
                <a:effectLst/>
                <a:latin typeface="+mj-lt"/>
                <a:cs typeface="Times New Roman" pitchFamily="18" charset="0"/>
              </a:rPr>
              <a:t>hành</a:t>
            </a:r>
            <a:r>
              <a:rPr lang="en-US" sz="5600" b="0" dirty="0" smtClean="0">
                <a:solidFill>
                  <a:srgbClr val="002060"/>
                </a:solidFill>
                <a:effectLst/>
                <a:latin typeface="+mj-lt"/>
                <a:cs typeface="Times New Roman" pitchFamily="18" charset="0"/>
              </a:rPr>
              <a:t> </a:t>
            </a:r>
            <a:r>
              <a:rPr lang="en-US" sz="5600" b="0" dirty="0" err="1" smtClean="0">
                <a:solidFill>
                  <a:srgbClr val="002060"/>
                </a:solidFill>
                <a:effectLst/>
                <a:latin typeface="+mj-lt"/>
                <a:cs typeface="Times New Roman" pitchFamily="18" charset="0"/>
              </a:rPr>
              <a:t>lang</a:t>
            </a:r>
            <a:r>
              <a:rPr lang="en-US" sz="5600" b="0" dirty="0" smtClean="0">
                <a:solidFill>
                  <a:srgbClr val="002060"/>
                </a:solidFill>
                <a:effectLst/>
                <a:latin typeface="+mj-lt"/>
                <a:cs typeface="Times New Roman" pitchFamily="18" charset="0"/>
              </a:rPr>
              <a:t> </a:t>
            </a:r>
            <a:r>
              <a:rPr lang="en-US" sz="5600" b="0" dirty="0" err="1" smtClean="0">
                <a:solidFill>
                  <a:srgbClr val="002060"/>
                </a:solidFill>
                <a:effectLst/>
                <a:latin typeface="+mj-lt"/>
                <a:cs typeface="Times New Roman" pitchFamily="18" charset="0"/>
              </a:rPr>
              <a:t>nhà</a:t>
            </a:r>
            <a:r>
              <a:rPr lang="en-US" sz="5600" b="0" dirty="0" smtClean="0">
                <a:solidFill>
                  <a:srgbClr val="002060"/>
                </a:solidFill>
                <a:effectLst/>
                <a:latin typeface="+mj-lt"/>
                <a:cs typeface="Times New Roman" pitchFamily="18" charset="0"/>
              </a:rPr>
              <a:t> </a:t>
            </a:r>
            <a:r>
              <a:rPr lang="vi-VN" sz="5600" b="0" dirty="0" smtClean="0">
                <a:solidFill>
                  <a:srgbClr val="002060"/>
                </a:solidFill>
                <a:effectLst/>
                <a:latin typeface="+mj-lt"/>
                <a:cs typeface="Times New Roman" pitchFamily="18" charset="0"/>
              </a:rPr>
              <a:t>C</a:t>
            </a:r>
            <a:r>
              <a:rPr lang="en-US" sz="5600" b="0" dirty="0" err="1" smtClean="0">
                <a:solidFill>
                  <a:srgbClr val="002060"/>
                </a:solidFill>
                <a:effectLst/>
                <a:latin typeface="+mj-lt"/>
                <a:cs typeface="Times New Roman" pitchFamily="18" charset="0"/>
              </a:rPr>
              <a:t>húa</a:t>
            </a:r>
            <a:r>
              <a:rPr lang="en-US" sz="5600" b="0" dirty="0" smtClean="0">
                <a:solidFill>
                  <a:srgbClr val="002060"/>
                </a:solidFill>
                <a:effectLst/>
                <a:latin typeface="+mj-lt"/>
                <a:cs typeface="Times New Roman" pitchFamily="18" charset="0"/>
              </a:rPr>
              <a:t>. </a:t>
            </a:r>
            <a:r>
              <a:rPr lang="en-US" sz="5600" b="0" dirty="0" err="1" smtClean="0">
                <a:solidFill>
                  <a:srgbClr val="002060"/>
                </a:solidFill>
                <a:effectLst/>
                <a:latin typeface="+mj-lt"/>
                <a:cs typeface="Times New Roman" pitchFamily="18" charset="0"/>
              </a:rPr>
              <a:t>Tâm</a:t>
            </a:r>
            <a:r>
              <a:rPr lang="en-US" sz="5600" b="0" dirty="0" smtClean="0">
                <a:solidFill>
                  <a:srgbClr val="002060"/>
                </a:solidFill>
                <a:effectLst/>
                <a:latin typeface="+mj-lt"/>
                <a:cs typeface="Times New Roman" pitchFamily="18" charset="0"/>
              </a:rPr>
              <a:t> </a:t>
            </a:r>
            <a:r>
              <a:rPr lang="en-US" sz="5600" b="0" dirty="0" err="1" smtClean="0">
                <a:solidFill>
                  <a:srgbClr val="002060"/>
                </a:solidFill>
                <a:effectLst/>
                <a:latin typeface="+mj-lt"/>
                <a:cs typeface="Times New Roman" pitchFamily="18" charset="0"/>
              </a:rPr>
              <a:t>thần</a:t>
            </a:r>
            <a:r>
              <a:rPr lang="en-US" sz="5600" b="0" dirty="0" smtClean="0">
                <a:solidFill>
                  <a:srgbClr val="002060"/>
                </a:solidFill>
                <a:effectLst/>
                <a:latin typeface="+mj-lt"/>
                <a:cs typeface="Times New Roman" pitchFamily="18" charset="0"/>
              </a:rPr>
              <a:t> </a:t>
            </a:r>
            <a:r>
              <a:rPr lang="en-US" sz="5600" b="0" dirty="0" err="1" smtClean="0">
                <a:solidFill>
                  <a:srgbClr val="002060"/>
                </a:solidFill>
                <a:effectLst/>
                <a:latin typeface="+mj-lt"/>
                <a:cs typeface="Times New Roman" pitchFamily="18" charset="0"/>
              </a:rPr>
              <a:t>và</a:t>
            </a:r>
            <a:r>
              <a:rPr lang="en-US" sz="5600" b="0" dirty="0" smtClean="0">
                <a:solidFill>
                  <a:srgbClr val="002060"/>
                </a:solidFill>
                <a:effectLst/>
                <a:latin typeface="+mj-lt"/>
                <a:cs typeface="Times New Roman" pitchFamily="18" charset="0"/>
              </a:rPr>
              <a:t> </a:t>
            </a:r>
            <a:r>
              <a:rPr lang="en-US" sz="5600" b="0" dirty="0" err="1" smtClean="0">
                <a:solidFill>
                  <a:srgbClr val="002060"/>
                </a:solidFill>
                <a:effectLst/>
                <a:latin typeface="+mj-lt"/>
                <a:cs typeface="Times New Roman" pitchFamily="18" charset="0"/>
              </a:rPr>
              <a:t>thể</a:t>
            </a:r>
            <a:r>
              <a:rPr lang="en-US" sz="5600" b="0" dirty="0" smtClean="0">
                <a:solidFill>
                  <a:srgbClr val="002060"/>
                </a:solidFill>
                <a:effectLst/>
                <a:latin typeface="+mj-lt"/>
                <a:cs typeface="Times New Roman" pitchFamily="18" charset="0"/>
              </a:rPr>
              <a:t> </a:t>
            </a:r>
            <a:r>
              <a:rPr lang="en-US" sz="5600" b="0" dirty="0" err="1" smtClean="0">
                <a:solidFill>
                  <a:srgbClr val="002060"/>
                </a:solidFill>
                <a:effectLst/>
                <a:latin typeface="+mj-lt"/>
                <a:cs typeface="Times New Roman" pitchFamily="18" charset="0"/>
              </a:rPr>
              <a:t>xác</a:t>
            </a:r>
            <a:r>
              <a:rPr lang="en-US" sz="5600" b="0" dirty="0" smtClean="0">
                <a:solidFill>
                  <a:srgbClr val="002060"/>
                </a:solidFill>
                <a:effectLst/>
                <a:latin typeface="+mj-lt"/>
                <a:cs typeface="Times New Roman" pitchFamily="18" charset="0"/>
              </a:rPr>
              <a:t> con </a:t>
            </a:r>
            <a:r>
              <a:rPr lang="en-US" sz="5600" b="0" dirty="0" err="1" smtClean="0">
                <a:solidFill>
                  <a:srgbClr val="002060"/>
                </a:solidFill>
                <a:effectLst/>
                <a:latin typeface="+mj-lt"/>
                <a:cs typeface="Times New Roman" pitchFamily="18" charset="0"/>
              </a:rPr>
              <a:t>hân</a:t>
            </a:r>
            <a:r>
              <a:rPr lang="en-US" sz="5600" b="0" dirty="0" smtClean="0">
                <a:solidFill>
                  <a:srgbClr val="002060"/>
                </a:solidFill>
                <a:effectLst/>
                <a:latin typeface="+mj-lt"/>
                <a:cs typeface="Times New Roman" pitchFamily="18" charset="0"/>
              </a:rPr>
              <a:t> </a:t>
            </a:r>
            <a:r>
              <a:rPr lang="en-US" sz="5600" b="0" dirty="0" err="1" smtClean="0">
                <a:solidFill>
                  <a:srgbClr val="002060"/>
                </a:solidFill>
                <a:effectLst/>
                <a:latin typeface="+mj-lt"/>
                <a:cs typeface="Times New Roman" pitchFamily="18" charset="0"/>
              </a:rPr>
              <a:t>hoan</a:t>
            </a:r>
            <a:r>
              <a:rPr lang="en-US" sz="5600" b="0" dirty="0" smtClean="0">
                <a:solidFill>
                  <a:srgbClr val="002060"/>
                </a:solidFill>
                <a:effectLst/>
                <a:latin typeface="+mj-lt"/>
                <a:cs typeface="Times New Roman" pitchFamily="18" charset="0"/>
              </a:rPr>
              <a:t> </a:t>
            </a:r>
            <a:r>
              <a:rPr lang="en-US" sz="5600" b="0" dirty="0" err="1" smtClean="0">
                <a:solidFill>
                  <a:srgbClr val="002060"/>
                </a:solidFill>
                <a:effectLst/>
                <a:latin typeface="+mj-lt"/>
                <a:cs typeface="Times New Roman" pitchFamily="18" charset="0"/>
              </a:rPr>
              <a:t>vọng</a:t>
            </a:r>
            <a:r>
              <a:rPr lang="en-US" sz="5600" b="0" dirty="0" smtClean="0">
                <a:solidFill>
                  <a:srgbClr val="002060"/>
                </a:solidFill>
                <a:effectLst/>
                <a:latin typeface="+mj-lt"/>
                <a:cs typeface="Times New Roman" pitchFamily="18" charset="0"/>
              </a:rPr>
              <a:t> </a:t>
            </a:r>
            <a:r>
              <a:rPr lang="en-US" sz="5600" b="0" dirty="0" err="1" smtClean="0">
                <a:solidFill>
                  <a:srgbClr val="002060"/>
                </a:solidFill>
                <a:effectLst/>
                <a:latin typeface="+mj-lt"/>
                <a:cs typeface="Times New Roman" pitchFamily="18" charset="0"/>
              </a:rPr>
              <a:t>tới</a:t>
            </a:r>
            <a:r>
              <a:rPr lang="en-US" sz="5600" b="0" dirty="0" smtClean="0">
                <a:solidFill>
                  <a:srgbClr val="002060"/>
                </a:solidFill>
                <a:effectLst/>
                <a:latin typeface="+mj-lt"/>
                <a:cs typeface="Times New Roman" pitchFamily="18" charset="0"/>
              </a:rPr>
              <a:t> </a:t>
            </a:r>
            <a:r>
              <a:rPr lang="vi-VN" sz="5600" b="0" dirty="0" smtClean="0">
                <a:solidFill>
                  <a:srgbClr val="002060"/>
                </a:solidFill>
                <a:effectLst/>
                <a:latin typeface="+mj-lt"/>
                <a:cs typeface="Times New Roman" pitchFamily="18" charset="0"/>
              </a:rPr>
              <a:t>C</a:t>
            </a:r>
            <a:r>
              <a:rPr lang="en-US" sz="5600" b="0" dirty="0" err="1" smtClean="0">
                <a:solidFill>
                  <a:srgbClr val="002060"/>
                </a:solidFill>
                <a:effectLst/>
                <a:latin typeface="+mj-lt"/>
                <a:cs typeface="Times New Roman" pitchFamily="18" charset="0"/>
              </a:rPr>
              <a:t>húa</a:t>
            </a:r>
            <a:r>
              <a:rPr lang="en-US" sz="5600" b="0" dirty="0" smtClean="0">
                <a:solidFill>
                  <a:srgbClr val="002060"/>
                </a:solidFill>
                <a:effectLst/>
                <a:latin typeface="+mj-lt"/>
                <a:cs typeface="Times New Roman" pitchFamily="18" charset="0"/>
              </a:rPr>
              <a:t> </a:t>
            </a:r>
            <a:r>
              <a:rPr lang="en-US" sz="5600" b="0" dirty="0" err="1" smtClean="0">
                <a:solidFill>
                  <a:srgbClr val="002060"/>
                </a:solidFill>
                <a:effectLst/>
                <a:latin typeface="+mj-lt"/>
                <a:cs typeface="Times New Roman" pitchFamily="18" charset="0"/>
              </a:rPr>
              <a:t>trường</a:t>
            </a:r>
            <a:r>
              <a:rPr lang="en-US" sz="5600" b="0" dirty="0" smtClean="0">
                <a:solidFill>
                  <a:srgbClr val="002060"/>
                </a:solidFill>
                <a:effectLst/>
                <a:latin typeface="+mj-lt"/>
                <a:cs typeface="Times New Roman" pitchFamily="18" charset="0"/>
              </a:rPr>
              <a:t> </a:t>
            </a:r>
            <a:r>
              <a:rPr lang="en-US" sz="5600" b="0" dirty="0" err="1" smtClean="0">
                <a:solidFill>
                  <a:srgbClr val="002060"/>
                </a:solidFill>
                <a:effectLst/>
                <a:latin typeface="+mj-lt"/>
                <a:cs typeface="Times New Roman" pitchFamily="18" charset="0"/>
              </a:rPr>
              <a:t>sinh</a:t>
            </a:r>
            <a:r>
              <a:rPr lang="en-US" sz="5600" b="0" dirty="0" smtClean="0">
                <a:solidFill>
                  <a:srgbClr val="002060"/>
                </a:solidFill>
                <a:effectLst/>
                <a:latin typeface="+mj-lt"/>
                <a:cs typeface="Times New Roman" pitchFamily="18" charset="0"/>
              </a:rPr>
              <a:t>.</a:t>
            </a:r>
            <a:endParaRPr lang="en-US" sz="5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6514084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0" y="438150"/>
            <a:ext cx="9144000" cy="4762500"/>
          </a:xfrm>
        </p:spPr>
        <p:txBody>
          <a:bodyPr>
            <a:noAutofit/>
          </a:bodyPr>
          <a:lstStyle/>
          <a:p>
            <a:pPr marL="0" indent="0" algn="just">
              <a:buNone/>
              <a:defRPr/>
            </a:pPr>
            <a:r>
              <a:rPr lang="en-US" sz="8000" b="0" u="sng" dirty="0" err="1" smtClean="0">
                <a:solidFill>
                  <a:srgbClr val="FF0000"/>
                </a:solidFill>
                <a:effectLst/>
                <a:latin typeface="+mj-lt"/>
              </a:rPr>
              <a:t>Đk</a:t>
            </a:r>
            <a:r>
              <a:rPr lang="en-US" sz="8000" b="0" u="sng" dirty="0" smtClean="0">
                <a:solidFill>
                  <a:srgbClr val="FF0000"/>
                </a:solidFill>
                <a:effectLst/>
                <a:latin typeface="+mj-lt"/>
              </a:rPr>
              <a:t>:</a:t>
            </a:r>
            <a:r>
              <a:rPr lang="en-US" sz="8000" b="0" dirty="0" smtClean="0">
                <a:solidFill>
                  <a:srgbClr val="003399"/>
                </a:solidFill>
                <a:effectLst/>
                <a:latin typeface="+mj-lt"/>
              </a:rPr>
              <a:t> </a:t>
            </a:r>
            <a:r>
              <a:rPr lang="vi-VN" sz="8000" b="0" dirty="0" smtClean="0">
                <a:solidFill>
                  <a:srgbClr val="002060"/>
                </a:solidFill>
                <a:effectLst/>
                <a:latin typeface="+mj-lt"/>
              </a:rPr>
              <a:t>Ô</a:t>
            </a:r>
            <a:r>
              <a:rPr lang="en-US" sz="8000" b="0" dirty="0" err="1" smtClean="0">
                <a:solidFill>
                  <a:srgbClr val="002060"/>
                </a:solidFill>
                <a:effectLst/>
                <a:latin typeface="+mj-lt"/>
              </a:rPr>
              <a:t>i</a:t>
            </a:r>
            <a:r>
              <a:rPr lang="en-US" sz="8000" b="0" dirty="0" smtClean="0">
                <a:solidFill>
                  <a:srgbClr val="002060"/>
                </a:solidFill>
                <a:effectLst/>
                <a:latin typeface="+mj-lt"/>
              </a:rPr>
              <a:t> </a:t>
            </a:r>
            <a:r>
              <a:rPr lang="en-US" sz="8000" b="0" dirty="0" err="1" smtClean="0">
                <a:solidFill>
                  <a:srgbClr val="002060"/>
                </a:solidFill>
                <a:effectLst/>
                <a:latin typeface="+mj-lt"/>
              </a:rPr>
              <a:t>lạy</a:t>
            </a:r>
            <a:r>
              <a:rPr lang="en-US" sz="8000" b="0" dirty="0" smtClean="0">
                <a:solidFill>
                  <a:srgbClr val="002060"/>
                </a:solidFill>
                <a:effectLst/>
                <a:latin typeface="+mj-lt"/>
              </a:rPr>
              <a:t> </a:t>
            </a:r>
            <a:r>
              <a:rPr lang="vi-VN" sz="8000" b="0" dirty="0" smtClean="0">
                <a:solidFill>
                  <a:srgbClr val="002060"/>
                </a:solidFill>
                <a:effectLst/>
                <a:latin typeface="+mj-lt"/>
              </a:rPr>
              <a:t>C</a:t>
            </a:r>
            <a:r>
              <a:rPr lang="en-US" sz="8000" b="0" dirty="0" err="1" smtClean="0">
                <a:solidFill>
                  <a:srgbClr val="002060"/>
                </a:solidFill>
                <a:effectLst/>
                <a:latin typeface="+mj-lt"/>
              </a:rPr>
              <a:t>húa</a:t>
            </a:r>
            <a:r>
              <a:rPr lang="en-US" sz="8000" b="0" dirty="0" smtClean="0">
                <a:solidFill>
                  <a:srgbClr val="002060"/>
                </a:solidFill>
                <a:effectLst/>
                <a:latin typeface="+mj-lt"/>
              </a:rPr>
              <a:t>, </a:t>
            </a:r>
            <a:r>
              <a:rPr lang="en-US" sz="8000" b="0" dirty="0" err="1" smtClean="0">
                <a:solidFill>
                  <a:srgbClr val="002060"/>
                </a:solidFill>
                <a:effectLst/>
                <a:latin typeface="+mj-lt"/>
              </a:rPr>
              <a:t>phúc</a:t>
            </a:r>
            <a:r>
              <a:rPr lang="en-US" sz="8000" b="0" dirty="0" smtClean="0">
                <a:solidFill>
                  <a:srgbClr val="002060"/>
                </a:solidFill>
                <a:effectLst/>
                <a:latin typeface="+mj-lt"/>
              </a:rPr>
              <a:t> </a:t>
            </a:r>
            <a:r>
              <a:rPr lang="en-US" sz="8000" b="0" dirty="0" err="1" smtClean="0">
                <a:solidFill>
                  <a:srgbClr val="002060"/>
                </a:solidFill>
                <a:effectLst/>
                <a:latin typeface="+mj-lt"/>
              </a:rPr>
              <a:t>thay</a:t>
            </a:r>
            <a:r>
              <a:rPr lang="en-US" sz="8000" b="0" dirty="0" smtClean="0">
                <a:solidFill>
                  <a:srgbClr val="002060"/>
                </a:solidFill>
                <a:effectLst/>
                <a:latin typeface="+mj-lt"/>
              </a:rPr>
              <a:t> </a:t>
            </a:r>
            <a:r>
              <a:rPr lang="en-US" sz="8000" b="0" dirty="0" err="1" smtClean="0">
                <a:solidFill>
                  <a:srgbClr val="002060"/>
                </a:solidFill>
                <a:effectLst/>
                <a:latin typeface="+mj-lt"/>
              </a:rPr>
              <a:t>người</a:t>
            </a:r>
            <a:r>
              <a:rPr lang="en-US" sz="8000" b="0" dirty="0" smtClean="0">
                <a:solidFill>
                  <a:srgbClr val="002060"/>
                </a:solidFill>
                <a:effectLst/>
                <a:latin typeface="+mj-lt"/>
              </a:rPr>
              <a:t> ở </a:t>
            </a:r>
            <a:r>
              <a:rPr lang="en-US" sz="8000" b="0" dirty="0" err="1" smtClean="0">
                <a:solidFill>
                  <a:srgbClr val="002060"/>
                </a:solidFill>
                <a:effectLst/>
                <a:latin typeface="+mj-lt"/>
              </a:rPr>
              <a:t>trong</a:t>
            </a:r>
            <a:r>
              <a:rPr lang="en-US" sz="8000" b="0" dirty="0" smtClean="0">
                <a:solidFill>
                  <a:srgbClr val="002060"/>
                </a:solidFill>
                <a:effectLst/>
                <a:latin typeface="+mj-lt"/>
              </a:rPr>
              <a:t> </a:t>
            </a:r>
            <a:r>
              <a:rPr lang="en-US" sz="8000" b="0" dirty="0" err="1" smtClean="0">
                <a:solidFill>
                  <a:srgbClr val="002060"/>
                </a:solidFill>
                <a:effectLst/>
                <a:latin typeface="+mj-lt"/>
              </a:rPr>
              <a:t>thánh</a:t>
            </a:r>
            <a:r>
              <a:rPr lang="en-US" sz="8000" b="0" dirty="0" smtClean="0">
                <a:solidFill>
                  <a:srgbClr val="002060"/>
                </a:solidFill>
                <a:effectLst/>
                <a:latin typeface="+mj-lt"/>
              </a:rPr>
              <a:t> </a:t>
            </a:r>
            <a:r>
              <a:rPr lang="en-US" sz="8000" b="0" dirty="0" err="1" smtClean="0">
                <a:solidFill>
                  <a:srgbClr val="002060"/>
                </a:solidFill>
                <a:effectLst/>
                <a:latin typeface="+mj-lt"/>
              </a:rPr>
              <a:t>điện</a:t>
            </a:r>
            <a:r>
              <a:rPr lang="en-US" sz="8000" b="0" dirty="0" smtClean="0">
                <a:solidFill>
                  <a:srgbClr val="002060"/>
                </a:solidFill>
                <a:effectLst/>
                <a:latin typeface="+mj-lt"/>
              </a:rPr>
              <a:t>.</a:t>
            </a:r>
            <a:endParaRPr lang="en-US" sz="8000" b="0" dirty="0">
              <a:solidFill>
                <a:srgbClr val="002060"/>
              </a:solidFill>
              <a:effectLst/>
              <a:latin typeface="+mj-lt"/>
            </a:endParaRPr>
          </a:p>
        </p:txBody>
      </p:sp>
    </p:spTree>
    <p:extLst>
      <p:ext uri="{BB962C8B-B14F-4D97-AF65-F5344CB8AC3E}">
        <p14:creationId xmlns:p14="http://schemas.microsoft.com/office/powerpoint/2010/main" val="15133392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7811" name="Rectangle 3"/>
          <p:cNvSpPr>
            <a:spLocks noGrp="1" noChangeArrowheads="1"/>
          </p:cNvSpPr>
          <p:nvPr>
            <p:ph type="body" idx="1"/>
          </p:nvPr>
        </p:nvSpPr>
        <p:spPr>
          <a:xfrm>
            <a:off x="0" y="133350"/>
            <a:ext cx="9144000" cy="5010149"/>
          </a:xfrm>
        </p:spPr>
        <p:txBody>
          <a:bodyPr>
            <a:noAutofit/>
          </a:bodyPr>
          <a:lstStyle/>
          <a:p>
            <a:pPr marL="0" indent="0" algn="just">
              <a:buNone/>
              <a:defRPr/>
            </a:pPr>
            <a:r>
              <a:rPr lang="en-US" sz="6000" b="0" u="sng" dirty="0" smtClean="0">
                <a:solidFill>
                  <a:srgbClr val="FF0000"/>
                </a:solidFill>
                <a:effectLst/>
                <a:latin typeface="+mj-lt"/>
                <a:cs typeface="Times New Roman" pitchFamily="18" charset="0"/>
              </a:rPr>
              <a:t>Tk2:</a:t>
            </a:r>
            <a:r>
              <a:rPr lang="en-US" sz="6000" dirty="0">
                <a:solidFill>
                  <a:srgbClr val="003399"/>
                </a:solidFill>
                <a:latin typeface="+mj-lt"/>
                <a:cs typeface="Times New Roman" pitchFamily="18" charset="0"/>
              </a:rPr>
              <a:t> </a:t>
            </a:r>
            <a:r>
              <a:rPr lang="en-US" sz="6000" b="0" dirty="0" err="1" smtClean="0">
                <a:solidFill>
                  <a:srgbClr val="003399"/>
                </a:solidFill>
                <a:effectLst/>
                <a:latin typeface="+mj-lt"/>
                <a:cs typeface="Times New Roman" pitchFamily="18" charset="0"/>
              </a:rPr>
              <a:t>Thật</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v</a:t>
            </a:r>
            <a:r>
              <a:rPr lang="en-US" sz="6000" b="0" dirty="0" err="1" smtClean="0">
                <a:solidFill>
                  <a:srgbClr val="003399"/>
                </a:solidFill>
                <a:effectLst/>
                <a:latin typeface="+mj-lt"/>
                <a:cs typeface="Times New Roman" pitchFamily="18" charset="0"/>
              </a:rPr>
              <a:t>inh</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p</a:t>
            </a:r>
            <a:r>
              <a:rPr lang="en-US" sz="6000" b="0" dirty="0" err="1" smtClean="0">
                <a:solidFill>
                  <a:srgbClr val="003399"/>
                </a:solidFill>
                <a:effectLst/>
                <a:latin typeface="+mj-lt"/>
                <a:cs typeface="Times New Roman" pitchFamily="18" charset="0"/>
              </a:rPr>
              <a:t>húc</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a</a:t>
            </a:r>
            <a:r>
              <a:rPr lang="en-US" sz="6000" b="0" dirty="0" err="1" smtClean="0">
                <a:solidFill>
                  <a:srgbClr val="003399"/>
                </a:solidFill>
                <a:effectLst/>
                <a:latin typeface="+mj-lt"/>
                <a:cs typeface="Times New Roman" pitchFamily="18" charset="0"/>
              </a:rPr>
              <a:t>i</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n</a:t>
            </a:r>
            <a:r>
              <a:rPr lang="en-US" sz="6000" b="0" dirty="0" err="1" smtClean="0">
                <a:solidFill>
                  <a:srgbClr val="003399"/>
                </a:solidFill>
                <a:effectLst/>
                <a:latin typeface="+mj-lt"/>
                <a:cs typeface="Times New Roman" pitchFamily="18" charset="0"/>
              </a:rPr>
              <a:t>ương</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n</a:t>
            </a:r>
            <a:r>
              <a:rPr lang="en-US" sz="6000" b="0" dirty="0" err="1" smtClean="0">
                <a:solidFill>
                  <a:srgbClr val="003399"/>
                </a:solidFill>
                <a:effectLst/>
                <a:latin typeface="+mj-lt"/>
                <a:cs typeface="Times New Roman" pitchFamily="18" charset="0"/>
              </a:rPr>
              <a:t>hờ</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n</a:t>
            </a:r>
            <a:r>
              <a:rPr lang="en-US" sz="6000" b="0" dirty="0" err="1" smtClean="0">
                <a:solidFill>
                  <a:srgbClr val="003399"/>
                </a:solidFill>
                <a:effectLst/>
                <a:latin typeface="+mj-lt"/>
                <a:cs typeface="Times New Roman" pitchFamily="18" charset="0"/>
              </a:rPr>
              <a:t>ơi</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đề</a:t>
            </a:r>
            <a:r>
              <a:rPr lang="en-US" sz="6000" b="0" dirty="0" smtClean="0">
                <a:solidFill>
                  <a:srgbClr val="003399"/>
                </a:solidFill>
                <a:effectLst/>
                <a:latin typeface="+mj-lt"/>
                <a:cs typeface="Times New Roman" pitchFamily="18" charset="0"/>
              </a:rPr>
              <a:t>n </a:t>
            </a:r>
            <a:r>
              <a:rPr lang="vi-VN" sz="6000" b="0" dirty="0" smtClean="0">
                <a:solidFill>
                  <a:srgbClr val="003399"/>
                </a:solidFill>
                <a:effectLst/>
                <a:latin typeface="+mj-lt"/>
                <a:cs typeface="Times New Roman" pitchFamily="18" charset="0"/>
              </a:rPr>
              <a:t>t</a:t>
            </a:r>
            <a:r>
              <a:rPr lang="en-US" sz="6000" b="0" dirty="0" err="1" smtClean="0">
                <a:solidFill>
                  <a:srgbClr val="003399"/>
                </a:solidFill>
                <a:effectLst/>
                <a:latin typeface="+mj-lt"/>
                <a:cs typeface="Times New Roman" pitchFamily="18" charset="0"/>
              </a:rPr>
              <a:t>hờ</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v</a:t>
            </a:r>
            <a:r>
              <a:rPr lang="en-US" sz="6000" b="0" dirty="0" smtClean="0">
                <a:solidFill>
                  <a:srgbClr val="003399"/>
                </a:solidFill>
                <a:effectLst/>
                <a:latin typeface="+mj-lt"/>
                <a:cs typeface="Times New Roman" pitchFamily="18" charset="0"/>
              </a:rPr>
              <a:t>à </a:t>
            </a:r>
            <a:r>
              <a:rPr lang="vi-VN" sz="6000" b="0" dirty="0" smtClean="0">
                <a:solidFill>
                  <a:srgbClr val="003399"/>
                </a:solidFill>
                <a:effectLst/>
                <a:latin typeface="+mj-lt"/>
                <a:cs typeface="Times New Roman" pitchFamily="18" charset="0"/>
              </a:rPr>
              <a:t>c</a:t>
            </a:r>
            <a:r>
              <a:rPr lang="en-US" sz="6000" b="0" dirty="0" smtClean="0">
                <a:solidFill>
                  <a:srgbClr val="003399"/>
                </a:solidFill>
                <a:effectLst/>
                <a:latin typeface="+mj-lt"/>
                <a:cs typeface="Times New Roman" pitchFamily="18" charset="0"/>
              </a:rPr>
              <a:t>a </a:t>
            </a:r>
            <a:r>
              <a:rPr lang="vi-VN" sz="6000" b="0" dirty="0" smtClean="0">
                <a:solidFill>
                  <a:srgbClr val="003399"/>
                </a:solidFill>
                <a:effectLst/>
                <a:latin typeface="+mj-lt"/>
                <a:cs typeface="Times New Roman" pitchFamily="18" charset="0"/>
              </a:rPr>
              <a:t>t</a:t>
            </a:r>
            <a:r>
              <a:rPr lang="en-US" sz="6000" b="0" dirty="0" err="1" smtClean="0">
                <a:solidFill>
                  <a:srgbClr val="003399"/>
                </a:solidFill>
                <a:effectLst/>
                <a:latin typeface="+mj-lt"/>
                <a:cs typeface="Times New Roman" pitchFamily="18" charset="0"/>
              </a:rPr>
              <a:t>ụng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vi-VN"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kẻ</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Ngài</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p</a:t>
            </a:r>
            <a:r>
              <a:rPr lang="en-US" sz="6000" b="0" dirty="0" err="1" smtClean="0">
                <a:solidFill>
                  <a:srgbClr val="003399"/>
                </a:solidFill>
                <a:effectLst/>
                <a:latin typeface="+mj-lt"/>
                <a:cs typeface="Times New Roman" pitchFamily="18" charset="0"/>
              </a:rPr>
              <a:t>hù</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t</a:t>
            </a:r>
            <a:r>
              <a:rPr lang="en-US" sz="6000" b="0" dirty="0" err="1" smtClean="0">
                <a:solidFill>
                  <a:srgbClr val="003399"/>
                </a:solidFill>
                <a:effectLst/>
                <a:latin typeface="+mj-lt"/>
                <a:cs typeface="Times New Roman" pitchFamily="18" charset="0"/>
              </a:rPr>
              <a:t>rợ</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p</a:t>
            </a:r>
            <a:r>
              <a:rPr lang="en-US" sz="6000" b="0" dirty="0" err="1" smtClean="0">
                <a:solidFill>
                  <a:srgbClr val="003399"/>
                </a:solidFill>
                <a:effectLst/>
                <a:latin typeface="+mj-lt"/>
                <a:cs typeface="Times New Roman" pitchFamily="18" charset="0"/>
              </a:rPr>
              <a:t>húc</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t</a:t>
            </a:r>
            <a:r>
              <a:rPr lang="en-US" sz="6000" b="0" dirty="0" smtClean="0">
                <a:solidFill>
                  <a:srgbClr val="003399"/>
                </a:solidFill>
                <a:effectLst/>
                <a:latin typeface="+mj-lt"/>
                <a:cs typeface="Times New Roman" pitchFamily="18" charset="0"/>
              </a:rPr>
              <a:t>hay, </a:t>
            </a:r>
            <a:r>
              <a:rPr lang="vi-VN" sz="6000" b="0" dirty="0" smtClean="0">
                <a:solidFill>
                  <a:srgbClr val="003399"/>
                </a:solidFill>
                <a:effectLst/>
                <a:latin typeface="+mj-lt"/>
                <a:cs typeface="Times New Roman" pitchFamily="18" charset="0"/>
              </a:rPr>
              <a:t>n</a:t>
            </a:r>
            <a:r>
              <a:rPr lang="en-US" sz="6000" b="0" dirty="0" smtClean="0">
                <a:solidFill>
                  <a:srgbClr val="003399"/>
                </a:solidFill>
                <a:effectLst/>
                <a:latin typeface="+mj-lt"/>
                <a:cs typeface="Times New Roman" pitchFamily="18" charset="0"/>
              </a:rPr>
              <a:t>ay </a:t>
            </a:r>
            <a:r>
              <a:rPr lang="vi-VN" sz="6000" b="0" dirty="0" smtClean="0">
                <a:solidFill>
                  <a:srgbClr val="003399"/>
                </a:solidFill>
                <a:effectLst/>
                <a:latin typeface="+mj-lt"/>
                <a:cs typeface="Times New Roman" pitchFamily="18" charset="0"/>
              </a:rPr>
              <a:t>x</a:t>
            </a:r>
            <a:r>
              <a:rPr lang="en-US" sz="6000" b="0" dirty="0" smtClean="0">
                <a:solidFill>
                  <a:srgbClr val="003399"/>
                </a:solidFill>
                <a:effectLst/>
                <a:latin typeface="+mj-lt"/>
                <a:cs typeface="Times New Roman" pitchFamily="18" charset="0"/>
              </a:rPr>
              <a:t>in </a:t>
            </a:r>
            <a:r>
              <a:rPr lang="en-US" sz="6000" b="0" dirty="0" err="1" smtClean="0">
                <a:solidFill>
                  <a:srgbClr val="003399"/>
                </a:solidFill>
                <a:effectLst/>
                <a:latin typeface="+mj-lt"/>
                <a:cs typeface="Times New Roman" pitchFamily="18" charset="0"/>
              </a:rPr>
              <a:t>Ngài</a:t>
            </a:r>
            <a:r>
              <a:rPr lang="en-US" sz="6000" b="0" dirty="0" smtClean="0">
                <a:solidFill>
                  <a:srgbClr val="003399"/>
                </a:solidFill>
                <a:effectLst/>
                <a:latin typeface="+mj-lt"/>
                <a:cs typeface="Times New Roman" pitchFamily="18" charset="0"/>
              </a:rPr>
              <a:t> </a:t>
            </a:r>
            <a:r>
              <a:rPr lang="vi-VN" sz="6000" b="0" dirty="0">
                <a:solidFill>
                  <a:srgbClr val="003399"/>
                </a:solidFill>
                <a:effectLst/>
                <a:latin typeface="+mj-lt"/>
                <a:cs typeface="Times New Roman" pitchFamily="18" charset="0"/>
              </a:rPr>
              <a:t>đ</a:t>
            </a:r>
            <a:r>
              <a:rPr lang="en-US" sz="6000" b="0" dirty="0" err="1" smtClean="0">
                <a:solidFill>
                  <a:srgbClr val="003399"/>
                </a:solidFill>
                <a:effectLst/>
                <a:latin typeface="+mj-lt"/>
                <a:cs typeface="Times New Roman" pitchFamily="18" charset="0"/>
              </a:rPr>
              <a:t>oái</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n</a:t>
            </a:r>
            <a:r>
              <a:rPr lang="en-US" sz="6000" b="0" dirty="0" err="1" smtClean="0">
                <a:solidFill>
                  <a:srgbClr val="003399"/>
                </a:solidFill>
                <a:effectLst/>
                <a:latin typeface="+mj-lt"/>
                <a:cs typeface="Times New Roman" pitchFamily="18" charset="0"/>
              </a:rPr>
              <a:t>ghe</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l</a:t>
            </a:r>
            <a:r>
              <a:rPr lang="en-US" sz="6000" b="0" dirty="0" err="1" smtClean="0">
                <a:solidFill>
                  <a:srgbClr val="003399"/>
                </a:solidFill>
                <a:effectLst/>
                <a:latin typeface="+mj-lt"/>
                <a:cs typeface="Times New Roman" pitchFamily="18" charset="0"/>
              </a:rPr>
              <a:t>ời</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c</a:t>
            </a:r>
            <a:r>
              <a:rPr lang="en-US" sz="6000" b="0" dirty="0" smtClean="0">
                <a:solidFill>
                  <a:srgbClr val="003399"/>
                </a:solidFill>
                <a:effectLst/>
                <a:latin typeface="+mj-lt"/>
                <a:cs typeface="Times New Roman" pitchFamily="18" charset="0"/>
              </a:rPr>
              <a:t>on.</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607861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0" y="438150"/>
            <a:ext cx="9144000" cy="4762500"/>
          </a:xfrm>
        </p:spPr>
        <p:txBody>
          <a:bodyPr>
            <a:noAutofit/>
          </a:bodyPr>
          <a:lstStyle/>
          <a:p>
            <a:pPr marL="0" indent="0" algn="just">
              <a:buNone/>
              <a:defRPr/>
            </a:pPr>
            <a:r>
              <a:rPr lang="en-US" sz="8000" b="0" u="sng" dirty="0" err="1" smtClean="0">
                <a:solidFill>
                  <a:srgbClr val="FF0000"/>
                </a:solidFill>
                <a:effectLst/>
                <a:latin typeface="+mj-lt"/>
              </a:rPr>
              <a:t>Đk</a:t>
            </a:r>
            <a:r>
              <a:rPr lang="en-US" sz="8000" b="0" u="sng" dirty="0" smtClean="0">
                <a:solidFill>
                  <a:srgbClr val="FF0000"/>
                </a:solidFill>
                <a:effectLst/>
                <a:latin typeface="+mj-lt"/>
              </a:rPr>
              <a:t>:</a:t>
            </a:r>
            <a:r>
              <a:rPr lang="en-US" sz="8000" dirty="0">
                <a:solidFill>
                  <a:srgbClr val="003399"/>
                </a:solidFill>
                <a:latin typeface="+mj-lt"/>
              </a:rPr>
              <a:t> </a:t>
            </a:r>
            <a:r>
              <a:rPr lang="vi-VN" sz="8000" b="0" dirty="0" smtClean="0">
                <a:solidFill>
                  <a:srgbClr val="002060"/>
                </a:solidFill>
                <a:effectLst/>
                <a:latin typeface="+mj-lt"/>
              </a:rPr>
              <a:t>Ô</a:t>
            </a:r>
            <a:r>
              <a:rPr lang="en-US" sz="8000" b="0" dirty="0" err="1" smtClean="0">
                <a:solidFill>
                  <a:srgbClr val="002060"/>
                </a:solidFill>
                <a:effectLst/>
                <a:latin typeface="+mj-lt"/>
              </a:rPr>
              <a:t>i</a:t>
            </a:r>
            <a:r>
              <a:rPr lang="en-US" sz="8000" b="0" dirty="0" smtClean="0">
                <a:solidFill>
                  <a:srgbClr val="002060"/>
                </a:solidFill>
                <a:effectLst/>
                <a:latin typeface="+mj-lt"/>
              </a:rPr>
              <a:t> </a:t>
            </a:r>
            <a:r>
              <a:rPr lang="en-US" sz="8000" b="0" dirty="0" err="1" smtClean="0">
                <a:solidFill>
                  <a:srgbClr val="002060"/>
                </a:solidFill>
                <a:effectLst/>
                <a:latin typeface="+mj-lt"/>
              </a:rPr>
              <a:t>lạy</a:t>
            </a:r>
            <a:r>
              <a:rPr lang="en-US" sz="8000" b="0" dirty="0" smtClean="0">
                <a:solidFill>
                  <a:srgbClr val="002060"/>
                </a:solidFill>
                <a:effectLst/>
                <a:latin typeface="+mj-lt"/>
              </a:rPr>
              <a:t> </a:t>
            </a:r>
            <a:r>
              <a:rPr lang="vi-VN" sz="8000" b="0" dirty="0" smtClean="0">
                <a:solidFill>
                  <a:srgbClr val="002060"/>
                </a:solidFill>
                <a:effectLst/>
                <a:latin typeface="+mj-lt"/>
              </a:rPr>
              <a:t>C</a:t>
            </a:r>
            <a:r>
              <a:rPr lang="en-US" sz="8000" b="0" dirty="0" err="1" smtClean="0">
                <a:solidFill>
                  <a:srgbClr val="002060"/>
                </a:solidFill>
                <a:effectLst/>
                <a:latin typeface="+mj-lt"/>
              </a:rPr>
              <a:t>húa</a:t>
            </a:r>
            <a:r>
              <a:rPr lang="en-US" sz="8000" b="0" dirty="0" smtClean="0">
                <a:solidFill>
                  <a:srgbClr val="002060"/>
                </a:solidFill>
                <a:effectLst/>
                <a:latin typeface="+mj-lt"/>
              </a:rPr>
              <a:t>, </a:t>
            </a:r>
            <a:r>
              <a:rPr lang="en-US" sz="8000" b="0" dirty="0" err="1" smtClean="0">
                <a:solidFill>
                  <a:srgbClr val="002060"/>
                </a:solidFill>
                <a:effectLst/>
                <a:latin typeface="+mj-lt"/>
              </a:rPr>
              <a:t>phúc</a:t>
            </a:r>
            <a:r>
              <a:rPr lang="en-US" sz="8000" b="0" dirty="0" smtClean="0">
                <a:solidFill>
                  <a:srgbClr val="002060"/>
                </a:solidFill>
                <a:effectLst/>
                <a:latin typeface="+mj-lt"/>
              </a:rPr>
              <a:t> </a:t>
            </a:r>
            <a:r>
              <a:rPr lang="en-US" sz="8000" b="0" dirty="0" err="1" smtClean="0">
                <a:solidFill>
                  <a:srgbClr val="002060"/>
                </a:solidFill>
                <a:effectLst/>
                <a:latin typeface="+mj-lt"/>
              </a:rPr>
              <a:t>thay</a:t>
            </a:r>
            <a:r>
              <a:rPr lang="en-US" sz="8000" b="0" dirty="0" smtClean="0">
                <a:solidFill>
                  <a:srgbClr val="002060"/>
                </a:solidFill>
                <a:effectLst/>
                <a:latin typeface="+mj-lt"/>
              </a:rPr>
              <a:t> </a:t>
            </a:r>
            <a:r>
              <a:rPr lang="en-US" sz="8000" b="0" dirty="0" err="1" smtClean="0">
                <a:solidFill>
                  <a:srgbClr val="002060"/>
                </a:solidFill>
                <a:effectLst/>
                <a:latin typeface="+mj-lt"/>
              </a:rPr>
              <a:t>người</a:t>
            </a:r>
            <a:r>
              <a:rPr lang="en-US" sz="8000" b="0" dirty="0" smtClean="0">
                <a:solidFill>
                  <a:srgbClr val="002060"/>
                </a:solidFill>
                <a:effectLst/>
                <a:latin typeface="+mj-lt"/>
              </a:rPr>
              <a:t> ở </a:t>
            </a:r>
            <a:r>
              <a:rPr lang="en-US" sz="8000" b="0" dirty="0" err="1" smtClean="0">
                <a:solidFill>
                  <a:srgbClr val="002060"/>
                </a:solidFill>
                <a:effectLst/>
                <a:latin typeface="+mj-lt"/>
              </a:rPr>
              <a:t>trong</a:t>
            </a:r>
            <a:r>
              <a:rPr lang="en-US" sz="8000" b="0" dirty="0" smtClean="0">
                <a:solidFill>
                  <a:srgbClr val="002060"/>
                </a:solidFill>
                <a:effectLst/>
                <a:latin typeface="+mj-lt"/>
              </a:rPr>
              <a:t> </a:t>
            </a:r>
            <a:r>
              <a:rPr lang="en-US" sz="8000" b="0" dirty="0" err="1" smtClean="0">
                <a:solidFill>
                  <a:srgbClr val="002060"/>
                </a:solidFill>
                <a:effectLst/>
                <a:latin typeface="+mj-lt"/>
              </a:rPr>
              <a:t>thánh</a:t>
            </a:r>
            <a:r>
              <a:rPr lang="en-US" sz="8000" b="0" dirty="0" smtClean="0">
                <a:solidFill>
                  <a:srgbClr val="002060"/>
                </a:solidFill>
                <a:effectLst/>
                <a:latin typeface="+mj-lt"/>
              </a:rPr>
              <a:t> </a:t>
            </a:r>
            <a:r>
              <a:rPr lang="en-US" sz="8000" b="0" dirty="0" err="1" smtClean="0">
                <a:solidFill>
                  <a:srgbClr val="002060"/>
                </a:solidFill>
                <a:effectLst/>
                <a:latin typeface="+mj-lt"/>
              </a:rPr>
              <a:t>điện</a:t>
            </a:r>
            <a:r>
              <a:rPr lang="en-US" sz="8000" b="0" dirty="0" smtClean="0">
                <a:solidFill>
                  <a:srgbClr val="002060"/>
                </a:solidFill>
                <a:effectLst/>
                <a:latin typeface="+mj-lt"/>
              </a:rPr>
              <a:t>.</a:t>
            </a:r>
            <a:endParaRPr lang="en-US" sz="8000" b="0" dirty="0">
              <a:solidFill>
                <a:srgbClr val="002060"/>
              </a:solidFill>
              <a:effectLst/>
              <a:latin typeface="+mj-lt"/>
            </a:endParaRPr>
          </a:p>
        </p:txBody>
      </p:sp>
    </p:spTree>
    <p:extLst>
      <p:ext uri="{BB962C8B-B14F-4D97-AF65-F5344CB8AC3E}">
        <p14:creationId xmlns:p14="http://schemas.microsoft.com/office/powerpoint/2010/main" val="35047692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0" y="133350"/>
            <a:ext cx="9144000" cy="5067299"/>
          </a:xfrm>
        </p:spPr>
        <p:txBody>
          <a:bodyPr>
            <a:noAutofit/>
          </a:bodyPr>
          <a:lstStyle/>
          <a:p>
            <a:pPr marL="0" indent="0" algn="just">
              <a:buNone/>
              <a:defRPr/>
            </a:pPr>
            <a:r>
              <a:rPr lang="en-US" sz="6000" b="0" u="sng" dirty="0" smtClean="0">
                <a:solidFill>
                  <a:srgbClr val="FF0000"/>
                </a:solidFill>
                <a:effectLst/>
                <a:latin typeface="+mj-lt"/>
                <a:cs typeface="Times New Roman" pitchFamily="18" charset="0"/>
              </a:rPr>
              <a:t>Tk3:</a:t>
            </a:r>
            <a:r>
              <a:rPr lang="en-US" sz="6000" dirty="0" smtClean="0">
                <a:solidFill>
                  <a:srgbClr val="003399"/>
                </a:solidFill>
                <a:latin typeface="+mj-lt"/>
                <a:cs typeface="Times New Roman" pitchFamily="18" charset="0"/>
              </a:rPr>
              <a:t> </a:t>
            </a:r>
            <a:r>
              <a:rPr lang="vi-VN" sz="6000" b="0" dirty="0" smtClean="0">
                <a:solidFill>
                  <a:srgbClr val="002060"/>
                </a:solidFill>
                <a:effectLst/>
                <a:latin typeface="+mj-lt"/>
                <a:cs typeface="Times New Roman" pitchFamily="18" charset="0"/>
              </a:rPr>
              <a:t>T</a:t>
            </a:r>
            <a:r>
              <a:rPr lang="en-US" sz="6000" b="0" dirty="0" err="1" smtClean="0">
                <a:solidFill>
                  <a:srgbClr val="002060"/>
                </a:solidFill>
                <a:effectLst/>
                <a:latin typeface="+mj-lt"/>
                <a:cs typeface="Times New Roman" pitchFamily="18" charset="0"/>
              </a:rPr>
              <a:t>hật</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vinh</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phúc</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ai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nương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nhờ</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nơi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đền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thờ</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và</a:t>
            </a:r>
            <a:r>
              <a:rPr lang="en-US" sz="6000" b="0" dirty="0" smtClean="0">
                <a:solidFill>
                  <a:srgbClr val="002060"/>
                </a:solidFill>
                <a:effectLst/>
                <a:latin typeface="+mj-lt"/>
                <a:cs typeface="Times New Roman" pitchFamily="18" charset="0"/>
              </a:rPr>
              <a:t> ca </a:t>
            </a:r>
            <a:r>
              <a:rPr lang="en-US" sz="6000" b="0" dirty="0" err="1" smtClean="0">
                <a:solidFill>
                  <a:srgbClr val="002060"/>
                </a:solidFill>
                <a:effectLst/>
                <a:latin typeface="+mj-lt"/>
                <a:cs typeface="Times New Roman" pitchFamily="18" charset="0"/>
              </a:rPr>
              <a:t>tụng</a:t>
            </a:r>
            <a:r>
              <a:rPr lang="en-US" sz="6000" b="0" dirty="0" smtClean="0">
                <a:solidFill>
                  <a:srgbClr val="002060"/>
                </a:solidFill>
                <a:effectLst/>
                <a:latin typeface="+mj-lt"/>
                <a:cs typeface="Times New Roman" pitchFamily="18" charset="0"/>
              </a:rPr>
              <a:t> </a:t>
            </a:r>
            <a:r>
              <a:rPr lang="vi-VN" sz="6000" b="0" dirty="0" smtClean="0">
                <a:solidFill>
                  <a:srgbClr val="002060"/>
                </a:solidFill>
                <a:effectLst/>
                <a:latin typeface="+mj-lt"/>
                <a:cs typeface="Times New Roman" pitchFamily="18" charset="0"/>
              </a:rPr>
              <a:t>C</a:t>
            </a:r>
            <a:r>
              <a:rPr lang="en-US" sz="6000" b="0" dirty="0" err="1" smtClean="0">
                <a:solidFill>
                  <a:srgbClr val="002060"/>
                </a:solidFill>
                <a:effectLst/>
                <a:latin typeface="+mj-lt"/>
                <a:cs typeface="Times New Roman" pitchFamily="18" charset="0"/>
              </a:rPr>
              <a:t>húa</a:t>
            </a:r>
            <a:r>
              <a:rPr lang="vi-VN"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ôi</a:t>
            </a:r>
            <a:r>
              <a:rPr lang="en-US" sz="6000" b="0" dirty="0" smtClean="0">
                <a:solidFill>
                  <a:srgbClr val="002060"/>
                </a:solidFill>
                <a:effectLst/>
                <a:latin typeface="+mj-lt"/>
                <a:cs typeface="Times New Roman" pitchFamily="18" charset="0"/>
              </a:rPr>
              <a:t> </a:t>
            </a:r>
            <a:r>
              <a:rPr lang="vi-VN" sz="6000" b="0" dirty="0" smtClean="0">
                <a:solidFill>
                  <a:srgbClr val="002060"/>
                </a:solidFill>
                <a:effectLst/>
                <a:latin typeface="+mj-lt"/>
                <a:cs typeface="Times New Roman" pitchFamily="18" charset="0"/>
              </a:rPr>
              <a:t>N</a:t>
            </a:r>
            <a:r>
              <a:rPr lang="en-US" sz="6000" b="0" dirty="0" err="1" smtClean="0">
                <a:solidFill>
                  <a:srgbClr val="002060"/>
                </a:solidFill>
                <a:effectLst/>
                <a:latin typeface="+mj-lt"/>
                <a:cs typeface="Times New Roman" pitchFamily="18" charset="0"/>
              </a:rPr>
              <a:t>gài</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một</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khiên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chở</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che</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xem</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người</a:t>
            </a:r>
            <a:r>
              <a:rPr lang="en-US" sz="6000" b="0" dirty="0" smtClean="0">
                <a:solidFill>
                  <a:srgbClr val="002060"/>
                </a:solidFill>
                <a:effectLst/>
                <a:latin typeface="+mj-lt"/>
                <a:cs typeface="Times New Roman" pitchFamily="18" charset="0"/>
              </a:rPr>
              <a:t> </a:t>
            </a:r>
            <a:r>
              <a:rPr lang="vi-VN" sz="6000" b="0" dirty="0" smtClean="0">
                <a:solidFill>
                  <a:srgbClr val="002060"/>
                </a:solidFill>
                <a:effectLst/>
                <a:latin typeface="+mj-lt"/>
                <a:cs typeface="Times New Roman" pitchFamily="18" charset="0"/>
              </a:rPr>
              <a:t>C</a:t>
            </a:r>
            <a:r>
              <a:rPr lang="en-US" sz="6000" b="0" dirty="0" err="1" smtClean="0">
                <a:solidFill>
                  <a:srgbClr val="002060"/>
                </a:solidFill>
                <a:effectLst/>
                <a:latin typeface="+mj-lt"/>
                <a:cs typeface="Times New Roman" pitchFamily="18" charset="0"/>
              </a:rPr>
              <a:t>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xức</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dầu</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cho</a:t>
            </a:r>
            <a:r>
              <a:rPr lang="en-US" sz="6000" b="0" dirty="0" smtClean="0">
                <a:solidFill>
                  <a:srgbClr val="002060"/>
                </a:solidFill>
                <a:effectLst/>
                <a:latin typeface="+mj-lt"/>
                <a:cs typeface="Times New Roman" pitchFamily="18" charset="0"/>
              </a:rPr>
              <a:t>.</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8922348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0" y="438150"/>
            <a:ext cx="9144000" cy="4762500"/>
          </a:xfrm>
        </p:spPr>
        <p:txBody>
          <a:bodyPr>
            <a:noAutofit/>
          </a:bodyPr>
          <a:lstStyle/>
          <a:p>
            <a:pPr marL="0" indent="0" algn="just">
              <a:buNone/>
              <a:defRPr/>
            </a:pPr>
            <a:r>
              <a:rPr lang="en-US" sz="8000" b="0" u="sng" dirty="0" err="1" smtClean="0">
                <a:solidFill>
                  <a:srgbClr val="FF0000"/>
                </a:solidFill>
                <a:effectLst/>
                <a:latin typeface="+mj-lt"/>
              </a:rPr>
              <a:t>Đk</a:t>
            </a:r>
            <a:r>
              <a:rPr lang="en-US" sz="8000" b="0" u="sng" dirty="0" smtClean="0">
                <a:solidFill>
                  <a:srgbClr val="FF0000"/>
                </a:solidFill>
                <a:effectLst/>
                <a:latin typeface="+mj-lt"/>
              </a:rPr>
              <a:t>:</a:t>
            </a:r>
            <a:r>
              <a:rPr lang="en-US" sz="8000" dirty="0">
                <a:solidFill>
                  <a:srgbClr val="003399"/>
                </a:solidFill>
                <a:latin typeface="+mj-lt"/>
              </a:rPr>
              <a:t> </a:t>
            </a:r>
            <a:r>
              <a:rPr lang="vi-VN" sz="8000" b="0" dirty="0" smtClean="0">
                <a:solidFill>
                  <a:srgbClr val="002060"/>
                </a:solidFill>
                <a:effectLst/>
                <a:latin typeface="+mj-lt"/>
              </a:rPr>
              <a:t>Ô</a:t>
            </a:r>
            <a:r>
              <a:rPr lang="en-US" sz="8000" b="0" dirty="0" err="1" smtClean="0">
                <a:solidFill>
                  <a:srgbClr val="002060"/>
                </a:solidFill>
                <a:effectLst/>
                <a:latin typeface="+mj-lt"/>
              </a:rPr>
              <a:t>i</a:t>
            </a:r>
            <a:r>
              <a:rPr lang="en-US" sz="8000" b="0" dirty="0" smtClean="0">
                <a:solidFill>
                  <a:srgbClr val="002060"/>
                </a:solidFill>
                <a:effectLst/>
                <a:latin typeface="+mj-lt"/>
              </a:rPr>
              <a:t> </a:t>
            </a:r>
            <a:r>
              <a:rPr lang="en-US" sz="8000" b="0" dirty="0" err="1" smtClean="0">
                <a:solidFill>
                  <a:srgbClr val="002060"/>
                </a:solidFill>
                <a:effectLst/>
                <a:latin typeface="+mj-lt"/>
              </a:rPr>
              <a:t>lạy</a:t>
            </a:r>
            <a:r>
              <a:rPr lang="en-US" sz="8000" b="0" dirty="0" smtClean="0">
                <a:solidFill>
                  <a:srgbClr val="002060"/>
                </a:solidFill>
                <a:effectLst/>
                <a:latin typeface="+mj-lt"/>
              </a:rPr>
              <a:t> </a:t>
            </a:r>
            <a:r>
              <a:rPr lang="vi-VN" sz="8000" b="0" dirty="0" smtClean="0">
                <a:solidFill>
                  <a:srgbClr val="002060"/>
                </a:solidFill>
                <a:effectLst/>
                <a:latin typeface="+mj-lt"/>
              </a:rPr>
              <a:t>C</a:t>
            </a:r>
            <a:r>
              <a:rPr lang="en-US" sz="8000" b="0" dirty="0" err="1" smtClean="0">
                <a:solidFill>
                  <a:srgbClr val="002060"/>
                </a:solidFill>
                <a:effectLst/>
                <a:latin typeface="+mj-lt"/>
              </a:rPr>
              <a:t>húa</a:t>
            </a:r>
            <a:r>
              <a:rPr lang="en-US" sz="8000" b="0" dirty="0" smtClean="0">
                <a:solidFill>
                  <a:srgbClr val="002060"/>
                </a:solidFill>
                <a:effectLst/>
                <a:latin typeface="+mj-lt"/>
              </a:rPr>
              <a:t>, </a:t>
            </a:r>
            <a:r>
              <a:rPr lang="en-US" sz="8000" b="0" dirty="0" err="1" smtClean="0">
                <a:solidFill>
                  <a:srgbClr val="002060"/>
                </a:solidFill>
                <a:effectLst/>
                <a:latin typeface="+mj-lt"/>
              </a:rPr>
              <a:t>phúc</a:t>
            </a:r>
            <a:r>
              <a:rPr lang="en-US" sz="8000" b="0" dirty="0" smtClean="0">
                <a:solidFill>
                  <a:srgbClr val="002060"/>
                </a:solidFill>
                <a:effectLst/>
                <a:latin typeface="+mj-lt"/>
              </a:rPr>
              <a:t> </a:t>
            </a:r>
            <a:r>
              <a:rPr lang="en-US" sz="8000" b="0" dirty="0" err="1" smtClean="0">
                <a:solidFill>
                  <a:srgbClr val="002060"/>
                </a:solidFill>
                <a:effectLst/>
                <a:latin typeface="+mj-lt"/>
              </a:rPr>
              <a:t>thay</a:t>
            </a:r>
            <a:r>
              <a:rPr lang="en-US" sz="8000" b="0" dirty="0" smtClean="0">
                <a:solidFill>
                  <a:srgbClr val="002060"/>
                </a:solidFill>
                <a:effectLst/>
                <a:latin typeface="+mj-lt"/>
              </a:rPr>
              <a:t> </a:t>
            </a:r>
            <a:r>
              <a:rPr lang="en-US" sz="8000" b="0" dirty="0" err="1" smtClean="0">
                <a:solidFill>
                  <a:srgbClr val="002060"/>
                </a:solidFill>
                <a:effectLst/>
                <a:latin typeface="+mj-lt"/>
              </a:rPr>
              <a:t>người</a:t>
            </a:r>
            <a:r>
              <a:rPr lang="en-US" sz="8000" b="0" dirty="0" smtClean="0">
                <a:solidFill>
                  <a:srgbClr val="002060"/>
                </a:solidFill>
                <a:effectLst/>
                <a:latin typeface="+mj-lt"/>
              </a:rPr>
              <a:t> ở </a:t>
            </a:r>
            <a:r>
              <a:rPr lang="en-US" sz="8000" b="0" dirty="0" err="1" smtClean="0">
                <a:solidFill>
                  <a:srgbClr val="002060"/>
                </a:solidFill>
                <a:effectLst/>
                <a:latin typeface="+mj-lt"/>
              </a:rPr>
              <a:t>trong</a:t>
            </a:r>
            <a:r>
              <a:rPr lang="en-US" sz="8000" b="0" dirty="0" smtClean="0">
                <a:solidFill>
                  <a:srgbClr val="002060"/>
                </a:solidFill>
                <a:effectLst/>
                <a:latin typeface="+mj-lt"/>
              </a:rPr>
              <a:t> </a:t>
            </a:r>
            <a:r>
              <a:rPr lang="en-US" sz="8000" b="0" dirty="0" err="1" smtClean="0">
                <a:solidFill>
                  <a:srgbClr val="002060"/>
                </a:solidFill>
                <a:effectLst/>
                <a:latin typeface="+mj-lt"/>
              </a:rPr>
              <a:t>thánh</a:t>
            </a:r>
            <a:r>
              <a:rPr lang="en-US" sz="8000" b="0" dirty="0" smtClean="0">
                <a:solidFill>
                  <a:srgbClr val="002060"/>
                </a:solidFill>
                <a:effectLst/>
                <a:latin typeface="+mj-lt"/>
              </a:rPr>
              <a:t> </a:t>
            </a:r>
            <a:r>
              <a:rPr lang="en-US" sz="8000" b="0" dirty="0" err="1" smtClean="0">
                <a:solidFill>
                  <a:srgbClr val="002060"/>
                </a:solidFill>
                <a:effectLst/>
                <a:latin typeface="+mj-lt"/>
              </a:rPr>
              <a:t>điện</a:t>
            </a:r>
            <a:r>
              <a:rPr lang="en-US" sz="8000" b="0" dirty="0" smtClean="0">
                <a:solidFill>
                  <a:srgbClr val="002060"/>
                </a:solidFill>
                <a:effectLst/>
                <a:latin typeface="+mj-lt"/>
              </a:rPr>
              <a:t>.</a:t>
            </a:r>
            <a:endParaRPr lang="en-US" sz="8000" b="0" dirty="0">
              <a:solidFill>
                <a:srgbClr val="002060"/>
              </a:solidFill>
              <a:effectLst/>
              <a:latin typeface="+mj-lt"/>
            </a:endParaRPr>
          </a:p>
        </p:txBody>
      </p:sp>
    </p:spTree>
    <p:extLst>
      <p:ext uri="{BB962C8B-B14F-4D97-AF65-F5344CB8AC3E}">
        <p14:creationId xmlns:p14="http://schemas.microsoft.com/office/powerpoint/2010/main" val="37042082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4094397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7811" name="Rectangle 3"/>
          <p:cNvSpPr>
            <a:spLocks noGrp="1" noChangeArrowheads="1"/>
          </p:cNvSpPr>
          <p:nvPr>
            <p:ph type="body" idx="1"/>
          </p:nvPr>
        </p:nvSpPr>
        <p:spPr>
          <a:xfrm>
            <a:off x="0" y="0"/>
            <a:ext cx="9144000" cy="5143500"/>
          </a:xfrm>
        </p:spPr>
        <p:txBody>
          <a:bodyPr>
            <a:noAutofit/>
          </a:bodyPr>
          <a:lstStyle/>
          <a:p>
            <a:pPr marL="0" indent="0" algn="just" eaLnBrk="1" hangingPunct="1">
              <a:buNone/>
              <a:defRPr/>
            </a:pPr>
            <a:r>
              <a:rPr lang="en-US" sz="6600" b="0" u="sng" dirty="0" err="1" smtClean="0">
                <a:solidFill>
                  <a:srgbClr val="FF0000"/>
                </a:solidFill>
                <a:effectLst/>
                <a:latin typeface="+mj-lt"/>
                <a:cs typeface="Times New Roman" pitchFamily="18" charset="0"/>
              </a:rPr>
              <a:t>Đk</a:t>
            </a:r>
            <a:r>
              <a:rPr lang="en-US" sz="6600" b="0" u="sng" dirty="0" smtClean="0">
                <a:solidFill>
                  <a:srgbClr val="FF0000"/>
                </a:solidFill>
                <a:effectLst/>
                <a:latin typeface="+mj-lt"/>
                <a:cs typeface="Times New Roman" pitchFamily="18" charset="0"/>
              </a:rPr>
              <a:t>:</a:t>
            </a:r>
            <a:r>
              <a:rPr lang="en-US" sz="6600" b="0" dirty="0" smtClean="0">
                <a:solidFill>
                  <a:srgbClr val="003399"/>
                </a:solidFill>
                <a:effectLst/>
                <a:latin typeface="+mj-lt"/>
                <a:cs typeface="Times New Roman" pitchFamily="18" charset="0"/>
              </a:rPr>
              <a:t>  </a:t>
            </a:r>
            <a:r>
              <a:rPr lang="vi-VN" sz="6600" dirty="0">
                <a:solidFill>
                  <a:srgbClr val="002060"/>
                </a:solidFill>
                <a:effectLst/>
                <a:latin typeface="+mj-lt"/>
                <a:cs typeface="Times New Roman" pitchFamily="18" charset="0"/>
              </a:rPr>
              <a:t>Các mục đồng hoan hỉ đi tới, Họ thấy Đức Ma-ri-a và thánh Giu-se, Họ thấy một Hài Nhi nằm trong máng cỏ</a:t>
            </a:r>
            <a:r>
              <a:rPr lang="vi-VN" sz="6600" dirty="0" smtClean="0">
                <a:solidFill>
                  <a:srgbClr val="002060"/>
                </a:solidFill>
                <a:effectLst/>
                <a:latin typeface="+mj-lt"/>
                <a:cs typeface="Times New Roman" pitchFamily="18" charset="0"/>
              </a:rPr>
              <a:t>.</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88027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02146" name="Rectangle 2"/>
          <p:cNvSpPr>
            <a:spLocks noGrp="1" noChangeArrowheads="1"/>
          </p:cNvSpPr>
          <p:nvPr>
            <p:ph type="title"/>
          </p:nvPr>
        </p:nvSpPr>
        <p:spPr/>
        <p:txBody>
          <a:bodyPr>
            <a:normAutofit fontScale="90000"/>
          </a:bodyPr>
          <a:lstStyle/>
          <a:p>
            <a:pPr eaLnBrk="1" hangingPunct="1">
              <a:defRPr/>
            </a:pPr>
            <a:r>
              <a:rPr lang="en-US" altLang="en-US" sz="3000" b="0" dirty="0">
                <a:effectLst/>
                <a:latin typeface="+mj-lt"/>
              </a:rPr>
              <a:t/>
            </a:r>
            <a:br>
              <a:rPr lang="en-US" altLang="en-US" sz="3000" b="0" dirty="0">
                <a:effectLst/>
                <a:latin typeface="+mj-lt"/>
              </a:rPr>
            </a:br>
            <a:endParaRPr lang="en-US" altLang="en-US" sz="3000" b="0" dirty="0">
              <a:effectLst/>
              <a:latin typeface="+mj-lt"/>
            </a:endParaRPr>
          </a:p>
        </p:txBody>
      </p:sp>
      <p:sp useBgFill="1">
        <p:nvSpPr>
          <p:cNvPr id="902147" name="Rectangle 3"/>
          <p:cNvSpPr>
            <a:spLocks noGrp="1" noChangeArrowheads="1"/>
          </p:cNvSpPr>
          <p:nvPr>
            <p:ph type="body" idx="1"/>
          </p:nvPr>
        </p:nvSpPr>
        <p:spPr>
          <a:xfrm>
            <a:off x="0" y="205979"/>
            <a:ext cx="9144000" cy="4937520"/>
          </a:xfrm>
        </p:spPr>
        <p:txBody>
          <a:bodyPr>
            <a:noAutofit/>
          </a:bodyPr>
          <a:lstStyle/>
          <a:p>
            <a:pPr marL="0" indent="0" algn="just">
              <a:buNone/>
              <a:defRPr/>
            </a:pPr>
            <a:r>
              <a:rPr lang="vi-VN" altLang="en-US" sz="4000" b="0" u="sng" dirty="0" smtClean="0">
                <a:solidFill>
                  <a:srgbClr val="FF0000"/>
                </a:solidFill>
                <a:effectLst/>
                <a:latin typeface="+mj-lt"/>
              </a:rPr>
              <a:t>Alleluia – alleuia:</a:t>
            </a:r>
            <a:r>
              <a:rPr lang="vi-VN" altLang="en-US" sz="4000" b="0" dirty="0" smtClean="0">
                <a:solidFill>
                  <a:srgbClr val="FF0000"/>
                </a:solidFill>
                <a:effectLst/>
                <a:latin typeface="+mj-lt"/>
              </a:rPr>
              <a:t> </a:t>
            </a:r>
          </a:p>
          <a:p>
            <a:pPr marL="0" indent="0" algn="just">
              <a:buNone/>
              <a:defRPr/>
            </a:pPr>
            <a:r>
              <a:rPr lang="en-US" sz="6000" b="0" dirty="0" err="1" smtClean="0">
                <a:solidFill>
                  <a:srgbClr val="002060"/>
                </a:solidFill>
                <a:effectLst/>
                <a:latin typeface="+mj-lt"/>
                <a:cs typeface="Times New Roman" pitchFamily="18" charset="0"/>
              </a:rPr>
              <a:t>Lạy</a:t>
            </a:r>
            <a:r>
              <a:rPr lang="en-US" sz="6000" b="0" dirty="0" smtClean="0">
                <a:solidFill>
                  <a:srgbClr val="002060"/>
                </a:solidFill>
                <a:effectLst/>
                <a:latin typeface="+mj-lt"/>
                <a:cs typeface="Times New Roman" pitchFamily="18" charset="0"/>
              </a:rPr>
              <a:t> </a:t>
            </a:r>
            <a:r>
              <a:rPr lang="vi-VN" sz="6000" b="0" dirty="0" smtClean="0">
                <a:solidFill>
                  <a:srgbClr val="002060"/>
                </a:solidFill>
                <a:effectLst/>
                <a:latin typeface="+mj-lt"/>
                <a:cs typeface="Times New Roman" pitchFamily="18" charset="0"/>
              </a:rPr>
              <a:t>C</a:t>
            </a:r>
            <a:r>
              <a:rPr lang="en-US" sz="6000" b="0" dirty="0" err="1" smtClean="0">
                <a:solidFill>
                  <a:srgbClr val="002060"/>
                </a:solidFill>
                <a:effectLst/>
                <a:latin typeface="+mj-lt"/>
                <a:cs typeface="Times New Roman" pitchFamily="18" charset="0"/>
              </a:rPr>
              <a:t>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xin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mở</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lòng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chúng</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để</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chúng</a:t>
            </a:r>
            <a:r>
              <a:rPr lang="en-US" sz="6000" b="0" dirty="0" smtClean="0">
                <a:solidFill>
                  <a:srgbClr val="002060"/>
                </a:solidFill>
                <a:effectLst/>
                <a:latin typeface="+mj-lt"/>
                <a:cs typeface="Times New Roman" pitchFamily="18" charset="0"/>
              </a:rPr>
              <a:t> con </a:t>
            </a:r>
            <a:r>
              <a:rPr lang="en-US" sz="6000" b="0" dirty="0" err="1" smtClean="0">
                <a:solidFill>
                  <a:srgbClr val="002060"/>
                </a:solidFill>
                <a:effectLst/>
                <a:latin typeface="+mj-lt"/>
                <a:cs typeface="Times New Roman" pitchFamily="18" charset="0"/>
              </a:rPr>
              <a:t>biết</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lắng</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nghe</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lời</a:t>
            </a:r>
            <a:r>
              <a:rPr lang="en-US" sz="6000" b="0" dirty="0" smtClean="0">
                <a:solidFill>
                  <a:srgbClr val="002060"/>
                </a:solidFill>
                <a:effectLst/>
                <a:latin typeface="+mj-lt"/>
                <a:cs typeface="Times New Roman" pitchFamily="18" charset="0"/>
              </a:rPr>
              <a:t> </a:t>
            </a:r>
            <a:r>
              <a:rPr lang="vi-VN" sz="6000" b="0" dirty="0" smtClean="0">
                <a:solidFill>
                  <a:srgbClr val="002060"/>
                </a:solidFill>
                <a:effectLst/>
                <a:latin typeface="+mj-lt"/>
                <a:cs typeface="Times New Roman" pitchFamily="18" charset="0"/>
              </a:rPr>
              <a:t>C</a:t>
            </a:r>
            <a:r>
              <a:rPr lang="en-US" sz="6000" b="0" dirty="0" smtClean="0">
                <a:solidFill>
                  <a:srgbClr val="002060"/>
                </a:solidFill>
                <a:effectLst/>
                <a:latin typeface="+mj-lt"/>
                <a:cs typeface="Times New Roman" pitchFamily="18" charset="0"/>
              </a:rPr>
              <a:t>on </a:t>
            </a:r>
            <a:r>
              <a:rPr lang="vi-VN" sz="6000" b="0" dirty="0" smtClean="0">
                <a:solidFill>
                  <a:srgbClr val="002060"/>
                </a:solidFill>
                <a:effectLst/>
                <a:latin typeface="+mj-lt"/>
                <a:cs typeface="Times New Roman" pitchFamily="18" charset="0"/>
              </a:rPr>
              <a:t>C</a:t>
            </a:r>
            <a:r>
              <a:rPr lang="en-US" sz="6000" b="0" dirty="0" err="1" smtClean="0">
                <a:solidFill>
                  <a:srgbClr val="002060"/>
                </a:solidFill>
                <a:effectLst/>
                <a:latin typeface="+mj-lt"/>
                <a:cs typeface="Times New Roman" pitchFamily="18" charset="0"/>
              </a:rPr>
              <a:t>húa</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phán</a:t>
            </a:r>
            <a:r>
              <a:rPr lang="en-US" sz="6000" b="0" dirty="0" smtClean="0">
                <a:solidFill>
                  <a:srgbClr val="002060"/>
                </a:solidFill>
                <a:effectLst/>
                <a:latin typeface="+mj-lt"/>
                <a:cs typeface="Times New Roman" pitchFamily="18" charset="0"/>
              </a:rPr>
              <a:t> </a:t>
            </a:r>
            <a:r>
              <a:rPr lang="en-US" sz="6000" b="0" dirty="0" err="1" smtClean="0">
                <a:solidFill>
                  <a:srgbClr val="002060"/>
                </a:solidFill>
                <a:effectLst/>
                <a:latin typeface="+mj-lt"/>
                <a:cs typeface="Times New Roman" pitchFamily="18" charset="0"/>
              </a:rPr>
              <a:t>dạy</a:t>
            </a:r>
            <a:r>
              <a:rPr lang="en-US" sz="6000" b="0" dirty="0" smtClean="0">
                <a:solidFill>
                  <a:srgbClr val="002060"/>
                </a:solidFill>
                <a:effectLst/>
                <a:latin typeface="+mj-lt"/>
                <a:cs typeface="Times New Roman" pitchFamily="18" charset="0"/>
              </a:rPr>
              <a:t>. </a:t>
            </a:r>
            <a:r>
              <a:rPr lang="vi-VN" altLang="en-US" sz="4000" b="0" dirty="0" smtClean="0">
                <a:solidFill>
                  <a:srgbClr val="FF0000"/>
                </a:solidFill>
                <a:effectLst/>
                <a:latin typeface="+mj-lt"/>
                <a:cs typeface="Times New Roman" panose="02020603050405020304" pitchFamily="18" charset="0"/>
              </a:rPr>
              <a:t>Alleluia.</a:t>
            </a:r>
            <a:endParaRPr lang="en-US" altLang="en-US" sz="40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6872478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40943974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FF0000"/>
                </a:solidFill>
                <a:effectLst/>
                <a:latin typeface="+mj-lt"/>
                <a:cs typeface="Times New Roman" pitchFamily="18" charset="0"/>
              </a:rPr>
              <a:t>KINH TIN KÍNH</a:t>
            </a:r>
            <a:endParaRPr lang="en-US" sz="60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42720710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5400" b="0" dirty="0">
                <a:solidFill>
                  <a:srgbClr val="002060"/>
                </a:solidFill>
                <a:effectLst/>
                <a:latin typeface="+mj-lt"/>
                <a:cs typeface="Times New Roman" pitchFamily="18" charset="0"/>
              </a:rPr>
              <a:t>Tôi tin kính một Thiên Chúa là Cha toàn năng, Đấng tạo thành trời đất, muôn vật hữu hình và vô hình. </a:t>
            </a:r>
            <a:r>
              <a:rPr lang="en-US" sz="5400" b="0" dirty="0" err="1">
                <a:solidFill>
                  <a:srgbClr val="002060"/>
                </a:solidFill>
                <a:effectLst/>
                <a:latin typeface="+mj-lt"/>
                <a:cs typeface="Times New Roman" pitchFamily="18" charset="0"/>
              </a:rPr>
              <a:t>Tôi</a:t>
            </a:r>
            <a:r>
              <a:rPr lang="en-US" sz="5400" b="0" dirty="0">
                <a:solidFill>
                  <a:srgbClr val="002060"/>
                </a:solidFill>
                <a:effectLst/>
                <a:latin typeface="+mj-lt"/>
                <a:cs typeface="Times New Roman" pitchFamily="18" charset="0"/>
              </a:rPr>
              <a:t> tin </a:t>
            </a:r>
            <a:r>
              <a:rPr lang="en-US" sz="5400" b="0" dirty="0" err="1">
                <a:solidFill>
                  <a:srgbClr val="002060"/>
                </a:solidFill>
                <a:effectLst/>
                <a:latin typeface="+mj-lt"/>
                <a:cs typeface="Times New Roman" pitchFamily="18" charset="0"/>
              </a:rPr>
              <a:t>kính</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một</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Chúa</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Giêsu</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Kitô</a:t>
            </a:r>
            <a:r>
              <a:rPr lang="en-US" sz="5400" b="0" dirty="0">
                <a:solidFill>
                  <a:srgbClr val="002060"/>
                </a:solidFill>
                <a:effectLst/>
                <a:latin typeface="+mj-lt"/>
                <a:cs typeface="Times New Roman" pitchFamily="18" charset="0"/>
              </a:rPr>
              <a:t>, Con </a:t>
            </a:r>
            <a:r>
              <a:rPr lang="en-US" sz="5400" b="0" dirty="0" err="1">
                <a:solidFill>
                  <a:srgbClr val="002060"/>
                </a:solidFill>
                <a:effectLst/>
                <a:latin typeface="+mj-lt"/>
                <a:cs typeface="Times New Roman" pitchFamily="18" charset="0"/>
              </a:rPr>
              <a:t>Một</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Thiên</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Chúa</a:t>
            </a:r>
            <a:r>
              <a:rPr lang="en-US" sz="54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16005424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5500" b="0" dirty="0">
                <a:solidFill>
                  <a:srgbClr val="002060"/>
                </a:solidFill>
                <a:effectLst/>
                <a:latin typeface="+mj-lt"/>
                <a:cs typeface="Times New Roman" pitchFamily="18" charset="0"/>
              </a:rPr>
              <a:t>Sinh bởi Đức Chúa Cha từ trước muôn đời. Người là Thiên Chúa bởi Thiên Chúa, Ánh Sáng bởi Ánh Sáng</a:t>
            </a:r>
            <a:r>
              <a:rPr lang="vi-VN" sz="5500" b="0" dirty="0" smtClean="0">
                <a:solidFill>
                  <a:srgbClr val="002060"/>
                </a:solidFill>
                <a:effectLst/>
                <a:latin typeface="+mj-lt"/>
                <a:cs typeface="Times New Roman" pitchFamily="18" charset="0"/>
              </a:rPr>
              <a:t>,</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Thiên</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Chúa</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thật</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bởi</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Thiên</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Chúa</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thật</a:t>
            </a:r>
            <a:r>
              <a:rPr lang="en-US" sz="55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14097628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2060"/>
                </a:solidFill>
                <a:effectLst/>
                <a:latin typeface="+mj-lt"/>
              </a:rPr>
              <a:t>được sinh ra mà không phải được tạo thành, đồng bản thể với Đức Chúa Cha: nhờ Người mà muôn vật được tạo thành. Vì loài người chúng ta và để cứu độ chúng ta,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3478133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FF0000"/>
                </a:solidFill>
                <a:effectLst/>
                <a:latin typeface="+mj-lt"/>
                <a:cs typeface="Times New Roman" pitchFamily="18" charset="0"/>
              </a:rPr>
              <a:t>Người đã từ trời xuống thế. Bởi phép Đức Chúa Thánh Thần, Người đã nhập thể trong lòng Trinh Nữ </a:t>
            </a:r>
            <a:r>
              <a:rPr lang="vi-VN" sz="6000" b="0" dirty="0" smtClean="0">
                <a:solidFill>
                  <a:srgbClr val="FF0000"/>
                </a:solidFill>
                <a:effectLst/>
                <a:latin typeface="+mj-lt"/>
                <a:cs typeface="Times New Roman" pitchFamily="18" charset="0"/>
              </a:rPr>
              <a:t>Maria, </a:t>
            </a:r>
            <a:r>
              <a:rPr lang="vi-VN" sz="6000" b="0" dirty="0">
                <a:solidFill>
                  <a:srgbClr val="FF0000"/>
                </a:solidFill>
                <a:effectLst/>
                <a:latin typeface="+mj-lt"/>
                <a:cs typeface="Times New Roman" pitchFamily="18" charset="0"/>
              </a:rPr>
              <a:t>và đã làm người.</a:t>
            </a:r>
            <a:endParaRPr lang="en-US" sz="60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0395159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2060"/>
                </a:solidFill>
                <a:effectLst/>
                <a:latin typeface="+mj-lt"/>
              </a:rPr>
              <a:t>Người chịu đóng đinh vào thập giá vì chúng ta, thời quan Phongxiô Philatô; Người chịu khổ hình và mai táng, ngày thứ ba Người sống lại như lời Thánh Kinh.</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4739832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5400" b="0" dirty="0" smtClean="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272588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617503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7811" name="Rectangle 3"/>
          <p:cNvSpPr>
            <a:spLocks noGrp="1" noChangeArrowheads="1"/>
          </p:cNvSpPr>
          <p:nvPr>
            <p:ph type="body" idx="1"/>
          </p:nvPr>
        </p:nvSpPr>
        <p:spPr>
          <a:xfrm>
            <a:off x="0" y="133350"/>
            <a:ext cx="9144000" cy="5010150"/>
          </a:xfrm>
        </p:spPr>
        <p:txBody>
          <a:bodyPr>
            <a:noAutofit/>
          </a:bodyPr>
          <a:lstStyle/>
          <a:p>
            <a:pPr marL="0" indent="0" algn="just" eaLnBrk="1" hangingPunct="1">
              <a:buNone/>
              <a:defRPr/>
            </a:pPr>
            <a:r>
              <a:rPr lang="en-US" sz="6000" b="0" u="sng" dirty="0" smtClean="0">
                <a:solidFill>
                  <a:srgbClr val="FF0000"/>
                </a:solidFill>
                <a:effectLst/>
                <a:latin typeface="+mj-lt"/>
                <a:cs typeface="Times New Roman" pitchFamily="18" charset="0"/>
              </a:rPr>
              <a:t>Tk1:</a:t>
            </a:r>
            <a:r>
              <a:rPr lang="en-US" sz="6000" dirty="0">
                <a:solidFill>
                  <a:srgbClr val="003399"/>
                </a:solidFill>
                <a:effectLst/>
                <a:latin typeface="+mj-lt"/>
                <a:cs typeface="Times New Roman" pitchFamily="18" charset="0"/>
              </a:rPr>
              <a:t> </a:t>
            </a:r>
            <a:r>
              <a:rPr lang="vi-VN" sz="6000" dirty="0">
                <a:solidFill>
                  <a:srgbClr val="002060"/>
                </a:solidFill>
                <a:effectLst/>
                <a:latin typeface="+mj-lt"/>
                <a:cs typeface="Times New Roman" pitchFamily="18" charset="0"/>
              </a:rPr>
              <a:t>Lạy Chúa các đạo binh, khả ái thay cung điện của Ngài, hồn con mòn mỏi khát khao tiến vào tiền đình nhà Chúa</a:t>
            </a:r>
            <a:r>
              <a:rPr lang="vi-VN" sz="6000" dirty="0" smtClean="0">
                <a:solidFill>
                  <a:srgbClr val="002060"/>
                </a:solidFill>
                <a:effectLst/>
                <a:latin typeface="+mj-lt"/>
                <a:cs typeface="Times New Roman" pitchFamily="18" charset="0"/>
              </a:rPr>
              <a:t>.</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6453685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Autofit/>
          </a:bodyPr>
          <a:lstStyle/>
          <a:p>
            <a:pPr algn="just"/>
            <a:r>
              <a:rPr lang="vi-VN" sz="5000" b="0" dirty="0">
                <a:solidFill>
                  <a:srgbClr val="002060"/>
                </a:solidFill>
                <a:effectLst/>
                <a:latin typeface="+mj-lt"/>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3589303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2060"/>
                </a:solidFill>
                <a:effectLst/>
                <a:latin typeface="+mj-lt"/>
                <a:cs typeface="Times New Roman" pitchFamily="18" charset="0"/>
              </a:rPr>
              <a:t>Tôi tuyên xưng có một Phép Rửa để tha tội. Tôi trông đợi kẻ chết sống lại và </a:t>
            </a:r>
            <a:r>
              <a:rPr lang="vi-VN" sz="6600" b="0" dirty="0" smtClean="0">
                <a:solidFill>
                  <a:srgbClr val="002060"/>
                </a:solidFill>
                <a:effectLst/>
                <a:latin typeface="+mj-lt"/>
                <a:cs typeface="Times New Roman" pitchFamily="18" charset="0"/>
              </a:rPr>
              <a:t>sự sống </a:t>
            </a:r>
            <a:r>
              <a:rPr lang="vi-VN" sz="6600" b="0" dirty="0">
                <a:solidFill>
                  <a:srgbClr val="002060"/>
                </a:solidFill>
                <a:effectLst/>
                <a:latin typeface="+mj-lt"/>
                <a:cs typeface="Times New Roman" pitchFamily="18" charset="0"/>
              </a:rPr>
              <a:t>đời sau. </a:t>
            </a:r>
            <a:r>
              <a:rPr lang="vi-VN" sz="6600" b="0" u="sng" dirty="0">
                <a:solidFill>
                  <a:srgbClr val="FF0000"/>
                </a:solidFill>
                <a:effectLst/>
                <a:latin typeface="+mj-lt"/>
                <a:cs typeface="Times New Roman" pitchFamily="18" charset="0"/>
              </a:rPr>
              <a:t>Amen.</a:t>
            </a:r>
            <a:endParaRPr lang="en-US" sz="6600" b="0"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7521180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24043193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p:txBody>
          <a:bodyPr>
            <a:normAutofit fontScale="90000"/>
          </a:bodyPr>
          <a:lstStyle/>
          <a:p>
            <a:pPr eaLnBrk="1" hangingPunct="1">
              <a:defRPr/>
            </a:pPr>
            <a:r>
              <a:rPr lang="en-US" altLang="en-US" sz="3000" b="0" dirty="0">
                <a:effectLst/>
                <a:latin typeface="+mj-lt"/>
              </a:rPr>
              <a:t/>
            </a:r>
            <a:br>
              <a:rPr lang="en-US" altLang="en-US" sz="3000" b="0" dirty="0">
                <a:effectLst/>
                <a:latin typeface="+mj-lt"/>
              </a:rPr>
            </a:br>
            <a:endParaRPr lang="en-US" altLang="en-US" sz="3000" b="0" dirty="0">
              <a:effectLst/>
              <a:latin typeface="+mj-lt"/>
            </a:endParaRPr>
          </a:p>
        </p:txBody>
      </p:sp>
      <p:sp useBgFill="1">
        <p:nvSpPr>
          <p:cNvPr id="1008643" name="Rectangle 3"/>
          <p:cNvSpPr>
            <a:spLocks noGrp="1" noChangeArrowheads="1"/>
          </p:cNvSpPr>
          <p:nvPr>
            <p:ph type="body" idx="1"/>
          </p:nvPr>
        </p:nvSpPr>
        <p:spPr>
          <a:xfrm>
            <a:off x="76200" y="971550"/>
            <a:ext cx="8839199" cy="2895600"/>
          </a:xfrm>
        </p:spPr>
        <p:txBody>
          <a:bodyPr>
            <a:noAutofit/>
          </a:bodyPr>
          <a:lstStyle/>
          <a:p>
            <a:pPr marL="0" indent="0" algn="ctr">
              <a:lnSpc>
                <a:spcPct val="115000"/>
              </a:lnSpc>
              <a:buNone/>
              <a:defRPr/>
            </a:pPr>
            <a:r>
              <a:rPr lang="en-US" altLang="vi-VN" sz="4800" dirty="0" smtClean="0">
                <a:solidFill>
                  <a:srgbClr val="C00000"/>
                </a:solidFill>
                <a:latin typeface="+mj-lt"/>
                <a:cs typeface="Times New Roman" panose="02020603050405020304" pitchFamily="18" charset="0"/>
              </a:rPr>
              <a:t>CA</a:t>
            </a:r>
            <a:r>
              <a:rPr lang="en-US" altLang="vi-VN" sz="4800" b="0" dirty="0" smtClean="0">
                <a:solidFill>
                  <a:srgbClr val="C00000"/>
                </a:solidFill>
                <a:effectLst/>
                <a:latin typeface="+mj-lt"/>
                <a:cs typeface="Times New Roman" panose="02020603050405020304" pitchFamily="18" charset="0"/>
              </a:rPr>
              <a:t> DÂNG LỄ</a:t>
            </a:r>
          </a:p>
          <a:p>
            <a:pPr marL="0" indent="0" algn="ctr">
              <a:lnSpc>
                <a:spcPct val="115000"/>
              </a:lnSpc>
              <a:buNone/>
              <a:defRPr/>
            </a:pPr>
            <a:r>
              <a:rPr lang="en-US" sz="5400" b="1" dirty="0" err="1" smtClean="0">
                <a:solidFill>
                  <a:srgbClr val="C00000"/>
                </a:solidFill>
              </a:rPr>
              <a:t>Tình</a:t>
            </a:r>
            <a:r>
              <a:rPr lang="en-US" sz="5400" b="1" dirty="0" smtClean="0">
                <a:solidFill>
                  <a:srgbClr val="C00000"/>
                </a:solidFill>
              </a:rPr>
              <a:t> </a:t>
            </a:r>
            <a:r>
              <a:rPr lang="en-US" sz="5400" b="1" dirty="0" err="1" smtClean="0">
                <a:solidFill>
                  <a:srgbClr val="C00000"/>
                </a:solidFill>
              </a:rPr>
              <a:t>Yêu</a:t>
            </a:r>
            <a:r>
              <a:rPr lang="en-US" sz="5400" b="1" dirty="0" smtClean="0">
                <a:solidFill>
                  <a:srgbClr val="C00000"/>
                </a:solidFill>
              </a:rPr>
              <a:t> </a:t>
            </a:r>
            <a:r>
              <a:rPr lang="en-US" sz="5400" b="1" dirty="0" err="1" smtClean="0">
                <a:solidFill>
                  <a:srgbClr val="C00000"/>
                </a:solidFill>
              </a:rPr>
              <a:t>Mến</a:t>
            </a:r>
            <a:r>
              <a:rPr lang="vi-VN" sz="4000" dirty="0">
                <a:solidFill>
                  <a:srgbClr val="C00000"/>
                </a:solidFill>
              </a:rPr>
              <a:t/>
            </a:r>
            <a:br>
              <a:rPr lang="vi-VN" sz="4000" dirty="0">
                <a:solidFill>
                  <a:srgbClr val="C00000"/>
                </a:solidFill>
              </a:rPr>
            </a:br>
            <a:r>
              <a:rPr lang="en-US" sz="4000" i="1" dirty="0" smtClean="0"/>
              <a:t>Cao </a:t>
            </a:r>
            <a:r>
              <a:rPr lang="en-US" sz="4000" i="1" dirty="0" err="1" smtClean="0"/>
              <a:t>Huy</a:t>
            </a:r>
            <a:r>
              <a:rPr lang="en-US" sz="4000" i="1" dirty="0" smtClean="0"/>
              <a:t> </a:t>
            </a:r>
            <a:r>
              <a:rPr lang="en-US" sz="4000" i="1" dirty="0" err="1" smtClean="0"/>
              <a:t>Hoàng</a:t>
            </a:r>
            <a:endParaRPr lang="en-US" altLang="vi-VN" sz="4800" b="0" i="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8683992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1008643" name="Rectangle 3"/>
          <p:cNvSpPr>
            <a:spLocks noGrp="1" noChangeArrowheads="1"/>
          </p:cNvSpPr>
          <p:nvPr>
            <p:ph type="body" idx="1"/>
          </p:nvPr>
        </p:nvSpPr>
        <p:spPr>
          <a:xfrm>
            <a:off x="0" y="0"/>
            <a:ext cx="9144000" cy="5143500"/>
          </a:xfrm>
        </p:spPr>
        <p:txBody>
          <a:bodyPr>
            <a:noAutofit/>
          </a:bodyPr>
          <a:lstStyle/>
          <a:p>
            <a:pPr marL="0" indent="0" algn="just">
              <a:lnSpc>
                <a:spcPct val="115000"/>
              </a:lnSpc>
              <a:buNone/>
              <a:defRPr/>
            </a:pPr>
            <a:r>
              <a:rPr lang="en-US" altLang="vi-VN" sz="4800" b="0" u="sng" dirty="0" smtClean="0">
                <a:solidFill>
                  <a:srgbClr val="FF0000"/>
                </a:solidFill>
                <a:effectLst/>
                <a:latin typeface="+mj-lt"/>
                <a:cs typeface="Times New Roman" panose="02020603050405020304" pitchFamily="18" charset="0"/>
              </a:rPr>
              <a:t>Tk1:</a:t>
            </a:r>
            <a:r>
              <a:rPr lang="en-US" altLang="vi-VN" sz="4800" b="0" dirty="0" smtClean="0">
                <a:solidFill>
                  <a:srgbClr val="003399"/>
                </a:solidFill>
                <a:effectLst/>
                <a:latin typeface="+mj-lt"/>
                <a:cs typeface="Times New Roman" panose="02020603050405020304" pitchFamily="18" charset="0"/>
              </a:rPr>
              <a:t> </a:t>
            </a:r>
            <a:r>
              <a:rPr lang="vi-VN" altLang="vi-VN" sz="4800" dirty="0" smtClean="0">
                <a:solidFill>
                  <a:srgbClr val="002060"/>
                </a:solidFill>
                <a:latin typeface="+mj-lt"/>
                <a:cs typeface="Times New Roman" panose="02020603050405020304" pitchFamily="18" charset="0"/>
              </a:rPr>
              <a:t>Cuộc </a:t>
            </a:r>
            <a:r>
              <a:rPr lang="vi-VN" altLang="vi-VN" sz="4800" dirty="0">
                <a:solidFill>
                  <a:srgbClr val="002060"/>
                </a:solidFill>
                <a:latin typeface="+mj-lt"/>
                <a:cs typeface="Times New Roman" panose="02020603050405020304" pitchFamily="18" charset="0"/>
              </a:rPr>
              <a:t>đời này con có gì mà dâng Chúa đâu. Những luống cày sâu trời tối mau cha chưa kịp về; Mẹ bận rộn từng ngày lo no cơm ấm áo; Có chi đâu Ngài ơi có chi dâng Ngài.</a:t>
            </a:r>
            <a:endParaRPr lang="en-US" altLang="vi-VN" sz="48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414953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1008643" name="Rectangle 3"/>
          <p:cNvSpPr>
            <a:spLocks noGrp="1" noChangeArrowheads="1"/>
          </p:cNvSpPr>
          <p:nvPr>
            <p:ph type="body" idx="1"/>
          </p:nvPr>
        </p:nvSpPr>
        <p:spPr>
          <a:xfrm>
            <a:off x="-3048" y="0"/>
            <a:ext cx="9144000" cy="5010150"/>
          </a:xfrm>
        </p:spPr>
        <p:txBody>
          <a:bodyPr>
            <a:noAutofit/>
          </a:bodyPr>
          <a:lstStyle/>
          <a:p>
            <a:pPr marL="0" indent="0" algn="just">
              <a:buNone/>
              <a:defRPr/>
            </a:pPr>
            <a:r>
              <a:rPr lang="vi-VN" altLang="vi-VN" sz="5400" b="0" u="sng" dirty="0">
                <a:solidFill>
                  <a:srgbClr val="FF0000"/>
                </a:solidFill>
                <a:effectLst/>
                <a:latin typeface="+mj-lt"/>
                <a:cs typeface="Times New Roman" panose="02020603050405020304" pitchFamily="18" charset="0"/>
              </a:rPr>
              <a:t>Đ</a:t>
            </a:r>
            <a:r>
              <a:rPr lang="en-US" altLang="vi-VN" sz="5400" b="0" u="sng" dirty="0" smtClean="0">
                <a:solidFill>
                  <a:srgbClr val="FF0000"/>
                </a:solidFill>
                <a:effectLst/>
                <a:latin typeface="+mj-lt"/>
                <a:cs typeface="Times New Roman" panose="02020603050405020304" pitchFamily="18" charset="0"/>
              </a:rPr>
              <a:t>k:</a:t>
            </a:r>
            <a:r>
              <a:rPr lang="en-US" altLang="vi-VN" sz="5400" b="0" dirty="0" smtClean="0">
                <a:solidFill>
                  <a:srgbClr val="003399"/>
                </a:solidFill>
                <a:effectLst/>
                <a:latin typeface="+mj-lt"/>
                <a:cs typeface="Times New Roman" panose="02020603050405020304" pitchFamily="18" charset="0"/>
              </a:rPr>
              <a:t> </a:t>
            </a:r>
            <a:r>
              <a:rPr lang="vi-VN" altLang="vi-VN" sz="5400" dirty="0">
                <a:solidFill>
                  <a:srgbClr val="002060"/>
                </a:solidFill>
                <a:latin typeface="+mj-lt"/>
                <a:cs typeface="Times New Roman" panose="02020603050405020304" pitchFamily="18" charset="0"/>
              </a:rPr>
              <a:t>Con xin tiến dâng lên tình yêu mến nhờ những hy sinh được êm ấm gia đình. Con xin tiến dâng lên tình yêu mến, nguyện Chúa đoái thương gia đình con được bình yên.</a:t>
            </a:r>
            <a:endParaRPr lang="en-US" altLang="vi-VN" sz="60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7962843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1008643" name="Rectangle 3"/>
          <p:cNvSpPr>
            <a:spLocks noGrp="1" noChangeArrowheads="1"/>
          </p:cNvSpPr>
          <p:nvPr>
            <p:ph type="body" idx="1"/>
          </p:nvPr>
        </p:nvSpPr>
        <p:spPr>
          <a:xfrm>
            <a:off x="0" y="205978"/>
            <a:ext cx="9144000" cy="4937521"/>
          </a:xfrm>
        </p:spPr>
        <p:txBody>
          <a:bodyPr>
            <a:noAutofit/>
          </a:bodyPr>
          <a:lstStyle/>
          <a:p>
            <a:pPr marL="0" indent="0" algn="just">
              <a:buNone/>
              <a:defRPr/>
            </a:pPr>
            <a:r>
              <a:rPr lang="en-US" altLang="vi-VN" sz="4800" b="0" u="sng" dirty="0" smtClean="0">
                <a:solidFill>
                  <a:srgbClr val="FF0000"/>
                </a:solidFill>
                <a:effectLst/>
                <a:latin typeface="+mj-lt"/>
                <a:cs typeface="Times New Roman" panose="02020603050405020304" pitchFamily="18" charset="0"/>
              </a:rPr>
              <a:t>Tk2:</a:t>
            </a:r>
            <a:r>
              <a:rPr lang="en-US" altLang="vi-VN" sz="4800" b="0" dirty="0" smtClean="0">
                <a:solidFill>
                  <a:srgbClr val="003399"/>
                </a:solidFill>
                <a:effectLst/>
                <a:latin typeface="+mj-lt"/>
                <a:cs typeface="Times New Roman" panose="02020603050405020304" pitchFamily="18" charset="0"/>
              </a:rPr>
              <a:t> </a:t>
            </a:r>
            <a:r>
              <a:rPr lang="vi-VN" altLang="vi-VN" sz="4800" dirty="0">
                <a:solidFill>
                  <a:srgbClr val="002060"/>
                </a:solidFill>
                <a:latin typeface="+mj-lt"/>
                <a:cs typeface="Times New Roman" panose="02020603050405020304" pitchFamily="18" charset="0"/>
              </a:rPr>
              <a:t>Đời tuyệt vời luôn thắm nồng tình yêu thiết tha. Gương sáng mẹ cha ngày tháng qua luôn luôn hiền hoà; Mẹ dặn dò đừng buồn nhau không vui mái ấm. Mến yêu nhau đẹp sao lễ dâng lên Ngài.</a:t>
            </a:r>
            <a:endParaRPr lang="en-US" altLang="vi-VN" sz="48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508643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1008643" name="Rectangle 3"/>
          <p:cNvSpPr>
            <a:spLocks noGrp="1" noChangeArrowheads="1"/>
          </p:cNvSpPr>
          <p:nvPr>
            <p:ph type="body" idx="1"/>
          </p:nvPr>
        </p:nvSpPr>
        <p:spPr>
          <a:xfrm>
            <a:off x="-3048" y="0"/>
            <a:ext cx="9144000" cy="5010150"/>
          </a:xfrm>
        </p:spPr>
        <p:txBody>
          <a:bodyPr>
            <a:noAutofit/>
          </a:bodyPr>
          <a:lstStyle/>
          <a:p>
            <a:pPr marL="0" indent="0" algn="just">
              <a:buNone/>
              <a:defRPr/>
            </a:pPr>
            <a:r>
              <a:rPr lang="vi-VN" altLang="vi-VN" sz="5400" b="0" u="sng" dirty="0">
                <a:solidFill>
                  <a:srgbClr val="FF0000"/>
                </a:solidFill>
                <a:effectLst/>
                <a:latin typeface="+mj-lt"/>
                <a:cs typeface="Times New Roman" panose="02020603050405020304" pitchFamily="18" charset="0"/>
              </a:rPr>
              <a:t>Đ</a:t>
            </a:r>
            <a:r>
              <a:rPr lang="en-US" altLang="vi-VN" sz="5400" b="0" u="sng" dirty="0" smtClean="0">
                <a:solidFill>
                  <a:srgbClr val="FF0000"/>
                </a:solidFill>
                <a:effectLst/>
                <a:latin typeface="+mj-lt"/>
                <a:cs typeface="Times New Roman" panose="02020603050405020304" pitchFamily="18" charset="0"/>
              </a:rPr>
              <a:t>k:</a:t>
            </a:r>
            <a:r>
              <a:rPr lang="en-US" altLang="vi-VN" sz="5400" b="0" dirty="0" smtClean="0">
                <a:solidFill>
                  <a:srgbClr val="003399"/>
                </a:solidFill>
                <a:effectLst/>
                <a:latin typeface="+mj-lt"/>
                <a:cs typeface="Times New Roman" panose="02020603050405020304" pitchFamily="18" charset="0"/>
              </a:rPr>
              <a:t> </a:t>
            </a:r>
            <a:r>
              <a:rPr lang="vi-VN" altLang="vi-VN" sz="5400" dirty="0">
                <a:solidFill>
                  <a:srgbClr val="002060"/>
                </a:solidFill>
                <a:latin typeface="+mj-lt"/>
                <a:cs typeface="Times New Roman" panose="02020603050405020304" pitchFamily="18" charset="0"/>
              </a:rPr>
              <a:t>Con xin tiến dâng lên tình yêu mến nhờ những hy sinh được êm ấm gia đình. Con xin tiến dâng lên tình yêu mến, nguyện Chúa đoái thương gia đình con được bình yên.</a:t>
            </a:r>
            <a:endParaRPr lang="en-US" altLang="vi-VN" sz="60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6943277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5377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4094397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7811" name="Rectangle 3"/>
          <p:cNvSpPr>
            <a:spLocks noGrp="1" noChangeArrowheads="1"/>
          </p:cNvSpPr>
          <p:nvPr>
            <p:ph type="body" idx="1"/>
          </p:nvPr>
        </p:nvSpPr>
        <p:spPr>
          <a:xfrm>
            <a:off x="0" y="0"/>
            <a:ext cx="9144000" cy="5143500"/>
          </a:xfrm>
        </p:spPr>
        <p:txBody>
          <a:bodyPr>
            <a:noAutofit/>
          </a:bodyPr>
          <a:lstStyle/>
          <a:p>
            <a:pPr marL="0" indent="0" algn="just" eaLnBrk="1" hangingPunct="1">
              <a:buNone/>
              <a:defRPr/>
            </a:pPr>
            <a:r>
              <a:rPr lang="en-US" sz="6600" b="0" u="sng" dirty="0" err="1" smtClean="0">
                <a:solidFill>
                  <a:srgbClr val="FF0000"/>
                </a:solidFill>
                <a:effectLst/>
                <a:latin typeface="+mj-lt"/>
                <a:cs typeface="Times New Roman" pitchFamily="18" charset="0"/>
              </a:rPr>
              <a:t>Đk</a:t>
            </a:r>
            <a:r>
              <a:rPr lang="en-US" sz="6600" b="0" u="sng" dirty="0" smtClean="0">
                <a:solidFill>
                  <a:srgbClr val="FF0000"/>
                </a:solidFill>
                <a:effectLst/>
                <a:latin typeface="+mj-lt"/>
                <a:cs typeface="Times New Roman" pitchFamily="18" charset="0"/>
              </a:rPr>
              <a:t>:</a:t>
            </a:r>
            <a:r>
              <a:rPr lang="en-US" sz="6600" b="0" dirty="0" smtClean="0">
                <a:solidFill>
                  <a:srgbClr val="003399"/>
                </a:solidFill>
                <a:effectLst/>
                <a:latin typeface="+mj-lt"/>
                <a:cs typeface="Times New Roman" pitchFamily="18" charset="0"/>
              </a:rPr>
              <a:t>  </a:t>
            </a:r>
            <a:r>
              <a:rPr lang="vi-VN" sz="6600" dirty="0">
                <a:solidFill>
                  <a:srgbClr val="002060"/>
                </a:solidFill>
                <a:effectLst/>
                <a:latin typeface="+mj-lt"/>
                <a:cs typeface="Times New Roman" pitchFamily="18" charset="0"/>
              </a:rPr>
              <a:t>Các mục đồng hoan hỉ đi tới, Họ thấy Đức Ma-ri-a và thánh Giu-se, Họ thấy một Hài Nhi nằm trong máng cỏ</a:t>
            </a:r>
            <a:r>
              <a:rPr lang="vi-VN" sz="6600" dirty="0" smtClean="0">
                <a:solidFill>
                  <a:srgbClr val="002060"/>
                </a:solidFill>
                <a:effectLst/>
                <a:latin typeface="+mj-lt"/>
                <a:cs typeface="Times New Roman" pitchFamily="18" charset="0"/>
              </a:rPr>
              <a:t>.</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5560964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765150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b="1" dirty="0">
                <a:solidFill>
                  <a:srgbClr val="002060"/>
                </a:solidFill>
                <a:latin typeface="+mj-lt"/>
                <a:ea typeface="Segoe UI Black" panose="020B0A02040204020203" pitchFamily="34" charset="0"/>
              </a:rPr>
              <a:t>Lạy Cha trên trời</a:t>
            </a:r>
            <a:r>
              <a:rPr lang="en-US" sz="4800" b="1" dirty="0">
                <a:solidFill>
                  <a:srgbClr val="C00000"/>
                </a:solidFill>
                <a:ea typeface="Segoe UI Black" panose="020B0A02040204020203" pitchFamily="34" charset="0"/>
              </a:rPr>
              <a:t>/</a:t>
            </a:r>
            <a:r>
              <a:rPr lang="en-US" sz="4800" b="1" dirty="0">
                <a:solidFill>
                  <a:srgbClr val="002060"/>
                </a:solidFill>
                <a:ea typeface="Segoe UI Black" panose="020B0A02040204020203" pitchFamily="34" charset="0"/>
              </a:rPr>
              <a:t> </a:t>
            </a:r>
            <a:r>
              <a:rPr lang="vi-VN" sz="4800" b="1" dirty="0">
                <a:solidFill>
                  <a:srgbClr val="002060"/>
                </a:solidFill>
                <a:latin typeface="+mj-lt"/>
                <a:ea typeface="Segoe UI Black" panose="020B0A02040204020203" pitchFamily="34" charset="0"/>
              </a:rPr>
              <a:t>Xin cho ơn đức tin mà Cha ban tặng chúng con</a:t>
            </a:r>
            <a:r>
              <a:rPr lang="en-US" sz="4800" b="1" dirty="0">
                <a:solidFill>
                  <a:srgbClr val="C00000"/>
                </a:solidFill>
                <a:ea typeface="Segoe UI Black" panose="020B0A02040204020203" pitchFamily="34" charset="0"/>
              </a:rPr>
              <a:t>/</a:t>
            </a:r>
            <a:r>
              <a:rPr lang="en-US" sz="4800" b="1" dirty="0">
                <a:solidFill>
                  <a:srgbClr val="002060"/>
                </a:solidFill>
                <a:ea typeface="Segoe UI Black" panose="020B0A02040204020203" pitchFamily="34" charset="0"/>
              </a:rPr>
              <a:t> </a:t>
            </a:r>
            <a:r>
              <a:rPr lang="vi-VN" sz="4800" b="1" dirty="0">
                <a:solidFill>
                  <a:srgbClr val="002060"/>
                </a:solidFill>
                <a:latin typeface="+mj-lt"/>
                <a:ea typeface="Segoe UI Black" panose="020B0A02040204020203" pitchFamily="34" charset="0"/>
              </a:rPr>
              <a:t>trong Chúa Giêsu Kitô Con Cha</a:t>
            </a:r>
            <a:r>
              <a:rPr lang="en-US" sz="4800" b="1" dirty="0">
                <a:solidFill>
                  <a:srgbClr val="C00000"/>
                </a:solidFill>
                <a:ea typeface="Segoe UI Black" panose="020B0A02040204020203" pitchFamily="34" charset="0"/>
              </a:rPr>
              <a:t>/</a:t>
            </a:r>
            <a:r>
              <a:rPr lang="vi-VN" sz="4800" b="1" dirty="0">
                <a:solidFill>
                  <a:srgbClr val="002060"/>
                </a:solidFill>
                <a:latin typeface="+mj-lt"/>
                <a:ea typeface="Segoe UI Black" panose="020B0A02040204020203" pitchFamily="34" charset="0"/>
              </a:rPr>
              <a:t> và Anh của chúng con</a:t>
            </a:r>
            <a:r>
              <a:rPr lang="en-US" sz="4800" b="1" dirty="0">
                <a:solidFill>
                  <a:srgbClr val="C00000"/>
                </a:solidFill>
                <a:ea typeface="Segoe UI Black" panose="020B0A02040204020203" pitchFamily="34" charset="0"/>
              </a:rPr>
              <a:t>/</a:t>
            </a:r>
            <a:r>
              <a:rPr lang="en-US" sz="4800" b="1" dirty="0">
                <a:solidFill>
                  <a:srgbClr val="002060"/>
                </a:solidFill>
                <a:ea typeface="Segoe UI Black" panose="020B0A02040204020203" pitchFamily="34" charset="0"/>
              </a:rPr>
              <a:t> </a:t>
            </a:r>
            <a:r>
              <a:rPr lang="vi-VN" sz="4800" b="1" dirty="0">
                <a:solidFill>
                  <a:srgbClr val="002060"/>
                </a:solidFill>
                <a:latin typeface="+mj-lt"/>
                <a:ea typeface="Segoe UI Black" panose="020B0A02040204020203" pitchFamily="34" charset="0"/>
              </a:rPr>
              <a:t>cùng ngọn lửa đức ái được thắp lên trong tâm hồn chúng con bởi Chúa Thánh Thần</a:t>
            </a:r>
            <a:r>
              <a:rPr lang="en-US" sz="4800" b="1" dirty="0">
                <a:solidFill>
                  <a:srgbClr val="C00000"/>
                </a:solidFill>
                <a:ea typeface="Segoe UI Black" panose="020B0A02040204020203" pitchFamily="34" charset="0"/>
              </a:rPr>
              <a:t>/</a:t>
            </a:r>
            <a:endParaRPr lang="vi-VN" sz="48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156106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b="1" dirty="0">
                <a:solidFill>
                  <a:srgbClr val="002060"/>
                </a:solidFill>
                <a:latin typeface="+mj-lt"/>
                <a:ea typeface="Segoe UI Black" panose="020B0A02040204020203" pitchFamily="34" charset="0"/>
              </a:rPr>
              <a:t>khơi dậy trong chúng con niềm hy vọng</a:t>
            </a:r>
            <a:r>
              <a:rPr lang="en-US" sz="5300" b="1" dirty="0">
                <a:solidFill>
                  <a:srgbClr val="002060"/>
                </a:solidFill>
                <a:ea typeface="Segoe UI Black" panose="020B0A02040204020203" pitchFamily="34" charset="0"/>
              </a:rPr>
              <a:t> </a:t>
            </a:r>
            <a:r>
              <a:rPr lang="vi-VN" sz="5300" b="1" dirty="0">
                <a:solidFill>
                  <a:srgbClr val="002060"/>
                </a:solidFill>
                <a:latin typeface="+mj-lt"/>
                <a:ea typeface="Segoe UI Black" panose="020B0A02040204020203" pitchFamily="34" charset="0"/>
              </a:rPr>
              <a:t>hồng phúc</a:t>
            </a:r>
            <a:r>
              <a:rPr lang="en-US" sz="5300" b="1" dirty="0">
                <a:solidFill>
                  <a:srgbClr val="FF0000"/>
                </a:solidFill>
                <a:ea typeface="Segoe UI Black" panose="020B0A02040204020203" pitchFamily="34" charset="0"/>
              </a:rPr>
              <a:t>/</a:t>
            </a:r>
            <a:r>
              <a:rPr lang="vi-VN" sz="5300" b="1" dirty="0">
                <a:solidFill>
                  <a:srgbClr val="002060"/>
                </a:solidFill>
                <a:latin typeface="+mj-lt"/>
                <a:ea typeface="Segoe UI Black" panose="020B0A02040204020203" pitchFamily="34" charset="0"/>
              </a:rPr>
              <a:t> hướng về Nước Cha trị đến</a:t>
            </a:r>
            <a:r>
              <a:rPr lang="en-US" sz="5300" b="1" dirty="0">
                <a:solidFill>
                  <a:srgbClr val="002060"/>
                </a:solidFill>
                <a:ea typeface="Segoe UI Black" panose="020B0A02040204020203" pitchFamily="34" charset="0"/>
              </a:rPr>
              <a:t> </a:t>
            </a:r>
            <a:r>
              <a:rPr lang="en-US" sz="5300" dirty="0">
                <a:solidFill>
                  <a:srgbClr val="C00000"/>
                </a:solidFill>
                <a:ea typeface="Segoe UI Black" panose="020B0A02040204020203" pitchFamily="34" charset="0"/>
              </a:rPr>
              <a:t>/</a:t>
            </a:r>
            <a:r>
              <a:rPr lang="en-US" sz="5300" b="1" dirty="0">
                <a:solidFill>
                  <a:srgbClr val="002060"/>
                </a:solidFill>
                <a:ea typeface="Segoe UI Black" panose="020B0A02040204020203" pitchFamily="34" charset="0"/>
              </a:rPr>
              <a:t> </a:t>
            </a:r>
            <a:r>
              <a:rPr lang="vi-VN" sz="5300" b="1" dirty="0">
                <a:solidFill>
                  <a:srgbClr val="002060"/>
                </a:solidFill>
                <a:latin typeface="+mj-lt"/>
                <a:ea typeface="Segoe UI Black" panose="020B0A02040204020203" pitchFamily="34" charset="0"/>
              </a:rPr>
              <a:t>Xin ân sủng Cha biến đổi chúng con</a:t>
            </a:r>
            <a:r>
              <a:rPr lang="en-US" sz="5300" b="1" dirty="0">
                <a:solidFill>
                  <a:srgbClr val="C00000"/>
                </a:solidFill>
                <a:ea typeface="Segoe UI Black" panose="020B0A02040204020203" pitchFamily="34" charset="0"/>
              </a:rPr>
              <a:t>/</a:t>
            </a:r>
            <a:r>
              <a:rPr lang="en-US" sz="5300" b="1" dirty="0">
                <a:solidFill>
                  <a:srgbClr val="002060"/>
                </a:solidFill>
                <a:ea typeface="Segoe UI Black" panose="020B0A02040204020203" pitchFamily="34" charset="0"/>
              </a:rPr>
              <a:t> </a:t>
            </a:r>
            <a:r>
              <a:rPr lang="vi-VN" sz="5300" b="1" dirty="0">
                <a:solidFill>
                  <a:srgbClr val="002060"/>
                </a:solidFill>
                <a:latin typeface="+mj-lt"/>
                <a:ea typeface="Segoe UI Black" panose="020B0A02040204020203" pitchFamily="34" charset="0"/>
              </a:rPr>
              <a:t>thành những người miệt mài vun trồng hạt giống Tin Mừng</a:t>
            </a:r>
            <a:r>
              <a:rPr lang="en-US" sz="5300" b="1" dirty="0">
                <a:solidFill>
                  <a:srgbClr val="C00000"/>
                </a:solidFill>
                <a:ea typeface="Segoe UI Black" panose="020B0A02040204020203" pitchFamily="34" charset="0"/>
              </a:rPr>
              <a:t>/</a:t>
            </a:r>
            <a:endParaRPr lang="vi-VN" sz="53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3646444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b="1" dirty="0">
                <a:solidFill>
                  <a:srgbClr val="002060"/>
                </a:solidFill>
                <a:latin typeface="+mj-lt"/>
                <a:ea typeface="Segoe UI Black" panose="020B0A02040204020203" pitchFamily="34" charset="0"/>
              </a:rPr>
              <a:t>Ước gì những hạt giống ấy</a:t>
            </a:r>
            <a:r>
              <a:rPr lang="en-US" sz="4500" b="1" dirty="0">
                <a:solidFill>
                  <a:srgbClr val="C00000"/>
                </a:solidFill>
                <a:ea typeface="Segoe UI Black" panose="020B0A02040204020203" pitchFamily="34" charset="0"/>
              </a:rPr>
              <a:t>/</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biến đổi từ bên trong nhân loại và toàn thể vũ trụ này</a:t>
            </a:r>
            <a:r>
              <a:rPr lang="en-US" sz="4500" b="1" dirty="0">
                <a:solidFill>
                  <a:srgbClr val="C00000"/>
                </a:solidFill>
                <a:ea typeface="Segoe UI Black" panose="020B0A02040204020203" pitchFamily="34" charset="0"/>
              </a:rPr>
              <a:t>/</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trong khi vững</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lòng mong đợi trời mới đất mới</a:t>
            </a:r>
            <a:r>
              <a:rPr lang="en-US" sz="4500" b="1" dirty="0">
                <a:solidFill>
                  <a:srgbClr val="C00000"/>
                </a:solidFill>
                <a:ea typeface="Segoe UI Black" panose="020B0A02040204020203" pitchFamily="34" charset="0"/>
              </a:rPr>
              <a:t>/</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lúc mà quyền lực Sự Dữ sẽ bị đánh bại</a:t>
            </a:r>
            <a:r>
              <a:rPr lang="en-US" sz="4500" b="1" dirty="0">
                <a:solidFill>
                  <a:srgbClr val="FF0000"/>
                </a:solidFill>
                <a:ea typeface="Segoe UI Black" panose="020B0A02040204020203" pitchFamily="34" charset="0"/>
              </a:rPr>
              <a:t>/</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và vinh quang Cha sẽ chiếu sáng muôn đời</a:t>
            </a:r>
            <a:r>
              <a:rPr lang="en-US" sz="4500" b="1" dirty="0">
                <a:solidFill>
                  <a:srgbClr val="C00000"/>
                </a:solidFill>
                <a:ea typeface="Segoe UI Black" panose="020B0A02040204020203" pitchFamily="34" charset="0"/>
              </a:rPr>
              <a:t>/</a:t>
            </a:r>
            <a:endParaRPr lang="vi-VN" sz="45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9540424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b="1" dirty="0">
                <a:solidFill>
                  <a:srgbClr val="002060"/>
                </a:solidFill>
                <a:latin typeface="+mj-lt"/>
                <a:ea typeface="Segoe UI Black" panose="020B0A02040204020203" pitchFamily="34" charset="0"/>
              </a:rPr>
              <a:t>Xin cho ân sủng của Năm</a:t>
            </a:r>
            <a:r>
              <a:rPr lang="en-US" sz="5000" b="1" dirty="0">
                <a:solidFill>
                  <a:srgbClr val="002060"/>
                </a:solidFill>
                <a:ea typeface="Segoe UI Black" panose="020B0A02040204020203" pitchFamily="34" charset="0"/>
              </a:rPr>
              <a:t> </a:t>
            </a:r>
            <a:r>
              <a:rPr lang="vi-VN" sz="5000" b="1" dirty="0">
                <a:solidFill>
                  <a:srgbClr val="002060"/>
                </a:solidFill>
                <a:latin typeface="+mj-lt"/>
                <a:ea typeface="Segoe UI Black" panose="020B0A02040204020203" pitchFamily="34" charset="0"/>
              </a:rPr>
              <a:t>Thánh này</a:t>
            </a:r>
            <a:r>
              <a:rPr lang="en-US" sz="5000" b="1" dirty="0">
                <a:solidFill>
                  <a:srgbClr val="C00000"/>
                </a:solidFill>
                <a:ea typeface="Segoe UI Black" panose="020B0A02040204020203" pitchFamily="34" charset="0"/>
              </a:rPr>
              <a:t>/</a:t>
            </a:r>
            <a:r>
              <a:rPr lang="en-US" sz="5000" b="1" dirty="0">
                <a:solidFill>
                  <a:srgbClr val="002060"/>
                </a:solidFill>
                <a:ea typeface="Segoe UI Black" panose="020B0A02040204020203" pitchFamily="34" charset="0"/>
              </a:rPr>
              <a:t> </a:t>
            </a:r>
            <a:r>
              <a:rPr lang="vi-VN" sz="5000" b="1" dirty="0">
                <a:solidFill>
                  <a:srgbClr val="002060"/>
                </a:solidFill>
                <a:latin typeface="+mj-lt"/>
                <a:ea typeface="Segoe UI Black" panose="020B0A02040204020203" pitchFamily="34" charset="0"/>
              </a:rPr>
              <a:t>khơi dậy trong chúng con</a:t>
            </a:r>
            <a:r>
              <a:rPr lang="en-US" sz="5000" b="1" dirty="0">
                <a:solidFill>
                  <a:srgbClr val="C00000"/>
                </a:solidFill>
                <a:ea typeface="Segoe UI Black" panose="020B0A02040204020203" pitchFamily="34" charset="0"/>
              </a:rPr>
              <a:t>/</a:t>
            </a:r>
            <a:r>
              <a:rPr lang="vi-VN" sz="5000" b="1" dirty="0">
                <a:solidFill>
                  <a:srgbClr val="002060"/>
                </a:solidFill>
                <a:latin typeface="+mj-lt"/>
                <a:ea typeface="Segoe UI Black" panose="020B0A02040204020203" pitchFamily="34" charset="0"/>
              </a:rPr>
              <a:t> là Những Người Lữ Hành Hy Vọng</a:t>
            </a:r>
            <a:r>
              <a:rPr lang="en-US" sz="5000" b="1" dirty="0">
                <a:solidFill>
                  <a:srgbClr val="C00000"/>
                </a:solidFill>
                <a:ea typeface="Segoe UI Black" panose="020B0A02040204020203" pitchFamily="34" charset="0"/>
              </a:rPr>
              <a:t>/ </a:t>
            </a:r>
            <a:r>
              <a:rPr lang="vi-VN" sz="5000" b="1" dirty="0">
                <a:solidFill>
                  <a:srgbClr val="002060"/>
                </a:solidFill>
                <a:latin typeface="+mj-lt"/>
                <a:ea typeface="Segoe UI Black" panose="020B0A02040204020203" pitchFamily="34" charset="0"/>
              </a:rPr>
              <a:t>niềm khao khát kho tàng ở trên trời</a:t>
            </a:r>
            <a:r>
              <a:rPr lang="en-US" sz="5000" b="1" dirty="0">
                <a:solidFill>
                  <a:srgbClr val="C00000"/>
                </a:solidFill>
                <a:ea typeface="Segoe UI Black" panose="020B0A02040204020203" pitchFamily="34" charset="0"/>
              </a:rPr>
              <a:t>/</a:t>
            </a:r>
            <a:r>
              <a:rPr lang="en-US" sz="5000" b="1" dirty="0">
                <a:solidFill>
                  <a:srgbClr val="002060"/>
                </a:solidFill>
                <a:ea typeface="Segoe UI Black" panose="020B0A02040204020203" pitchFamily="34" charset="0"/>
              </a:rPr>
              <a:t> đ</a:t>
            </a:r>
            <a:r>
              <a:rPr lang="vi-VN" sz="5000" b="1" dirty="0">
                <a:solidFill>
                  <a:srgbClr val="002060"/>
                </a:solidFill>
                <a:latin typeface="+mj-lt"/>
                <a:ea typeface="Segoe UI Black" panose="020B0A02040204020203" pitchFamily="34" charset="0"/>
              </a:rPr>
              <a:t>ồng thời cũng làm lan tỏa trên khắp thế giới</a:t>
            </a:r>
            <a:r>
              <a:rPr lang="en-US" sz="5000" b="1" dirty="0">
                <a:solidFill>
                  <a:srgbClr val="C00000"/>
                </a:solidFill>
                <a:ea typeface="Segoe UI Black" panose="020B0A02040204020203" pitchFamily="34" charset="0"/>
              </a:rPr>
              <a:t>/</a:t>
            </a:r>
            <a:endParaRPr lang="vi-VN" sz="50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6914608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b="1" dirty="0" err="1">
                <a:solidFill>
                  <a:srgbClr val="002060"/>
                </a:solidFill>
                <a:ea typeface="Segoe UI Black" panose="020B0A02040204020203" pitchFamily="34" charset="0"/>
              </a:rPr>
              <a:t>niềm</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vui</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và</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sự</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bình</a:t>
            </a:r>
            <a:r>
              <a:rPr lang="en-US" sz="5400" b="1" dirty="0">
                <a:solidFill>
                  <a:srgbClr val="002060"/>
                </a:solidFill>
                <a:ea typeface="Segoe UI Black" panose="020B0A02040204020203" pitchFamily="34" charset="0"/>
              </a:rPr>
              <a:t> an </a:t>
            </a:r>
            <a:r>
              <a:rPr lang="en-US" sz="5400" b="1" dirty="0" err="1">
                <a:solidFill>
                  <a:srgbClr val="002060"/>
                </a:solidFill>
                <a:ea typeface="Segoe UI Black" panose="020B0A02040204020203" pitchFamily="34" charset="0"/>
              </a:rPr>
              <a:t>của</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Đ</a:t>
            </a:r>
            <a:r>
              <a:rPr lang="en-US" sz="5400" b="1" dirty="0" err="1" smtClean="0">
                <a:solidFill>
                  <a:srgbClr val="002060"/>
                </a:solidFill>
                <a:ea typeface="Segoe UI Black" panose="020B0A02040204020203" pitchFamily="34" charset="0"/>
              </a:rPr>
              <a:t>ấng</a:t>
            </a:r>
            <a:r>
              <a:rPr lang="en-US" sz="5400" b="1" dirty="0" smtClean="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Cứu</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Chuộc</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chúng</a:t>
            </a:r>
            <a:r>
              <a:rPr lang="en-US" sz="5400" b="1" dirty="0">
                <a:solidFill>
                  <a:srgbClr val="002060"/>
                </a:solidFill>
                <a:ea typeface="Segoe UI Black" panose="020B0A02040204020203" pitchFamily="34" charset="0"/>
              </a:rPr>
              <a:t> con</a:t>
            </a:r>
            <a:r>
              <a:rPr lang="en-US" sz="5400" b="1" dirty="0">
                <a:solidFill>
                  <a:srgbClr val="C00000"/>
                </a:solidFill>
                <a:ea typeface="Segoe UI Black" panose="020B0A02040204020203" pitchFamily="34" charset="0"/>
              </a:rPr>
              <a:t>/ </a:t>
            </a:r>
            <a:r>
              <a:rPr lang="en-US" sz="5400" b="1" dirty="0" err="1">
                <a:solidFill>
                  <a:srgbClr val="002060"/>
                </a:solidFill>
                <a:ea typeface="Segoe UI Black" panose="020B0A02040204020203" pitchFamily="34" charset="0"/>
              </a:rPr>
              <a:t>Xin</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tôn</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vinh</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và</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ngợi</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khen</a:t>
            </a:r>
            <a:r>
              <a:rPr lang="en-US" sz="5400" b="1" dirty="0">
                <a:solidFill>
                  <a:srgbClr val="002060"/>
                </a:solidFill>
                <a:ea typeface="Segoe UI Black" panose="020B0A02040204020203" pitchFamily="34" charset="0"/>
              </a:rPr>
              <a:t> Cha </a:t>
            </a:r>
            <a:r>
              <a:rPr lang="en-US" sz="5400" b="1" dirty="0" err="1">
                <a:solidFill>
                  <a:srgbClr val="002060"/>
                </a:solidFill>
                <a:ea typeface="Segoe UI Black" panose="020B0A02040204020203" pitchFamily="34" charset="0"/>
              </a:rPr>
              <a:t>là</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Thiên</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Chúa</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chúng</a:t>
            </a:r>
            <a:r>
              <a:rPr lang="en-US" sz="5400" b="1" dirty="0">
                <a:solidFill>
                  <a:srgbClr val="002060"/>
                </a:solidFill>
                <a:ea typeface="Segoe UI Black" panose="020B0A02040204020203" pitchFamily="34" charset="0"/>
              </a:rPr>
              <a:t> con</a:t>
            </a:r>
            <a:r>
              <a:rPr lang="en-US" sz="5400" b="1" dirty="0">
                <a:solidFill>
                  <a:srgbClr val="C00000"/>
                </a:solidFill>
                <a:ea typeface="Segoe UI Black" panose="020B0A02040204020203" pitchFamily="34" charset="0"/>
              </a:rPr>
              <a:t>/ </a:t>
            </a:r>
            <a:r>
              <a:rPr lang="en-US" sz="5400" b="1" dirty="0">
                <a:solidFill>
                  <a:srgbClr val="002060"/>
                </a:solidFill>
                <a:ea typeface="Segoe UI Black" panose="020B0A02040204020203" pitchFamily="34" charset="0"/>
              </a:rPr>
              <a:t>Cha </a:t>
            </a:r>
            <a:r>
              <a:rPr lang="en-US" sz="5400" b="1" dirty="0" err="1">
                <a:solidFill>
                  <a:srgbClr val="002060"/>
                </a:solidFill>
                <a:ea typeface="Segoe UI Black" panose="020B0A02040204020203" pitchFamily="34" charset="0"/>
              </a:rPr>
              <a:t>đáng</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chúc</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tụng</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mãi</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muôn</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đời</a:t>
            </a:r>
            <a:r>
              <a:rPr lang="en-US" sz="5400" b="1" dirty="0">
                <a:solidFill>
                  <a:srgbClr val="002060"/>
                </a:solidFill>
                <a:ea typeface="Segoe UI Black" panose="020B0A02040204020203" pitchFamily="34" charset="0"/>
              </a:rPr>
              <a:t>. </a:t>
            </a:r>
            <a:r>
              <a:rPr lang="en-US" sz="5400" b="1" dirty="0">
                <a:solidFill>
                  <a:srgbClr val="C00000"/>
                </a:solidFill>
                <a:ea typeface="Segoe UI Black" panose="020B0A02040204020203" pitchFamily="34" charset="0"/>
              </a:rPr>
              <a:t>Amen.</a:t>
            </a:r>
          </a:p>
        </p:txBody>
      </p:sp>
    </p:spTree>
    <p:extLst>
      <p:ext uri="{BB962C8B-B14F-4D97-AF65-F5344CB8AC3E}">
        <p14:creationId xmlns:p14="http://schemas.microsoft.com/office/powerpoint/2010/main" val="1373026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41683050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fontScale="90000"/>
          </a:bodyPr>
          <a:lstStyle/>
          <a:p>
            <a:pPr>
              <a:defRPr/>
            </a:pPr>
            <a:r>
              <a:rPr lang="en-US" altLang="en-US" sz="3000" b="0" dirty="0">
                <a:effectLst/>
                <a:latin typeface="+mj-lt"/>
              </a:rPr>
              <a:t/>
            </a:r>
            <a:br>
              <a:rPr lang="en-US" altLang="en-US" sz="3000" b="0" dirty="0">
                <a:effectLst/>
                <a:latin typeface="+mj-lt"/>
              </a:rPr>
            </a:br>
            <a:endParaRPr lang="en-US" altLang="en-US" sz="3000" b="0" dirty="0">
              <a:effectLst/>
              <a:latin typeface="+mj-lt"/>
            </a:endParaRPr>
          </a:p>
        </p:txBody>
      </p:sp>
      <p:sp useBgFill="1">
        <p:nvSpPr>
          <p:cNvPr id="176131" name="Rectangle 3"/>
          <p:cNvSpPr>
            <a:spLocks noGrp="1" noChangeArrowheads="1"/>
          </p:cNvSpPr>
          <p:nvPr>
            <p:ph type="body" idx="1"/>
          </p:nvPr>
        </p:nvSpPr>
        <p:spPr>
          <a:xfrm>
            <a:off x="15240" y="361950"/>
            <a:ext cx="9144000" cy="4155654"/>
          </a:xfrm>
        </p:spPr>
        <p:txBody>
          <a:bodyPr>
            <a:normAutofit/>
          </a:bodyPr>
          <a:lstStyle/>
          <a:p>
            <a:pPr marL="0" indent="0" algn="ctr">
              <a:lnSpc>
                <a:spcPct val="150000"/>
              </a:lnSpc>
              <a:buFontTx/>
              <a:buNone/>
            </a:pPr>
            <a:r>
              <a:rPr lang="vi-VN" sz="4000" dirty="0">
                <a:solidFill>
                  <a:srgbClr val="C00000"/>
                </a:solidFill>
                <a:latin typeface="+mj-lt"/>
                <a:cs typeface="Times New Roman" panose="02020603050405020304" pitchFamily="18" charset="0"/>
              </a:rPr>
              <a:t>CA NGUYỆN HIỆP LỄ:     </a:t>
            </a:r>
          </a:p>
          <a:p>
            <a:pPr marL="0" indent="0" algn="ctr">
              <a:lnSpc>
                <a:spcPct val="150000"/>
              </a:lnSpc>
              <a:buFontTx/>
              <a:buNone/>
            </a:pPr>
            <a:r>
              <a:rPr lang="en-US" sz="4800" dirty="0" err="1" smtClean="0">
                <a:solidFill>
                  <a:srgbClr val="002060"/>
                </a:solidFill>
                <a:latin typeface="+mj-lt"/>
                <a:cs typeface="Times New Roman" panose="02020603050405020304" pitchFamily="18" charset="0"/>
              </a:rPr>
              <a:t>Mùa</a:t>
            </a:r>
            <a:r>
              <a:rPr lang="en-US" sz="4800" dirty="0" smtClean="0">
                <a:solidFill>
                  <a:srgbClr val="002060"/>
                </a:solidFill>
                <a:latin typeface="+mj-lt"/>
                <a:cs typeface="Times New Roman" panose="02020603050405020304" pitchFamily="18" charset="0"/>
              </a:rPr>
              <a:t> </a:t>
            </a:r>
            <a:r>
              <a:rPr lang="en-US" sz="4800" dirty="0" err="1" smtClean="0">
                <a:solidFill>
                  <a:srgbClr val="002060"/>
                </a:solidFill>
                <a:latin typeface="+mj-lt"/>
                <a:cs typeface="Times New Roman" panose="02020603050405020304" pitchFamily="18" charset="0"/>
              </a:rPr>
              <a:t>Đông</a:t>
            </a:r>
            <a:r>
              <a:rPr lang="en-US" sz="4800" dirty="0" smtClean="0">
                <a:solidFill>
                  <a:srgbClr val="002060"/>
                </a:solidFill>
                <a:latin typeface="+mj-lt"/>
                <a:cs typeface="Times New Roman" panose="02020603050405020304" pitchFamily="18" charset="0"/>
              </a:rPr>
              <a:t> </a:t>
            </a:r>
            <a:r>
              <a:rPr lang="en-US" sz="4800" dirty="0" err="1" smtClean="0">
                <a:solidFill>
                  <a:srgbClr val="002060"/>
                </a:solidFill>
                <a:latin typeface="+mj-lt"/>
                <a:cs typeface="Times New Roman" panose="02020603050405020304" pitchFamily="18" charset="0"/>
              </a:rPr>
              <a:t>Năm</a:t>
            </a:r>
            <a:r>
              <a:rPr lang="en-US" sz="4800" dirty="0" smtClean="0">
                <a:solidFill>
                  <a:srgbClr val="002060"/>
                </a:solidFill>
                <a:latin typeface="+mj-lt"/>
                <a:cs typeface="Times New Roman" panose="02020603050405020304" pitchFamily="18" charset="0"/>
              </a:rPr>
              <a:t> </a:t>
            </a:r>
            <a:r>
              <a:rPr lang="en-US" sz="4800" dirty="0" err="1" smtClean="0">
                <a:solidFill>
                  <a:srgbClr val="002060"/>
                </a:solidFill>
                <a:latin typeface="+mj-lt"/>
                <a:cs typeface="Times New Roman" panose="02020603050405020304" pitchFamily="18" charset="0"/>
              </a:rPr>
              <a:t>Ấy</a:t>
            </a:r>
            <a:endParaRPr lang="en-US" sz="4800" dirty="0" smtClean="0">
              <a:solidFill>
                <a:srgbClr val="002060"/>
              </a:solidFill>
              <a:latin typeface="+mj-lt"/>
              <a:cs typeface="Times New Roman" panose="02020603050405020304" pitchFamily="18" charset="0"/>
            </a:endParaRPr>
          </a:p>
          <a:p>
            <a:pPr marL="0" indent="0" algn="ctr">
              <a:lnSpc>
                <a:spcPct val="150000"/>
              </a:lnSpc>
              <a:buFontTx/>
              <a:buNone/>
            </a:pPr>
            <a:r>
              <a:rPr lang="en-US" sz="4000" i="1" dirty="0" err="1" smtClean="0">
                <a:solidFill>
                  <a:srgbClr val="002060"/>
                </a:solidFill>
                <a:latin typeface="+mj-lt"/>
                <a:cs typeface="Times New Roman" panose="02020603050405020304" pitchFamily="18" charset="0"/>
              </a:rPr>
              <a:t>Hoài</a:t>
            </a:r>
            <a:r>
              <a:rPr lang="en-US" sz="4000" i="1" dirty="0" smtClean="0">
                <a:solidFill>
                  <a:srgbClr val="002060"/>
                </a:solidFill>
                <a:latin typeface="+mj-lt"/>
                <a:cs typeface="Times New Roman" panose="02020603050405020304" pitchFamily="18" charset="0"/>
              </a:rPr>
              <a:t> </a:t>
            </a:r>
            <a:r>
              <a:rPr lang="en-US" sz="4000" i="1" dirty="0" err="1" smtClean="0">
                <a:solidFill>
                  <a:srgbClr val="002060"/>
                </a:solidFill>
                <a:latin typeface="+mj-lt"/>
                <a:cs typeface="Times New Roman" panose="02020603050405020304" pitchFamily="18" charset="0"/>
              </a:rPr>
              <a:t>Đức</a:t>
            </a:r>
            <a:endParaRPr lang="vi-VN" sz="4000" i="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4154283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fontScale="90000"/>
          </a:bodyPr>
          <a:lstStyle/>
          <a:p>
            <a:pPr algn="just">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p:nvSpPr>
          <p:cNvPr id="176131" name="Rectangle 3"/>
          <p:cNvSpPr>
            <a:spLocks noGrp="1" noChangeArrowheads="1"/>
          </p:cNvSpPr>
          <p:nvPr>
            <p:ph type="body" idx="1"/>
          </p:nvPr>
        </p:nvSpPr>
        <p:spPr>
          <a:xfrm>
            <a:off x="0" y="0"/>
            <a:ext cx="9144000" cy="5143499"/>
          </a:xfrm>
        </p:spPr>
        <p:txBody>
          <a:bodyPr>
            <a:noAutofit/>
          </a:bodyPr>
          <a:lstStyle/>
          <a:p>
            <a:pPr marL="0" indent="0" algn="just">
              <a:buNone/>
              <a:defRPr/>
            </a:pPr>
            <a:r>
              <a:rPr lang="en-US" altLang="vi-VN" sz="5400" b="0" u="sng" dirty="0" smtClean="0">
                <a:solidFill>
                  <a:srgbClr val="FF0000"/>
                </a:solidFill>
                <a:effectLst/>
                <a:latin typeface="+mj-lt"/>
                <a:cs typeface="Times New Roman" panose="02020603050405020304" pitchFamily="18" charset="0"/>
              </a:rPr>
              <a:t>Tk1:</a:t>
            </a:r>
            <a:r>
              <a:rPr lang="en-US" altLang="vi-VN" sz="5400" b="0" dirty="0" smtClean="0">
                <a:solidFill>
                  <a:srgbClr val="003399"/>
                </a:solidFill>
                <a:effectLst/>
                <a:latin typeface="+mj-lt"/>
                <a:cs typeface="Times New Roman" panose="02020603050405020304" pitchFamily="18" charset="0"/>
              </a:rPr>
              <a:t> </a:t>
            </a:r>
            <a:r>
              <a:rPr lang="vi-VN" altLang="vi-VN" sz="5400" dirty="0">
                <a:solidFill>
                  <a:srgbClr val="002060"/>
                </a:solidFill>
                <a:latin typeface="+mj-lt"/>
                <a:cs typeface="Times New Roman" panose="02020603050405020304" pitchFamily="18" charset="0"/>
              </a:rPr>
              <a:t>Mùa đông năm ấy sao sáng soi cuối trời. Mùa đông năm ấy Con Chúa sinh xuống đời. Nhịp ca véo von bao thiên thần vang hát. Tôn thờ Ngôi Hai giáng sinh trần ai</a:t>
            </a:r>
            <a:r>
              <a:rPr lang="vi-VN" altLang="vi-VN" sz="5400" dirty="0" smtClean="0">
                <a:solidFill>
                  <a:srgbClr val="002060"/>
                </a:solidFill>
                <a:latin typeface="+mj-lt"/>
                <a:cs typeface="Times New Roman" panose="02020603050405020304" pitchFamily="18" charset="0"/>
              </a:rPr>
              <a:t>.</a:t>
            </a:r>
            <a:endParaRPr lang="vi-VN" altLang="vi-VN" sz="54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8873830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fontScale="90000"/>
          </a:bodyPr>
          <a:lstStyle/>
          <a:p>
            <a:pPr algn="just">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201731" name="Rectangle 3"/>
          <p:cNvSpPr>
            <a:spLocks noGrp="1" noChangeArrowheads="1"/>
          </p:cNvSpPr>
          <p:nvPr>
            <p:ph type="body" idx="1"/>
          </p:nvPr>
        </p:nvSpPr>
        <p:spPr>
          <a:xfrm>
            <a:off x="0" y="361950"/>
            <a:ext cx="9144000" cy="4781550"/>
          </a:xfrm>
        </p:spPr>
        <p:txBody>
          <a:bodyPr>
            <a:noAutofit/>
          </a:bodyPr>
          <a:lstStyle/>
          <a:p>
            <a:pPr marL="0" indent="0" algn="just">
              <a:buNone/>
              <a:defRPr/>
            </a:pPr>
            <a:r>
              <a:rPr lang="en-US" altLang="vi-VN" sz="4800" u="sng" dirty="0" smtClean="0">
                <a:solidFill>
                  <a:srgbClr val="FF0000"/>
                </a:solidFill>
                <a:latin typeface="+mj-lt"/>
                <a:cs typeface="Times New Roman" panose="02020603050405020304" pitchFamily="18" charset="0"/>
              </a:rPr>
              <a:t>***</a:t>
            </a:r>
            <a:r>
              <a:rPr lang="en-US" altLang="vi-VN" sz="4800" b="0" u="sng" dirty="0" smtClean="0">
                <a:solidFill>
                  <a:srgbClr val="FF0000"/>
                </a:solidFill>
                <a:effectLst/>
                <a:latin typeface="+mj-lt"/>
                <a:cs typeface="Times New Roman" panose="02020603050405020304" pitchFamily="18" charset="0"/>
              </a:rPr>
              <a:t>:</a:t>
            </a:r>
            <a:r>
              <a:rPr lang="en-US" altLang="vi-VN" sz="4800" b="0" dirty="0" smtClean="0">
                <a:solidFill>
                  <a:srgbClr val="003399"/>
                </a:solidFill>
                <a:effectLst/>
                <a:latin typeface="+mj-lt"/>
                <a:cs typeface="Times New Roman" panose="02020603050405020304" pitchFamily="18" charset="0"/>
              </a:rPr>
              <a:t> </a:t>
            </a:r>
            <a:r>
              <a:rPr lang="vi-VN" altLang="vi-VN" sz="4800" dirty="0">
                <a:solidFill>
                  <a:srgbClr val="002060"/>
                </a:solidFill>
                <a:latin typeface="+mj-lt"/>
                <a:cs typeface="Times New Roman" panose="02020603050405020304" pitchFamily="18" charset="0"/>
              </a:rPr>
              <a:t>Con hợp với thiên thần hòa vang câu hát, con hợp với thiên thần hòa vang câu hát, mừng sinh nhật Chúa vinh quang, mừng sinh nhật Ðấng yêu đương. Sinh nhật từ ái sáng như công bình.</a:t>
            </a:r>
          </a:p>
        </p:txBody>
      </p:sp>
    </p:spTree>
    <p:extLst>
      <p:ext uri="{BB962C8B-B14F-4D97-AF65-F5344CB8AC3E}">
        <p14:creationId xmlns:p14="http://schemas.microsoft.com/office/powerpoint/2010/main" val="1173151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7811" name="Rectangle 3"/>
          <p:cNvSpPr>
            <a:spLocks noGrp="1" noChangeArrowheads="1"/>
          </p:cNvSpPr>
          <p:nvPr>
            <p:ph type="body" idx="1"/>
          </p:nvPr>
        </p:nvSpPr>
        <p:spPr>
          <a:xfrm>
            <a:off x="0" y="133350"/>
            <a:ext cx="9144000" cy="5010150"/>
          </a:xfrm>
        </p:spPr>
        <p:txBody>
          <a:bodyPr>
            <a:noAutofit/>
          </a:bodyPr>
          <a:lstStyle/>
          <a:p>
            <a:pPr marL="0" indent="0" algn="just" eaLnBrk="1" hangingPunct="1">
              <a:buNone/>
              <a:defRPr/>
            </a:pPr>
            <a:r>
              <a:rPr lang="en-US" sz="6000" b="0" u="sng" dirty="0" smtClean="0">
                <a:solidFill>
                  <a:srgbClr val="FF0000"/>
                </a:solidFill>
                <a:effectLst/>
                <a:latin typeface="+mj-lt"/>
                <a:cs typeface="Times New Roman" pitchFamily="18" charset="0"/>
              </a:rPr>
              <a:t>Tk2:</a:t>
            </a:r>
            <a:r>
              <a:rPr lang="en-US" sz="6000" b="0" dirty="0" smtClean="0">
                <a:solidFill>
                  <a:srgbClr val="003399"/>
                </a:solidFill>
                <a:effectLst/>
                <a:latin typeface="+mj-lt"/>
                <a:cs typeface="Times New Roman" pitchFamily="18" charset="0"/>
              </a:rPr>
              <a:t> </a:t>
            </a:r>
            <a:r>
              <a:rPr lang="vi-VN" sz="6000" dirty="0">
                <a:solidFill>
                  <a:srgbClr val="002060"/>
                </a:solidFill>
                <a:effectLst/>
                <a:latin typeface="+mj-lt"/>
                <a:cs typeface="Times New Roman" pitchFamily="18" charset="0"/>
              </a:rPr>
              <a:t>Thật diễm phúc những ai được náu thân nơi đền thánh Ngài, được ca ngợi danh thánh luôn vững lòng cậy nhờ vào </a:t>
            </a:r>
            <a:r>
              <a:rPr lang="vi-VN" sz="6000" dirty="0" smtClean="0">
                <a:solidFill>
                  <a:srgbClr val="002060"/>
                </a:solidFill>
                <a:effectLst/>
                <a:latin typeface="+mj-lt"/>
                <a:cs typeface="Times New Roman" pitchFamily="18" charset="0"/>
              </a:rPr>
              <a:t>Chúa</a:t>
            </a:r>
            <a:r>
              <a:rPr lang="en-US" sz="6000" dirty="0" smtClean="0">
                <a:solidFill>
                  <a:srgbClr val="002060"/>
                </a:solidFill>
                <a:effectLst/>
                <a:latin typeface="+mj-lt"/>
                <a:cs typeface="Times New Roman" pitchFamily="18" charset="0"/>
              </a:rPr>
              <a:t>.</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5535393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normAutofit fontScale="90000"/>
          </a:bodyPr>
          <a:lstStyle/>
          <a:p>
            <a:pPr algn="just">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p:nvSpPr>
          <p:cNvPr id="177155" name="Rectangle 3"/>
          <p:cNvSpPr>
            <a:spLocks noGrp="1" noChangeArrowheads="1"/>
          </p:cNvSpPr>
          <p:nvPr>
            <p:ph type="body" idx="1"/>
          </p:nvPr>
        </p:nvSpPr>
        <p:spPr>
          <a:xfrm>
            <a:off x="0" y="-12954"/>
            <a:ext cx="9144000" cy="5010149"/>
          </a:xfrm>
        </p:spPr>
        <p:txBody>
          <a:bodyPr>
            <a:noAutofit/>
          </a:bodyPr>
          <a:lstStyle/>
          <a:p>
            <a:pPr marL="0" indent="0" algn="just">
              <a:buNone/>
              <a:defRPr/>
            </a:pPr>
            <a:r>
              <a:rPr lang="en-US" altLang="vi-VN" sz="5200" b="0" u="sng" dirty="0" smtClean="0">
                <a:solidFill>
                  <a:srgbClr val="FF0000"/>
                </a:solidFill>
                <a:effectLst/>
                <a:latin typeface="+mj-lt"/>
                <a:cs typeface="Times New Roman" panose="02020603050405020304" pitchFamily="18" charset="0"/>
              </a:rPr>
              <a:t>Tk2:</a:t>
            </a:r>
            <a:r>
              <a:rPr lang="en-US" altLang="vi-VN" sz="5200" b="0" dirty="0" smtClean="0">
                <a:solidFill>
                  <a:srgbClr val="003399"/>
                </a:solidFill>
                <a:effectLst/>
                <a:latin typeface="+mj-lt"/>
                <a:cs typeface="Times New Roman" panose="02020603050405020304" pitchFamily="18" charset="0"/>
              </a:rPr>
              <a:t> </a:t>
            </a:r>
            <a:r>
              <a:rPr lang="vi-VN" altLang="vi-VN" sz="5200" dirty="0">
                <a:solidFill>
                  <a:srgbClr val="002060"/>
                </a:solidFill>
                <a:latin typeface="+mj-lt"/>
                <a:cs typeface="Times New Roman" panose="02020603050405020304" pitchFamily="18" charset="0"/>
              </a:rPr>
              <a:t>Mùa đông năm ấy vui tiếng ca nhịp nhàng. Mùa đông năm ấy theo ánh sao huy hoàng. Tìm hang Belem những mục đồng mau bước. Tôn thờ Ngôi Hai giáng sinh trần ai. </a:t>
            </a:r>
          </a:p>
        </p:txBody>
      </p:sp>
    </p:spTree>
    <p:extLst>
      <p:ext uri="{BB962C8B-B14F-4D97-AF65-F5344CB8AC3E}">
        <p14:creationId xmlns:p14="http://schemas.microsoft.com/office/powerpoint/2010/main" val="38483583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fontScale="90000"/>
          </a:bodyPr>
          <a:lstStyle/>
          <a:p>
            <a:pPr algn="just">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201731" name="Rectangle 3"/>
          <p:cNvSpPr>
            <a:spLocks noGrp="1" noChangeArrowheads="1"/>
          </p:cNvSpPr>
          <p:nvPr>
            <p:ph type="body" idx="1"/>
          </p:nvPr>
        </p:nvSpPr>
        <p:spPr>
          <a:xfrm>
            <a:off x="0" y="1"/>
            <a:ext cx="9144000" cy="5143500"/>
          </a:xfrm>
        </p:spPr>
        <p:txBody>
          <a:bodyPr>
            <a:noAutofit/>
          </a:bodyPr>
          <a:lstStyle/>
          <a:p>
            <a:pPr marL="0" indent="0" algn="just">
              <a:buNone/>
              <a:defRPr/>
            </a:pPr>
            <a:r>
              <a:rPr lang="en-US" altLang="vi-VN" sz="5000" u="sng" dirty="0" smtClean="0">
                <a:solidFill>
                  <a:srgbClr val="FF0000"/>
                </a:solidFill>
                <a:latin typeface="+mj-lt"/>
                <a:cs typeface="Times New Roman" panose="02020603050405020304" pitchFamily="18" charset="0"/>
              </a:rPr>
              <a:t>***</a:t>
            </a:r>
            <a:r>
              <a:rPr lang="en-US" altLang="vi-VN" sz="5000" b="0" u="sng" dirty="0" smtClean="0">
                <a:solidFill>
                  <a:srgbClr val="FF0000"/>
                </a:solidFill>
                <a:effectLst/>
                <a:latin typeface="+mj-lt"/>
                <a:cs typeface="Times New Roman" panose="02020603050405020304" pitchFamily="18" charset="0"/>
              </a:rPr>
              <a:t>:</a:t>
            </a:r>
            <a:r>
              <a:rPr lang="en-US" altLang="vi-VN" sz="5000" b="0" dirty="0" smtClean="0">
                <a:solidFill>
                  <a:srgbClr val="003399"/>
                </a:solidFill>
                <a:effectLst/>
                <a:latin typeface="+mj-lt"/>
                <a:cs typeface="Times New Roman" panose="02020603050405020304" pitchFamily="18" charset="0"/>
              </a:rPr>
              <a:t> </a:t>
            </a:r>
            <a:r>
              <a:rPr lang="vi-VN" altLang="vi-VN" sz="5000" dirty="0">
                <a:solidFill>
                  <a:srgbClr val="002060"/>
                </a:solidFill>
                <a:latin typeface="+mj-lt"/>
                <a:cs typeface="Times New Roman" panose="02020603050405020304" pitchFamily="18" charset="0"/>
              </a:rPr>
              <a:t>Con hợp với mục đồng cùng thờ lạy Chúa. Con hợp với mục đồng cùng thờ lạy Chúa. Mừng sinh nhật </a:t>
            </a:r>
            <a:r>
              <a:rPr lang="en-US" altLang="vi-VN" sz="5000" dirty="0">
                <a:solidFill>
                  <a:srgbClr val="002060"/>
                </a:solidFill>
                <a:latin typeface="+mj-lt"/>
                <a:cs typeface="Times New Roman" panose="02020603050405020304" pitchFamily="18" charset="0"/>
              </a:rPr>
              <a:t>Đ</a:t>
            </a:r>
            <a:r>
              <a:rPr lang="vi-VN" altLang="vi-VN" sz="5000" dirty="0" smtClean="0">
                <a:solidFill>
                  <a:srgbClr val="002060"/>
                </a:solidFill>
                <a:latin typeface="+mj-lt"/>
                <a:cs typeface="Times New Roman" panose="02020603050405020304" pitchFamily="18" charset="0"/>
              </a:rPr>
              <a:t>ấng </a:t>
            </a:r>
            <a:r>
              <a:rPr lang="vi-VN" altLang="vi-VN" sz="5000" dirty="0">
                <a:solidFill>
                  <a:srgbClr val="002060"/>
                </a:solidFill>
                <a:latin typeface="+mj-lt"/>
                <a:cs typeface="Times New Roman" panose="02020603050405020304" pitchFamily="18" charset="0"/>
              </a:rPr>
              <a:t>Cứu Tinh. Mừng sinh nhật </a:t>
            </a:r>
            <a:r>
              <a:rPr lang="en-US" altLang="vi-VN" sz="5000" dirty="0">
                <a:solidFill>
                  <a:srgbClr val="002060"/>
                </a:solidFill>
                <a:latin typeface="+mj-lt"/>
                <a:cs typeface="Times New Roman" panose="02020603050405020304" pitchFamily="18" charset="0"/>
              </a:rPr>
              <a:t>Đ</a:t>
            </a:r>
            <a:r>
              <a:rPr lang="vi-VN" altLang="vi-VN" sz="5000" dirty="0" smtClean="0">
                <a:solidFill>
                  <a:srgbClr val="002060"/>
                </a:solidFill>
                <a:latin typeface="+mj-lt"/>
                <a:cs typeface="Times New Roman" panose="02020603050405020304" pitchFamily="18" charset="0"/>
              </a:rPr>
              <a:t>ấng </a:t>
            </a:r>
            <a:r>
              <a:rPr lang="vi-VN" altLang="vi-VN" sz="5000" dirty="0">
                <a:solidFill>
                  <a:srgbClr val="002060"/>
                </a:solidFill>
                <a:latin typeface="+mj-lt"/>
                <a:cs typeface="Times New Roman" panose="02020603050405020304" pitchFamily="18" charset="0"/>
              </a:rPr>
              <a:t>uy linh. Sinh nhật, ngày Chúa xuống ơn thái bình.</a:t>
            </a:r>
          </a:p>
        </p:txBody>
      </p:sp>
    </p:spTree>
    <p:extLst>
      <p:ext uri="{BB962C8B-B14F-4D97-AF65-F5344CB8AC3E}">
        <p14:creationId xmlns:p14="http://schemas.microsoft.com/office/powerpoint/2010/main" val="13269744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fontScale="90000"/>
          </a:bodyPr>
          <a:lstStyle/>
          <a:p>
            <a:pPr algn="just">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201731" name="Rectangle 3"/>
          <p:cNvSpPr>
            <a:spLocks noGrp="1" noChangeArrowheads="1"/>
          </p:cNvSpPr>
          <p:nvPr>
            <p:ph type="body" idx="1"/>
          </p:nvPr>
        </p:nvSpPr>
        <p:spPr>
          <a:xfrm>
            <a:off x="0" y="1"/>
            <a:ext cx="9144000" cy="5143500"/>
          </a:xfrm>
        </p:spPr>
        <p:txBody>
          <a:bodyPr>
            <a:noAutofit/>
          </a:bodyPr>
          <a:lstStyle/>
          <a:p>
            <a:pPr marL="0" indent="0" algn="just">
              <a:buNone/>
              <a:defRPr/>
            </a:pPr>
            <a:r>
              <a:rPr lang="en-US" altLang="vi-VN" sz="5200" b="0" u="sng" dirty="0" smtClean="0">
                <a:solidFill>
                  <a:srgbClr val="FF0000"/>
                </a:solidFill>
                <a:effectLst/>
                <a:latin typeface="+mj-lt"/>
                <a:cs typeface="Times New Roman" panose="02020603050405020304" pitchFamily="18" charset="0"/>
              </a:rPr>
              <a:t>Tk3:</a:t>
            </a:r>
            <a:r>
              <a:rPr lang="en-US" altLang="vi-VN" sz="5200" dirty="0" smtClean="0">
                <a:solidFill>
                  <a:srgbClr val="003399"/>
                </a:solidFill>
                <a:latin typeface="+mj-lt"/>
                <a:cs typeface="Times New Roman" panose="02020603050405020304" pitchFamily="18" charset="0"/>
              </a:rPr>
              <a:t> </a:t>
            </a:r>
            <a:r>
              <a:rPr lang="vi-VN" altLang="vi-VN" sz="5200" dirty="0">
                <a:solidFill>
                  <a:srgbClr val="002060"/>
                </a:solidFill>
                <a:latin typeface="+mj-lt"/>
                <a:cs typeface="Times New Roman" panose="02020603050405020304" pitchFamily="18" charset="0"/>
              </a:rPr>
              <a:t> Mùa đông năm ấy quên lắng lo ưu phiền. Mẹ Maria âu yếm cung kính nhìn. Nhìn Con mới sinh dâng tấm lòng kính mến. Tôn thờ Ngôi Hai giáng sinh trần ai</a:t>
            </a:r>
            <a:r>
              <a:rPr lang="vi-VN" altLang="vi-VN" sz="5200" dirty="0" smtClean="0">
                <a:solidFill>
                  <a:srgbClr val="002060"/>
                </a:solidFill>
                <a:latin typeface="+mj-lt"/>
                <a:cs typeface="Times New Roman" panose="02020603050405020304" pitchFamily="18" charset="0"/>
              </a:rPr>
              <a:t>.</a:t>
            </a:r>
            <a:endParaRPr lang="vi-VN" altLang="vi-VN" sz="52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359486087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fontScale="90000"/>
          </a:bodyPr>
          <a:lstStyle/>
          <a:p>
            <a:pPr algn="just">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201731" name="Rectangle 3"/>
          <p:cNvSpPr>
            <a:spLocks noGrp="1" noChangeArrowheads="1"/>
          </p:cNvSpPr>
          <p:nvPr>
            <p:ph type="body" idx="1"/>
          </p:nvPr>
        </p:nvSpPr>
        <p:spPr>
          <a:xfrm>
            <a:off x="0" y="1"/>
            <a:ext cx="9144000" cy="5143500"/>
          </a:xfrm>
        </p:spPr>
        <p:txBody>
          <a:bodyPr>
            <a:noAutofit/>
          </a:bodyPr>
          <a:lstStyle/>
          <a:p>
            <a:pPr marL="0" indent="0" algn="just">
              <a:buNone/>
              <a:defRPr/>
            </a:pPr>
            <a:r>
              <a:rPr lang="en-US" altLang="vi-VN" sz="5000" u="sng" dirty="0" smtClean="0">
                <a:solidFill>
                  <a:srgbClr val="FF0000"/>
                </a:solidFill>
                <a:latin typeface="+mj-lt"/>
                <a:cs typeface="Times New Roman" panose="02020603050405020304" pitchFamily="18" charset="0"/>
              </a:rPr>
              <a:t>***</a:t>
            </a:r>
            <a:r>
              <a:rPr lang="en-US" altLang="vi-VN" sz="5000" b="0" u="sng" dirty="0" smtClean="0">
                <a:solidFill>
                  <a:srgbClr val="FF0000"/>
                </a:solidFill>
                <a:effectLst/>
                <a:latin typeface="+mj-lt"/>
                <a:cs typeface="Times New Roman" panose="02020603050405020304" pitchFamily="18" charset="0"/>
              </a:rPr>
              <a:t>:</a:t>
            </a:r>
            <a:r>
              <a:rPr lang="en-US" altLang="vi-VN" sz="5000" b="0" dirty="0" smtClean="0">
                <a:solidFill>
                  <a:srgbClr val="003399"/>
                </a:solidFill>
                <a:effectLst/>
                <a:latin typeface="+mj-lt"/>
                <a:cs typeface="Times New Roman" panose="02020603050405020304" pitchFamily="18" charset="0"/>
              </a:rPr>
              <a:t> </a:t>
            </a:r>
            <a:r>
              <a:rPr lang="vi-VN" altLang="vi-VN" sz="5000" dirty="0">
                <a:solidFill>
                  <a:srgbClr val="002060"/>
                </a:solidFill>
                <a:latin typeface="+mj-lt"/>
                <a:cs typeface="Times New Roman" panose="02020603050405020304" pitchFamily="18" charset="0"/>
              </a:rPr>
              <a:t>Con hợp với Maria quỳ đây ngắm Chúa. Con hợp với Giuse quỳ đây ngắm Chúa. Mừng sinh nhật Chúa Ngôi Hai. Mừng sinh nhật </a:t>
            </a:r>
            <a:r>
              <a:rPr lang="en-US" altLang="vi-VN" sz="5000" dirty="0" smtClean="0">
                <a:solidFill>
                  <a:srgbClr val="002060"/>
                </a:solidFill>
                <a:latin typeface="+mj-lt"/>
                <a:cs typeface="Times New Roman" panose="02020603050405020304" pitchFamily="18" charset="0"/>
              </a:rPr>
              <a:t>Đ</a:t>
            </a:r>
            <a:r>
              <a:rPr lang="vi-VN" altLang="vi-VN" sz="5000" dirty="0" smtClean="0">
                <a:solidFill>
                  <a:srgbClr val="002060"/>
                </a:solidFill>
                <a:latin typeface="+mj-lt"/>
                <a:cs typeface="Times New Roman" panose="02020603050405020304" pitchFamily="18" charset="0"/>
              </a:rPr>
              <a:t>ấng </a:t>
            </a:r>
            <a:r>
              <a:rPr lang="vi-VN" altLang="vi-VN" sz="5000" dirty="0">
                <a:solidFill>
                  <a:srgbClr val="002060"/>
                </a:solidFill>
                <a:latin typeface="+mj-lt"/>
                <a:cs typeface="Times New Roman" panose="02020603050405020304" pitchFamily="18" charset="0"/>
              </a:rPr>
              <a:t>Thiên Sai. Sinh nhật một lễ đáng ghi muôn đời</a:t>
            </a:r>
          </a:p>
        </p:txBody>
      </p:sp>
    </p:spTree>
    <p:extLst>
      <p:ext uri="{BB962C8B-B14F-4D97-AF65-F5344CB8AC3E}">
        <p14:creationId xmlns:p14="http://schemas.microsoft.com/office/powerpoint/2010/main" val="37955359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409439742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a:noFill/>
        </p:spPr>
        <p:txBody>
          <a:bodyPr>
            <a:noAutofit/>
          </a:bodyPr>
          <a:lstStyle/>
          <a:p>
            <a:r>
              <a:rPr lang="en-US" sz="6000" b="0" dirty="0">
                <a:solidFill>
                  <a:srgbClr val="C00000"/>
                </a:solidFill>
                <a:effectLst/>
                <a:latin typeface="+mj-lt"/>
                <a:cs typeface="Times New Roman" pitchFamily="18" charset="0"/>
              </a:rPr>
              <a:t>CA KẾT LỄ</a:t>
            </a:r>
            <a:br>
              <a:rPr lang="en-US" sz="6000" b="0" dirty="0">
                <a:solidFill>
                  <a:srgbClr val="C00000"/>
                </a:solidFill>
                <a:effectLst/>
                <a:latin typeface="+mj-lt"/>
                <a:cs typeface="Times New Roman" pitchFamily="18" charset="0"/>
              </a:rPr>
            </a:br>
            <a:r>
              <a:rPr lang="en-US" sz="6000" b="0" dirty="0" err="1" smtClean="0">
                <a:solidFill>
                  <a:srgbClr val="C00000"/>
                </a:solidFill>
                <a:effectLst/>
                <a:latin typeface="+mj-lt"/>
                <a:cs typeface="Times New Roman" pitchFamily="18" charset="0"/>
              </a:rPr>
              <a:t>Noi</a:t>
            </a:r>
            <a:r>
              <a:rPr lang="en-US" sz="6000" b="0" dirty="0" smtClean="0">
                <a:solidFill>
                  <a:srgbClr val="C00000"/>
                </a:solidFill>
                <a:effectLst/>
                <a:latin typeface="+mj-lt"/>
                <a:cs typeface="Times New Roman" pitchFamily="18" charset="0"/>
              </a:rPr>
              <a:t> </a:t>
            </a:r>
            <a:r>
              <a:rPr lang="en-US" sz="6000" b="0" dirty="0" err="1" smtClean="0">
                <a:solidFill>
                  <a:srgbClr val="C00000"/>
                </a:solidFill>
                <a:effectLst/>
                <a:latin typeface="+mj-lt"/>
                <a:cs typeface="Times New Roman" pitchFamily="18" charset="0"/>
              </a:rPr>
              <a:t>Gương</a:t>
            </a:r>
            <a:r>
              <a:rPr lang="en-US" sz="6000" b="0" dirty="0" smtClean="0">
                <a:solidFill>
                  <a:srgbClr val="C00000"/>
                </a:solidFill>
                <a:effectLst/>
                <a:latin typeface="+mj-lt"/>
                <a:cs typeface="Times New Roman" pitchFamily="18" charset="0"/>
              </a:rPr>
              <a:t> </a:t>
            </a:r>
            <a:r>
              <a:rPr lang="en-US" sz="6000" b="0" dirty="0" err="1" smtClean="0">
                <a:solidFill>
                  <a:srgbClr val="C00000"/>
                </a:solidFill>
                <a:effectLst/>
                <a:latin typeface="+mj-lt"/>
                <a:cs typeface="Times New Roman" pitchFamily="18" charset="0"/>
              </a:rPr>
              <a:t>Thánh</a:t>
            </a:r>
            <a:r>
              <a:rPr lang="en-US" sz="6000" b="0" dirty="0" smtClean="0">
                <a:solidFill>
                  <a:srgbClr val="C00000"/>
                </a:solidFill>
                <a:effectLst/>
                <a:latin typeface="+mj-lt"/>
                <a:cs typeface="Times New Roman" pitchFamily="18" charset="0"/>
              </a:rPr>
              <a:t> </a:t>
            </a:r>
            <a:r>
              <a:rPr lang="en-US" sz="6000" b="0" dirty="0" err="1" smtClean="0">
                <a:solidFill>
                  <a:srgbClr val="C00000"/>
                </a:solidFill>
                <a:effectLst/>
                <a:latin typeface="+mj-lt"/>
                <a:cs typeface="Times New Roman" pitchFamily="18" charset="0"/>
              </a:rPr>
              <a:t>Gia</a:t>
            </a:r>
            <a:r>
              <a:rPr lang="en-US" sz="6000" b="0" dirty="0" smtClean="0">
                <a:solidFill>
                  <a:srgbClr val="C00000"/>
                </a:solidFill>
                <a:effectLst/>
                <a:latin typeface="+mj-lt"/>
                <a:cs typeface="Times New Roman" pitchFamily="18" charset="0"/>
              </a:rPr>
              <a:t/>
            </a:r>
            <a:br>
              <a:rPr lang="en-US" sz="6000" b="0" dirty="0" smtClean="0">
                <a:solidFill>
                  <a:srgbClr val="C00000"/>
                </a:solidFill>
                <a:effectLst/>
                <a:latin typeface="+mj-lt"/>
                <a:cs typeface="Times New Roman" pitchFamily="18" charset="0"/>
              </a:rPr>
            </a:br>
            <a:r>
              <a:rPr lang="en-US" sz="6000" b="0" i="1" dirty="0" err="1" smtClean="0">
                <a:solidFill>
                  <a:srgbClr val="003399"/>
                </a:solidFill>
                <a:effectLst/>
                <a:latin typeface="+mj-lt"/>
                <a:cs typeface="Times New Roman" pitchFamily="18" charset="0"/>
              </a:rPr>
              <a:t>Viết</a:t>
            </a:r>
            <a:r>
              <a:rPr lang="en-US" sz="6000" b="0" i="1" dirty="0" smtClean="0">
                <a:solidFill>
                  <a:srgbClr val="003399"/>
                </a:solidFill>
                <a:effectLst/>
                <a:latin typeface="+mj-lt"/>
                <a:cs typeface="Times New Roman" pitchFamily="18" charset="0"/>
              </a:rPr>
              <a:t> Chung</a:t>
            </a:r>
            <a:endParaRPr lang="vi-VN" sz="6000" b="0" i="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34148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smtClean="0">
                <a:solidFill>
                  <a:srgbClr val="FF0000"/>
                </a:solidFill>
                <a:effectLst/>
                <a:cs typeface="Times New Roman" pitchFamily="18" charset="0"/>
              </a:rPr>
              <a:t>Tk</a:t>
            </a:r>
            <a:r>
              <a:rPr lang="vi-VN" sz="5400" b="0" u="sng" dirty="0" smtClean="0">
                <a:solidFill>
                  <a:srgbClr val="FF0000"/>
                </a:solidFill>
                <a:effectLst/>
                <a:cs typeface="Times New Roman" pitchFamily="18" charset="0"/>
              </a:rPr>
              <a:t>1</a:t>
            </a:r>
            <a:r>
              <a:rPr lang="vi-VN" sz="5400" b="0" u="sng" dirty="0">
                <a:solidFill>
                  <a:srgbClr val="FF0000"/>
                </a:solidFill>
                <a:effectLst/>
                <a:cs typeface="Times New Roman" pitchFamily="18" charset="0"/>
              </a:rPr>
              <a:t>.</a:t>
            </a:r>
            <a:r>
              <a:rPr lang="vi-VN" sz="5400" b="0" dirty="0">
                <a:solidFill>
                  <a:srgbClr val="FF0000"/>
                </a:solidFill>
                <a:effectLst/>
                <a:cs typeface="Times New Roman" pitchFamily="18" charset="0"/>
              </a:rPr>
              <a:t> </a:t>
            </a:r>
            <a:r>
              <a:rPr lang="vi-VN" sz="5400" dirty="0">
                <a:solidFill>
                  <a:srgbClr val="002060"/>
                </a:solidFill>
                <a:cs typeface="Times New Roman" pitchFamily="18" charset="0"/>
              </a:rPr>
              <a:t>Một nhà trên dưới thuận hoà, như vườn cây tốt rộn ràng hương hoa. Một nhà ân đức gần xa, yêu người yêu Chúa hạnh phúc chan hoà.</a:t>
            </a:r>
            <a:endParaRPr lang="vi-VN" sz="5400" b="0" dirty="0">
              <a:solidFill>
                <a:srgbClr val="002060"/>
              </a:solidFill>
              <a:effectLst/>
              <a:cs typeface="Times New Roman" pitchFamily="18" charset="0"/>
            </a:endParaRPr>
          </a:p>
        </p:txBody>
      </p:sp>
      <p:sp>
        <p:nvSpPr>
          <p:cNvPr id="4" name="TextBox 3"/>
          <p:cNvSpPr txBox="1"/>
          <p:nvPr/>
        </p:nvSpPr>
        <p:spPr>
          <a:xfrm>
            <a:off x="6465921" y="971550"/>
            <a:ext cx="758541" cy="369332"/>
          </a:xfrm>
          <a:prstGeom prst="rect">
            <a:avLst/>
          </a:prstGeom>
          <a:noFill/>
        </p:spPr>
        <p:txBody>
          <a:bodyPr wrap="none" rtlCol="0">
            <a:spAutoFit/>
          </a:bodyPr>
          <a:lstStyle/>
          <a:p>
            <a:r>
              <a:rPr lang="en-US" b="1" i="1" smtClean="0">
                <a:solidFill>
                  <a:srgbClr val="FF0000"/>
                </a:solidFill>
                <a:latin typeface="Times New Roman" pitchFamily="18" charset="0"/>
                <a:cs typeface="Times New Roman" pitchFamily="18" charset="0"/>
              </a:rPr>
              <a:t>( Nữ )</a:t>
            </a:r>
            <a:endParaRPr lang="en-US" b="1" i="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610383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cs typeface="Times New Roman" pitchFamily="18" charset="0"/>
              </a:rPr>
              <a:t>Đ</a:t>
            </a:r>
            <a:r>
              <a:rPr lang="vi-VN" sz="5400" b="0" u="sng" dirty="0" smtClean="0">
                <a:solidFill>
                  <a:srgbClr val="FF0000"/>
                </a:solidFill>
                <a:effectLst/>
                <a:cs typeface="Times New Roman" pitchFamily="18" charset="0"/>
              </a:rPr>
              <a:t>K</a:t>
            </a:r>
            <a:r>
              <a:rPr lang="vi-VN" sz="5400" b="0" u="sng" dirty="0">
                <a:solidFill>
                  <a:srgbClr val="FF0000"/>
                </a:solidFill>
                <a:effectLst/>
                <a:cs typeface="Times New Roman" pitchFamily="18" charset="0"/>
              </a:rPr>
              <a:t>.</a:t>
            </a:r>
            <a:r>
              <a:rPr lang="vi-VN" sz="5400" b="0" dirty="0">
                <a:solidFill>
                  <a:srgbClr val="FF0000"/>
                </a:solidFill>
                <a:effectLst/>
                <a:cs typeface="Times New Roman" pitchFamily="18" charset="0"/>
              </a:rPr>
              <a:t> </a:t>
            </a:r>
            <a:r>
              <a:rPr lang="vi-VN" sz="5400" dirty="0">
                <a:solidFill>
                  <a:srgbClr val="002060"/>
                </a:solidFill>
                <a:cs typeface="Times New Roman" pitchFamily="18" charset="0"/>
              </a:rPr>
              <a:t>Noi gương đời sống Thánh Gia, trăm sông ngàn núi cũng vượt qua. Thương yêu hiệp nhất không chia lìa, Chúa luôn ở giữa gia đình ta.</a:t>
            </a:r>
            <a:endParaRPr lang="vi-VN" sz="5400" b="0" dirty="0">
              <a:solidFill>
                <a:srgbClr val="002060"/>
              </a:solidFill>
              <a:effectLst/>
              <a:cs typeface="Times New Roman" pitchFamily="18" charset="0"/>
            </a:endParaRPr>
          </a:p>
        </p:txBody>
      </p:sp>
    </p:spTree>
    <p:extLst>
      <p:ext uri="{BB962C8B-B14F-4D97-AF65-F5344CB8AC3E}">
        <p14:creationId xmlns:p14="http://schemas.microsoft.com/office/powerpoint/2010/main" val="407638141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smtClean="0">
                <a:solidFill>
                  <a:srgbClr val="FF0000"/>
                </a:solidFill>
                <a:effectLst/>
                <a:cs typeface="Times New Roman" pitchFamily="18" charset="0"/>
              </a:rPr>
              <a:t>Tk2.</a:t>
            </a:r>
            <a:r>
              <a:rPr lang="en-US" sz="5400" b="0" dirty="0" smtClean="0">
                <a:solidFill>
                  <a:srgbClr val="003399"/>
                </a:solidFill>
                <a:effectLst/>
                <a:cs typeface="Times New Roman" pitchFamily="18" charset="0"/>
              </a:rPr>
              <a:t> </a:t>
            </a:r>
            <a:r>
              <a:rPr lang="vi-VN" sz="5400" dirty="0">
                <a:solidFill>
                  <a:srgbClr val="002060"/>
                </a:solidFill>
                <a:cs typeface="Times New Roman" pitchFamily="18" charset="0"/>
              </a:rPr>
              <a:t>Một nhà ăn ở ngay lành, ân cần sau trước thuận tình sơ quen. Một nhà giông tố lặng yên, vui buồn chia sớt thuỷ chung trọn niềm.</a:t>
            </a:r>
            <a:endParaRPr lang="en-US" sz="5400" b="0" dirty="0">
              <a:solidFill>
                <a:srgbClr val="002060"/>
              </a:solidFill>
              <a:effectLst/>
              <a:cs typeface="Times New Roman" pitchFamily="18" charset="0"/>
            </a:endParaRPr>
          </a:p>
        </p:txBody>
      </p:sp>
      <p:sp>
        <p:nvSpPr>
          <p:cNvPr id="4" name="TextBox 3"/>
          <p:cNvSpPr txBox="1"/>
          <p:nvPr/>
        </p:nvSpPr>
        <p:spPr>
          <a:xfrm>
            <a:off x="6465921" y="971550"/>
            <a:ext cx="758541" cy="369332"/>
          </a:xfrm>
          <a:prstGeom prst="rect">
            <a:avLst/>
          </a:prstGeom>
          <a:noFill/>
        </p:spPr>
        <p:txBody>
          <a:bodyPr wrap="none" rtlCol="0">
            <a:spAutoFit/>
          </a:bodyPr>
          <a:lstStyle/>
          <a:p>
            <a:r>
              <a:rPr lang="en-US" b="1" i="1" smtClean="0">
                <a:solidFill>
                  <a:srgbClr val="FF0000"/>
                </a:solidFill>
                <a:latin typeface="Times New Roman" pitchFamily="18" charset="0"/>
                <a:cs typeface="Times New Roman" pitchFamily="18" charset="0"/>
              </a:rPr>
              <a:t>( Nữ )</a:t>
            </a:r>
            <a:endParaRPr lang="en-US" b="1" i="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64458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cs typeface="Times New Roman" pitchFamily="18" charset="0"/>
              </a:rPr>
              <a:t>Đ</a:t>
            </a:r>
            <a:r>
              <a:rPr lang="vi-VN" sz="5400" b="0" u="sng" dirty="0" smtClean="0">
                <a:solidFill>
                  <a:srgbClr val="FF0000"/>
                </a:solidFill>
                <a:effectLst/>
                <a:cs typeface="Times New Roman" pitchFamily="18" charset="0"/>
              </a:rPr>
              <a:t>K</a:t>
            </a:r>
            <a:r>
              <a:rPr lang="vi-VN" sz="5400" b="0" u="sng" dirty="0">
                <a:solidFill>
                  <a:srgbClr val="FF0000"/>
                </a:solidFill>
                <a:effectLst/>
                <a:cs typeface="Times New Roman" pitchFamily="18" charset="0"/>
              </a:rPr>
              <a:t>.</a:t>
            </a:r>
            <a:r>
              <a:rPr lang="vi-VN" sz="5400" b="0" dirty="0">
                <a:solidFill>
                  <a:srgbClr val="FF0000"/>
                </a:solidFill>
                <a:effectLst/>
                <a:cs typeface="Times New Roman" pitchFamily="18" charset="0"/>
              </a:rPr>
              <a:t> </a:t>
            </a:r>
            <a:r>
              <a:rPr lang="vi-VN" sz="5400" dirty="0">
                <a:solidFill>
                  <a:srgbClr val="003399"/>
                </a:solidFill>
                <a:cs typeface="Times New Roman" pitchFamily="18" charset="0"/>
              </a:rPr>
              <a:t>Noi gương đời sống Thánh Gia, trăm sông ngàn núi cũng vượt qua. Thương yêu hiệp nhất không chia lìa, Chúa luôn ở giữa gia đình ta.</a:t>
            </a:r>
            <a:endParaRPr lang="vi-VN" sz="5400" b="0" dirty="0">
              <a:solidFill>
                <a:srgbClr val="003399"/>
              </a:solidFill>
              <a:effectLst/>
              <a:cs typeface="Times New Roman" pitchFamily="18" charset="0"/>
            </a:endParaRPr>
          </a:p>
        </p:txBody>
      </p:sp>
    </p:spTree>
    <p:extLst>
      <p:ext uri="{BB962C8B-B14F-4D97-AF65-F5344CB8AC3E}">
        <p14:creationId xmlns:p14="http://schemas.microsoft.com/office/powerpoint/2010/main" val="1636429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7811" name="Rectangle 3"/>
          <p:cNvSpPr>
            <a:spLocks noGrp="1" noChangeArrowheads="1"/>
          </p:cNvSpPr>
          <p:nvPr>
            <p:ph type="body" idx="1"/>
          </p:nvPr>
        </p:nvSpPr>
        <p:spPr>
          <a:xfrm>
            <a:off x="0" y="0"/>
            <a:ext cx="9144000" cy="5143500"/>
          </a:xfrm>
        </p:spPr>
        <p:txBody>
          <a:bodyPr>
            <a:noAutofit/>
          </a:bodyPr>
          <a:lstStyle/>
          <a:p>
            <a:pPr marL="0" indent="0" algn="just" eaLnBrk="1" hangingPunct="1">
              <a:buNone/>
              <a:defRPr/>
            </a:pPr>
            <a:r>
              <a:rPr lang="en-US" sz="6600" b="0" u="sng" dirty="0" err="1" smtClean="0">
                <a:solidFill>
                  <a:srgbClr val="FF0000"/>
                </a:solidFill>
                <a:effectLst/>
                <a:latin typeface="+mj-lt"/>
                <a:cs typeface="Times New Roman" pitchFamily="18" charset="0"/>
              </a:rPr>
              <a:t>Đk</a:t>
            </a:r>
            <a:r>
              <a:rPr lang="en-US" sz="6600" b="0" u="sng" dirty="0" smtClean="0">
                <a:solidFill>
                  <a:srgbClr val="FF0000"/>
                </a:solidFill>
                <a:effectLst/>
                <a:latin typeface="+mj-lt"/>
                <a:cs typeface="Times New Roman" pitchFamily="18" charset="0"/>
              </a:rPr>
              <a:t>:</a:t>
            </a:r>
            <a:r>
              <a:rPr lang="en-US" sz="6600" b="0" dirty="0" smtClean="0">
                <a:solidFill>
                  <a:srgbClr val="003399"/>
                </a:solidFill>
                <a:effectLst/>
                <a:latin typeface="+mj-lt"/>
                <a:cs typeface="Times New Roman" pitchFamily="18" charset="0"/>
              </a:rPr>
              <a:t>  </a:t>
            </a:r>
            <a:r>
              <a:rPr lang="vi-VN" sz="6600" dirty="0">
                <a:solidFill>
                  <a:srgbClr val="002060"/>
                </a:solidFill>
                <a:effectLst/>
                <a:latin typeface="+mj-lt"/>
                <a:cs typeface="Times New Roman" pitchFamily="18" charset="0"/>
              </a:rPr>
              <a:t>Các mục đồng hoan hỉ đi tới, Họ thấy Đức Ma-ri-a và thánh Giu-se, Họ thấy một Hài Nhi nằm trong máng cỏ</a:t>
            </a:r>
            <a:r>
              <a:rPr lang="vi-VN" sz="6600" dirty="0" smtClean="0">
                <a:solidFill>
                  <a:srgbClr val="002060"/>
                </a:solidFill>
                <a:effectLst/>
                <a:latin typeface="+mj-lt"/>
                <a:cs typeface="Times New Roman" pitchFamily="18" charset="0"/>
              </a:rPr>
              <a:t>.</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49732707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smtClean="0">
                <a:solidFill>
                  <a:srgbClr val="FF0000"/>
                </a:solidFill>
                <a:effectLst/>
                <a:cs typeface="Times New Roman" pitchFamily="18" charset="0"/>
              </a:rPr>
              <a:t>Tk3.</a:t>
            </a:r>
            <a:r>
              <a:rPr lang="en-US" sz="5400" b="0" dirty="0" smtClean="0">
                <a:solidFill>
                  <a:srgbClr val="003399"/>
                </a:solidFill>
                <a:effectLst/>
                <a:cs typeface="Times New Roman" pitchFamily="18" charset="0"/>
              </a:rPr>
              <a:t> </a:t>
            </a:r>
            <a:r>
              <a:rPr lang="vi-VN" sz="5400" dirty="0">
                <a:solidFill>
                  <a:srgbClr val="002060"/>
                </a:solidFill>
                <a:cs typeface="Times New Roman" pitchFamily="18" charset="0"/>
              </a:rPr>
              <a:t>Noi gương đời sống Thánh Gia, trăm sông ngàn núi cũng vượt qua. Thương yêu hiệp nhất không chia lìa, Chúa luôn ở giữa gia đình ta.</a:t>
            </a:r>
            <a:endParaRPr lang="en-US" sz="5400" b="0" dirty="0">
              <a:solidFill>
                <a:srgbClr val="002060"/>
              </a:solidFill>
              <a:effectLst/>
              <a:cs typeface="Times New Roman" pitchFamily="18" charset="0"/>
            </a:endParaRPr>
          </a:p>
        </p:txBody>
      </p:sp>
      <p:sp>
        <p:nvSpPr>
          <p:cNvPr id="4" name="TextBox 3"/>
          <p:cNvSpPr txBox="1"/>
          <p:nvPr/>
        </p:nvSpPr>
        <p:spPr>
          <a:xfrm>
            <a:off x="6465921" y="971550"/>
            <a:ext cx="758541" cy="369332"/>
          </a:xfrm>
          <a:prstGeom prst="rect">
            <a:avLst/>
          </a:prstGeom>
          <a:noFill/>
        </p:spPr>
        <p:txBody>
          <a:bodyPr wrap="none" rtlCol="0">
            <a:spAutoFit/>
          </a:bodyPr>
          <a:lstStyle/>
          <a:p>
            <a:r>
              <a:rPr lang="en-US" b="1" i="1" smtClean="0">
                <a:solidFill>
                  <a:srgbClr val="FF0000"/>
                </a:solidFill>
                <a:latin typeface="Times New Roman" pitchFamily="18" charset="0"/>
                <a:cs typeface="Times New Roman" pitchFamily="18" charset="0"/>
              </a:rPr>
              <a:t>( Nữ )</a:t>
            </a:r>
            <a:endParaRPr lang="en-US" b="1" i="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5563181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cs typeface="Times New Roman" pitchFamily="18" charset="0"/>
              </a:rPr>
              <a:t>Đ</a:t>
            </a:r>
            <a:r>
              <a:rPr lang="vi-VN" sz="5400" b="0" u="sng" dirty="0" smtClean="0">
                <a:solidFill>
                  <a:srgbClr val="FF0000"/>
                </a:solidFill>
                <a:effectLst/>
                <a:cs typeface="Times New Roman" pitchFamily="18" charset="0"/>
              </a:rPr>
              <a:t>K</a:t>
            </a:r>
            <a:r>
              <a:rPr lang="vi-VN" sz="5400" b="0" u="sng" dirty="0">
                <a:solidFill>
                  <a:srgbClr val="FF0000"/>
                </a:solidFill>
                <a:effectLst/>
                <a:cs typeface="Times New Roman" pitchFamily="18" charset="0"/>
              </a:rPr>
              <a:t>.</a:t>
            </a:r>
            <a:r>
              <a:rPr lang="vi-VN" sz="5400" b="0" dirty="0">
                <a:solidFill>
                  <a:srgbClr val="FF0000"/>
                </a:solidFill>
                <a:effectLst/>
                <a:cs typeface="Times New Roman" pitchFamily="18" charset="0"/>
              </a:rPr>
              <a:t> </a:t>
            </a:r>
            <a:r>
              <a:rPr lang="vi-VN" sz="5400" dirty="0">
                <a:solidFill>
                  <a:srgbClr val="002060"/>
                </a:solidFill>
                <a:cs typeface="Times New Roman" pitchFamily="18" charset="0"/>
              </a:rPr>
              <a:t>Noi gương đời sống Thánh Gia, trăm sông ngàn núi cũng vượt qua. Thương yêu hiệp nhất không chia lìa, Chúa luôn ở giữa gia đình ta.</a:t>
            </a:r>
            <a:endParaRPr lang="vi-VN" sz="5400" b="0" dirty="0">
              <a:solidFill>
                <a:srgbClr val="002060"/>
              </a:solidFill>
              <a:effectLst/>
              <a:cs typeface="Times New Roman" pitchFamily="18" charset="0"/>
            </a:endParaRPr>
          </a:p>
        </p:txBody>
      </p:sp>
    </p:spTree>
    <p:extLst>
      <p:ext uri="{BB962C8B-B14F-4D97-AF65-F5344CB8AC3E}">
        <p14:creationId xmlns:p14="http://schemas.microsoft.com/office/powerpoint/2010/main" val="163642911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4094397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p:txBody>
          <a:bodyPr>
            <a:normAutofit fontScale="90000"/>
          </a:bodyPr>
          <a:lstStyle/>
          <a:p>
            <a:pPr algn="just" eaLnBrk="1" hangingPunct="1">
              <a:defRPr/>
            </a:pPr>
            <a:r>
              <a:rPr lang="en-US" altLang="en-US" sz="3000" b="0" dirty="0">
                <a:solidFill>
                  <a:srgbClr val="003399"/>
                </a:solidFill>
                <a:effectLst/>
                <a:latin typeface="+mj-lt"/>
              </a:rPr>
              <a:t/>
            </a:r>
            <a:br>
              <a:rPr lang="en-US" altLang="en-US" sz="3000" b="0" dirty="0">
                <a:solidFill>
                  <a:srgbClr val="003399"/>
                </a:solidFill>
                <a:effectLst/>
                <a:latin typeface="+mj-lt"/>
              </a:rPr>
            </a:br>
            <a:endParaRPr lang="en-US" altLang="en-US" sz="3000" b="0" dirty="0">
              <a:solidFill>
                <a:srgbClr val="003399"/>
              </a:solidFill>
              <a:effectLst/>
              <a:latin typeface="+mj-lt"/>
            </a:endParaRPr>
          </a:p>
        </p:txBody>
      </p:sp>
      <p:sp useBgFill="1">
        <p:nvSpPr>
          <p:cNvPr id="888835" name="Rectangle 3"/>
          <p:cNvSpPr>
            <a:spLocks noGrp="1" noChangeArrowheads="1"/>
          </p:cNvSpPr>
          <p:nvPr>
            <p:ph type="body" idx="1"/>
          </p:nvPr>
        </p:nvSpPr>
        <p:spPr>
          <a:xfrm>
            <a:off x="0" y="208360"/>
            <a:ext cx="9144000" cy="4992289"/>
          </a:xfrm>
        </p:spPr>
        <p:txBody>
          <a:bodyPr>
            <a:noAutofit/>
          </a:bodyPr>
          <a:lstStyle/>
          <a:p>
            <a:pPr marL="0" indent="0" algn="just" eaLnBrk="1" hangingPunct="1">
              <a:buNone/>
              <a:defRPr/>
            </a:pPr>
            <a:r>
              <a:rPr lang="en-US" sz="6000" b="0" u="sng" dirty="0" smtClean="0">
                <a:solidFill>
                  <a:srgbClr val="FF0000"/>
                </a:solidFill>
                <a:effectLst/>
                <a:latin typeface="+mj-lt"/>
                <a:cs typeface="Times New Roman" pitchFamily="18" charset="0"/>
              </a:rPr>
              <a:t>Tk3:</a:t>
            </a:r>
            <a:r>
              <a:rPr lang="en-US" sz="6000" b="0" dirty="0" smtClean="0">
                <a:solidFill>
                  <a:srgbClr val="003399"/>
                </a:solidFill>
                <a:effectLst/>
                <a:latin typeface="+mj-lt"/>
                <a:cs typeface="Times New Roman" pitchFamily="18" charset="0"/>
              </a:rPr>
              <a:t>  </a:t>
            </a:r>
            <a:r>
              <a:rPr lang="vi-VN" sz="6000" dirty="0">
                <a:solidFill>
                  <a:srgbClr val="002060"/>
                </a:solidFill>
                <a:effectLst/>
                <a:latin typeface="+mj-lt"/>
                <a:cs typeface="Times New Roman" pitchFamily="18" charset="0"/>
              </a:rPr>
              <a:t>Hạnh phúc biết là bao được sống nơi hiên nhà của Ngài còn hơn ở trại ác nhân, dầu là chỉ một ngày </a:t>
            </a:r>
            <a:r>
              <a:rPr lang="vi-VN" sz="6000" dirty="0" smtClean="0">
                <a:solidFill>
                  <a:srgbClr val="002060"/>
                </a:solidFill>
                <a:effectLst/>
                <a:latin typeface="+mj-lt"/>
                <a:cs typeface="Times New Roman" pitchFamily="18" charset="0"/>
              </a:rPr>
              <a:t>thô</a:t>
            </a:r>
            <a:r>
              <a:rPr lang="en-US" sz="6000" dirty="0" err="1" smtClean="0">
                <a:solidFill>
                  <a:srgbClr val="002060"/>
                </a:solidFill>
                <a:effectLst/>
                <a:latin typeface="+mj-lt"/>
                <a:cs typeface="Times New Roman" pitchFamily="18" charset="0"/>
              </a:rPr>
              <a:t>i</a:t>
            </a:r>
            <a:r>
              <a:rPr lang="en-US" sz="6000" dirty="0" smtClean="0">
                <a:solidFill>
                  <a:srgbClr val="002060"/>
                </a:solidFill>
                <a:effectLst/>
                <a:latin typeface="+mj-lt"/>
                <a:cs typeface="Times New Roman" pitchFamily="18" charset="0"/>
              </a:rPr>
              <a:t>.</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825558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9429</TotalTime>
  <Words>2067</Words>
  <Application>Microsoft Office PowerPoint</Application>
  <PresentationFormat>On-screen Show (16:9)</PresentationFormat>
  <Paragraphs>138</Paragraphs>
  <Slides>82</Slides>
  <Notes>4</Notes>
  <HiddenSlides>0</HiddenSlides>
  <MMClips>0</MMClips>
  <ScaleCrop>false</ScaleCrop>
  <HeadingPairs>
    <vt:vector size="4" baseType="variant">
      <vt:variant>
        <vt:lpstr>Theme</vt:lpstr>
      </vt:variant>
      <vt:variant>
        <vt:i4>9</vt:i4>
      </vt:variant>
      <vt:variant>
        <vt:lpstr>Slide Titles</vt:lpstr>
      </vt:variant>
      <vt:variant>
        <vt:i4>82</vt:i4>
      </vt:variant>
    </vt:vector>
  </HeadingPairs>
  <TitlesOfParts>
    <vt:vector size="91" baseType="lpstr">
      <vt:lpstr>Office Theme</vt:lpstr>
      <vt:lpstr>Orbit</vt:lpstr>
      <vt:lpstr>7_Office Theme</vt:lpstr>
      <vt:lpstr>36_Default Design</vt:lpstr>
      <vt:lpstr>37_Default Design</vt:lpstr>
      <vt:lpstr>1_Office Theme</vt:lpstr>
      <vt:lpstr>2_Office Theme</vt:lpstr>
      <vt:lpstr>3_Office Theme</vt:lpstr>
      <vt:lpstr>4_Office Theme</vt:lpstr>
      <vt:lpstr> </vt:lpstr>
      <vt:lpstr>PowerPoint Presentation</vt:lpstr>
      <vt:lpstr> </vt:lpstr>
      <vt:lpstr> </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 sống đời sau. Amen.</vt:lpstr>
      <vt:lpstr>PowerPoint Presentation</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CA KẾT LỄ Noi Gương Thánh Gia Viết Chung</vt:lpstr>
      <vt:lpstr>Tk1. Một nhà trên dưới thuận hoà, như vườn cây tốt rộn ràng hương hoa. Một nhà ân đức gần xa, yêu người yêu Chúa hạnh phúc chan hoà.</vt:lpstr>
      <vt:lpstr>ĐK. Noi gương đời sống Thánh Gia, trăm sông ngàn núi cũng vượt qua. Thương yêu hiệp nhất không chia lìa, Chúa luôn ở giữa gia đình ta.</vt:lpstr>
      <vt:lpstr>Tk2. Một nhà ăn ở ngay lành, ân cần sau trước thuận tình sơ quen. Một nhà giông tố lặng yên, vui buồn chia sớt thuỷ chung trọn niềm.</vt:lpstr>
      <vt:lpstr>ĐK. Noi gương đời sống Thánh Gia, trăm sông ngàn núi cũng vượt qua. Thương yêu hiệp nhất không chia lìa, Chúa luôn ở giữa gia đình ta.</vt:lpstr>
      <vt:lpstr>Tk3. Noi gương đời sống Thánh Gia, trăm sông ngàn núi cũng vượt qua. Thương yêu hiệp nhất không chia lìa, Chúa luôn ở giữa gia đình ta.</vt:lpstr>
      <vt:lpstr>ĐK. Noi gương đời sống Thánh Gia, trăm sông ngàn núi cũng vượt qua. Thương yêu hiệp nhất không chia lìa, Chúa luôn ở giữa gia đình ta.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173</cp:revision>
  <dcterms:created xsi:type="dcterms:W3CDTF">2021-03-21T23:22:28Z</dcterms:created>
  <dcterms:modified xsi:type="dcterms:W3CDTF">2024-12-27T10:36:39Z</dcterms:modified>
</cp:coreProperties>
</file>