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5.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6.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7.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8.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theme/theme9.xml" ContentType="application/vnd.openxmlformats-officedocument.theme+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10.xml" ContentType="application/vnd.openxmlformats-officedocument.theme+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theme/theme11.xml" ContentType="application/vnd.openxmlformats-officedocument.theme+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theme/theme12.xml" ContentType="application/vnd.openxmlformats-officedocument.theme+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2" r:id="rId3"/>
    <p:sldMasterId id="2147483704" r:id="rId4"/>
    <p:sldMasterId id="2147483928" r:id="rId5"/>
    <p:sldMasterId id="2147484444" r:id="rId6"/>
    <p:sldMasterId id="2147484456" r:id="rId7"/>
    <p:sldMasterId id="2147484624" r:id="rId8"/>
    <p:sldMasterId id="2147484756" r:id="rId9"/>
    <p:sldMasterId id="2147484768" r:id="rId10"/>
    <p:sldMasterId id="2147484828" r:id="rId11"/>
    <p:sldMasterId id="2147484864" r:id="rId12"/>
    <p:sldMasterId id="2147484876" r:id="rId13"/>
  </p:sldMasterIdLst>
  <p:notesMasterIdLst>
    <p:notesMasterId r:id="rId75"/>
  </p:notesMasterIdLst>
  <p:sldIdLst>
    <p:sldId id="507" r:id="rId14"/>
    <p:sldId id="553" r:id="rId15"/>
    <p:sldId id="443" r:id="rId16"/>
    <p:sldId id="585" r:id="rId17"/>
    <p:sldId id="903" r:id="rId18"/>
    <p:sldId id="676" r:id="rId19"/>
    <p:sldId id="881" r:id="rId20"/>
    <p:sldId id="894" r:id="rId21"/>
    <p:sldId id="384" r:id="rId22"/>
    <p:sldId id="385" r:id="rId23"/>
    <p:sldId id="386" r:id="rId24"/>
    <p:sldId id="387" r:id="rId25"/>
    <p:sldId id="388" r:id="rId26"/>
    <p:sldId id="389" r:id="rId27"/>
    <p:sldId id="390" r:id="rId28"/>
    <p:sldId id="391" r:id="rId29"/>
    <p:sldId id="904" r:id="rId30"/>
    <p:sldId id="856" r:id="rId31"/>
    <p:sldId id="857" r:id="rId32"/>
    <p:sldId id="858" r:id="rId33"/>
    <p:sldId id="897" r:id="rId34"/>
    <p:sldId id="859" r:id="rId35"/>
    <p:sldId id="865" r:id="rId36"/>
    <p:sldId id="860" r:id="rId37"/>
    <p:sldId id="866" r:id="rId38"/>
    <p:sldId id="905" r:id="rId39"/>
    <p:sldId id="867" r:id="rId40"/>
    <p:sldId id="906" r:id="rId41"/>
    <p:sldId id="400" r:id="rId42"/>
    <p:sldId id="401" r:id="rId43"/>
    <p:sldId id="402" r:id="rId44"/>
    <p:sldId id="403" r:id="rId45"/>
    <p:sldId id="404" r:id="rId46"/>
    <p:sldId id="405" r:id="rId47"/>
    <p:sldId id="406" r:id="rId48"/>
    <p:sldId id="407" r:id="rId49"/>
    <p:sldId id="408" r:id="rId50"/>
    <p:sldId id="409" r:id="rId51"/>
    <p:sldId id="410" r:id="rId52"/>
    <p:sldId id="411" r:id="rId53"/>
    <p:sldId id="412" r:id="rId54"/>
    <p:sldId id="907" r:id="rId55"/>
    <p:sldId id="558" r:id="rId56"/>
    <p:sldId id="559" r:id="rId57"/>
    <p:sldId id="561" r:id="rId58"/>
    <p:sldId id="841" r:id="rId59"/>
    <p:sldId id="614" r:id="rId60"/>
    <p:sldId id="842" r:id="rId61"/>
    <p:sldId id="908" r:id="rId62"/>
    <p:sldId id="277" r:id="rId63"/>
    <p:sldId id="279" r:id="rId64"/>
    <p:sldId id="886" r:id="rId65"/>
    <p:sldId id="278" r:id="rId66"/>
    <p:sldId id="885" r:id="rId67"/>
    <p:sldId id="909" r:id="rId68"/>
    <p:sldId id="293" r:id="rId69"/>
    <p:sldId id="563" r:id="rId70"/>
    <p:sldId id="564" r:id="rId71"/>
    <p:sldId id="790" r:id="rId72"/>
    <p:sldId id="911" r:id="rId73"/>
    <p:sldId id="910" r:id="rId7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jXtCYGBVWpkSTqPLumw19A==" hashData="bc7CbBF+OmnSPU6Ttsdt5qiQsVU="/>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990000"/>
    <a:srgbClr val="A50021"/>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73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822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3.xml"/><Relationship Id="rId21" Type="http://schemas.openxmlformats.org/officeDocument/2006/relationships/slide" Target="slides/slide8.xml"/><Relationship Id="rId42" Type="http://schemas.openxmlformats.org/officeDocument/2006/relationships/slide" Target="slides/slide29.xml"/><Relationship Id="rId47" Type="http://schemas.openxmlformats.org/officeDocument/2006/relationships/slide" Target="slides/slide34.xml"/><Relationship Id="rId63" Type="http://schemas.openxmlformats.org/officeDocument/2006/relationships/slide" Target="slides/slide50.xml"/><Relationship Id="rId68" Type="http://schemas.openxmlformats.org/officeDocument/2006/relationships/slide" Target="slides/slide55.xml"/><Relationship Id="rId16" Type="http://schemas.openxmlformats.org/officeDocument/2006/relationships/slide" Target="slides/slide3.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slide" Target="slides/slide27.xml"/><Relationship Id="rId45" Type="http://schemas.openxmlformats.org/officeDocument/2006/relationships/slide" Target="slides/slide32.xml"/><Relationship Id="rId53" Type="http://schemas.openxmlformats.org/officeDocument/2006/relationships/slide" Target="slides/slide40.xml"/><Relationship Id="rId58" Type="http://schemas.openxmlformats.org/officeDocument/2006/relationships/slide" Target="slides/slide45.xml"/><Relationship Id="rId66" Type="http://schemas.openxmlformats.org/officeDocument/2006/relationships/slide" Target="slides/slide53.xml"/><Relationship Id="rId74" Type="http://schemas.openxmlformats.org/officeDocument/2006/relationships/slide" Target="slides/slide61.xml"/><Relationship Id="rId79" Type="http://schemas.openxmlformats.org/officeDocument/2006/relationships/tableStyles" Target="tableStyles.xml"/><Relationship Id="rId5" Type="http://schemas.openxmlformats.org/officeDocument/2006/relationships/slideMaster" Target="slideMasters/slideMaster5.xml"/><Relationship Id="rId61" Type="http://schemas.openxmlformats.org/officeDocument/2006/relationships/slide" Target="slides/slide48.xml"/><Relationship Id="rId19" Type="http://schemas.openxmlformats.org/officeDocument/2006/relationships/slide" Target="slides/slide6.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slide" Target="slides/slide30.xml"/><Relationship Id="rId48" Type="http://schemas.openxmlformats.org/officeDocument/2006/relationships/slide" Target="slides/slide35.xml"/><Relationship Id="rId56" Type="http://schemas.openxmlformats.org/officeDocument/2006/relationships/slide" Target="slides/slide43.xml"/><Relationship Id="rId64" Type="http://schemas.openxmlformats.org/officeDocument/2006/relationships/slide" Target="slides/slide51.xml"/><Relationship Id="rId69" Type="http://schemas.openxmlformats.org/officeDocument/2006/relationships/slide" Target="slides/slide56.xml"/><Relationship Id="rId77" Type="http://schemas.openxmlformats.org/officeDocument/2006/relationships/viewProps" Target="viewProps.xml"/><Relationship Id="rId8" Type="http://schemas.openxmlformats.org/officeDocument/2006/relationships/slideMaster" Target="slideMasters/slideMaster8.xml"/><Relationship Id="rId51" Type="http://schemas.openxmlformats.org/officeDocument/2006/relationships/slide" Target="slides/slide38.xml"/><Relationship Id="rId72" Type="http://schemas.openxmlformats.org/officeDocument/2006/relationships/slide" Target="slides/slide59.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46" Type="http://schemas.openxmlformats.org/officeDocument/2006/relationships/slide" Target="slides/slide33.xml"/><Relationship Id="rId59" Type="http://schemas.openxmlformats.org/officeDocument/2006/relationships/slide" Target="slides/slide46.xml"/><Relationship Id="rId67" Type="http://schemas.openxmlformats.org/officeDocument/2006/relationships/slide" Target="slides/slide54.xml"/><Relationship Id="rId20" Type="http://schemas.openxmlformats.org/officeDocument/2006/relationships/slide" Target="slides/slide7.xml"/><Relationship Id="rId41" Type="http://schemas.openxmlformats.org/officeDocument/2006/relationships/slide" Target="slides/slide28.xml"/><Relationship Id="rId54" Type="http://schemas.openxmlformats.org/officeDocument/2006/relationships/slide" Target="slides/slide41.xml"/><Relationship Id="rId62" Type="http://schemas.openxmlformats.org/officeDocument/2006/relationships/slide" Target="slides/slide49.xml"/><Relationship Id="rId70" Type="http://schemas.openxmlformats.org/officeDocument/2006/relationships/slide" Target="slides/slide57.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49" Type="http://schemas.openxmlformats.org/officeDocument/2006/relationships/slide" Target="slides/slide36.xml"/><Relationship Id="rId57" Type="http://schemas.openxmlformats.org/officeDocument/2006/relationships/slide" Target="slides/slide44.xml"/><Relationship Id="rId10" Type="http://schemas.openxmlformats.org/officeDocument/2006/relationships/slideMaster" Target="slideMasters/slideMaster10.xml"/><Relationship Id="rId31" Type="http://schemas.openxmlformats.org/officeDocument/2006/relationships/slide" Target="slides/slide18.xml"/><Relationship Id="rId44" Type="http://schemas.openxmlformats.org/officeDocument/2006/relationships/slide" Target="slides/slide31.xml"/><Relationship Id="rId52" Type="http://schemas.openxmlformats.org/officeDocument/2006/relationships/slide" Target="slides/slide39.xml"/><Relationship Id="rId60" Type="http://schemas.openxmlformats.org/officeDocument/2006/relationships/slide" Target="slides/slide47.xml"/><Relationship Id="rId65" Type="http://schemas.openxmlformats.org/officeDocument/2006/relationships/slide" Target="slides/slide52.xml"/><Relationship Id="rId73" Type="http://schemas.openxmlformats.org/officeDocument/2006/relationships/slide" Target="slides/slide60.xml"/><Relationship Id="rId78"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Master" Target="slideMasters/slideMaster13.xml"/><Relationship Id="rId18" Type="http://schemas.openxmlformats.org/officeDocument/2006/relationships/slide" Target="slides/slide5.xml"/><Relationship Id="rId39" Type="http://schemas.openxmlformats.org/officeDocument/2006/relationships/slide" Target="slides/slide26.xml"/><Relationship Id="rId34" Type="http://schemas.openxmlformats.org/officeDocument/2006/relationships/slide" Target="slides/slide21.xml"/><Relationship Id="rId50" Type="http://schemas.openxmlformats.org/officeDocument/2006/relationships/slide" Target="slides/slide37.xml"/><Relationship Id="rId55" Type="http://schemas.openxmlformats.org/officeDocument/2006/relationships/slide" Target="slides/slide42.xml"/><Relationship Id="rId76" Type="http://schemas.openxmlformats.org/officeDocument/2006/relationships/presProps" Target="presProps.xml"/><Relationship Id="rId7" Type="http://schemas.openxmlformats.org/officeDocument/2006/relationships/slideMaster" Target="slideMasters/slideMaster7.xml"/><Relationship Id="rId71" Type="http://schemas.openxmlformats.org/officeDocument/2006/relationships/slide" Target="slides/slide58.xml"/><Relationship Id="rId2" Type="http://schemas.openxmlformats.org/officeDocument/2006/relationships/slideMaster" Target="slideMasters/slideMaster2.xml"/><Relationship Id="rId29" Type="http://schemas.openxmlformats.org/officeDocument/2006/relationships/slide" Target="slides/slide1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C0324E-2BF0-4F5E-8572-1634D72B40AD}" type="datetimeFigureOut">
              <a:rPr lang="en-US" smtClean="0"/>
              <a:t>11/21/2024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FEB0A7-AB1D-4D04-B523-39A6F4B83193}" type="slidenum">
              <a:rPr lang="en-US" smtClean="0"/>
              <a:t>‹#›</a:t>
            </a:fld>
            <a:endParaRPr lang="en-US"/>
          </a:p>
        </p:txBody>
      </p:sp>
    </p:spTree>
    <p:extLst>
      <p:ext uri="{BB962C8B-B14F-4D97-AF65-F5344CB8AC3E}">
        <p14:creationId xmlns:p14="http://schemas.microsoft.com/office/powerpoint/2010/main" val="550365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160812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716180540"/>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5637586"/>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706540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30932183"/>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57012668"/>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5888892"/>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64887393"/>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11452"/>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21173661"/>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4016633"/>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1661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2146477207"/>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7928276"/>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390022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0376051"/>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5787389"/>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6797430"/>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47985728"/>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35698367"/>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54278148"/>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56430759"/>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32102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30B6AECE-F762-405E-A9F9-80749D3B17FE}" type="slidenum">
              <a:rPr lang="en-US"/>
              <a:pPr>
                <a:defRPr/>
              </a:pPr>
              <a:t>‹#›</a:t>
            </a:fld>
            <a:endParaRPr lang="en-US"/>
          </a:p>
        </p:txBody>
      </p:sp>
    </p:spTree>
    <p:extLst>
      <p:ext uri="{BB962C8B-B14F-4D97-AF65-F5344CB8AC3E}">
        <p14:creationId xmlns:p14="http://schemas.microsoft.com/office/powerpoint/2010/main" val="2413443055"/>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1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94387852"/>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89683919"/>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82714313"/>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00717617"/>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7153065"/>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24729933"/>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3462389"/>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78463196"/>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58525306"/>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640333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A036BCFC-0261-44C7-B52D-A98F9B981B28}" type="slidenum">
              <a:rPr lang="en-US"/>
              <a:pPr>
                <a:defRPr/>
              </a:pPr>
              <a:t>‹#›</a:t>
            </a:fld>
            <a:endParaRPr lang="en-US"/>
          </a:p>
        </p:txBody>
      </p:sp>
    </p:spTree>
    <p:extLst>
      <p:ext uri="{BB962C8B-B14F-4D97-AF65-F5344CB8AC3E}">
        <p14:creationId xmlns:p14="http://schemas.microsoft.com/office/powerpoint/2010/main" val="2465650575"/>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1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2682508"/>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44299668"/>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7461730"/>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99473230"/>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4341581"/>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511805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EE882164-64AF-4813-9BBB-7A12F931FA0E}" type="slidenum">
              <a:rPr lang="en-US"/>
              <a:pPr>
                <a:defRPr/>
              </a:pPr>
              <a:t>‹#›</a:t>
            </a:fld>
            <a:endParaRPr lang="en-US"/>
          </a:p>
        </p:txBody>
      </p:sp>
    </p:spTree>
    <p:extLst>
      <p:ext uri="{BB962C8B-B14F-4D97-AF65-F5344CB8AC3E}">
        <p14:creationId xmlns:p14="http://schemas.microsoft.com/office/powerpoint/2010/main" val="133441718"/>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DB709D22-BAB0-4F79-B0C6-3A5AD063986E}" type="slidenum">
              <a:rPr lang="en-US"/>
              <a:pPr>
                <a:defRPr/>
              </a:pPr>
              <a:t>‹#›</a:t>
            </a:fld>
            <a:endParaRPr lang="en-US"/>
          </a:p>
        </p:txBody>
      </p:sp>
    </p:spTree>
    <p:extLst>
      <p:ext uri="{BB962C8B-B14F-4D97-AF65-F5344CB8AC3E}">
        <p14:creationId xmlns:p14="http://schemas.microsoft.com/office/powerpoint/2010/main" val="258032719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E4B6C1C5-E091-4325-A7FB-826ADBD54AF5}" type="slidenum">
              <a:rPr lang="en-US"/>
              <a:pPr>
                <a:defRPr/>
              </a:pPr>
              <a:t>‹#›</a:t>
            </a:fld>
            <a:endParaRPr lang="en-US"/>
          </a:p>
        </p:txBody>
      </p:sp>
    </p:spTree>
    <p:extLst>
      <p:ext uri="{BB962C8B-B14F-4D97-AF65-F5344CB8AC3E}">
        <p14:creationId xmlns:p14="http://schemas.microsoft.com/office/powerpoint/2010/main" val="4154462442"/>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p>
            <a:r>
              <a:rPr lang="en-US"/>
              <a:t>Click to edit Master title style</a:t>
            </a:r>
          </a:p>
        </p:txBody>
      </p:sp>
      <p:sp>
        <p:nvSpPr>
          <p:cNvPr id="3" name="Content Placeholder 2"/>
          <p:cNvSpPr>
            <a:spLocks noGrp="1"/>
          </p:cNvSpPr>
          <p:nvPr>
            <p:ph idx="1"/>
          </p:nvPr>
        </p:nvSpPr>
        <p:spPr>
          <a:xfrm>
            <a:off x="457200" y="1200151"/>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B8A115E5-8745-4216-9AE1-5F2F4097CAD5}" type="slidenum">
              <a:rPr lang="en-US"/>
              <a:pPr>
                <a:defRPr/>
              </a:pPr>
              <a:t>‹#›</a:t>
            </a:fld>
            <a:endParaRPr lang="en-US"/>
          </a:p>
        </p:txBody>
      </p:sp>
    </p:spTree>
    <p:extLst>
      <p:ext uri="{BB962C8B-B14F-4D97-AF65-F5344CB8AC3E}">
        <p14:creationId xmlns:p14="http://schemas.microsoft.com/office/powerpoint/2010/main" val="118576382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AEFACC6D-1749-434E-8C30-49D0F452E83C}" type="slidenum">
              <a:rPr lang="en-US"/>
              <a:pPr>
                <a:defRPr/>
              </a:pPr>
              <a:t>‹#›</a:t>
            </a:fld>
            <a:endParaRPr lang="en-US"/>
          </a:p>
        </p:txBody>
      </p:sp>
    </p:spTree>
    <p:extLst>
      <p:ext uri="{BB962C8B-B14F-4D97-AF65-F5344CB8AC3E}">
        <p14:creationId xmlns:p14="http://schemas.microsoft.com/office/powerpoint/2010/main" val="51373800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39A25E-7F15-44F1-94F4-2A12B1BB4C41}"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774044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21628363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662972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39A25E-7F15-44F1-94F4-2A12B1BB4C41}"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948684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39A25E-7F15-44F1-94F4-2A12B1BB4C41}"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6903099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39A25E-7F15-44F1-94F4-2A12B1BB4C41}" type="datetimeFigureOut">
              <a:rPr lang="en-US" smtClean="0">
                <a:solidFill>
                  <a:prstClr val="black">
                    <a:tint val="75000"/>
                  </a:prstClr>
                </a:solidFill>
              </a:rPr>
              <a:pPr/>
              <a:t>11/21/2024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9952666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9A25E-7F15-44F1-94F4-2A12B1BB4C41}" type="datetimeFigureOut">
              <a:rPr lang="en-US" smtClean="0">
                <a:solidFill>
                  <a:prstClr val="black">
                    <a:tint val="75000"/>
                  </a:prstClr>
                </a:solidFill>
              </a:rPr>
              <a:pPr/>
              <a:t>11/21/2024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610203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39A25E-7F15-44F1-94F4-2A12B1BB4C41}" type="datetimeFigureOut">
              <a:rPr lang="en-US" smtClean="0">
                <a:solidFill>
                  <a:prstClr val="black">
                    <a:tint val="75000"/>
                  </a:prstClr>
                </a:solidFill>
              </a:rPr>
              <a:pPr/>
              <a:t>11/21/2024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78573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4188267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9968302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434658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0559132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213064157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30B6AECE-F762-405E-A9F9-80749D3B17FE}" type="slidenum">
              <a:rPr lang="en-US"/>
              <a:pPr>
                <a:defRPr/>
              </a:pPr>
              <a:t>‹#›</a:t>
            </a:fld>
            <a:endParaRPr lang="en-US"/>
          </a:p>
        </p:txBody>
      </p:sp>
    </p:spTree>
    <p:extLst>
      <p:ext uri="{BB962C8B-B14F-4D97-AF65-F5344CB8AC3E}">
        <p14:creationId xmlns:p14="http://schemas.microsoft.com/office/powerpoint/2010/main" val="334270199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A036BCFC-0261-44C7-B52D-A98F9B981B28}" type="slidenum">
              <a:rPr lang="en-US"/>
              <a:pPr>
                <a:defRPr/>
              </a:pPr>
              <a:t>‹#›</a:t>
            </a:fld>
            <a:endParaRPr lang="en-US"/>
          </a:p>
        </p:txBody>
      </p:sp>
    </p:spTree>
    <p:extLst>
      <p:ext uri="{BB962C8B-B14F-4D97-AF65-F5344CB8AC3E}">
        <p14:creationId xmlns:p14="http://schemas.microsoft.com/office/powerpoint/2010/main" val="19276462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EE882164-64AF-4813-9BBB-7A12F931FA0E}" type="slidenum">
              <a:rPr lang="en-US"/>
              <a:pPr>
                <a:defRPr/>
              </a:pPr>
              <a:t>‹#›</a:t>
            </a:fld>
            <a:endParaRPr lang="en-US"/>
          </a:p>
        </p:txBody>
      </p:sp>
    </p:spTree>
    <p:extLst>
      <p:ext uri="{BB962C8B-B14F-4D97-AF65-F5344CB8AC3E}">
        <p14:creationId xmlns:p14="http://schemas.microsoft.com/office/powerpoint/2010/main" val="31022885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DB709D22-BAB0-4F79-B0C6-3A5AD063986E}" type="slidenum">
              <a:rPr lang="en-US"/>
              <a:pPr>
                <a:defRPr/>
              </a:pPr>
              <a:t>‹#›</a:t>
            </a:fld>
            <a:endParaRPr lang="en-US"/>
          </a:p>
        </p:txBody>
      </p:sp>
    </p:spTree>
    <p:extLst>
      <p:ext uri="{BB962C8B-B14F-4D97-AF65-F5344CB8AC3E}">
        <p14:creationId xmlns:p14="http://schemas.microsoft.com/office/powerpoint/2010/main" val="42964688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E4B6C1C5-E091-4325-A7FB-826ADBD54AF5}" type="slidenum">
              <a:rPr lang="en-US"/>
              <a:pPr>
                <a:defRPr/>
              </a:pPr>
              <a:t>‹#›</a:t>
            </a:fld>
            <a:endParaRPr lang="en-US"/>
          </a:p>
        </p:txBody>
      </p:sp>
    </p:spTree>
    <p:extLst>
      <p:ext uri="{BB962C8B-B14F-4D97-AF65-F5344CB8AC3E}">
        <p14:creationId xmlns:p14="http://schemas.microsoft.com/office/powerpoint/2010/main" val="8483879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p>
            <a:r>
              <a:rPr lang="en-US"/>
              <a:t>Click to edit Master title style</a:t>
            </a:r>
          </a:p>
        </p:txBody>
      </p:sp>
      <p:sp>
        <p:nvSpPr>
          <p:cNvPr id="3" name="Content Placeholder 2"/>
          <p:cNvSpPr>
            <a:spLocks noGrp="1"/>
          </p:cNvSpPr>
          <p:nvPr>
            <p:ph idx="1"/>
          </p:nvPr>
        </p:nvSpPr>
        <p:spPr>
          <a:xfrm>
            <a:off x="457200" y="1200151"/>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B8A115E5-8745-4216-9AE1-5F2F4097CAD5}" type="slidenum">
              <a:rPr lang="en-US"/>
              <a:pPr>
                <a:defRPr/>
              </a:pPr>
              <a:t>‹#›</a:t>
            </a:fld>
            <a:endParaRPr lang="en-US"/>
          </a:p>
        </p:txBody>
      </p:sp>
    </p:spTree>
    <p:extLst>
      <p:ext uri="{BB962C8B-B14F-4D97-AF65-F5344CB8AC3E}">
        <p14:creationId xmlns:p14="http://schemas.microsoft.com/office/powerpoint/2010/main" val="248879676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AEFACC6D-1749-434E-8C30-49D0F452E83C}" type="slidenum">
              <a:rPr lang="en-US"/>
              <a:pPr>
                <a:defRPr/>
              </a:pPr>
              <a:t>‹#›</a:t>
            </a:fld>
            <a:endParaRPr lang="en-US"/>
          </a:p>
        </p:txBody>
      </p:sp>
    </p:spTree>
    <p:extLst>
      <p:ext uri="{BB962C8B-B14F-4D97-AF65-F5344CB8AC3E}">
        <p14:creationId xmlns:p14="http://schemas.microsoft.com/office/powerpoint/2010/main" val="271960692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664729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495330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4998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t>11/21/2024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85837859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920681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894151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923801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3890583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87203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285311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10270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4788672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8838790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71473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t>11/21/2024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72643585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33364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6787294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8183968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62862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562001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4298220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8335409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39918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826241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88387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t>11/21/2024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02657638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7147366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33364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6787294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8183968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628627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562001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4298220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8335409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39918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8262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t>11/21/2024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162349463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5973219"/>
      </p:ext>
    </p:extLst>
  </p:cSld>
  <p:clrMapOvr>
    <a:masterClrMapping/>
  </p:clrMapOvr>
  <p:timing>
    <p:tnLst>
      <p:par>
        <p:cTn id="1" dur="indefinite" restart="never" nodeType="tmRoot"/>
      </p:par>
    </p:tn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0162975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590729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33ACE7-4E4E-45DC-ACC2-E4D9C78A23A2}"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5701772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33ACE7-4E4E-45DC-ACC2-E4D9C78A23A2}" type="datetimeFigureOut">
              <a:rPr lang="en-US" smtClean="0">
                <a:solidFill>
                  <a:prstClr val="black">
                    <a:tint val="75000"/>
                  </a:prstClr>
                </a:solidFill>
              </a:rPr>
              <a:pPr/>
              <a:t>11/21/2024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0618497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33ACE7-4E4E-45DC-ACC2-E4D9C78A23A2}" type="datetimeFigureOut">
              <a:rPr lang="en-US" smtClean="0">
                <a:solidFill>
                  <a:prstClr val="black">
                    <a:tint val="75000"/>
                  </a:prstClr>
                </a:solidFill>
              </a:rPr>
              <a:pPr/>
              <a:t>11/21/2024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8859949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33ACE7-4E4E-45DC-ACC2-E4D9C78A23A2}" type="datetimeFigureOut">
              <a:rPr lang="en-US" smtClean="0">
                <a:solidFill>
                  <a:prstClr val="black">
                    <a:tint val="75000"/>
                  </a:prstClr>
                </a:solidFill>
              </a:rPr>
              <a:pPr/>
              <a:t>11/21/2024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3797004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33ACE7-4E4E-45DC-ACC2-E4D9C78A23A2}"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1974337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33ACE7-4E4E-45DC-ACC2-E4D9C78A23A2}"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126954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12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t>11/21/2024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196442600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807790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456628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5480006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548130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7162187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6385384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9018184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861922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665214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009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t>11/21/2024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27354484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5190847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652257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8540879"/>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6289811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7501898"/>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9112123"/>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3074576"/>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5895177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338785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0460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99.xml"/><Relationship Id="rId13" Type="http://schemas.openxmlformats.org/officeDocument/2006/relationships/image" Target="../media/image1.jpg"/><Relationship Id="rId3" Type="http://schemas.openxmlformats.org/officeDocument/2006/relationships/slideLayout" Target="../slideLayouts/slideLayout94.xml"/><Relationship Id="rId7" Type="http://schemas.openxmlformats.org/officeDocument/2006/relationships/slideLayout" Target="../slideLayouts/slideLayout98.xml"/><Relationship Id="rId12" Type="http://schemas.openxmlformats.org/officeDocument/2006/relationships/theme" Target="../theme/theme10.xml"/><Relationship Id="rId2" Type="http://schemas.openxmlformats.org/officeDocument/2006/relationships/slideLayout" Target="../slideLayouts/slideLayout93.xml"/><Relationship Id="rId1" Type="http://schemas.openxmlformats.org/officeDocument/2006/relationships/slideLayout" Target="../slideLayouts/slideLayout92.xml"/><Relationship Id="rId6" Type="http://schemas.openxmlformats.org/officeDocument/2006/relationships/slideLayout" Target="../slideLayouts/slideLayout97.xml"/><Relationship Id="rId11" Type="http://schemas.openxmlformats.org/officeDocument/2006/relationships/slideLayout" Target="../slideLayouts/slideLayout102.xml"/><Relationship Id="rId5" Type="http://schemas.openxmlformats.org/officeDocument/2006/relationships/slideLayout" Target="../slideLayouts/slideLayout96.xml"/><Relationship Id="rId10" Type="http://schemas.openxmlformats.org/officeDocument/2006/relationships/slideLayout" Target="../slideLayouts/slideLayout101.xml"/><Relationship Id="rId4" Type="http://schemas.openxmlformats.org/officeDocument/2006/relationships/slideLayout" Target="../slideLayouts/slideLayout95.xml"/><Relationship Id="rId9" Type="http://schemas.openxmlformats.org/officeDocument/2006/relationships/slideLayout" Target="../slideLayouts/slideLayout100.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0.xml"/><Relationship Id="rId13" Type="http://schemas.openxmlformats.org/officeDocument/2006/relationships/image" Target="../media/image1.jpg"/><Relationship Id="rId3" Type="http://schemas.openxmlformats.org/officeDocument/2006/relationships/slideLayout" Target="../slideLayouts/slideLayout105.xml"/><Relationship Id="rId7" Type="http://schemas.openxmlformats.org/officeDocument/2006/relationships/slideLayout" Target="../slideLayouts/slideLayout109.xml"/><Relationship Id="rId12" Type="http://schemas.openxmlformats.org/officeDocument/2006/relationships/theme" Target="../theme/theme11.xml"/><Relationship Id="rId2" Type="http://schemas.openxmlformats.org/officeDocument/2006/relationships/slideLayout" Target="../slideLayouts/slideLayout104.xml"/><Relationship Id="rId1" Type="http://schemas.openxmlformats.org/officeDocument/2006/relationships/slideLayout" Target="../slideLayouts/slideLayout103.xml"/><Relationship Id="rId6" Type="http://schemas.openxmlformats.org/officeDocument/2006/relationships/slideLayout" Target="../slideLayouts/slideLayout108.xml"/><Relationship Id="rId11" Type="http://schemas.openxmlformats.org/officeDocument/2006/relationships/slideLayout" Target="../slideLayouts/slideLayout113.xml"/><Relationship Id="rId5" Type="http://schemas.openxmlformats.org/officeDocument/2006/relationships/slideLayout" Target="../slideLayouts/slideLayout107.xml"/><Relationship Id="rId10" Type="http://schemas.openxmlformats.org/officeDocument/2006/relationships/slideLayout" Target="../slideLayouts/slideLayout112.xml"/><Relationship Id="rId4" Type="http://schemas.openxmlformats.org/officeDocument/2006/relationships/slideLayout" Target="../slideLayouts/slideLayout106.xml"/><Relationship Id="rId9" Type="http://schemas.openxmlformats.org/officeDocument/2006/relationships/slideLayout" Target="../slideLayouts/slideLayout111.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1.xml"/><Relationship Id="rId13" Type="http://schemas.openxmlformats.org/officeDocument/2006/relationships/image" Target="../media/image1.jpg"/><Relationship Id="rId3" Type="http://schemas.openxmlformats.org/officeDocument/2006/relationships/slideLayout" Target="../slideLayouts/slideLayout116.xml"/><Relationship Id="rId7" Type="http://schemas.openxmlformats.org/officeDocument/2006/relationships/slideLayout" Target="../slideLayouts/slideLayout120.xml"/><Relationship Id="rId12" Type="http://schemas.openxmlformats.org/officeDocument/2006/relationships/theme" Target="../theme/theme12.xml"/><Relationship Id="rId2" Type="http://schemas.openxmlformats.org/officeDocument/2006/relationships/slideLayout" Target="../slideLayouts/slideLayout115.xml"/><Relationship Id="rId1" Type="http://schemas.openxmlformats.org/officeDocument/2006/relationships/slideLayout" Target="../slideLayouts/slideLayout114.xml"/><Relationship Id="rId6" Type="http://schemas.openxmlformats.org/officeDocument/2006/relationships/slideLayout" Target="../slideLayouts/slideLayout119.xml"/><Relationship Id="rId11" Type="http://schemas.openxmlformats.org/officeDocument/2006/relationships/slideLayout" Target="../slideLayouts/slideLayout124.xml"/><Relationship Id="rId5" Type="http://schemas.openxmlformats.org/officeDocument/2006/relationships/slideLayout" Target="../slideLayouts/slideLayout118.xml"/><Relationship Id="rId10" Type="http://schemas.openxmlformats.org/officeDocument/2006/relationships/slideLayout" Target="../slideLayouts/slideLayout123.xml"/><Relationship Id="rId4" Type="http://schemas.openxmlformats.org/officeDocument/2006/relationships/slideLayout" Target="../slideLayouts/slideLayout117.xml"/><Relationship Id="rId9" Type="http://schemas.openxmlformats.org/officeDocument/2006/relationships/slideLayout" Target="../slideLayouts/slideLayout122.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32.xml"/><Relationship Id="rId13" Type="http://schemas.openxmlformats.org/officeDocument/2006/relationships/image" Target="../media/image1.jpg"/><Relationship Id="rId3" Type="http://schemas.openxmlformats.org/officeDocument/2006/relationships/slideLayout" Target="../slideLayouts/slideLayout127.xml"/><Relationship Id="rId7" Type="http://schemas.openxmlformats.org/officeDocument/2006/relationships/slideLayout" Target="../slideLayouts/slideLayout131.xml"/><Relationship Id="rId12" Type="http://schemas.openxmlformats.org/officeDocument/2006/relationships/theme" Target="../theme/theme13.xml"/><Relationship Id="rId2" Type="http://schemas.openxmlformats.org/officeDocument/2006/relationships/slideLayout" Target="../slideLayouts/slideLayout126.xml"/><Relationship Id="rId1" Type="http://schemas.openxmlformats.org/officeDocument/2006/relationships/slideLayout" Target="../slideLayouts/slideLayout125.xml"/><Relationship Id="rId6" Type="http://schemas.openxmlformats.org/officeDocument/2006/relationships/slideLayout" Target="../slideLayouts/slideLayout130.xml"/><Relationship Id="rId11" Type="http://schemas.openxmlformats.org/officeDocument/2006/relationships/slideLayout" Target="../slideLayouts/slideLayout135.xml"/><Relationship Id="rId5" Type="http://schemas.openxmlformats.org/officeDocument/2006/relationships/slideLayout" Target="../slideLayouts/slideLayout129.xml"/><Relationship Id="rId10" Type="http://schemas.openxmlformats.org/officeDocument/2006/relationships/slideLayout" Target="../slideLayouts/slideLayout134.xml"/><Relationship Id="rId4" Type="http://schemas.openxmlformats.org/officeDocument/2006/relationships/slideLayout" Target="../slideLayouts/slideLayout128.xml"/><Relationship Id="rId9" Type="http://schemas.openxmlformats.org/officeDocument/2006/relationships/slideLayout" Target="../slideLayouts/slideLayout133.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jp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image" Target="../media/image1.jp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5" Type="http://schemas.openxmlformats.org/officeDocument/2006/relationships/slideLayout" Target="../slideLayouts/slideLayout34.xml"/><Relationship Id="rId4" Type="http://schemas.openxmlformats.org/officeDocument/2006/relationships/slideLayout" Target="../slideLayouts/slideLayout33.xml"/><Relationship Id="rId9" Type="http://schemas.openxmlformats.org/officeDocument/2006/relationships/image" Target="../media/image1.jp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image" Target="../media/image1.jpg"/><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5.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image" Target="../media/image1.jpg"/><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theme" Target="../theme/theme6.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6.xml"/><Relationship Id="rId13" Type="http://schemas.openxmlformats.org/officeDocument/2006/relationships/image" Target="../media/image1.jpg"/><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theme" Target="../theme/theme7.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77.xml"/><Relationship Id="rId13" Type="http://schemas.openxmlformats.org/officeDocument/2006/relationships/image" Target="../media/image2.jpg"/><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8.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image" Target="../media/image1.jpg"/><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theme" Target="../theme/theme9.xml"/><Relationship Id="rId2" Type="http://schemas.openxmlformats.org/officeDocument/2006/relationships/slideLayout" Target="../slideLayouts/slideLayout82.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t>11/21/2024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t>‹#›</a:t>
            </a:fld>
            <a:endParaRPr lang="en-US"/>
          </a:p>
        </p:txBody>
      </p:sp>
    </p:spTree>
    <p:extLst>
      <p:ext uri="{BB962C8B-B14F-4D97-AF65-F5344CB8AC3E}">
        <p14:creationId xmlns:p14="http://schemas.microsoft.com/office/powerpoint/2010/main" val="2022343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1686707"/>
      </p:ext>
    </p:extLst>
  </p:cSld>
  <p:clrMap bg1="lt1" tx1="dk1" bg2="lt2" tx2="dk2" accent1="accent1" accent2="accent2" accent3="accent3" accent4="accent4" accent5="accent5" accent6="accent6" hlink="hlink" folHlink="folHlink"/>
  <p:sldLayoutIdLst>
    <p:sldLayoutId id="2147484769" r:id="rId1"/>
    <p:sldLayoutId id="2147484770" r:id="rId2"/>
    <p:sldLayoutId id="2147484771" r:id="rId3"/>
    <p:sldLayoutId id="2147484772" r:id="rId4"/>
    <p:sldLayoutId id="2147484773" r:id="rId5"/>
    <p:sldLayoutId id="2147484774" r:id="rId6"/>
    <p:sldLayoutId id="2147484775" r:id="rId7"/>
    <p:sldLayoutId id="2147484776" r:id="rId8"/>
    <p:sldLayoutId id="2147484777" r:id="rId9"/>
    <p:sldLayoutId id="2147484778" r:id="rId10"/>
    <p:sldLayoutId id="2147484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8130263"/>
      </p:ext>
    </p:extLst>
  </p:cSld>
  <p:clrMap bg1="lt1" tx1="dk1" bg2="lt2" tx2="dk2" accent1="accent1" accent2="accent2" accent3="accent3" accent4="accent4" accent5="accent5" accent6="accent6" hlink="hlink" folHlink="folHlink"/>
  <p:sldLayoutIdLst>
    <p:sldLayoutId id="2147484829" r:id="rId1"/>
    <p:sldLayoutId id="2147484830" r:id="rId2"/>
    <p:sldLayoutId id="2147484831" r:id="rId3"/>
    <p:sldLayoutId id="2147484832" r:id="rId4"/>
    <p:sldLayoutId id="2147484833" r:id="rId5"/>
    <p:sldLayoutId id="2147484834" r:id="rId6"/>
    <p:sldLayoutId id="2147484835" r:id="rId7"/>
    <p:sldLayoutId id="2147484836" r:id="rId8"/>
    <p:sldLayoutId id="2147484837" r:id="rId9"/>
    <p:sldLayoutId id="2147484838" r:id="rId10"/>
    <p:sldLayoutId id="21474848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46804133"/>
      </p:ext>
    </p:extLst>
  </p:cSld>
  <p:clrMap bg1="lt1" tx1="dk1" bg2="lt2" tx2="dk2" accent1="accent1" accent2="accent2" accent3="accent3" accent4="accent4" accent5="accent5" accent6="accent6" hlink="hlink" folHlink="folHlink"/>
  <p:sldLayoutIdLst>
    <p:sldLayoutId id="2147484865" r:id="rId1"/>
    <p:sldLayoutId id="2147484866" r:id="rId2"/>
    <p:sldLayoutId id="2147484867" r:id="rId3"/>
    <p:sldLayoutId id="2147484868" r:id="rId4"/>
    <p:sldLayoutId id="2147484869" r:id="rId5"/>
    <p:sldLayoutId id="2147484870" r:id="rId6"/>
    <p:sldLayoutId id="2147484871" r:id="rId7"/>
    <p:sldLayoutId id="2147484872" r:id="rId8"/>
    <p:sldLayoutId id="2147484873" r:id="rId9"/>
    <p:sldLayoutId id="2147484874" r:id="rId10"/>
    <p:sldLayoutId id="21474848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12104636"/>
      </p:ext>
    </p:extLst>
  </p:cSld>
  <p:clrMap bg1="lt1" tx1="dk1" bg2="lt2" tx2="dk2" accent1="accent1" accent2="accent2" accent3="accent3" accent4="accent4" accent5="accent5" accent6="accent6" hlink="hlink" folHlink="folHlink"/>
  <p:sldLayoutIdLst>
    <p:sldLayoutId id="2147484877" r:id="rId1"/>
    <p:sldLayoutId id="2147484878" r:id="rId2"/>
    <p:sldLayoutId id="2147484879" r:id="rId3"/>
    <p:sldLayoutId id="2147484880" r:id="rId4"/>
    <p:sldLayoutId id="2147484881" r:id="rId5"/>
    <p:sldLayoutId id="2147484882" r:id="rId6"/>
    <p:sldLayoutId id="2147484883" r:id="rId7"/>
    <p:sldLayoutId id="2147484884" r:id="rId8"/>
    <p:sldLayoutId id="2147484885" r:id="rId9"/>
    <p:sldLayoutId id="2147484886" r:id="rId10"/>
    <p:sldLayoutId id="21474848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05979"/>
            <a:ext cx="82296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14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2"/>
          </p:nvPr>
        </p:nvSpPr>
        <p:spPr bwMode="auto">
          <a:xfrm>
            <a:off x="457200" y="4683919"/>
            <a:ext cx="2133600" cy="35718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fontAlgn="auto" hangingPunct="1">
              <a:lnSpc>
                <a:spcPct val="100000"/>
              </a:lnSpc>
              <a:spcBef>
                <a:spcPts val="0"/>
              </a:spcBef>
              <a:spcAft>
                <a:spcPts val="0"/>
              </a:spcAft>
              <a:defRPr sz="1400" b="0">
                <a:solidFill>
                  <a:srgbClr val="000000"/>
                </a:solidFill>
                <a:latin typeface="+mn-lt"/>
                <a:cs typeface="+mn-cs"/>
              </a:defRPr>
            </a:lvl1pPr>
          </a:lstStyle>
          <a:p>
            <a:pPr>
              <a:defRPr/>
            </a:pPr>
            <a:endParaRPr lang="en-US"/>
          </a:p>
        </p:txBody>
      </p:sp>
      <p:sp>
        <p:nvSpPr>
          <p:cNvPr id="8" name="Rectangle 5"/>
          <p:cNvSpPr>
            <a:spLocks noGrp="1" noChangeArrowheads="1"/>
          </p:cNvSpPr>
          <p:nvPr>
            <p:ph type="ftr" sz="quarter" idx="3"/>
          </p:nvPr>
        </p:nvSpPr>
        <p:spPr bwMode="auto">
          <a:xfrm>
            <a:off x="3124200" y="4683919"/>
            <a:ext cx="2895600" cy="35718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fontAlgn="auto" hangingPunct="1">
              <a:lnSpc>
                <a:spcPct val="100000"/>
              </a:lnSpc>
              <a:spcBef>
                <a:spcPts val="0"/>
              </a:spcBef>
              <a:spcAft>
                <a:spcPts val="0"/>
              </a:spcAft>
              <a:defRPr sz="1400" b="0">
                <a:solidFill>
                  <a:srgbClr val="000000"/>
                </a:solidFill>
                <a:latin typeface="+mn-lt"/>
                <a:cs typeface="+mn-cs"/>
              </a:defRPr>
            </a:lvl1pPr>
          </a:lstStyle>
          <a:p>
            <a:pPr>
              <a:defRPr/>
            </a:pPr>
            <a:endParaRPr lang="en-US"/>
          </a:p>
        </p:txBody>
      </p:sp>
      <p:sp>
        <p:nvSpPr>
          <p:cNvPr id="9" name="Rectangle 6"/>
          <p:cNvSpPr>
            <a:spLocks noGrp="1" noChangeArrowheads="1"/>
          </p:cNvSpPr>
          <p:nvPr>
            <p:ph type="sldNum" sz="quarter" idx="4"/>
          </p:nvPr>
        </p:nvSpPr>
        <p:spPr bwMode="auto">
          <a:xfrm>
            <a:off x="6553200" y="4683919"/>
            <a:ext cx="2133600" cy="35718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lnSpc>
                <a:spcPct val="100000"/>
              </a:lnSpc>
              <a:defRPr sz="1400" b="0">
                <a:solidFill>
                  <a:srgbClr val="000000"/>
                </a:solidFill>
                <a:latin typeface="Arial" panose="020B0604020202020204" pitchFamily="34" charset="0"/>
              </a:defRPr>
            </a:lvl1pPr>
          </a:lstStyle>
          <a:p>
            <a:pPr fontAlgn="base">
              <a:spcBef>
                <a:spcPct val="0"/>
              </a:spcBef>
              <a:spcAft>
                <a:spcPct val="0"/>
              </a:spcAft>
              <a:defRPr/>
            </a:pPr>
            <a:fld id="{0363BCF7-B196-4513-AC8D-3A0C7964A06D}" type="slidenum">
              <a:rPr lang="en-US">
                <a:cs typeface="Arial" panose="020B0604020202020204" pitchFamily="34" charset="0"/>
              </a:rPr>
              <a:pPr fontAlgn="base">
                <a:spcBef>
                  <a:spcPct val="0"/>
                </a:spcBef>
                <a:spcAft>
                  <a:spcPct val="0"/>
                </a:spcAft>
                <a:defRPr/>
              </a:pPr>
              <a:t>‹#›</a:t>
            </a:fld>
            <a:endParaRPr lang="en-US">
              <a:cs typeface="Arial" panose="020B0604020202020204" pitchFamily="34" charset="0"/>
            </a:endParaRPr>
          </a:p>
        </p:txBody>
      </p:sp>
    </p:spTree>
    <p:extLst>
      <p:ext uri="{BB962C8B-B14F-4D97-AF65-F5344CB8AC3E}">
        <p14:creationId xmlns:p14="http://schemas.microsoft.com/office/powerpoint/2010/main" val="249205771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Lst>
  <mc:AlternateContent xmlns:mc="http://schemas.openxmlformats.org/markup-compatibility/2006" xmlns:p14="http://schemas.microsoft.com/office/powerpoint/2010/main">
    <mc:Choice Requires="p14">
      <p:transition p14:dur="10" advClick="0"/>
    </mc:Choice>
    <mc:Fallback xmlns="">
      <p:transition advClick="0"/>
    </mc:Fallback>
  </mc:AlternateContent>
  <p:txStyles>
    <p:titleStyle>
      <a:lvl1pPr algn="ctr" rtl="0" eaLnBrk="0" fontAlgn="base" hangingPunct="0">
        <a:spcBef>
          <a:spcPct val="0"/>
        </a:spcBef>
        <a:spcAft>
          <a:spcPct val="0"/>
        </a:spcAft>
        <a:defRPr sz="4400">
          <a:solidFill>
            <a:schemeClr val="tx2"/>
          </a:solidFill>
          <a:latin typeface="Arial" panose="020B060402020202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839A25E-7F15-44F1-94F4-2A12B1BB4C41}"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8E1B59D-EAE0-479E-86E9-837E6345171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09015726"/>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05979"/>
            <a:ext cx="82296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14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2"/>
          </p:nvPr>
        </p:nvSpPr>
        <p:spPr bwMode="auto">
          <a:xfrm>
            <a:off x="457200" y="4683919"/>
            <a:ext cx="2133600" cy="35718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fontAlgn="auto" hangingPunct="1">
              <a:lnSpc>
                <a:spcPct val="100000"/>
              </a:lnSpc>
              <a:spcBef>
                <a:spcPts val="0"/>
              </a:spcBef>
              <a:spcAft>
                <a:spcPts val="0"/>
              </a:spcAft>
              <a:defRPr sz="1400" b="0">
                <a:solidFill>
                  <a:srgbClr val="000000"/>
                </a:solidFill>
                <a:latin typeface="+mn-lt"/>
                <a:cs typeface="+mn-cs"/>
              </a:defRPr>
            </a:lvl1pPr>
          </a:lstStyle>
          <a:p>
            <a:pPr>
              <a:defRPr/>
            </a:pPr>
            <a:endParaRPr lang="en-US"/>
          </a:p>
        </p:txBody>
      </p:sp>
      <p:sp>
        <p:nvSpPr>
          <p:cNvPr id="8" name="Rectangle 5"/>
          <p:cNvSpPr>
            <a:spLocks noGrp="1" noChangeArrowheads="1"/>
          </p:cNvSpPr>
          <p:nvPr>
            <p:ph type="ftr" sz="quarter" idx="3"/>
          </p:nvPr>
        </p:nvSpPr>
        <p:spPr bwMode="auto">
          <a:xfrm>
            <a:off x="3124200" y="4683919"/>
            <a:ext cx="2895600" cy="35718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fontAlgn="auto" hangingPunct="1">
              <a:lnSpc>
                <a:spcPct val="100000"/>
              </a:lnSpc>
              <a:spcBef>
                <a:spcPts val="0"/>
              </a:spcBef>
              <a:spcAft>
                <a:spcPts val="0"/>
              </a:spcAft>
              <a:defRPr sz="1400" b="0">
                <a:solidFill>
                  <a:srgbClr val="000000"/>
                </a:solidFill>
                <a:latin typeface="+mn-lt"/>
                <a:cs typeface="+mn-cs"/>
              </a:defRPr>
            </a:lvl1pPr>
          </a:lstStyle>
          <a:p>
            <a:pPr>
              <a:defRPr/>
            </a:pPr>
            <a:endParaRPr lang="en-US"/>
          </a:p>
        </p:txBody>
      </p:sp>
      <p:sp>
        <p:nvSpPr>
          <p:cNvPr id="9" name="Rectangle 6"/>
          <p:cNvSpPr>
            <a:spLocks noGrp="1" noChangeArrowheads="1"/>
          </p:cNvSpPr>
          <p:nvPr>
            <p:ph type="sldNum" sz="quarter" idx="4"/>
          </p:nvPr>
        </p:nvSpPr>
        <p:spPr bwMode="auto">
          <a:xfrm>
            <a:off x="6553200" y="4683919"/>
            <a:ext cx="2133600" cy="35718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lnSpc>
                <a:spcPct val="100000"/>
              </a:lnSpc>
              <a:defRPr sz="1400" b="0">
                <a:solidFill>
                  <a:srgbClr val="000000"/>
                </a:solidFill>
                <a:latin typeface="Arial" panose="020B0604020202020204" pitchFamily="34" charset="0"/>
              </a:defRPr>
            </a:lvl1pPr>
          </a:lstStyle>
          <a:p>
            <a:pPr fontAlgn="base">
              <a:spcBef>
                <a:spcPct val="0"/>
              </a:spcBef>
              <a:spcAft>
                <a:spcPct val="0"/>
              </a:spcAft>
              <a:defRPr/>
            </a:pPr>
            <a:fld id="{0363BCF7-B196-4513-AC8D-3A0C7964A06D}" type="slidenum">
              <a:rPr lang="en-US">
                <a:cs typeface="Arial" panose="020B0604020202020204" pitchFamily="34" charset="0"/>
              </a:rPr>
              <a:pPr fontAlgn="base">
                <a:spcBef>
                  <a:spcPct val="0"/>
                </a:spcBef>
                <a:spcAft>
                  <a:spcPct val="0"/>
                </a:spcAft>
                <a:defRPr/>
              </a:pPr>
              <a:t>‹#›</a:t>
            </a:fld>
            <a:endParaRPr lang="en-US">
              <a:cs typeface="Arial" panose="020B0604020202020204" pitchFamily="34" charset="0"/>
            </a:endParaRPr>
          </a:p>
        </p:txBody>
      </p:sp>
    </p:spTree>
    <p:extLst>
      <p:ext uri="{BB962C8B-B14F-4D97-AF65-F5344CB8AC3E}">
        <p14:creationId xmlns:p14="http://schemas.microsoft.com/office/powerpoint/2010/main" val="1683493516"/>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Lst>
  <p:txStyles>
    <p:titleStyle>
      <a:lvl1pPr algn="ctr" rtl="0" eaLnBrk="0" fontAlgn="base" hangingPunct="0">
        <a:spcBef>
          <a:spcPct val="0"/>
        </a:spcBef>
        <a:spcAft>
          <a:spcPct val="0"/>
        </a:spcAft>
        <a:defRPr sz="4400">
          <a:solidFill>
            <a:schemeClr val="tx2"/>
          </a:solidFill>
          <a:latin typeface="Arial" panose="020B060402020202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panose="020B0604020202020204" pitchFamily="34" charset="0"/>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defRPr>
      </a:lvl3pPr>
      <a:lvl4pPr marL="1600200" indent="-228600" algn="l" rtl="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7940846"/>
      </p:ext>
    </p:extLst>
  </p:cSld>
  <p:clrMap bg1="lt1" tx1="dk1" bg2="lt2" tx2="dk2" accent1="accent1" accent2="accent2" accent3="accent3" accent4="accent4" accent5="accent5" accent6="accent6" hlink="hlink" folHlink="folHlink"/>
  <p:sldLayoutIdLst>
    <p:sldLayoutId id="2147483929" r:id="rId1"/>
    <p:sldLayoutId id="2147483930" r:id="rId2"/>
    <p:sldLayoutId id="2147483931" r:id="rId3"/>
    <p:sldLayoutId id="2147483932" r:id="rId4"/>
    <p:sldLayoutId id="2147483933" r:id="rId5"/>
    <p:sldLayoutId id="2147483934" r:id="rId6"/>
    <p:sldLayoutId id="2147483935" r:id="rId7"/>
    <p:sldLayoutId id="2147483936" r:id="rId8"/>
    <p:sldLayoutId id="2147483937" r:id="rId9"/>
    <p:sldLayoutId id="2147483938" r:id="rId10"/>
    <p:sldLayoutId id="21474839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2651820"/>
      </p:ext>
    </p:extLst>
  </p:cSld>
  <p:clrMap bg1="lt1" tx1="dk1" bg2="lt2" tx2="dk2" accent1="accent1" accent2="accent2" accent3="accent3" accent4="accent4" accent5="accent5" accent6="accent6" hlink="hlink" folHlink="folHlink"/>
  <p:sldLayoutIdLst>
    <p:sldLayoutId id="2147484445" r:id="rId1"/>
    <p:sldLayoutId id="2147484446" r:id="rId2"/>
    <p:sldLayoutId id="2147484447" r:id="rId3"/>
    <p:sldLayoutId id="2147484448" r:id="rId4"/>
    <p:sldLayoutId id="2147484449" r:id="rId5"/>
    <p:sldLayoutId id="2147484450" r:id="rId6"/>
    <p:sldLayoutId id="2147484451" r:id="rId7"/>
    <p:sldLayoutId id="2147484452" r:id="rId8"/>
    <p:sldLayoutId id="2147484453" r:id="rId9"/>
    <p:sldLayoutId id="2147484454" r:id="rId10"/>
    <p:sldLayoutId id="21474844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2651820"/>
      </p:ext>
    </p:extLst>
  </p:cSld>
  <p:clrMap bg1="lt1" tx1="dk1" bg2="lt2" tx2="dk2" accent1="accent1" accent2="accent2" accent3="accent3" accent4="accent4" accent5="accent5" accent6="accent6" hlink="hlink" folHlink="folHlink"/>
  <p:sldLayoutIdLst>
    <p:sldLayoutId id="2147484457" r:id="rId1"/>
    <p:sldLayoutId id="2147484458" r:id="rId2"/>
    <p:sldLayoutId id="2147484459" r:id="rId3"/>
    <p:sldLayoutId id="2147484460" r:id="rId4"/>
    <p:sldLayoutId id="2147484461" r:id="rId5"/>
    <p:sldLayoutId id="2147484462" r:id="rId6"/>
    <p:sldLayoutId id="2147484463" r:id="rId7"/>
    <p:sldLayoutId id="2147484464" r:id="rId8"/>
    <p:sldLayoutId id="2147484465" r:id="rId9"/>
    <p:sldLayoutId id="2147484466" r:id="rId10"/>
    <p:sldLayoutId id="21474844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133ACE7-4E4E-45DC-ACC2-E4D9C78A23A2}"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5314154"/>
      </p:ext>
    </p:extLst>
  </p:cSld>
  <p:clrMap bg1="lt1" tx1="dk1" bg2="lt2" tx2="dk2" accent1="accent1" accent2="accent2" accent3="accent3" accent4="accent4" accent5="accent5" accent6="accent6" hlink="hlink" folHlink="folHlink"/>
  <p:sldLayoutIdLst>
    <p:sldLayoutId id="2147484625" r:id="rId1"/>
    <p:sldLayoutId id="2147484626" r:id="rId2"/>
    <p:sldLayoutId id="2147484627" r:id="rId3"/>
    <p:sldLayoutId id="2147484628" r:id="rId4"/>
    <p:sldLayoutId id="2147484629" r:id="rId5"/>
    <p:sldLayoutId id="2147484630" r:id="rId6"/>
    <p:sldLayoutId id="2147484631" r:id="rId7"/>
    <p:sldLayoutId id="2147484632" r:id="rId8"/>
    <p:sldLayoutId id="2147484633" r:id="rId9"/>
    <p:sldLayoutId id="2147484634" r:id="rId10"/>
    <p:sldLayoutId id="214748463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11/21/2024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54291274"/>
      </p:ext>
    </p:extLst>
  </p:cSld>
  <p:clrMap bg1="lt1" tx1="dk1" bg2="lt2" tx2="dk2" accent1="accent1" accent2="accent2" accent3="accent3" accent4="accent4" accent5="accent5" accent6="accent6" hlink="hlink" folHlink="folHlink"/>
  <p:sldLayoutIdLst>
    <p:sldLayoutId id="2147484757" r:id="rId1"/>
    <p:sldLayoutId id="2147484758" r:id="rId2"/>
    <p:sldLayoutId id="2147484759" r:id="rId3"/>
    <p:sldLayoutId id="2147484760" r:id="rId4"/>
    <p:sldLayoutId id="2147484761" r:id="rId5"/>
    <p:sldLayoutId id="2147484762" r:id="rId6"/>
    <p:sldLayoutId id="2147484763" r:id="rId7"/>
    <p:sldLayoutId id="2147484764" r:id="rId8"/>
    <p:sldLayoutId id="2147484765" r:id="rId9"/>
    <p:sldLayoutId id="2147484766" r:id="rId10"/>
    <p:sldLayoutId id="2147484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0.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0.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0.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0.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0.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0.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0.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7.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9.xml"/></Relationships>
</file>

<file path=ppt/slides/_rels/slide3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9.xml"/></Relationships>
</file>

<file path=ppt/slides/_rels/slide3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9.xml"/></Relationships>
</file>

<file path=ppt/slides/_rels/slide3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0.xml"/></Relationships>
</file>

<file path=ppt/slides/_rels/slide3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9.xml"/></Relationships>
</file>

<file path=ppt/slides/_rels/slide3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9.xml"/></Relationships>
</file>

<file path=ppt/slides/_rels/slide3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7.xml"/></Relationships>
</file>

<file path=ppt/slides/_rels/slide4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9.xml"/></Relationships>
</file>

<file path=ppt/slides/_rels/slide4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8.xml"/></Relationships>
</file>

<file path=ppt/slides/_rels/slide4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5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14.xml"/></Relationships>
</file>

<file path=ppt/slides/_rels/slide5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2.xml"/></Relationships>
</file>

<file path=ppt/slides/_rels/slide5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7.xml"/></Relationships>
</file>

<file path=ppt/slides/_rels/slide6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3.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186081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ctrTitle"/>
          </p:nvPr>
        </p:nvSpPr>
        <p:spPr/>
        <p:txBody>
          <a:bodyPr/>
          <a:lstStyle/>
          <a:p>
            <a:pPr eaLnBrk="1" hangingPunct="1"/>
            <a:r>
              <a:rPr lang="en-US" b="0">
                <a:solidFill>
                  <a:srgbClr val="990000"/>
                </a:solidFill>
                <a:effectLst/>
                <a:latin typeface="+mj-lt"/>
              </a:rPr>
              <a:t/>
            </a:r>
            <a:br>
              <a:rPr lang="en-US" b="0">
                <a:solidFill>
                  <a:srgbClr val="990000"/>
                </a:solidFill>
                <a:effectLst/>
                <a:latin typeface="+mj-lt"/>
              </a:rPr>
            </a:br>
            <a:endParaRPr lang="en-US" b="0">
              <a:solidFill>
                <a:srgbClr val="990000"/>
              </a:solidFill>
              <a:effectLst/>
              <a:latin typeface="+mj-lt"/>
            </a:endParaRPr>
          </a:p>
        </p:txBody>
      </p:sp>
      <p:sp>
        <p:nvSpPr>
          <p:cNvPr id="78851" name="Rectangle 3"/>
          <p:cNvSpPr>
            <a:spLocks noGrp="1" noChangeArrowheads="1"/>
          </p:cNvSpPr>
          <p:nvPr>
            <p:ph type="subTitle" idx="1"/>
          </p:nvPr>
        </p:nvSpPr>
        <p:spPr>
          <a:xfrm>
            <a:off x="0" y="0"/>
            <a:ext cx="9144000" cy="5143500"/>
          </a:xfrm>
        </p:spPr>
        <p:txBody>
          <a:bodyPr/>
          <a:lstStyle/>
          <a:p>
            <a:pPr eaLnBrk="1" hangingPunct="1">
              <a:lnSpc>
                <a:spcPct val="150000"/>
              </a:lnSpc>
            </a:pPr>
            <a:endParaRPr lang="en-US" sz="3600" b="0">
              <a:solidFill>
                <a:srgbClr val="990000"/>
              </a:solidFill>
              <a:effectLst/>
              <a:latin typeface="+mj-lt"/>
              <a:cs typeface="Times New Roman" panose="02020603050405020304" pitchFamily="18" charset="0"/>
            </a:endParaRPr>
          </a:p>
          <a:p>
            <a:pPr eaLnBrk="1" hangingPunct="1">
              <a:lnSpc>
                <a:spcPct val="150000"/>
              </a:lnSpc>
            </a:pPr>
            <a:r>
              <a:rPr lang="en-US" sz="7200" b="0">
                <a:solidFill>
                  <a:srgbClr val="990000"/>
                </a:solidFill>
                <a:effectLst/>
                <a:latin typeface="+mj-lt"/>
                <a:cs typeface="Times New Roman" panose="02020603050405020304" pitchFamily="18" charset="0"/>
              </a:rPr>
              <a:t>KINH VINH DANH</a:t>
            </a:r>
            <a:endParaRPr lang="vi-VN" sz="7200" b="0">
              <a:solidFill>
                <a:srgbClr val="990000"/>
              </a:solidFill>
              <a:effectLst/>
              <a:latin typeface="+mj-lt"/>
              <a:cs typeface="Times New Roman" panose="02020603050405020304" pitchFamily="18" charset="0"/>
            </a:endParaRPr>
          </a:p>
        </p:txBody>
      </p:sp>
    </p:spTree>
    <p:extLst>
      <p:ext uri="{BB962C8B-B14F-4D97-AF65-F5344CB8AC3E}">
        <p14:creationId xmlns:p14="http://schemas.microsoft.com/office/powerpoint/2010/main" val="349860697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ctrTitle"/>
          </p:nvPr>
        </p:nvSpPr>
        <p:spPr/>
        <p:txBody>
          <a:bodyPr/>
          <a:lstStyle/>
          <a:p>
            <a:pPr eaLnBrk="1" hangingPunct="1"/>
            <a:r>
              <a:rPr lang="en-US" b="0">
                <a:solidFill>
                  <a:srgbClr val="990000"/>
                </a:solidFill>
                <a:effectLst/>
                <a:latin typeface="+mj-lt"/>
              </a:rPr>
              <a:t/>
            </a:r>
            <a:br>
              <a:rPr lang="en-US" b="0">
                <a:solidFill>
                  <a:srgbClr val="990000"/>
                </a:solidFill>
                <a:effectLst/>
                <a:latin typeface="+mj-lt"/>
              </a:rPr>
            </a:br>
            <a:endParaRPr lang="en-US" b="0">
              <a:solidFill>
                <a:srgbClr val="990000"/>
              </a:solidFill>
              <a:effectLst/>
              <a:latin typeface="+mj-lt"/>
            </a:endParaRPr>
          </a:p>
        </p:txBody>
      </p:sp>
      <p:sp>
        <p:nvSpPr>
          <p:cNvPr id="78851" name="Rectangle 3"/>
          <p:cNvSpPr>
            <a:spLocks noGrp="1" noChangeArrowheads="1"/>
          </p:cNvSpPr>
          <p:nvPr>
            <p:ph type="subTitle" idx="1"/>
          </p:nvPr>
        </p:nvSpPr>
        <p:spPr>
          <a:xfrm>
            <a:off x="0" y="0"/>
            <a:ext cx="9144000" cy="5143500"/>
          </a:xfrm>
        </p:spPr>
        <p:txBody>
          <a:bodyPr/>
          <a:lstStyle/>
          <a:p>
            <a:pPr algn="just" eaLnBrk="1" hangingPunct="1">
              <a:lnSpc>
                <a:spcPct val="150000"/>
              </a:lnSpc>
            </a:pPr>
            <a:r>
              <a:rPr lang="vi-VN" sz="5400" b="0" i="1" u="sng">
                <a:solidFill>
                  <a:srgbClr val="002060"/>
                </a:solidFill>
                <a:effectLst/>
                <a:latin typeface="+mj-lt"/>
                <a:cs typeface="Times New Roman" panose="02020603050405020304" pitchFamily="18" charset="0"/>
              </a:rPr>
              <a:t>Chủ tế: </a:t>
            </a:r>
            <a:r>
              <a:rPr lang="vi-VN" sz="5400" b="0" i="1">
                <a:solidFill>
                  <a:srgbClr val="002060"/>
                </a:solidFill>
                <a:effectLst/>
                <a:latin typeface="+mj-lt"/>
                <a:cs typeface="Times New Roman" panose="02020603050405020304" pitchFamily="18" charset="0"/>
              </a:rPr>
              <a:t>Vinh danh Thiên Chúa trên các tầng trời. </a:t>
            </a:r>
            <a:r>
              <a:rPr lang="vi-VN" sz="5400" b="0">
                <a:solidFill>
                  <a:srgbClr val="990000"/>
                </a:solidFill>
                <a:effectLst/>
                <a:latin typeface="+mj-lt"/>
                <a:cs typeface="Times New Roman" panose="02020603050405020304" pitchFamily="18" charset="0"/>
              </a:rPr>
              <a:t>Và bình an dưới thế, bình an dưới thế cho người thiện tâm. </a:t>
            </a:r>
            <a:endParaRPr lang="vi-VN" sz="7200" b="0">
              <a:solidFill>
                <a:srgbClr val="990000"/>
              </a:solidFill>
              <a:effectLst/>
              <a:latin typeface="+mj-lt"/>
              <a:cs typeface="Times New Roman" panose="02020603050405020304" pitchFamily="18" charset="0"/>
            </a:endParaRPr>
          </a:p>
        </p:txBody>
      </p:sp>
    </p:spTree>
    <p:extLst>
      <p:ext uri="{BB962C8B-B14F-4D97-AF65-F5344CB8AC3E}">
        <p14:creationId xmlns:p14="http://schemas.microsoft.com/office/powerpoint/2010/main" val="932787138"/>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p:txBody>
          <a:bodyPr/>
          <a:lstStyle/>
          <a:p>
            <a:pPr eaLnBrk="1" hangingPunct="1"/>
            <a:r>
              <a:rPr lang="en-US" b="0">
                <a:solidFill>
                  <a:srgbClr val="990000"/>
                </a:solidFill>
                <a:effectLst/>
                <a:latin typeface="+mj-lt"/>
              </a:rPr>
              <a:t/>
            </a:r>
            <a:br>
              <a:rPr lang="en-US" b="0">
                <a:solidFill>
                  <a:srgbClr val="990000"/>
                </a:solidFill>
                <a:effectLst/>
                <a:latin typeface="+mj-lt"/>
              </a:rPr>
            </a:br>
            <a:endParaRPr lang="en-US" b="0">
              <a:solidFill>
                <a:srgbClr val="990000"/>
              </a:solidFill>
              <a:effectLst/>
              <a:latin typeface="+mj-lt"/>
            </a:endParaRPr>
          </a:p>
        </p:txBody>
      </p:sp>
      <p:sp>
        <p:nvSpPr>
          <p:cNvPr id="80899" name="Rectangle 3"/>
          <p:cNvSpPr>
            <a:spLocks noGrp="1" noChangeArrowheads="1"/>
          </p:cNvSpPr>
          <p:nvPr>
            <p:ph type="subTitle" idx="1"/>
          </p:nvPr>
        </p:nvSpPr>
        <p:spPr>
          <a:xfrm>
            <a:off x="0" y="0"/>
            <a:ext cx="9144000" cy="5143500"/>
          </a:xfrm>
        </p:spPr>
        <p:txBody>
          <a:bodyPr/>
          <a:lstStyle/>
          <a:p>
            <a:pPr algn="just" eaLnBrk="1" hangingPunct="1">
              <a:lnSpc>
                <a:spcPct val="140000"/>
              </a:lnSpc>
            </a:pPr>
            <a:r>
              <a:rPr lang="en-US" sz="4800" b="0">
                <a:solidFill>
                  <a:srgbClr val="990000"/>
                </a:solidFill>
                <a:effectLst/>
                <a:latin typeface="+mj-lt"/>
                <a:cs typeface="Times New Roman" panose="02020603050405020304" pitchFamily="18" charset="0"/>
              </a:rPr>
              <a:t>Chúng con ca ngợi Chúa. Chúng con chúc tụng Chúa. Chúng con thờ lạy Chúa. Chúng con tôn vinh Chúa. Chúng con cảm tạ Chúa vì vinh quang cao cả Chúa. </a:t>
            </a:r>
          </a:p>
        </p:txBody>
      </p:sp>
    </p:spTree>
    <p:extLst>
      <p:ext uri="{BB962C8B-B14F-4D97-AF65-F5344CB8AC3E}">
        <p14:creationId xmlns:p14="http://schemas.microsoft.com/office/powerpoint/2010/main" val="345309466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en-US" sz="4000" b="0">
                <a:solidFill>
                  <a:srgbClr val="990000"/>
                </a:solidFill>
                <a:effectLst/>
                <a:latin typeface="+mj-lt"/>
              </a:rPr>
              <a:t/>
            </a:r>
            <a:br>
              <a:rPr lang="en-US" sz="4000" b="0">
                <a:solidFill>
                  <a:srgbClr val="990000"/>
                </a:solidFill>
                <a:effectLst/>
                <a:latin typeface="+mj-lt"/>
              </a:rPr>
            </a:br>
            <a:endParaRPr lang="en-US" sz="4000" b="0">
              <a:solidFill>
                <a:srgbClr val="990000"/>
              </a:solidFill>
              <a:effectLst/>
              <a:latin typeface="+mj-lt"/>
            </a:endParaRPr>
          </a:p>
        </p:txBody>
      </p:sp>
      <p:sp>
        <p:nvSpPr>
          <p:cNvPr id="82947" name="Rectangle 3"/>
          <p:cNvSpPr>
            <a:spLocks noGrp="1" noChangeArrowheads="1"/>
          </p:cNvSpPr>
          <p:nvPr>
            <p:ph type="body" idx="1"/>
          </p:nvPr>
        </p:nvSpPr>
        <p:spPr>
          <a:xfrm>
            <a:off x="0" y="0"/>
            <a:ext cx="9144000" cy="5143500"/>
          </a:xfrm>
        </p:spPr>
        <p:txBody>
          <a:bodyPr/>
          <a:lstStyle/>
          <a:p>
            <a:pPr marL="0" indent="0" algn="just" eaLnBrk="1" hangingPunct="1">
              <a:lnSpc>
                <a:spcPct val="140000"/>
              </a:lnSpc>
              <a:buFontTx/>
              <a:buNone/>
            </a:pPr>
            <a:r>
              <a:rPr lang="vi-VN" sz="5400" b="0">
                <a:solidFill>
                  <a:srgbClr val="990000"/>
                </a:solidFill>
                <a:effectLst/>
                <a:latin typeface="+mj-lt"/>
                <a:cs typeface="Times New Roman" panose="02020603050405020304" pitchFamily="18" charset="0"/>
              </a:rPr>
              <a:t>Lạy Chúa là Thiên Chúa, là Vua trên trời, là Chúa Cha toàn năng. Lạy Con Một Thiên Chúa, </a:t>
            </a:r>
            <a:r>
              <a:rPr lang="vi-VN" sz="5400" b="0">
                <a:solidFill>
                  <a:srgbClr val="002060"/>
                </a:solidFill>
                <a:effectLst/>
                <a:latin typeface="+mj-lt"/>
                <a:cs typeface="Times New Roman" panose="02020603050405020304" pitchFamily="18" charset="0"/>
              </a:rPr>
              <a:t>Chúa Giê-su Ki-tô. </a:t>
            </a:r>
          </a:p>
        </p:txBody>
      </p:sp>
    </p:spTree>
    <p:extLst>
      <p:ext uri="{BB962C8B-B14F-4D97-AF65-F5344CB8AC3E}">
        <p14:creationId xmlns:p14="http://schemas.microsoft.com/office/powerpoint/2010/main" val="136126734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en-US" sz="4000" b="0">
                <a:solidFill>
                  <a:srgbClr val="990000"/>
                </a:solidFill>
                <a:effectLst/>
                <a:latin typeface="+mj-lt"/>
              </a:rPr>
              <a:t/>
            </a:r>
            <a:br>
              <a:rPr lang="en-US" sz="4000" b="0">
                <a:solidFill>
                  <a:srgbClr val="990000"/>
                </a:solidFill>
                <a:effectLst/>
                <a:latin typeface="+mj-lt"/>
              </a:rPr>
            </a:br>
            <a:endParaRPr lang="en-US" sz="4000" b="0">
              <a:solidFill>
                <a:srgbClr val="990000"/>
              </a:solidFill>
              <a:effectLst/>
              <a:latin typeface="+mj-lt"/>
            </a:endParaRPr>
          </a:p>
        </p:txBody>
      </p:sp>
      <p:sp>
        <p:nvSpPr>
          <p:cNvPr id="84995" name="Rectangle 3"/>
          <p:cNvSpPr>
            <a:spLocks noGrp="1" noChangeArrowheads="1"/>
          </p:cNvSpPr>
          <p:nvPr>
            <p:ph type="body" idx="1"/>
          </p:nvPr>
        </p:nvSpPr>
        <p:spPr>
          <a:xfrm>
            <a:off x="0" y="-247650"/>
            <a:ext cx="9144000" cy="5391150"/>
          </a:xfrm>
        </p:spPr>
        <p:txBody>
          <a:bodyPr/>
          <a:lstStyle/>
          <a:p>
            <a:pPr marL="0" indent="0" algn="just" eaLnBrk="1" hangingPunct="1">
              <a:lnSpc>
                <a:spcPct val="145000"/>
              </a:lnSpc>
              <a:buFontTx/>
              <a:buNone/>
            </a:pPr>
            <a:r>
              <a:rPr lang="vi-VN" sz="4800" b="0">
                <a:solidFill>
                  <a:srgbClr val="990000"/>
                </a:solidFill>
                <a:effectLst/>
                <a:latin typeface="+mj-lt"/>
                <a:cs typeface="Times New Roman" panose="02020603050405020304" pitchFamily="18" charset="0"/>
              </a:rPr>
              <a:t>Lạy Chúa là Thiên Chúa, là Chiên Thiên Chúa, là Con Đức Chúa Cha. Chúa xoá tội trần gian, xin thương, xin thương, xin thương xót chúng con.</a:t>
            </a:r>
          </a:p>
        </p:txBody>
      </p:sp>
    </p:spTree>
    <p:extLst>
      <p:ext uri="{BB962C8B-B14F-4D97-AF65-F5344CB8AC3E}">
        <p14:creationId xmlns:p14="http://schemas.microsoft.com/office/powerpoint/2010/main" val="3930449100"/>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eaLnBrk="1" hangingPunct="1"/>
            <a:r>
              <a:rPr lang="en-US" sz="4000" b="0">
                <a:solidFill>
                  <a:srgbClr val="990000"/>
                </a:solidFill>
                <a:effectLst/>
                <a:latin typeface="+mj-lt"/>
              </a:rPr>
              <a:t/>
            </a:r>
            <a:br>
              <a:rPr lang="en-US" sz="4000" b="0">
                <a:solidFill>
                  <a:srgbClr val="990000"/>
                </a:solidFill>
                <a:effectLst/>
                <a:latin typeface="+mj-lt"/>
              </a:rPr>
            </a:br>
            <a:endParaRPr lang="en-US" sz="4000" b="0">
              <a:solidFill>
                <a:srgbClr val="990000"/>
              </a:solidFill>
              <a:effectLst/>
              <a:latin typeface="+mj-lt"/>
            </a:endParaRPr>
          </a:p>
        </p:txBody>
      </p:sp>
      <p:sp>
        <p:nvSpPr>
          <p:cNvPr id="87043" name="Rectangle 3"/>
          <p:cNvSpPr>
            <a:spLocks noGrp="1" noChangeArrowheads="1"/>
          </p:cNvSpPr>
          <p:nvPr>
            <p:ph type="body" idx="1"/>
          </p:nvPr>
        </p:nvSpPr>
        <p:spPr>
          <a:xfrm>
            <a:off x="0" y="-171450"/>
            <a:ext cx="9144000" cy="5314950"/>
          </a:xfrm>
        </p:spPr>
        <p:txBody>
          <a:bodyPr/>
          <a:lstStyle/>
          <a:p>
            <a:pPr marL="0" indent="0" algn="just" eaLnBrk="1" hangingPunct="1">
              <a:lnSpc>
                <a:spcPct val="145000"/>
              </a:lnSpc>
              <a:buFontTx/>
              <a:buNone/>
            </a:pPr>
            <a:r>
              <a:rPr lang="vi-VN" sz="4800" b="0">
                <a:solidFill>
                  <a:srgbClr val="990000"/>
                </a:solidFill>
                <a:effectLst/>
                <a:latin typeface="+mj-lt"/>
                <a:cs typeface="Times New Roman" panose="02020603050405020304" pitchFamily="18" charset="0"/>
              </a:rPr>
              <a:t>Chúa xoá tội trần gian, Xin nhận lời chúng con cầu khẩn. Chúa ngự bên hữu Đức Chúa Cha, xin thương, xin thương, xin thương xót chúng con.</a:t>
            </a:r>
            <a:endParaRPr lang="en-US" sz="4800" b="0">
              <a:solidFill>
                <a:srgbClr val="990000"/>
              </a:solidFill>
              <a:effectLst/>
              <a:latin typeface="+mj-lt"/>
              <a:cs typeface="Times New Roman" panose="02020603050405020304" pitchFamily="18" charset="0"/>
            </a:endParaRPr>
          </a:p>
        </p:txBody>
      </p:sp>
    </p:spTree>
    <p:extLst>
      <p:ext uri="{BB962C8B-B14F-4D97-AF65-F5344CB8AC3E}">
        <p14:creationId xmlns:p14="http://schemas.microsoft.com/office/powerpoint/2010/main" val="305550585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r>
              <a:rPr lang="en-US" sz="4000" b="0">
                <a:solidFill>
                  <a:srgbClr val="990000"/>
                </a:solidFill>
                <a:effectLst/>
                <a:latin typeface="+mj-lt"/>
              </a:rPr>
              <a:t/>
            </a:r>
            <a:br>
              <a:rPr lang="en-US" sz="4000" b="0">
                <a:solidFill>
                  <a:srgbClr val="990000"/>
                </a:solidFill>
                <a:effectLst/>
                <a:latin typeface="+mj-lt"/>
              </a:rPr>
            </a:br>
            <a:endParaRPr lang="en-US" sz="4000" b="0">
              <a:solidFill>
                <a:srgbClr val="990000"/>
              </a:solidFill>
              <a:effectLst/>
              <a:latin typeface="+mj-lt"/>
            </a:endParaRPr>
          </a:p>
        </p:txBody>
      </p:sp>
      <p:sp>
        <p:nvSpPr>
          <p:cNvPr id="89091" name="Rectangle 3"/>
          <p:cNvSpPr>
            <a:spLocks noGrp="1" noChangeArrowheads="1"/>
          </p:cNvSpPr>
          <p:nvPr>
            <p:ph type="body" idx="1"/>
          </p:nvPr>
        </p:nvSpPr>
        <p:spPr>
          <a:xfrm>
            <a:off x="0" y="0"/>
            <a:ext cx="9144000" cy="5143500"/>
          </a:xfrm>
        </p:spPr>
        <p:txBody>
          <a:bodyPr/>
          <a:lstStyle/>
          <a:p>
            <a:pPr marL="0" indent="0" algn="just" eaLnBrk="1" hangingPunct="1">
              <a:lnSpc>
                <a:spcPct val="150000"/>
              </a:lnSpc>
              <a:buFontTx/>
              <a:buNone/>
            </a:pPr>
            <a:r>
              <a:rPr lang="en-US" sz="4400" b="0">
                <a:solidFill>
                  <a:srgbClr val="990000"/>
                </a:solidFill>
                <a:effectLst/>
                <a:latin typeface="+mj-lt"/>
                <a:cs typeface="Times New Roman" panose="02020603050405020304" pitchFamily="18" charset="0"/>
              </a:rPr>
              <a:t>Vì lạy </a:t>
            </a:r>
            <a:r>
              <a:rPr lang="en-US" sz="4400" b="0">
                <a:solidFill>
                  <a:srgbClr val="002060"/>
                </a:solidFill>
                <a:effectLst/>
                <a:latin typeface="+mj-lt"/>
                <a:cs typeface="Times New Roman" panose="02020603050405020304" pitchFamily="18" charset="0"/>
              </a:rPr>
              <a:t>Chúa Giê-su Ki-tô, </a:t>
            </a:r>
            <a:r>
              <a:rPr lang="en-US" sz="4400" b="0">
                <a:solidFill>
                  <a:srgbClr val="990000"/>
                </a:solidFill>
                <a:effectLst/>
                <a:latin typeface="+mj-lt"/>
                <a:cs typeface="Times New Roman" panose="02020603050405020304" pitchFamily="18" charset="0"/>
              </a:rPr>
              <a:t>chỉ có Chúa là Đấng Thánh, chỉ có Chúa là Chúa, chỉ có Chúa là Đấng Tối Cao, cùng Đức Chúa Thánh Thần trong vinh quang Đức Chúa Cha. </a:t>
            </a:r>
            <a:r>
              <a:rPr lang="en-US" sz="4400" b="0" u="sng">
                <a:solidFill>
                  <a:srgbClr val="002060"/>
                </a:solidFill>
                <a:effectLst/>
                <a:latin typeface="+mj-lt"/>
                <a:cs typeface="Times New Roman" panose="02020603050405020304" pitchFamily="18" charset="0"/>
              </a:rPr>
              <a:t>A-men. A-men. </a:t>
            </a:r>
            <a:endParaRPr lang="vi-VN" sz="4400" b="0" u="sng">
              <a:solidFill>
                <a:srgbClr val="002060"/>
              </a:solidFill>
              <a:effectLst/>
              <a:latin typeface="+mj-lt"/>
              <a:cs typeface="Times New Roman" panose="02020603050405020304" pitchFamily="18" charset="0"/>
            </a:endParaRPr>
          </a:p>
        </p:txBody>
      </p:sp>
    </p:spTree>
    <p:extLst>
      <p:ext uri="{BB962C8B-B14F-4D97-AF65-F5344CB8AC3E}">
        <p14:creationId xmlns:p14="http://schemas.microsoft.com/office/powerpoint/2010/main" val="4195596122"/>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908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lstStyle/>
          <a:p>
            <a:r>
              <a:rPr lang="en-US" dirty="0" err="1" smtClean="0">
                <a:solidFill>
                  <a:srgbClr val="002060"/>
                </a:solidFill>
              </a:rPr>
              <a:t>Thánh</a:t>
            </a:r>
            <a:r>
              <a:rPr lang="en-US" dirty="0" smtClean="0">
                <a:solidFill>
                  <a:srgbClr val="002060"/>
                </a:solidFill>
              </a:rPr>
              <a:t> </a:t>
            </a:r>
            <a:r>
              <a:rPr lang="en-US" dirty="0" err="1" smtClean="0">
                <a:solidFill>
                  <a:srgbClr val="002060"/>
                </a:solidFill>
              </a:rPr>
              <a:t>Vịnh</a:t>
            </a:r>
            <a:r>
              <a:rPr lang="en-US" dirty="0" smtClean="0">
                <a:solidFill>
                  <a:srgbClr val="002060"/>
                </a:solidFill>
              </a:rPr>
              <a:t> 92</a:t>
            </a:r>
            <a:br>
              <a:rPr lang="en-US" dirty="0" smtClean="0">
                <a:solidFill>
                  <a:srgbClr val="002060"/>
                </a:solidFill>
              </a:rPr>
            </a:br>
            <a:r>
              <a:rPr lang="en-US" dirty="0" err="1" smtClean="0">
                <a:solidFill>
                  <a:srgbClr val="002060"/>
                </a:solidFill>
              </a:rPr>
              <a:t>Lễ</a:t>
            </a:r>
            <a:r>
              <a:rPr lang="en-US" dirty="0" smtClean="0">
                <a:solidFill>
                  <a:srgbClr val="002060"/>
                </a:solidFill>
              </a:rPr>
              <a:t> </a:t>
            </a:r>
            <a:r>
              <a:rPr lang="en-US" dirty="0" err="1" smtClean="0">
                <a:solidFill>
                  <a:srgbClr val="002060"/>
                </a:solidFill>
              </a:rPr>
              <a:t>Chúa</a:t>
            </a:r>
            <a:r>
              <a:rPr lang="en-US" dirty="0" smtClean="0">
                <a:solidFill>
                  <a:srgbClr val="002060"/>
                </a:solidFill>
              </a:rPr>
              <a:t> Ki-</a:t>
            </a:r>
            <a:r>
              <a:rPr lang="en-US" dirty="0" err="1" smtClean="0">
                <a:solidFill>
                  <a:srgbClr val="002060"/>
                </a:solidFill>
              </a:rPr>
              <a:t>tô</a:t>
            </a:r>
            <a:r>
              <a:rPr lang="en-US" dirty="0" smtClean="0">
                <a:solidFill>
                  <a:srgbClr val="002060"/>
                </a:solidFill>
              </a:rPr>
              <a:t> </a:t>
            </a:r>
            <a:r>
              <a:rPr lang="en-US" dirty="0" err="1" smtClean="0">
                <a:solidFill>
                  <a:srgbClr val="002060"/>
                </a:solidFill>
              </a:rPr>
              <a:t>Vua</a:t>
            </a:r>
            <a:r>
              <a:rPr lang="en-US" dirty="0" smtClean="0">
                <a:solidFill>
                  <a:srgbClr val="002060"/>
                </a:solidFill>
              </a:rPr>
              <a:t> </a:t>
            </a:r>
            <a:r>
              <a:rPr lang="en-US" dirty="0" err="1" smtClean="0">
                <a:solidFill>
                  <a:srgbClr val="002060"/>
                </a:solidFill>
              </a:rPr>
              <a:t>Vũ</a:t>
            </a:r>
            <a:r>
              <a:rPr lang="en-US" dirty="0" smtClean="0">
                <a:solidFill>
                  <a:srgbClr val="002060"/>
                </a:solidFill>
              </a:rPr>
              <a:t> </a:t>
            </a:r>
            <a:r>
              <a:rPr lang="en-US" dirty="0" err="1" smtClean="0">
                <a:solidFill>
                  <a:srgbClr val="002060"/>
                </a:solidFill>
              </a:rPr>
              <a:t>Trụ</a:t>
            </a:r>
            <a:r>
              <a:rPr lang="en-US" dirty="0" smtClean="0">
                <a:solidFill>
                  <a:srgbClr val="002060"/>
                </a:solidFill>
              </a:rPr>
              <a:t/>
            </a:r>
            <a:br>
              <a:rPr lang="en-US" dirty="0" smtClean="0">
                <a:solidFill>
                  <a:srgbClr val="002060"/>
                </a:solidFill>
              </a:rPr>
            </a:br>
            <a:r>
              <a:rPr lang="en-US" dirty="0" err="1" smtClean="0">
                <a:solidFill>
                  <a:srgbClr val="002060"/>
                </a:solidFill>
              </a:rPr>
              <a:t>Năm</a:t>
            </a:r>
            <a:r>
              <a:rPr lang="en-US" dirty="0" smtClean="0">
                <a:solidFill>
                  <a:srgbClr val="002060"/>
                </a:solidFill>
              </a:rPr>
              <a:t> B</a:t>
            </a:r>
            <a:br>
              <a:rPr lang="en-US" dirty="0" smtClean="0">
                <a:solidFill>
                  <a:srgbClr val="002060"/>
                </a:solidFill>
              </a:rPr>
            </a:br>
            <a:r>
              <a:rPr lang="en-US" dirty="0" smtClean="0">
                <a:solidFill>
                  <a:srgbClr val="002060"/>
                </a:solidFill>
              </a:rPr>
              <a:t>03 </a:t>
            </a:r>
            <a:r>
              <a:rPr lang="en-US" dirty="0" err="1" smtClean="0">
                <a:solidFill>
                  <a:srgbClr val="002060"/>
                </a:solidFill>
              </a:rPr>
              <a:t>Câu</a:t>
            </a:r>
            <a:r>
              <a:rPr lang="en-US" dirty="0" smtClean="0">
                <a:solidFill>
                  <a:srgbClr val="002060"/>
                </a:solidFill>
              </a:rPr>
              <a:t/>
            </a:r>
            <a:br>
              <a:rPr lang="en-US" dirty="0" smtClean="0">
                <a:solidFill>
                  <a:srgbClr val="002060"/>
                </a:solidFill>
              </a:rPr>
            </a:br>
            <a:endParaRPr lang="en-US" dirty="0">
              <a:solidFill>
                <a:srgbClr val="002060"/>
              </a:solidFill>
            </a:endParaRPr>
          </a:p>
        </p:txBody>
      </p:sp>
    </p:spTree>
    <p:extLst>
      <p:ext uri="{BB962C8B-B14F-4D97-AF65-F5344CB8AC3E}">
        <p14:creationId xmlns:p14="http://schemas.microsoft.com/office/powerpoint/2010/main" val="4447117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Autofit/>
          </a:bodyPr>
          <a:lstStyle/>
          <a:p>
            <a:pPr algn="just"/>
            <a:r>
              <a:rPr lang="en-US" sz="8000" u="sng" dirty="0" err="1" smtClean="0">
                <a:solidFill>
                  <a:srgbClr val="002060"/>
                </a:solidFill>
              </a:rPr>
              <a:t>Đk</a:t>
            </a:r>
            <a:r>
              <a:rPr lang="en-US" sz="8000" u="sng" dirty="0" smtClean="0">
                <a:solidFill>
                  <a:srgbClr val="002060"/>
                </a:solidFill>
              </a:rPr>
              <a:t>:</a:t>
            </a:r>
            <a:r>
              <a:rPr lang="en-US" sz="8000" dirty="0" smtClean="0">
                <a:solidFill>
                  <a:srgbClr val="A50021"/>
                </a:solidFill>
              </a:rPr>
              <a:t> </a:t>
            </a:r>
            <a:r>
              <a:rPr lang="vi-VN" sz="8000" dirty="0">
                <a:solidFill>
                  <a:srgbClr val="A50021"/>
                </a:solidFill>
              </a:rPr>
              <a:t>Chúa hiển trị, Ngài mặc uy phong như cẩm bào.</a:t>
            </a:r>
            <a:endParaRPr lang="vi-VN" sz="8000" dirty="0" smtClean="0">
              <a:solidFill>
                <a:srgbClr val="A50021"/>
              </a:solidFill>
            </a:endParaRPr>
          </a:p>
        </p:txBody>
      </p:sp>
    </p:spTree>
    <p:extLst>
      <p:ext uri="{BB962C8B-B14F-4D97-AF65-F5344CB8AC3E}">
        <p14:creationId xmlns:p14="http://schemas.microsoft.com/office/powerpoint/2010/main" val="4266698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8000" b="0" smtClean="0">
                <a:solidFill>
                  <a:srgbClr val="990000"/>
                </a:solidFill>
                <a:effectLst/>
                <a:latin typeface="+mj-lt"/>
              </a:rPr>
              <a:t>Ca </a:t>
            </a:r>
            <a:r>
              <a:rPr lang="en-US" sz="8000" b="0" dirty="0" err="1">
                <a:solidFill>
                  <a:srgbClr val="990000"/>
                </a:solidFill>
                <a:effectLst/>
                <a:latin typeface="+mj-lt"/>
              </a:rPr>
              <a:t>Nhập</a:t>
            </a:r>
            <a:r>
              <a:rPr lang="en-US" sz="8000" b="0" dirty="0">
                <a:solidFill>
                  <a:srgbClr val="990000"/>
                </a:solidFill>
                <a:effectLst/>
                <a:latin typeface="+mj-lt"/>
              </a:rPr>
              <a:t> </a:t>
            </a:r>
            <a:r>
              <a:rPr lang="en-US" sz="8000" b="0" dirty="0" err="1">
                <a:solidFill>
                  <a:srgbClr val="990000"/>
                </a:solidFill>
                <a:effectLst/>
                <a:latin typeface="+mj-lt"/>
              </a:rPr>
              <a:t>Lễ</a:t>
            </a:r>
            <a:r>
              <a:rPr lang="en-US" sz="8000" b="0">
                <a:solidFill>
                  <a:srgbClr val="990000"/>
                </a:solidFill>
                <a:effectLst/>
                <a:latin typeface="+mj-lt"/>
              </a:rPr>
              <a:t/>
            </a:r>
            <a:br>
              <a:rPr lang="en-US" sz="8000" b="0">
                <a:solidFill>
                  <a:srgbClr val="990000"/>
                </a:solidFill>
                <a:effectLst/>
                <a:latin typeface="+mj-lt"/>
              </a:rPr>
            </a:br>
            <a:r>
              <a:rPr lang="vi-VN" sz="5400">
                <a:solidFill>
                  <a:srgbClr val="990000"/>
                </a:solidFill>
              </a:rPr>
              <a:t>ĐẾN TRƯỚC NHAN NGÀI</a:t>
            </a:r>
            <a:br>
              <a:rPr lang="vi-VN" sz="5400">
                <a:solidFill>
                  <a:srgbClr val="990000"/>
                </a:solidFill>
              </a:rPr>
            </a:br>
            <a:r>
              <a:rPr lang="vi-VN" sz="5400" i="1">
                <a:solidFill>
                  <a:srgbClr val="002060"/>
                </a:solidFill>
              </a:rPr>
              <a:t>Ngọc Linh</a:t>
            </a:r>
            <a:endParaRPr lang="en-US" sz="4800" b="0" i="1" dirty="0">
              <a:solidFill>
                <a:srgbClr val="002060"/>
              </a:solidFill>
              <a:effectLst/>
            </a:endParaRPr>
          </a:p>
        </p:txBody>
      </p:sp>
    </p:spTree>
    <p:extLst>
      <p:ext uri="{BB962C8B-B14F-4D97-AF65-F5344CB8AC3E}">
        <p14:creationId xmlns:p14="http://schemas.microsoft.com/office/powerpoint/2010/main" val="11484157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u="sng" dirty="0" smtClean="0">
                <a:solidFill>
                  <a:srgbClr val="002060"/>
                </a:solidFill>
              </a:rPr>
              <a:t>Tk1:</a:t>
            </a:r>
            <a:r>
              <a:rPr lang="en-US" sz="6600" dirty="0">
                <a:solidFill>
                  <a:srgbClr val="A50021"/>
                </a:solidFill>
              </a:rPr>
              <a:t> </a:t>
            </a:r>
            <a:r>
              <a:rPr lang="vi-VN" sz="6600" dirty="0">
                <a:solidFill>
                  <a:srgbClr val="A50021"/>
                </a:solidFill>
              </a:rPr>
              <a:t>Chúa là Đức Vua hiển trị, Ngài khoác uy phong như cẩm bào, lấy dũng lực làm cân đai.</a:t>
            </a:r>
            <a:endParaRPr lang="en-US" sz="6600" dirty="0">
              <a:solidFill>
                <a:srgbClr val="A50021"/>
              </a:solidFill>
            </a:endParaRPr>
          </a:p>
        </p:txBody>
      </p:sp>
    </p:spTree>
    <p:extLst>
      <p:ext uri="{BB962C8B-B14F-4D97-AF65-F5344CB8AC3E}">
        <p14:creationId xmlns:p14="http://schemas.microsoft.com/office/powerpoint/2010/main" val="40091221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rmAutofit/>
          </a:bodyPr>
          <a:lstStyle/>
          <a:p>
            <a:pPr algn="just"/>
            <a:r>
              <a:rPr lang="en-US" sz="8000" u="sng" dirty="0" err="1" smtClean="0">
                <a:solidFill>
                  <a:srgbClr val="002060"/>
                </a:solidFill>
              </a:rPr>
              <a:t>Đk</a:t>
            </a:r>
            <a:r>
              <a:rPr lang="en-US" sz="8000" u="sng" dirty="0" smtClean="0">
                <a:solidFill>
                  <a:srgbClr val="002060"/>
                </a:solidFill>
              </a:rPr>
              <a:t>:</a:t>
            </a:r>
            <a:r>
              <a:rPr lang="en-US" sz="8000" dirty="0" smtClean="0">
                <a:solidFill>
                  <a:srgbClr val="A50021"/>
                </a:solidFill>
              </a:rPr>
              <a:t> </a:t>
            </a:r>
            <a:r>
              <a:rPr lang="vi-VN" sz="8000" dirty="0">
                <a:solidFill>
                  <a:srgbClr val="A50021"/>
                </a:solidFill>
              </a:rPr>
              <a:t>Chúa hiển trị, Ngài mặc uy phong như cẩm bào.</a:t>
            </a:r>
            <a:endParaRPr lang="vi-VN" sz="8000" dirty="0" smtClean="0">
              <a:solidFill>
                <a:srgbClr val="A50021"/>
              </a:solidFill>
            </a:endParaRPr>
          </a:p>
        </p:txBody>
      </p:sp>
    </p:spTree>
    <p:extLst>
      <p:ext uri="{BB962C8B-B14F-4D97-AF65-F5344CB8AC3E}">
        <p14:creationId xmlns:p14="http://schemas.microsoft.com/office/powerpoint/2010/main" val="17865739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Autofit/>
          </a:bodyPr>
          <a:lstStyle/>
          <a:p>
            <a:pPr algn="just"/>
            <a:r>
              <a:rPr lang="en-US" sz="6600" u="sng" dirty="0" smtClean="0">
                <a:solidFill>
                  <a:srgbClr val="002060"/>
                </a:solidFill>
              </a:rPr>
              <a:t>Tk2:</a:t>
            </a:r>
            <a:r>
              <a:rPr lang="en-US" sz="6600" dirty="0" smtClean="0">
                <a:solidFill>
                  <a:srgbClr val="A50021"/>
                </a:solidFill>
              </a:rPr>
              <a:t> </a:t>
            </a:r>
            <a:r>
              <a:rPr lang="vi-VN" sz="6600" dirty="0">
                <a:solidFill>
                  <a:srgbClr val="A50021"/>
                </a:solidFill>
              </a:rPr>
              <a:t>Giữ hoàn vũ không chuyển rời, vạn kiếp cung ngai luôn vững bền, Chúa vẫn hiện diện muôn năm.</a:t>
            </a:r>
            <a:endParaRPr lang="en-US" sz="6600" dirty="0">
              <a:solidFill>
                <a:srgbClr val="A50021"/>
              </a:solidFill>
            </a:endParaRPr>
          </a:p>
        </p:txBody>
      </p:sp>
    </p:spTree>
    <p:extLst>
      <p:ext uri="{BB962C8B-B14F-4D97-AF65-F5344CB8AC3E}">
        <p14:creationId xmlns:p14="http://schemas.microsoft.com/office/powerpoint/2010/main" val="1723430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rmAutofit/>
          </a:bodyPr>
          <a:lstStyle/>
          <a:p>
            <a:pPr algn="just"/>
            <a:r>
              <a:rPr lang="en-US" sz="6600" u="sng" dirty="0" err="1" smtClean="0">
                <a:solidFill>
                  <a:srgbClr val="002060"/>
                </a:solidFill>
              </a:rPr>
              <a:t>Đk</a:t>
            </a:r>
            <a:r>
              <a:rPr lang="en-US" sz="6600" u="sng" dirty="0" smtClean="0">
                <a:solidFill>
                  <a:srgbClr val="002060"/>
                </a:solidFill>
              </a:rPr>
              <a:t>:</a:t>
            </a:r>
            <a:r>
              <a:rPr lang="en-US" sz="6600" dirty="0" smtClean="0">
                <a:solidFill>
                  <a:srgbClr val="A50021"/>
                </a:solidFill>
              </a:rPr>
              <a:t> </a:t>
            </a:r>
            <a:r>
              <a:rPr lang="vi-VN" sz="6600" dirty="0">
                <a:solidFill>
                  <a:srgbClr val="A50021"/>
                </a:solidFill>
              </a:rPr>
              <a:t>Chúa hiển trị, Ngài mặc uy phong như cẩm bào.</a:t>
            </a:r>
            <a:endParaRPr lang="vi-VN" sz="6600" dirty="0" smtClean="0">
              <a:solidFill>
                <a:srgbClr val="A50021"/>
              </a:solidFill>
            </a:endParaRPr>
          </a:p>
        </p:txBody>
      </p:sp>
    </p:spTree>
    <p:extLst>
      <p:ext uri="{BB962C8B-B14F-4D97-AF65-F5344CB8AC3E}">
        <p14:creationId xmlns:p14="http://schemas.microsoft.com/office/powerpoint/2010/main" val="2548210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Autofit/>
          </a:bodyPr>
          <a:lstStyle/>
          <a:p>
            <a:pPr algn="just"/>
            <a:r>
              <a:rPr lang="en-US" sz="6600" u="sng" dirty="0" smtClean="0">
                <a:solidFill>
                  <a:srgbClr val="002060"/>
                </a:solidFill>
              </a:rPr>
              <a:t>Tk3:</a:t>
            </a:r>
            <a:r>
              <a:rPr lang="en-US" sz="6600" dirty="0" smtClean="0">
                <a:solidFill>
                  <a:srgbClr val="A50021"/>
                </a:solidFill>
              </a:rPr>
              <a:t> </a:t>
            </a:r>
            <a:r>
              <a:rPr lang="vi-VN" sz="6600" dirty="0">
                <a:solidFill>
                  <a:srgbClr val="A50021"/>
                </a:solidFill>
              </a:rPr>
              <a:t>Huấn lệnh Chúa luôn vững bền, rực rỡ cung lâu bao thánh thiện, suốt chuỗi ngày dài miên man.</a:t>
            </a:r>
            <a:endParaRPr lang="vi-VN" sz="6600" dirty="0" smtClean="0">
              <a:solidFill>
                <a:srgbClr val="A50021"/>
              </a:solidFill>
            </a:endParaRPr>
          </a:p>
        </p:txBody>
      </p:sp>
    </p:spTree>
    <p:extLst>
      <p:ext uri="{BB962C8B-B14F-4D97-AF65-F5344CB8AC3E}">
        <p14:creationId xmlns:p14="http://schemas.microsoft.com/office/powerpoint/2010/main" val="3461940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rmAutofit/>
          </a:bodyPr>
          <a:lstStyle/>
          <a:p>
            <a:pPr algn="just"/>
            <a:r>
              <a:rPr lang="en-US" sz="8000" u="sng" dirty="0" err="1" smtClean="0">
                <a:solidFill>
                  <a:srgbClr val="002060"/>
                </a:solidFill>
              </a:rPr>
              <a:t>Đk</a:t>
            </a:r>
            <a:r>
              <a:rPr lang="en-US" sz="8000" u="sng" dirty="0" smtClean="0">
                <a:solidFill>
                  <a:srgbClr val="002060"/>
                </a:solidFill>
              </a:rPr>
              <a:t>:</a:t>
            </a:r>
            <a:r>
              <a:rPr lang="en-US" sz="8000" dirty="0" smtClean="0">
                <a:solidFill>
                  <a:srgbClr val="A50021"/>
                </a:solidFill>
              </a:rPr>
              <a:t> </a:t>
            </a:r>
            <a:r>
              <a:rPr lang="vi-VN" sz="8000" dirty="0">
                <a:solidFill>
                  <a:srgbClr val="A50021"/>
                </a:solidFill>
              </a:rPr>
              <a:t>Chúa hiển trị, Ngài mặc uy phong như cẩm bào.</a:t>
            </a:r>
            <a:endParaRPr lang="vi-VN" sz="8000" dirty="0" smtClean="0">
              <a:solidFill>
                <a:srgbClr val="A50021"/>
              </a:solidFill>
            </a:endParaRPr>
          </a:p>
        </p:txBody>
      </p:sp>
    </p:spTree>
    <p:extLst>
      <p:ext uri="{BB962C8B-B14F-4D97-AF65-F5344CB8AC3E}">
        <p14:creationId xmlns:p14="http://schemas.microsoft.com/office/powerpoint/2010/main" val="2548210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9080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742950"/>
            <a:ext cx="9144000" cy="3733800"/>
          </a:xfrm>
        </p:spPr>
        <p:txBody>
          <a:bodyPr>
            <a:noAutofit/>
          </a:bodyPr>
          <a:lstStyle/>
          <a:p>
            <a:pPr algn="just"/>
            <a:r>
              <a:rPr lang="vi-VN" sz="5400" dirty="0">
                <a:solidFill>
                  <a:srgbClr val="A50021"/>
                </a:solidFill>
              </a:rPr>
              <a:t>Chúc tụng Đấng ngự đến nhân danh Chúa, chúc tụng triều đại đang đến, triều đại vua Đa-vít tổ phụ chúng tôi.</a:t>
            </a:r>
            <a:endParaRPr lang="en-US" sz="5400" dirty="0">
              <a:solidFill>
                <a:srgbClr val="A50021"/>
              </a:solidFill>
            </a:endParaRPr>
          </a:p>
        </p:txBody>
      </p:sp>
      <p:sp>
        <p:nvSpPr>
          <p:cNvPr id="3" name="TextBox 2"/>
          <p:cNvSpPr txBox="1"/>
          <p:nvPr/>
        </p:nvSpPr>
        <p:spPr>
          <a:xfrm>
            <a:off x="0" y="1"/>
            <a:ext cx="3886200" cy="646331"/>
          </a:xfrm>
          <a:prstGeom prst="rect">
            <a:avLst/>
          </a:prstGeom>
          <a:noFill/>
        </p:spPr>
        <p:txBody>
          <a:bodyPr wrap="square" rtlCol="0">
            <a:spAutoFit/>
          </a:bodyPr>
          <a:lstStyle/>
          <a:p>
            <a:r>
              <a:rPr lang="en-US" sz="3600">
                <a:solidFill>
                  <a:srgbClr val="002060"/>
                </a:solidFill>
              </a:rPr>
              <a:t>Alleluia - Alleluia:</a:t>
            </a:r>
          </a:p>
        </p:txBody>
      </p:sp>
      <p:sp>
        <p:nvSpPr>
          <p:cNvPr id="4" name="Rectangle 3"/>
          <p:cNvSpPr/>
          <p:nvPr/>
        </p:nvSpPr>
        <p:spPr>
          <a:xfrm>
            <a:off x="6477000" y="4497169"/>
            <a:ext cx="2053767" cy="646331"/>
          </a:xfrm>
          <a:prstGeom prst="rect">
            <a:avLst/>
          </a:prstGeom>
        </p:spPr>
        <p:txBody>
          <a:bodyPr wrap="none">
            <a:spAutoFit/>
          </a:bodyPr>
          <a:lstStyle/>
          <a:p>
            <a:r>
              <a:rPr lang="en-US" sz="3600">
                <a:solidFill>
                  <a:srgbClr val="002060"/>
                </a:solidFill>
              </a:rPr>
              <a:t>Alleluia …</a:t>
            </a:r>
          </a:p>
        </p:txBody>
      </p:sp>
    </p:spTree>
    <p:extLst>
      <p:ext uri="{BB962C8B-B14F-4D97-AF65-F5344CB8AC3E}">
        <p14:creationId xmlns:p14="http://schemas.microsoft.com/office/powerpoint/2010/main" val="8738916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908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rmAutofit/>
          </a:bodyPr>
          <a:lstStyle/>
          <a:p>
            <a:r>
              <a:rPr lang="en-US" sz="6000" b="0" dirty="0">
                <a:solidFill>
                  <a:srgbClr val="002060"/>
                </a:solidFill>
                <a:effectLst/>
                <a:latin typeface="+mj-lt"/>
                <a:cs typeface="Times New Roman" pitchFamily="18" charset="0"/>
              </a:rPr>
              <a:t>KINH TIN KÍNH</a:t>
            </a:r>
          </a:p>
        </p:txBody>
      </p:sp>
    </p:spTree>
    <p:extLst>
      <p:ext uri="{BB962C8B-B14F-4D97-AF65-F5344CB8AC3E}">
        <p14:creationId xmlns:p14="http://schemas.microsoft.com/office/powerpoint/2010/main" val="162210695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90000"/>
              </a:lnSpc>
              <a:spcBef>
                <a:spcPts val="0"/>
              </a:spcBef>
            </a:pPr>
            <a:r>
              <a:rPr lang="en-US" sz="4800" b="0" u="sng" smtClean="0">
                <a:solidFill>
                  <a:srgbClr val="002060"/>
                </a:solidFill>
                <a:effectLst/>
                <a:latin typeface="+mj-lt"/>
              </a:rPr>
              <a:t>Đk</a:t>
            </a:r>
            <a:r>
              <a:rPr lang="vi-VN" sz="4800" b="0" u="sng" smtClean="0">
                <a:solidFill>
                  <a:srgbClr val="002060"/>
                </a:solidFill>
                <a:effectLst/>
                <a:latin typeface="+mj-lt"/>
              </a:rPr>
              <a:t>:</a:t>
            </a:r>
            <a:r>
              <a:rPr lang="en-US" sz="4800">
                <a:solidFill>
                  <a:srgbClr val="990000"/>
                </a:solidFill>
                <a:latin typeface="+mj-lt"/>
              </a:rPr>
              <a:t> </a:t>
            </a:r>
            <a:r>
              <a:rPr lang="vi-VN" sz="4800">
                <a:solidFill>
                  <a:srgbClr val="990000"/>
                </a:solidFill>
                <a:latin typeface="+mj-lt"/>
              </a:rPr>
              <a:t>Hãy đến trước nhan Ngài. Hồn ơi reo lên ý thơ, đàn ơi vang lên tiếng tơ ca mừng Vua Chí Thánh. Hãy đến trước nhan Ngài. Cùng tôn vinh Thiên Chúa ta là Vua trên muôn các Vua danh Ngài luôn vững bền.</a:t>
            </a:r>
          </a:p>
        </p:txBody>
      </p:sp>
    </p:spTree>
    <p:extLst>
      <p:ext uri="{BB962C8B-B14F-4D97-AF65-F5344CB8AC3E}">
        <p14:creationId xmlns:p14="http://schemas.microsoft.com/office/powerpoint/2010/main" val="2315032721"/>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rmAutofit/>
          </a:bodyPr>
          <a:lstStyle/>
          <a:p>
            <a:pPr algn="just"/>
            <a:r>
              <a:rPr lang="vi-VN" sz="6600" b="0" dirty="0">
                <a:solidFill>
                  <a:srgbClr val="002060"/>
                </a:solidFill>
                <a:effectLst/>
                <a:latin typeface="+mj-lt"/>
                <a:cs typeface="Times New Roman" pitchFamily="18" charset="0"/>
              </a:rPr>
              <a:t>Tôi tin kính một Thiên Chúa là Cha toàn năng, </a:t>
            </a:r>
            <a:r>
              <a:rPr lang="vi-VN" sz="6600" b="0" dirty="0">
                <a:solidFill>
                  <a:srgbClr val="990000"/>
                </a:solidFill>
                <a:effectLst/>
                <a:latin typeface="+mj-lt"/>
                <a:cs typeface="Times New Roman" pitchFamily="18" charset="0"/>
              </a:rPr>
              <a:t>Đấng tạo thành trời đất, muôn vật hữu hình và vô hình. </a:t>
            </a:r>
            <a:endParaRPr lang="en-US" sz="6600" b="0" dirty="0">
              <a:solidFill>
                <a:srgbClr val="990000"/>
              </a:solidFill>
              <a:effectLst/>
              <a:latin typeface="+mj-lt"/>
              <a:cs typeface="Times New Roman" pitchFamily="18" charset="0"/>
            </a:endParaRPr>
          </a:p>
        </p:txBody>
      </p:sp>
    </p:spTree>
    <p:extLst>
      <p:ext uri="{BB962C8B-B14F-4D97-AF65-F5344CB8AC3E}">
        <p14:creationId xmlns:p14="http://schemas.microsoft.com/office/powerpoint/2010/main" val="1376345762"/>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rmAutofit/>
          </a:bodyPr>
          <a:lstStyle/>
          <a:p>
            <a:pPr algn="just"/>
            <a:r>
              <a:rPr lang="en-US" sz="6600" b="0" dirty="0" err="1">
                <a:solidFill>
                  <a:srgbClr val="990000"/>
                </a:solidFill>
                <a:effectLst/>
                <a:latin typeface="+mj-lt"/>
                <a:cs typeface="Times New Roman" pitchFamily="18" charset="0"/>
              </a:rPr>
              <a:t>Tôi</a:t>
            </a:r>
            <a:r>
              <a:rPr lang="en-US" sz="6600" b="0" dirty="0">
                <a:solidFill>
                  <a:srgbClr val="990000"/>
                </a:solidFill>
                <a:effectLst/>
                <a:latin typeface="+mj-lt"/>
                <a:cs typeface="Times New Roman" pitchFamily="18" charset="0"/>
              </a:rPr>
              <a:t> tin </a:t>
            </a:r>
            <a:r>
              <a:rPr lang="en-US" sz="6600" b="0" dirty="0" err="1">
                <a:solidFill>
                  <a:srgbClr val="990000"/>
                </a:solidFill>
                <a:effectLst/>
                <a:latin typeface="+mj-lt"/>
                <a:cs typeface="Times New Roman" pitchFamily="18" charset="0"/>
              </a:rPr>
              <a:t>kính</a:t>
            </a:r>
            <a:r>
              <a:rPr lang="en-US" sz="6600" b="0" dirty="0">
                <a:solidFill>
                  <a:srgbClr val="990000"/>
                </a:solidFill>
                <a:effectLst/>
                <a:latin typeface="+mj-lt"/>
                <a:cs typeface="Times New Roman" pitchFamily="18" charset="0"/>
              </a:rPr>
              <a:t> </a:t>
            </a:r>
            <a:r>
              <a:rPr lang="en-US" sz="6600" b="0" dirty="0" err="1">
                <a:solidFill>
                  <a:srgbClr val="990000"/>
                </a:solidFill>
                <a:effectLst/>
                <a:latin typeface="+mj-lt"/>
                <a:cs typeface="Times New Roman" pitchFamily="18" charset="0"/>
              </a:rPr>
              <a:t>một</a:t>
            </a:r>
            <a:r>
              <a:rPr lang="en-US" sz="6600" b="0" dirty="0">
                <a:solidFill>
                  <a:srgbClr val="990000"/>
                </a:solidFill>
                <a:effectLst/>
                <a:latin typeface="+mj-lt"/>
                <a:cs typeface="Times New Roman" pitchFamily="18" charset="0"/>
              </a:rPr>
              <a:t> </a:t>
            </a:r>
            <a:r>
              <a:rPr lang="en-US" sz="6600" b="0" dirty="0" err="1">
                <a:solidFill>
                  <a:srgbClr val="990000"/>
                </a:solidFill>
                <a:effectLst/>
                <a:latin typeface="+mj-lt"/>
                <a:cs typeface="Times New Roman" pitchFamily="18" charset="0"/>
              </a:rPr>
              <a:t>Chúa</a:t>
            </a:r>
            <a:r>
              <a:rPr lang="en-US" sz="6600" b="0" dirty="0">
                <a:solidFill>
                  <a:srgbClr val="990000"/>
                </a:solidFill>
                <a:effectLst/>
                <a:latin typeface="+mj-lt"/>
                <a:cs typeface="Times New Roman" pitchFamily="18" charset="0"/>
              </a:rPr>
              <a:t> </a:t>
            </a:r>
            <a:r>
              <a:rPr lang="en-US" sz="6600" b="0" dirty="0" err="1">
                <a:solidFill>
                  <a:srgbClr val="990000"/>
                </a:solidFill>
                <a:effectLst/>
                <a:latin typeface="+mj-lt"/>
                <a:cs typeface="Times New Roman" pitchFamily="18" charset="0"/>
              </a:rPr>
              <a:t>Giêsu</a:t>
            </a:r>
            <a:r>
              <a:rPr lang="en-US" sz="6600" b="0" dirty="0">
                <a:solidFill>
                  <a:srgbClr val="990000"/>
                </a:solidFill>
                <a:effectLst/>
                <a:latin typeface="+mj-lt"/>
                <a:cs typeface="Times New Roman" pitchFamily="18" charset="0"/>
              </a:rPr>
              <a:t> </a:t>
            </a:r>
            <a:r>
              <a:rPr lang="en-US" sz="6600" b="0" dirty="0" err="1">
                <a:solidFill>
                  <a:srgbClr val="990000"/>
                </a:solidFill>
                <a:effectLst/>
                <a:latin typeface="+mj-lt"/>
                <a:cs typeface="Times New Roman" pitchFamily="18" charset="0"/>
              </a:rPr>
              <a:t>Kitô</a:t>
            </a:r>
            <a:r>
              <a:rPr lang="en-US" sz="6600" b="0" dirty="0">
                <a:solidFill>
                  <a:srgbClr val="990000"/>
                </a:solidFill>
                <a:effectLst/>
                <a:latin typeface="+mj-lt"/>
                <a:cs typeface="Times New Roman" pitchFamily="18" charset="0"/>
              </a:rPr>
              <a:t>, Con </a:t>
            </a:r>
            <a:r>
              <a:rPr lang="en-US" sz="6600" b="0" dirty="0" err="1">
                <a:solidFill>
                  <a:srgbClr val="990000"/>
                </a:solidFill>
                <a:effectLst/>
                <a:latin typeface="+mj-lt"/>
                <a:cs typeface="Times New Roman" pitchFamily="18" charset="0"/>
              </a:rPr>
              <a:t>Một</a:t>
            </a:r>
            <a:r>
              <a:rPr lang="en-US" sz="6600" b="0" dirty="0">
                <a:solidFill>
                  <a:srgbClr val="990000"/>
                </a:solidFill>
                <a:effectLst/>
                <a:latin typeface="+mj-lt"/>
                <a:cs typeface="Times New Roman" pitchFamily="18" charset="0"/>
              </a:rPr>
              <a:t> </a:t>
            </a:r>
            <a:r>
              <a:rPr lang="en-US" sz="6600" b="0" dirty="0" err="1">
                <a:solidFill>
                  <a:srgbClr val="990000"/>
                </a:solidFill>
                <a:effectLst/>
                <a:latin typeface="+mj-lt"/>
                <a:cs typeface="Times New Roman" pitchFamily="18" charset="0"/>
              </a:rPr>
              <a:t>Thiên</a:t>
            </a:r>
            <a:r>
              <a:rPr lang="en-US" sz="6600" b="0" dirty="0">
                <a:solidFill>
                  <a:srgbClr val="990000"/>
                </a:solidFill>
                <a:effectLst/>
                <a:latin typeface="+mj-lt"/>
                <a:cs typeface="Times New Roman" pitchFamily="18" charset="0"/>
              </a:rPr>
              <a:t> </a:t>
            </a:r>
            <a:r>
              <a:rPr lang="en-US" sz="6600" b="0" dirty="0" err="1">
                <a:solidFill>
                  <a:srgbClr val="990000"/>
                </a:solidFill>
                <a:effectLst/>
                <a:latin typeface="+mj-lt"/>
                <a:cs typeface="Times New Roman" pitchFamily="18" charset="0"/>
              </a:rPr>
              <a:t>Chúa</a:t>
            </a:r>
            <a:r>
              <a:rPr lang="en-US" sz="6600" b="0" dirty="0">
                <a:solidFill>
                  <a:srgbClr val="990000"/>
                </a:solidFill>
                <a:effectLst/>
                <a:latin typeface="+mj-lt"/>
                <a:cs typeface="Times New Roman" pitchFamily="18" charset="0"/>
              </a:rPr>
              <a:t>, </a:t>
            </a:r>
            <a:r>
              <a:rPr lang="vi-VN" sz="6600" b="0" dirty="0">
                <a:solidFill>
                  <a:srgbClr val="990000"/>
                </a:solidFill>
                <a:effectLst/>
                <a:latin typeface="+mj-lt"/>
                <a:cs typeface="Times New Roman" pitchFamily="18" charset="0"/>
              </a:rPr>
              <a:t>Sinh bởi Đức Chúa Cha từ trước muôn đời. </a:t>
            </a:r>
            <a:endParaRPr lang="en-US" sz="6600" b="0" dirty="0">
              <a:solidFill>
                <a:srgbClr val="990000"/>
              </a:solidFill>
              <a:effectLst/>
              <a:latin typeface="+mj-lt"/>
              <a:cs typeface="Times New Roman" pitchFamily="18" charset="0"/>
            </a:endParaRPr>
          </a:p>
        </p:txBody>
      </p:sp>
    </p:spTree>
    <p:extLst>
      <p:ext uri="{BB962C8B-B14F-4D97-AF65-F5344CB8AC3E}">
        <p14:creationId xmlns:p14="http://schemas.microsoft.com/office/powerpoint/2010/main" val="4279830488"/>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rmAutofit/>
          </a:bodyPr>
          <a:lstStyle/>
          <a:p>
            <a:pPr algn="just"/>
            <a:r>
              <a:rPr lang="vi-VN" sz="6600" b="0" dirty="0">
                <a:solidFill>
                  <a:srgbClr val="990000"/>
                </a:solidFill>
                <a:effectLst/>
                <a:latin typeface="+mj-lt"/>
                <a:cs typeface="Times New Roman" pitchFamily="18" charset="0"/>
              </a:rPr>
              <a:t>Người là Thiên Chúa bởi Thiên Chúa, Ánh Sáng bởi Ánh Sáng,</a:t>
            </a:r>
            <a:r>
              <a:rPr lang="en-US" sz="6600" b="0" dirty="0">
                <a:solidFill>
                  <a:srgbClr val="990000"/>
                </a:solidFill>
                <a:effectLst/>
                <a:latin typeface="+mj-lt"/>
                <a:cs typeface="Times New Roman" pitchFamily="18" charset="0"/>
              </a:rPr>
              <a:t> </a:t>
            </a:r>
            <a:r>
              <a:rPr lang="en-US" sz="6600" b="0" dirty="0" err="1">
                <a:solidFill>
                  <a:srgbClr val="990000"/>
                </a:solidFill>
                <a:effectLst/>
                <a:latin typeface="+mj-lt"/>
                <a:cs typeface="Times New Roman" pitchFamily="18" charset="0"/>
              </a:rPr>
              <a:t>Thiên</a:t>
            </a:r>
            <a:r>
              <a:rPr lang="en-US" sz="6600" b="0" dirty="0">
                <a:solidFill>
                  <a:srgbClr val="990000"/>
                </a:solidFill>
                <a:effectLst/>
                <a:latin typeface="+mj-lt"/>
                <a:cs typeface="Times New Roman" pitchFamily="18" charset="0"/>
              </a:rPr>
              <a:t> </a:t>
            </a:r>
            <a:r>
              <a:rPr lang="en-US" sz="6600" b="0" dirty="0" err="1">
                <a:solidFill>
                  <a:srgbClr val="990000"/>
                </a:solidFill>
                <a:effectLst/>
                <a:latin typeface="+mj-lt"/>
                <a:cs typeface="Times New Roman" pitchFamily="18" charset="0"/>
              </a:rPr>
              <a:t>Chúa</a:t>
            </a:r>
            <a:r>
              <a:rPr lang="en-US" sz="6600" b="0" dirty="0">
                <a:solidFill>
                  <a:srgbClr val="990000"/>
                </a:solidFill>
                <a:effectLst/>
                <a:latin typeface="+mj-lt"/>
                <a:cs typeface="Times New Roman" pitchFamily="18" charset="0"/>
              </a:rPr>
              <a:t> </a:t>
            </a:r>
            <a:r>
              <a:rPr lang="en-US" sz="6600" b="0" dirty="0" err="1">
                <a:solidFill>
                  <a:srgbClr val="990000"/>
                </a:solidFill>
                <a:effectLst/>
                <a:latin typeface="+mj-lt"/>
                <a:cs typeface="Times New Roman" pitchFamily="18" charset="0"/>
              </a:rPr>
              <a:t>thật</a:t>
            </a:r>
            <a:r>
              <a:rPr lang="en-US" sz="6600" b="0" dirty="0">
                <a:solidFill>
                  <a:srgbClr val="990000"/>
                </a:solidFill>
                <a:effectLst/>
                <a:latin typeface="+mj-lt"/>
                <a:cs typeface="Times New Roman" pitchFamily="18" charset="0"/>
              </a:rPr>
              <a:t> </a:t>
            </a:r>
            <a:r>
              <a:rPr lang="en-US" sz="6600" b="0" dirty="0" err="1">
                <a:solidFill>
                  <a:srgbClr val="990000"/>
                </a:solidFill>
                <a:effectLst/>
                <a:latin typeface="+mj-lt"/>
                <a:cs typeface="Times New Roman" pitchFamily="18" charset="0"/>
              </a:rPr>
              <a:t>bởi</a:t>
            </a:r>
            <a:r>
              <a:rPr lang="en-US" sz="6600" b="0" dirty="0">
                <a:solidFill>
                  <a:srgbClr val="990000"/>
                </a:solidFill>
                <a:effectLst/>
                <a:latin typeface="+mj-lt"/>
                <a:cs typeface="Times New Roman" pitchFamily="18" charset="0"/>
              </a:rPr>
              <a:t> </a:t>
            </a:r>
            <a:r>
              <a:rPr lang="en-US" sz="6600" b="0" dirty="0" err="1">
                <a:solidFill>
                  <a:srgbClr val="990000"/>
                </a:solidFill>
                <a:effectLst/>
                <a:latin typeface="+mj-lt"/>
                <a:cs typeface="Times New Roman" pitchFamily="18" charset="0"/>
              </a:rPr>
              <a:t>Thiên</a:t>
            </a:r>
            <a:r>
              <a:rPr lang="en-US" sz="6600" b="0" dirty="0">
                <a:solidFill>
                  <a:srgbClr val="990000"/>
                </a:solidFill>
                <a:effectLst/>
                <a:latin typeface="+mj-lt"/>
                <a:cs typeface="Times New Roman" pitchFamily="18" charset="0"/>
              </a:rPr>
              <a:t> </a:t>
            </a:r>
            <a:r>
              <a:rPr lang="en-US" sz="6600" b="0" dirty="0" err="1">
                <a:solidFill>
                  <a:srgbClr val="990000"/>
                </a:solidFill>
                <a:effectLst/>
                <a:latin typeface="+mj-lt"/>
                <a:cs typeface="Times New Roman" pitchFamily="18" charset="0"/>
              </a:rPr>
              <a:t>Chúa</a:t>
            </a:r>
            <a:r>
              <a:rPr lang="en-US" sz="6600" b="0" dirty="0">
                <a:solidFill>
                  <a:srgbClr val="990000"/>
                </a:solidFill>
                <a:effectLst/>
                <a:latin typeface="+mj-lt"/>
                <a:cs typeface="Times New Roman" pitchFamily="18" charset="0"/>
              </a:rPr>
              <a:t> </a:t>
            </a:r>
            <a:r>
              <a:rPr lang="en-US" sz="6600" b="0" dirty="0" err="1">
                <a:solidFill>
                  <a:srgbClr val="990000"/>
                </a:solidFill>
                <a:effectLst/>
                <a:latin typeface="+mj-lt"/>
                <a:cs typeface="Times New Roman" pitchFamily="18" charset="0"/>
              </a:rPr>
              <a:t>thật</a:t>
            </a:r>
            <a:r>
              <a:rPr lang="en-US" sz="6600" b="0" dirty="0">
                <a:solidFill>
                  <a:srgbClr val="990000"/>
                </a:solidFill>
                <a:effectLst/>
                <a:latin typeface="+mj-lt"/>
                <a:cs typeface="Times New Roman" pitchFamily="18" charset="0"/>
              </a:rPr>
              <a:t>,</a:t>
            </a:r>
          </a:p>
        </p:txBody>
      </p:sp>
    </p:spTree>
    <p:extLst>
      <p:ext uri="{BB962C8B-B14F-4D97-AF65-F5344CB8AC3E}">
        <p14:creationId xmlns:p14="http://schemas.microsoft.com/office/powerpoint/2010/main" val="2216442165"/>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rmAutofit/>
          </a:bodyPr>
          <a:lstStyle/>
          <a:p>
            <a:pPr algn="just"/>
            <a:r>
              <a:rPr lang="vi-VN" sz="6000" b="0" dirty="0">
                <a:solidFill>
                  <a:srgbClr val="990000"/>
                </a:solidFill>
                <a:effectLst/>
                <a:latin typeface="+mj-lt"/>
              </a:rPr>
              <a:t>được sinh ra mà không phải được tạo thành, đồng bản thể với Đức Chúa Cha: nhờ Người mà muôn vật được tạo thành. </a:t>
            </a:r>
            <a:endParaRPr lang="en-US" sz="6000" b="0" dirty="0">
              <a:solidFill>
                <a:srgbClr val="990000"/>
              </a:solidFill>
              <a:effectLst/>
              <a:latin typeface="+mj-lt"/>
              <a:cs typeface="Times New Roman" pitchFamily="18" charset="0"/>
            </a:endParaRPr>
          </a:p>
        </p:txBody>
      </p:sp>
    </p:spTree>
    <p:extLst>
      <p:ext uri="{BB962C8B-B14F-4D97-AF65-F5344CB8AC3E}">
        <p14:creationId xmlns:p14="http://schemas.microsoft.com/office/powerpoint/2010/main" val="27635060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rmAutofit/>
          </a:bodyPr>
          <a:lstStyle/>
          <a:p>
            <a:pPr algn="just"/>
            <a:r>
              <a:rPr lang="vi-VN" sz="7200" b="0" dirty="0">
                <a:solidFill>
                  <a:srgbClr val="990000"/>
                </a:solidFill>
                <a:effectLst/>
                <a:latin typeface="+mj-lt"/>
              </a:rPr>
              <a:t>Vì loài người chúng ta và để cứu độ chúng ta,</a:t>
            </a:r>
            <a:r>
              <a:rPr lang="en-US" sz="7200" b="0" dirty="0">
                <a:solidFill>
                  <a:srgbClr val="990000"/>
                </a:solidFill>
                <a:effectLst/>
                <a:latin typeface="+mj-lt"/>
              </a:rPr>
              <a:t> </a:t>
            </a:r>
            <a:r>
              <a:rPr lang="vi-VN" sz="7200" b="0" dirty="0">
                <a:solidFill>
                  <a:srgbClr val="990000"/>
                </a:solidFill>
                <a:effectLst/>
                <a:latin typeface="+mj-lt"/>
                <a:cs typeface="Times New Roman" pitchFamily="18" charset="0"/>
              </a:rPr>
              <a:t>Người đã từ trời xuống thế. </a:t>
            </a:r>
            <a:endParaRPr lang="en-US" sz="7200" b="0" dirty="0">
              <a:solidFill>
                <a:srgbClr val="990000"/>
              </a:solidFill>
              <a:effectLst/>
              <a:latin typeface="+mj-lt"/>
              <a:cs typeface="Times New Roman" pitchFamily="18" charset="0"/>
            </a:endParaRPr>
          </a:p>
        </p:txBody>
      </p:sp>
    </p:spTree>
    <p:extLst>
      <p:ext uri="{BB962C8B-B14F-4D97-AF65-F5344CB8AC3E}">
        <p14:creationId xmlns:p14="http://schemas.microsoft.com/office/powerpoint/2010/main" val="2264921110"/>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rmAutofit/>
          </a:bodyPr>
          <a:lstStyle/>
          <a:p>
            <a:pPr algn="just"/>
            <a:r>
              <a:rPr lang="vi-VN" sz="6600" b="0" dirty="0">
                <a:solidFill>
                  <a:srgbClr val="002060"/>
                </a:solidFill>
                <a:effectLst/>
                <a:latin typeface="+mj-lt"/>
                <a:cs typeface="Times New Roman" pitchFamily="18" charset="0"/>
              </a:rPr>
              <a:t>Bởi phép Đức Chúa Thánh Thần, Người đã nhập thể trong lòng Trinh Nữ Maria, và đã làm người.</a:t>
            </a:r>
            <a:endParaRPr lang="en-US" sz="6600" b="0" dirty="0">
              <a:solidFill>
                <a:srgbClr val="002060"/>
              </a:solidFill>
              <a:effectLst/>
              <a:latin typeface="+mj-lt"/>
              <a:cs typeface="Times New Roman" pitchFamily="18" charset="0"/>
            </a:endParaRPr>
          </a:p>
        </p:txBody>
      </p:sp>
    </p:spTree>
    <p:extLst>
      <p:ext uri="{BB962C8B-B14F-4D97-AF65-F5344CB8AC3E}">
        <p14:creationId xmlns:p14="http://schemas.microsoft.com/office/powerpoint/2010/main" val="1274055146"/>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6000" b="0" dirty="0">
                <a:solidFill>
                  <a:srgbClr val="990000"/>
                </a:solidFill>
                <a:effectLst/>
                <a:latin typeface="+mj-lt"/>
                <a:cs typeface="Times New Roman" pitchFamily="18" charset="0"/>
              </a:rPr>
              <a:t>Người chịu đóng đinh vào thập giá vì chúng ta, thời quan Phongxiô Philatô; Người chịu khổ hình và mai táng, ngày thứ ba Người sống lại như lời Thánh Kinh.</a:t>
            </a:r>
            <a:endParaRPr lang="en-US" sz="6000" b="0" dirty="0">
              <a:solidFill>
                <a:srgbClr val="990000"/>
              </a:solidFill>
              <a:effectLst/>
              <a:latin typeface="+mj-lt"/>
              <a:cs typeface="Times New Roman" pitchFamily="18" charset="0"/>
            </a:endParaRPr>
          </a:p>
        </p:txBody>
      </p:sp>
    </p:spTree>
    <p:extLst>
      <p:ext uri="{BB962C8B-B14F-4D97-AF65-F5344CB8AC3E}">
        <p14:creationId xmlns:p14="http://schemas.microsoft.com/office/powerpoint/2010/main" val="33682055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rmAutofit/>
          </a:bodyPr>
          <a:lstStyle/>
          <a:p>
            <a:pPr algn="just"/>
            <a:r>
              <a:rPr lang="vi-VN" sz="5300" b="0" dirty="0">
                <a:solidFill>
                  <a:srgbClr val="990000"/>
                </a:solidFill>
                <a:effectLst/>
                <a:latin typeface="+mj-lt"/>
              </a:rPr>
              <a:t>Người lên trời, ngự bên hữu Đức Chúa Cha, và Người sẽ lại đến trong vinh quang để phán xét kẻ sống và kẻ chết, Nước Người sẽ không bao giờ cùng.</a:t>
            </a:r>
            <a:endParaRPr lang="en-US" sz="5300" b="0" dirty="0">
              <a:solidFill>
                <a:srgbClr val="990000"/>
              </a:solidFill>
              <a:effectLst/>
              <a:latin typeface="+mj-lt"/>
              <a:cs typeface="Times New Roman" pitchFamily="18" charset="0"/>
            </a:endParaRPr>
          </a:p>
        </p:txBody>
      </p:sp>
    </p:spTree>
    <p:extLst>
      <p:ext uri="{BB962C8B-B14F-4D97-AF65-F5344CB8AC3E}">
        <p14:creationId xmlns:p14="http://schemas.microsoft.com/office/powerpoint/2010/main" val="336124224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rmAutofit/>
          </a:bodyPr>
          <a:lstStyle/>
          <a:p>
            <a:pPr algn="just"/>
            <a:r>
              <a:rPr lang="vi-VN" sz="6000" b="0" dirty="0">
                <a:solidFill>
                  <a:srgbClr val="990000"/>
                </a:solidFill>
                <a:effectLst/>
                <a:latin typeface="+mj-lt"/>
                <a:cs typeface="Times New Roman" pitchFamily="18" charset="0"/>
              </a:rPr>
              <a:t>Tôi tin kính Đức Chúa Thánh Thần là Thiên Chúa và là Đấng ban sự sống, Người bởi Đức Chúa Cha và Đức Chúa Con mà ra,</a:t>
            </a:r>
            <a:endParaRPr lang="en-US" sz="6000" b="0" dirty="0">
              <a:solidFill>
                <a:srgbClr val="990000"/>
              </a:solidFill>
              <a:effectLst/>
              <a:latin typeface="+mj-lt"/>
              <a:cs typeface="Times New Roman" pitchFamily="18" charset="0"/>
            </a:endParaRPr>
          </a:p>
        </p:txBody>
      </p:sp>
    </p:spTree>
    <p:extLst>
      <p:ext uri="{BB962C8B-B14F-4D97-AF65-F5344CB8AC3E}">
        <p14:creationId xmlns:p14="http://schemas.microsoft.com/office/powerpoint/2010/main" val="398178761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vi-VN" sz="6000" b="0" dirty="0">
                <a:solidFill>
                  <a:srgbClr val="990000"/>
                </a:solidFill>
                <a:effectLst/>
                <a:latin typeface="+mj-lt"/>
              </a:rPr>
              <a:t>Người được phụng thờ và tôn vinh cùng với Đức Chúa Cha và Đức Chúa Con: Người đã dùng các tiên tri mà phán dạy. </a:t>
            </a:r>
            <a:endParaRPr lang="en-US" sz="6000" b="0" dirty="0">
              <a:solidFill>
                <a:srgbClr val="990000"/>
              </a:solidFill>
              <a:effectLst/>
              <a:latin typeface="+mj-lt"/>
              <a:cs typeface="Times New Roman" pitchFamily="18" charset="0"/>
            </a:endParaRPr>
          </a:p>
        </p:txBody>
      </p:sp>
    </p:spTree>
    <p:extLst>
      <p:ext uri="{BB962C8B-B14F-4D97-AF65-F5344CB8AC3E}">
        <p14:creationId xmlns:p14="http://schemas.microsoft.com/office/powerpoint/2010/main" val="1714898345"/>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90000"/>
              </a:lnSpc>
              <a:spcBef>
                <a:spcPts val="0"/>
              </a:spcBef>
            </a:pPr>
            <a:r>
              <a:rPr lang="en-US" sz="6000" b="0" u="sng" smtClean="0">
                <a:solidFill>
                  <a:srgbClr val="002060"/>
                </a:solidFill>
                <a:effectLst/>
                <a:latin typeface="+mj-lt"/>
              </a:rPr>
              <a:t>Tk1</a:t>
            </a:r>
            <a:r>
              <a:rPr lang="vi-VN" sz="6000" b="0" u="sng">
                <a:solidFill>
                  <a:srgbClr val="002060"/>
                </a:solidFill>
                <a:effectLst/>
                <a:latin typeface="+mj-lt"/>
              </a:rPr>
              <a:t>:</a:t>
            </a:r>
            <a:r>
              <a:rPr lang="vi-VN" sz="6000" b="0">
                <a:solidFill>
                  <a:srgbClr val="990000"/>
                </a:solidFill>
                <a:effectLst/>
                <a:latin typeface="+mj-lt"/>
              </a:rPr>
              <a:t> </a:t>
            </a:r>
            <a:r>
              <a:rPr lang="vi-VN" sz="6000">
                <a:solidFill>
                  <a:srgbClr val="990000"/>
                </a:solidFill>
                <a:latin typeface="+mj-lt"/>
              </a:rPr>
              <a:t>Hãy ca khen Ngài tình Chúa thật khôn sánh trung tín vượt ngàn mây, công lý vững bền nguồn suối hồng ân chan chứa mọi nơi.</a:t>
            </a:r>
          </a:p>
        </p:txBody>
      </p:sp>
    </p:spTree>
    <p:extLst>
      <p:ext uri="{BB962C8B-B14F-4D97-AF65-F5344CB8AC3E}">
        <p14:creationId xmlns:p14="http://schemas.microsoft.com/office/powerpoint/2010/main" val="1519906175"/>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Autofit/>
          </a:bodyPr>
          <a:lstStyle/>
          <a:p>
            <a:pPr algn="just"/>
            <a:r>
              <a:rPr lang="vi-VN" sz="8000" b="0" dirty="0">
                <a:solidFill>
                  <a:srgbClr val="990000"/>
                </a:solidFill>
                <a:effectLst/>
                <a:latin typeface="+mj-lt"/>
              </a:rPr>
              <a:t>Tôi tin Hội Thánh duy nhất thánh thiện công giáo và tông truyền.</a:t>
            </a:r>
            <a:endParaRPr lang="en-US" sz="8000" b="0" dirty="0">
              <a:solidFill>
                <a:srgbClr val="990000"/>
              </a:solidFill>
              <a:effectLst/>
              <a:latin typeface="+mj-lt"/>
              <a:cs typeface="Times New Roman" pitchFamily="18" charset="0"/>
            </a:endParaRPr>
          </a:p>
        </p:txBody>
      </p:sp>
    </p:spTree>
    <p:extLst>
      <p:ext uri="{BB962C8B-B14F-4D97-AF65-F5344CB8AC3E}">
        <p14:creationId xmlns:p14="http://schemas.microsoft.com/office/powerpoint/2010/main" val="1747424406"/>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8"/>
            <a:ext cx="9144000" cy="5143499"/>
          </a:xfrm>
        </p:spPr>
        <p:txBody>
          <a:bodyPr>
            <a:normAutofit/>
          </a:bodyPr>
          <a:lstStyle/>
          <a:p>
            <a:pPr algn="just"/>
            <a:r>
              <a:rPr lang="vi-VN" sz="6600" b="0" dirty="0">
                <a:solidFill>
                  <a:srgbClr val="990000"/>
                </a:solidFill>
                <a:effectLst/>
                <a:latin typeface="+mj-lt"/>
                <a:cs typeface="Times New Roman" pitchFamily="18" charset="0"/>
              </a:rPr>
              <a:t>Tôi tuyên xưng có một Phép Rửa để tha tội. Tôi trông đợi kẻ chết sống lại và sự</a:t>
            </a:r>
            <a:r>
              <a:rPr lang="en-US" sz="6600" b="0" dirty="0">
                <a:solidFill>
                  <a:srgbClr val="990000"/>
                </a:solidFill>
                <a:effectLst/>
                <a:latin typeface="+mj-lt"/>
                <a:cs typeface="Times New Roman" pitchFamily="18" charset="0"/>
              </a:rPr>
              <a:t> </a:t>
            </a:r>
            <a:r>
              <a:rPr lang="vi-VN" sz="6600" b="0" dirty="0">
                <a:solidFill>
                  <a:srgbClr val="990000"/>
                </a:solidFill>
                <a:effectLst/>
                <a:latin typeface="+mj-lt"/>
                <a:cs typeface="Times New Roman" pitchFamily="18" charset="0"/>
              </a:rPr>
              <a:t>sống đời sau. </a:t>
            </a:r>
            <a:r>
              <a:rPr lang="vi-VN" sz="6600" b="0" dirty="0">
                <a:solidFill>
                  <a:srgbClr val="002060"/>
                </a:solidFill>
                <a:effectLst/>
                <a:latin typeface="+mj-lt"/>
                <a:cs typeface="Times New Roman" pitchFamily="18" charset="0"/>
              </a:rPr>
              <a:t>Amen.</a:t>
            </a:r>
            <a:endParaRPr lang="en-US" sz="6600" b="0" dirty="0">
              <a:solidFill>
                <a:srgbClr val="002060"/>
              </a:solidFill>
              <a:effectLst/>
              <a:latin typeface="+mj-lt"/>
              <a:cs typeface="Times New Roman" pitchFamily="18" charset="0"/>
            </a:endParaRPr>
          </a:p>
        </p:txBody>
      </p:sp>
    </p:spTree>
    <p:extLst>
      <p:ext uri="{BB962C8B-B14F-4D97-AF65-F5344CB8AC3E}">
        <p14:creationId xmlns:p14="http://schemas.microsoft.com/office/powerpoint/2010/main" val="405411720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9080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76200" y="2038350"/>
            <a:ext cx="8942832" cy="1938992"/>
          </a:xfrm>
          <a:prstGeom prst="rect">
            <a:avLst/>
          </a:prstGeom>
        </p:spPr>
        <p:txBody>
          <a:bodyPr wrap="square">
            <a:spAutoFit/>
          </a:bodyPr>
          <a:lstStyle/>
          <a:p>
            <a:pPr algn="ctr"/>
            <a:r>
              <a:rPr lang="vi-VN" sz="6000" b="1" smtClean="0">
                <a:solidFill>
                  <a:srgbClr val="FF0000"/>
                </a:solidFill>
              </a:rPr>
              <a:t>Lễ Dâng 2</a:t>
            </a:r>
            <a:endParaRPr lang="en-US" sz="6000" b="1" dirty="0" smtClean="0">
              <a:solidFill>
                <a:srgbClr val="FF0000"/>
              </a:solidFill>
            </a:endParaRPr>
          </a:p>
          <a:p>
            <a:pPr algn="ctr"/>
            <a:r>
              <a:rPr lang="vi-VN" sz="6000" b="1" i="1" smtClean="0">
                <a:solidFill>
                  <a:srgbClr val="002060"/>
                </a:solidFill>
              </a:rPr>
              <a:t>Hồng Dung</a:t>
            </a:r>
            <a:endParaRPr lang="en-US" sz="6000" b="1" i="1" dirty="0">
              <a:solidFill>
                <a:srgbClr val="002060"/>
              </a:solidFill>
            </a:endParaRPr>
          </a:p>
        </p:txBody>
      </p:sp>
      <p:sp>
        <p:nvSpPr>
          <p:cNvPr id="7" name="Rectangle 6"/>
          <p:cNvSpPr/>
          <p:nvPr/>
        </p:nvSpPr>
        <p:spPr>
          <a:xfrm>
            <a:off x="0" y="895350"/>
            <a:ext cx="9144000" cy="1015663"/>
          </a:xfrm>
          <a:prstGeom prst="rect">
            <a:avLst/>
          </a:prstGeom>
        </p:spPr>
        <p:txBody>
          <a:bodyPr wrap="square">
            <a:spAutoFit/>
          </a:bodyPr>
          <a:lstStyle/>
          <a:p>
            <a:pPr algn="ctr"/>
            <a:r>
              <a:rPr lang="en-US" sz="6000" smtClean="0">
                <a:solidFill>
                  <a:srgbClr val="002060"/>
                </a:solidFill>
              </a:rPr>
              <a:t>Ca Dâng Lễ</a:t>
            </a:r>
            <a:endParaRPr lang="en-US" sz="6000">
              <a:solidFill>
                <a:srgbClr val="002060"/>
              </a:solidFill>
            </a:endParaRPr>
          </a:p>
        </p:txBody>
      </p:sp>
    </p:spTree>
    <p:extLst>
      <p:ext uri="{BB962C8B-B14F-4D97-AF65-F5344CB8AC3E}">
        <p14:creationId xmlns:p14="http://schemas.microsoft.com/office/powerpoint/2010/main" val="12358554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b="0" u="sng" dirty="0" err="1">
                <a:solidFill>
                  <a:srgbClr val="002060"/>
                </a:solidFill>
                <a:effectLst/>
              </a:rPr>
              <a:t>Đk</a:t>
            </a:r>
            <a:r>
              <a:rPr lang="en-US" sz="4800" b="0" u="sng">
                <a:solidFill>
                  <a:srgbClr val="002060"/>
                </a:solidFill>
                <a:effectLst/>
              </a:rPr>
              <a:t>:</a:t>
            </a:r>
            <a:r>
              <a:rPr lang="en-US" sz="4800" b="0">
                <a:solidFill>
                  <a:srgbClr val="990000"/>
                </a:solidFill>
                <a:effectLst/>
              </a:rPr>
              <a:t> </a:t>
            </a:r>
            <a:r>
              <a:rPr lang="vi-VN" sz="4800">
                <a:solidFill>
                  <a:srgbClr val="990000"/>
                </a:solidFill>
              </a:rPr>
              <a:t>Tựa trầm hương thơm bay nghi ngút nơi Thiên Cung nhiệm mầu. Xin cho lời con nguyện cầu toả bay lên trước Thiên Nhan. Đây lễ dâng con dâng trọn đời là Tình Yêu trong trái tim hồng.</a:t>
            </a:r>
            <a:endParaRPr lang="en-US" sz="4800" b="0" dirty="0">
              <a:solidFill>
                <a:srgbClr val="990000"/>
              </a:solidFill>
              <a:effectLst/>
            </a:endParaRPr>
          </a:p>
        </p:txBody>
      </p:sp>
    </p:spTree>
    <p:extLst>
      <p:ext uri="{BB962C8B-B14F-4D97-AF65-F5344CB8AC3E}">
        <p14:creationId xmlns:p14="http://schemas.microsoft.com/office/powerpoint/2010/main" val="37593992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b="0" u="sng" smtClean="0">
                <a:solidFill>
                  <a:srgbClr val="002060"/>
                </a:solidFill>
                <a:effectLst/>
              </a:rPr>
              <a:t>Tk1:</a:t>
            </a:r>
            <a:r>
              <a:rPr lang="en-US" sz="4800">
                <a:solidFill>
                  <a:srgbClr val="990000"/>
                </a:solidFill>
              </a:rPr>
              <a:t> </a:t>
            </a:r>
            <a:r>
              <a:rPr lang="vi-VN" sz="4800" smtClean="0">
                <a:solidFill>
                  <a:srgbClr val="990000"/>
                </a:solidFill>
              </a:rPr>
              <a:t>Đây </a:t>
            </a:r>
            <a:r>
              <a:rPr lang="vi-VN" sz="4800">
                <a:solidFill>
                  <a:srgbClr val="990000"/>
                </a:solidFill>
              </a:rPr>
              <a:t>ly rượu ươm tình nồng và bánh thơm do công người người, Ngài dủ thương ban xuống muôn ơn. Xin cho người luôn tìm người cùng nắm tay chung xây cuộc đời, tình nở hoa sống thái hoà.</a:t>
            </a:r>
            <a:endParaRPr lang="en-US" sz="4800" b="0" dirty="0">
              <a:solidFill>
                <a:srgbClr val="990000"/>
              </a:solidFill>
              <a:effectLst/>
            </a:endParaRPr>
          </a:p>
        </p:txBody>
      </p:sp>
    </p:spTree>
    <p:extLst>
      <p:ext uri="{BB962C8B-B14F-4D97-AF65-F5344CB8AC3E}">
        <p14:creationId xmlns:p14="http://schemas.microsoft.com/office/powerpoint/2010/main" val="22009098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b="0" u="sng" dirty="0" err="1">
                <a:solidFill>
                  <a:srgbClr val="002060"/>
                </a:solidFill>
                <a:effectLst/>
              </a:rPr>
              <a:t>Đk</a:t>
            </a:r>
            <a:r>
              <a:rPr lang="en-US" sz="4800" b="0" u="sng">
                <a:solidFill>
                  <a:srgbClr val="002060"/>
                </a:solidFill>
                <a:effectLst/>
              </a:rPr>
              <a:t>:</a:t>
            </a:r>
            <a:r>
              <a:rPr lang="en-US" sz="4800" b="0">
                <a:solidFill>
                  <a:srgbClr val="990000"/>
                </a:solidFill>
                <a:effectLst/>
              </a:rPr>
              <a:t> </a:t>
            </a:r>
            <a:r>
              <a:rPr lang="vi-VN" sz="4800">
                <a:solidFill>
                  <a:srgbClr val="990000"/>
                </a:solidFill>
              </a:rPr>
              <a:t>Tựa trầm hương thơm bay nghi ngút nơi Thiên Cung nhiệm mầu. Xin cho lời con nguyện cầu toả bay lên trước Thiên Nhan. Đây lễ dâng con dâng trọn đời là Tình Yêu trong trái tim hồng.</a:t>
            </a:r>
            <a:endParaRPr lang="en-US" sz="4800" b="0" dirty="0">
              <a:solidFill>
                <a:srgbClr val="990000"/>
              </a:solidFill>
              <a:effectLst/>
            </a:endParaRPr>
          </a:p>
        </p:txBody>
      </p:sp>
    </p:spTree>
    <p:extLst>
      <p:ext uri="{BB962C8B-B14F-4D97-AF65-F5344CB8AC3E}">
        <p14:creationId xmlns:p14="http://schemas.microsoft.com/office/powerpoint/2010/main" val="9863573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b="0" u="sng" dirty="0">
                <a:solidFill>
                  <a:srgbClr val="002060"/>
                </a:solidFill>
                <a:effectLst/>
              </a:rPr>
              <a:t>Tk2</a:t>
            </a:r>
            <a:r>
              <a:rPr lang="en-US" sz="4800" b="0" u="sng">
                <a:solidFill>
                  <a:srgbClr val="002060"/>
                </a:solidFill>
                <a:effectLst/>
              </a:rPr>
              <a:t>:</a:t>
            </a:r>
            <a:r>
              <a:rPr lang="en-US" sz="4800" b="0">
                <a:solidFill>
                  <a:srgbClr val="990000"/>
                </a:solidFill>
                <a:effectLst/>
              </a:rPr>
              <a:t> </a:t>
            </a:r>
            <a:r>
              <a:rPr lang="vi-VN" sz="4800">
                <a:solidFill>
                  <a:srgbClr val="990000"/>
                </a:solidFill>
              </a:rPr>
              <a:t>Con xin hiệp dâng về Trời: Niềm sướng vui, âu lo muộn phiền, đời bình yên hay lúc gian truân. Xin cho đời con ngày ngày: Là Lễ Dâng, dâng trên bàn thờ, dù đời con xót xa nhiều.</a:t>
            </a:r>
            <a:endParaRPr lang="vi-VN" sz="4800" dirty="0">
              <a:solidFill>
                <a:srgbClr val="990000"/>
              </a:solidFill>
            </a:endParaRPr>
          </a:p>
        </p:txBody>
      </p:sp>
    </p:spTree>
    <p:extLst>
      <p:ext uri="{BB962C8B-B14F-4D97-AF65-F5344CB8AC3E}">
        <p14:creationId xmlns:p14="http://schemas.microsoft.com/office/powerpoint/2010/main" val="21997094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b="0" u="sng" dirty="0" err="1">
                <a:solidFill>
                  <a:srgbClr val="002060"/>
                </a:solidFill>
                <a:effectLst/>
              </a:rPr>
              <a:t>Đk</a:t>
            </a:r>
            <a:r>
              <a:rPr lang="en-US" sz="4800" b="0" u="sng">
                <a:solidFill>
                  <a:srgbClr val="002060"/>
                </a:solidFill>
                <a:effectLst/>
              </a:rPr>
              <a:t>:</a:t>
            </a:r>
            <a:r>
              <a:rPr lang="en-US" sz="4800" b="0">
                <a:solidFill>
                  <a:srgbClr val="990000"/>
                </a:solidFill>
                <a:effectLst/>
              </a:rPr>
              <a:t> </a:t>
            </a:r>
            <a:r>
              <a:rPr lang="vi-VN" sz="4800">
                <a:solidFill>
                  <a:srgbClr val="990000"/>
                </a:solidFill>
              </a:rPr>
              <a:t>Tựa trầm hương thơm bay nghi ngút nơi Thiên Cung nhiệm mầu. Xin cho lời con nguyện cầu toả bay lên trước Thiên Nhan. Đây lễ dâng con dâng trọn đời là Tình Yêu trong trái tim hồng.</a:t>
            </a:r>
            <a:endParaRPr lang="en-US" sz="4800" b="0" dirty="0">
              <a:solidFill>
                <a:srgbClr val="990000"/>
              </a:solidFill>
              <a:effectLst/>
            </a:endParaRPr>
          </a:p>
        </p:txBody>
      </p:sp>
    </p:spTree>
    <p:extLst>
      <p:ext uri="{BB962C8B-B14F-4D97-AF65-F5344CB8AC3E}">
        <p14:creationId xmlns:p14="http://schemas.microsoft.com/office/powerpoint/2010/main" val="9863573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908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90000"/>
              </a:lnSpc>
              <a:spcBef>
                <a:spcPts val="0"/>
              </a:spcBef>
            </a:pPr>
            <a:r>
              <a:rPr lang="en-US" sz="4800" b="0" u="sng" smtClean="0">
                <a:solidFill>
                  <a:srgbClr val="002060"/>
                </a:solidFill>
                <a:effectLst/>
                <a:latin typeface="+mj-lt"/>
              </a:rPr>
              <a:t>Đk</a:t>
            </a:r>
            <a:r>
              <a:rPr lang="vi-VN" sz="4800" b="0" u="sng" smtClean="0">
                <a:solidFill>
                  <a:srgbClr val="002060"/>
                </a:solidFill>
                <a:effectLst/>
                <a:latin typeface="+mj-lt"/>
              </a:rPr>
              <a:t>:</a:t>
            </a:r>
            <a:r>
              <a:rPr lang="en-US" sz="4800">
                <a:solidFill>
                  <a:srgbClr val="990000"/>
                </a:solidFill>
                <a:latin typeface="+mj-lt"/>
              </a:rPr>
              <a:t> </a:t>
            </a:r>
            <a:r>
              <a:rPr lang="vi-VN" sz="4800">
                <a:solidFill>
                  <a:srgbClr val="990000"/>
                </a:solidFill>
                <a:latin typeface="+mj-lt"/>
              </a:rPr>
              <a:t>Hãy đến trước nhan Ngài. Hồn ơi reo lên ý thơ, đàn ơi vang lên tiếng tơ ca mừng Vua Chí Thánh. Hãy đến trước nhan Ngài. Cùng tôn vinh Thiên Chúa ta là Vua trên muôn các Vua danh Ngài luôn vững bền.</a:t>
            </a:r>
          </a:p>
        </p:txBody>
      </p:sp>
    </p:spTree>
    <p:extLst>
      <p:ext uri="{BB962C8B-B14F-4D97-AF65-F5344CB8AC3E}">
        <p14:creationId xmlns:p14="http://schemas.microsoft.com/office/powerpoint/2010/main" val="410000403"/>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5400" b="0" dirty="0">
                <a:solidFill>
                  <a:srgbClr val="990000"/>
                </a:solidFill>
                <a:effectLst/>
                <a:latin typeface="+mj-lt"/>
              </a:rPr>
              <a:t>Ca </a:t>
            </a:r>
            <a:r>
              <a:rPr lang="en-US" sz="5400" b="0" dirty="0" err="1">
                <a:solidFill>
                  <a:srgbClr val="990000"/>
                </a:solidFill>
                <a:effectLst/>
                <a:latin typeface="+mj-lt"/>
              </a:rPr>
              <a:t>Nguyện</a:t>
            </a:r>
            <a:r>
              <a:rPr lang="en-US" sz="5400" b="0" dirty="0">
                <a:solidFill>
                  <a:srgbClr val="990000"/>
                </a:solidFill>
                <a:effectLst/>
                <a:latin typeface="+mj-lt"/>
              </a:rPr>
              <a:t> </a:t>
            </a:r>
            <a:r>
              <a:rPr lang="en-US" sz="5400" b="0" dirty="0" err="1">
                <a:solidFill>
                  <a:srgbClr val="990000"/>
                </a:solidFill>
                <a:effectLst/>
                <a:latin typeface="+mj-lt"/>
              </a:rPr>
              <a:t>Hiệp</a:t>
            </a:r>
            <a:r>
              <a:rPr lang="en-US" sz="5400" b="0" dirty="0">
                <a:solidFill>
                  <a:srgbClr val="990000"/>
                </a:solidFill>
                <a:effectLst/>
                <a:latin typeface="+mj-lt"/>
              </a:rPr>
              <a:t> </a:t>
            </a:r>
            <a:r>
              <a:rPr lang="en-US" sz="5400" b="0" dirty="0" err="1">
                <a:solidFill>
                  <a:srgbClr val="990000"/>
                </a:solidFill>
                <a:effectLst/>
                <a:latin typeface="+mj-lt"/>
              </a:rPr>
              <a:t>Lễ</a:t>
            </a:r>
            <a:r>
              <a:rPr lang="en-US" sz="6600" b="0">
                <a:solidFill>
                  <a:srgbClr val="990000"/>
                </a:solidFill>
                <a:effectLst/>
                <a:latin typeface="+mj-lt"/>
              </a:rPr>
              <a:t/>
            </a:r>
            <a:br>
              <a:rPr lang="en-US" sz="6600" b="0">
                <a:solidFill>
                  <a:srgbClr val="990000"/>
                </a:solidFill>
                <a:effectLst/>
                <a:latin typeface="+mj-lt"/>
              </a:rPr>
            </a:br>
            <a:r>
              <a:rPr lang="en-US" sz="6000">
                <a:solidFill>
                  <a:srgbClr val="990000"/>
                </a:solidFill>
              </a:rPr>
              <a:t>Giêsu Vua Muôn Vua</a:t>
            </a:r>
            <a:r>
              <a:rPr lang="en-US" sz="4800">
                <a:solidFill>
                  <a:srgbClr val="990000"/>
                </a:solidFill>
              </a:rPr>
              <a:t/>
            </a:r>
            <a:br>
              <a:rPr lang="en-US" sz="4800">
                <a:solidFill>
                  <a:srgbClr val="990000"/>
                </a:solidFill>
              </a:rPr>
            </a:br>
            <a:r>
              <a:rPr lang="en-US" sz="4800" i="1" smtClean="0">
                <a:solidFill>
                  <a:srgbClr val="002060"/>
                </a:solidFill>
              </a:rPr>
              <a:t>Huyền Linh</a:t>
            </a:r>
            <a:endParaRPr lang="en-US" sz="9600" b="0" i="1" dirty="0">
              <a:solidFill>
                <a:srgbClr val="002060"/>
              </a:solidFill>
              <a:effectLst/>
            </a:endParaRPr>
          </a:p>
        </p:txBody>
      </p:sp>
    </p:spTree>
    <p:extLst>
      <p:ext uri="{BB962C8B-B14F-4D97-AF65-F5344CB8AC3E}">
        <p14:creationId xmlns:p14="http://schemas.microsoft.com/office/powerpoint/2010/main" val="35387842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u="sng" dirty="0" err="1">
                <a:solidFill>
                  <a:srgbClr val="002060"/>
                </a:solidFill>
              </a:rPr>
              <a:t>T</a:t>
            </a:r>
            <a:r>
              <a:rPr lang="en-US" sz="4800" b="0" u="sng" smtClean="0">
                <a:solidFill>
                  <a:srgbClr val="002060"/>
                </a:solidFill>
                <a:effectLst/>
              </a:rPr>
              <a:t>k</a:t>
            </a:r>
            <a:r>
              <a:rPr lang="en-US" sz="4800" b="0" u="sng">
                <a:solidFill>
                  <a:srgbClr val="002060"/>
                </a:solidFill>
                <a:effectLst/>
              </a:rPr>
              <a:t>:</a:t>
            </a:r>
            <a:r>
              <a:rPr lang="en-US" sz="4800" b="0">
                <a:solidFill>
                  <a:srgbClr val="990000"/>
                </a:solidFill>
                <a:effectLst/>
              </a:rPr>
              <a:t> </a:t>
            </a:r>
            <a:r>
              <a:rPr lang="vi-VN" sz="4800">
                <a:solidFill>
                  <a:srgbClr val="990000"/>
                </a:solidFill>
              </a:rPr>
              <a:t>Ôi Giêsu! Chúa Giêsu là Vua, Chúa muôn thuở là Vua. Ôi Giêsu! Khi nghe tên thánh Chúa Giêsu các tầng trời bừng sáng, các tà thần chạy trốn, khắp trái đất khiếp run. Ôi Giêsu</a:t>
            </a:r>
            <a:r>
              <a:rPr lang="vi-VN" sz="4800" smtClean="0">
                <a:solidFill>
                  <a:srgbClr val="990000"/>
                </a:solidFill>
              </a:rPr>
              <a:t>!</a:t>
            </a:r>
            <a:r>
              <a:rPr lang="en-US" sz="4800">
                <a:solidFill>
                  <a:srgbClr val="990000"/>
                </a:solidFill>
              </a:rPr>
              <a:t> </a:t>
            </a:r>
            <a:r>
              <a:rPr lang="en-US" sz="4800" smtClean="0">
                <a:solidFill>
                  <a:srgbClr val="003300"/>
                </a:solidFill>
              </a:rPr>
              <a:t>. . .</a:t>
            </a:r>
            <a:endParaRPr lang="en-US" sz="4800" b="0" dirty="0">
              <a:solidFill>
                <a:srgbClr val="003300"/>
              </a:solidFill>
              <a:effectLst/>
            </a:endParaRPr>
          </a:p>
        </p:txBody>
      </p:sp>
    </p:spTree>
    <p:extLst>
      <p:ext uri="{BB962C8B-B14F-4D97-AF65-F5344CB8AC3E}">
        <p14:creationId xmlns:p14="http://schemas.microsoft.com/office/powerpoint/2010/main" val="17187707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u="sng" smtClean="0">
                <a:solidFill>
                  <a:srgbClr val="002060"/>
                </a:solidFill>
              </a:rPr>
              <a:t>…</a:t>
            </a:r>
            <a:r>
              <a:rPr lang="en-US" sz="4800" b="0" smtClean="0">
                <a:solidFill>
                  <a:srgbClr val="990000"/>
                </a:solidFill>
                <a:effectLst/>
              </a:rPr>
              <a:t> </a:t>
            </a:r>
            <a:r>
              <a:rPr lang="vi-VN" sz="4800" smtClean="0">
                <a:solidFill>
                  <a:srgbClr val="990000"/>
                </a:solidFill>
              </a:rPr>
              <a:t>Nơi </a:t>
            </a:r>
            <a:r>
              <a:rPr lang="vi-VN" sz="4800">
                <a:solidFill>
                  <a:srgbClr val="990000"/>
                </a:solidFill>
              </a:rPr>
              <a:t>thiên cung tiếng hát vang hô, nơi dương gian gối uốn lạy thờ: thờ lạy Chúa Giêsu, Người là Chúa các chúa. Ôi Giêsu! Chúa Giêsu là Vua, Chúa muôn thuở là Vua muôn vua.</a:t>
            </a:r>
            <a:endParaRPr lang="en-US" sz="4800" b="0" dirty="0">
              <a:solidFill>
                <a:srgbClr val="990000"/>
              </a:solidFill>
              <a:effectLst/>
            </a:endParaRPr>
          </a:p>
        </p:txBody>
      </p:sp>
    </p:spTree>
    <p:extLst>
      <p:ext uri="{BB962C8B-B14F-4D97-AF65-F5344CB8AC3E}">
        <p14:creationId xmlns:p14="http://schemas.microsoft.com/office/powerpoint/2010/main" val="20688054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fontAlgn="base"/>
            <a:r>
              <a:rPr lang="en-US" sz="5400" b="0" u="sng" smtClean="0">
                <a:solidFill>
                  <a:srgbClr val="002060"/>
                </a:solidFill>
                <a:effectLst/>
              </a:rPr>
              <a:t>Tk:</a:t>
            </a:r>
            <a:r>
              <a:rPr lang="en-US" sz="5400" b="0" smtClean="0">
                <a:solidFill>
                  <a:srgbClr val="990000"/>
                </a:solidFill>
                <a:effectLst/>
              </a:rPr>
              <a:t> </a:t>
            </a:r>
            <a:r>
              <a:rPr lang="vi-VN" sz="5400">
                <a:solidFill>
                  <a:srgbClr val="990000"/>
                </a:solidFill>
              </a:rPr>
              <a:t>Nhìn về phía thánh cung nến đèn lênh láng sáng, hương trầm nghi ngút bay, đàn ca vang réo rắt. Chúa Giêsu ngự đây, trái tim tôi bừng </a:t>
            </a:r>
            <a:r>
              <a:rPr lang="vi-VN" sz="5400" smtClean="0">
                <a:solidFill>
                  <a:srgbClr val="990000"/>
                </a:solidFill>
              </a:rPr>
              <a:t>say</a:t>
            </a:r>
            <a:r>
              <a:rPr lang="en-US" sz="5400" smtClean="0">
                <a:solidFill>
                  <a:srgbClr val="003300"/>
                </a:solidFill>
              </a:rPr>
              <a:t>…</a:t>
            </a:r>
            <a:endParaRPr lang="vi-VN" sz="5400" b="0" dirty="0">
              <a:solidFill>
                <a:srgbClr val="003300"/>
              </a:solidFill>
              <a:effectLst/>
            </a:endParaRPr>
          </a:p>
        </p:txBody>
      </p:sp>
    </p:spTree>
    <p:extLst>
      <p:ext uri="{BB962C8B-B14F-4D97-AF65-F5344CB8AC3E}">
        <p14:creationId xmlns:p14="http://schemas.microsoft.com/office/powerpoint/2010/main" val="520350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fontAlgn="base"/>
            <a:r>
              <a:rPr lang="en-US" sz="5400" u="sng" smtClean="0">
                <a:solidFill>
                  <a:srgbClr val="002060"/>
                </a:solidFill>
              </a:rPr>
              <a:t>…</a:t>
            </a:r>
            <a:r>
              <a:rPr lang="en-US" sz="5400" b="0" smtClean="0">
                <a:solidFill>
                  <a:srgbClr val="990000"/>
                </a:solidFill>
                <a:effectLst/>
              </a:rPr>
              <a:t> </a:t>
            </a:r>
            <a:r>
              <a:rPr lang="vi-VN" sz="5400" smtClean="0">
                <a:solidFill>
                  <a:srgbClr val="990000"/>
                </a:solidFill>
              </a:rPr>
              <a:t>tôi </a:t>
            </a:r>
            <a:r>
              <a:rPr lang="vi-VN" sz="5400">
                <a:solidFill>
                  <a:srgbClr val="990000"/>
                </a:solidFill>
              </a:rPr>
              <a:t>thờ lạy Chúa muôn loài, tôi thờ lạy Chúa các chúa. Chúa Giêsu là Vua, Chúa muôn thuở là Vua, nhưng lòng Chúa không bến bờ, tự hiến thân trên bàn thờ.</a:t>
            </a:r>
            <a:endParaRPr lang="vi-VN" sz="5400" b="0" dirty="0">
              <a:solidFill>
                <a:srgbClr val="990000"/>
              </a:solidFill>
              <a:effectLst/>
            </a:endParaRPr>
          </a:p>
        </p:txBody>
      </p:sp>
    </p:spTree>
    <p:extLst>
      <p:ext uri="{BB962C8B-B14F-4D97-AF65-F5344CB8AC3E}">
        <p14:creationId xmlns:p14="http://schemas.microsoft.com/office/powerpoint/2010/main" val="11780761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9080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57150"/>
            <a:ext cx="9144000" cy="4400550"/>
          </a:xfrm>
        </p:spPr>
        <p:txBody>
          <a:bodyPr>
            <a:normAutofit/>
          </a:bodyPr>
          <a:lstStyle/>
          <a:p>
            <a:r>
              <a:rPr lang="en-US" sz="8000" b="0" dirty="0">
                <a:solidFill>
                  <a:srgbClr val="990000"/>
                </a:solidFill>
                <a:effectLst/>
                <a:latin typeface="+mj-lt"/>
              </a:rPr>
              <a:t>Ca </a:t>
            </a:r>
            <a:r>
              <a:rPr lang="en-US" sz="8000" b="0" dirty="0" err="1">
                <a:solidFill>
                  <a:srgbClr val="990000"/>
                </a:solidFill>
                <a:effectLst/>
                <a:latin typeface="+mj-lt"/>
              </a:rPr>
              <a:t>Kết</a:t>
            </a:r>
            <a:r>
              <a:rPr lang="en-US" sz="8000" b="0" dirty="0">
                <a:solidFill>
                  <a:srgbClr val="990000"/>
                </a:solidFill>
                <a:effectLst/>
                <a:latin typeface="+mj-lt"/>
              </a:rPr>
              <a:t> </a:t>
            </a:r>
            <a:r>
              <a:rPr lang="en-US" sz="8000" b="0" dirty="0" err="1">
                <a:solidFill>
                  <a:srgbClr val="990000"/>
                </a:solidFill>
                <a:effectLst/>
                <a:latin typeface="+mj-lt"/>
              </a:rPr>
              <a:t>Lễ</a:t>
            </a:r>
            <a:r>
              <a:rPr lang="en-US" sz="8000" b="0">
                <a:solidFill>
                  <a:srgbClr val="990000"/>
                </a:solidFill>
                <a:effectLst/>
                <a:latin typeface="+mj-lt"/>
              </a:rPr>
              <a:t/>
            </a:r>
            <a:br>
              <a:rPr lang="en-US" sz="8000" b="0">
                <a:solidFill>
                  <a:srgbClr val="990000"/>
                </a:solidFill>
                <a:effectLst/>
                <a:latin typeface="+mj-lt"/>
              </a:rPr>
            </a:br>
            <a:r>
              <a:rPr lang="vi-VN" sz="4800">
                <a:solidFill>
                  <a:srgbClr val="990000"/>
                </a:solidFill>
              </a:rPr>
              <a:t>XIN ƠN BÌNH AN HIỆP </a:t>
            </a:r>
            <a:r>
              <a:rPr lang="vi-VN" sz="4800" smtClean="0">
                <a:solidFill>
                  <a:srgbClr val="990000"/>
                </a:solidFill>
              </a:rPr>
              <a:t>NHẤT</a:t>
            </a:r>
            <a:endParaRPr lang="en-US" sz="6000" b="0" i="1" dirty="0">
              <a:solidFill>
                <a:srgbClr val="002060"/>
              </a:solidFill>
              <a:effectLst/>
            </a:endParaRPr>
          </a:p>
        </p:txBody>
      </p:sp>
    </p:spTree>
    <p:extLst>
      <p:ext uri="{BB962C8B-B14F-4D97-AF65-F5344CB8AC3E}">
        <p14:creationId xmlns:p14="http://schemas.microsoft.com/office/powerpoint/2010/main" val="3508502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a:solidFill>
                  <a:srgbClr val="990000"/>
                </a:solidFill>
              </a:rPr>
              <a:t>Lạy Chúa, xin đừng chấp tội chúng con, nhưng xin nhìn đến đức tin Hội Thánh Chúa mà ban cho chúng con ơn Hiệp Nhất ơn Bình An.</a:t>
            </a:r>
            <a:endParaRPr lang="vi-VN" sz="6000" b="0" dirty="0">
              <a:solidFill>
                <a:srgbClr val="990000"/>
              </a:solidFill>
              <a:effectLst/>
            </a:endParaRPr>
          </a:p>
        </p:txBody>
      </p:sp>
    </p:spTree>
    <p:extLst>
      <p:ext uri="{BB962C8B-B14F-4D97-AF65-F5344CB8AC3E}">
        <p14:creationId xmlns:p14="http://schemas.microsoft.com/office/powerpoint/2010/main" val="4278353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a:solidFill>
                  <a:srgbClr val="990000"/>
                </a:solidFill>
              </a:rPr>
              <a:t>Xin ban Thánh Thần Chúa xuống trên chúng con, để Ngài đổi mới, để Ngài hiệp nhất, các con của Ngài trong một chân lý và trong một tình yêu.</a:t>
            </a:r>
            <a:endParaRPr lang="en-US" sz="5400" b="0" dirty="0">
              <a:solidFill>
                <a:srgbClr val="990000"/>
              </a:solidFill>
              <a:effectLst/>
            </a:endParaRPr>
          </a:p>
        </p:txBody>
      </p:sp>
    </p:spTree>
    <p:extLst>
      <p:ext uri="{BB962C8B-B14F-4D97-AF65-F5344CB8AC3E}">
        <p14:creationId xmlns:p14="http://schemas.microsoft.com/office/powerpoint/2010/main" val="28175316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a:solidFill>
                  <a:srgbClr val="990000"/>
                </a:solidFill>
              </a:rPr>
              <a:t>Xin gìn giữ </a:t>
            </a:r>
            <a:r>
              <a:rPr lang="vi-VN" sz="5400" smtClean="0">
                <a:solidFill>
                  <a:srgbClr val="990000"/>
                </a:solidFill>
              </a:rPr>
              <a:t>Xứ đạo chúng </a:t>
            </a:r>
            <a:r>
              <a:rPr lang="vi-VN" sz="5400">
                <a:solidFill>
                  <a:srgbClr val="990000"/>
                </a:solidFill>
              </a:rPr>
              <a:t>con trong quyền năng Chúa. Xin cho hết mọi người được biết yêu thương nhau để xứng đáng là môn đệ của Cha.</a:t>
            </a:r>
          </a:p>
        </p:txBody>
      </p:sp>
    </p:spTree>
    <p:extLst>
      <p:ext uri="{BB962C8B-B14F-4D97-AF65-F5344CB8AC3E}">
        <p14:creationId xmlns:p14="http://schemas.microsoft.com/office/powerpoint/2010/main" val="39515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90000"/>
              </a:lnSpc>
              <a:spcBef>
                <a:spcPts val="0"/>
              </a:spcBef>
            </a:pPr>
            <a:r>
              <a:rPr lang="en-US" sz="6000" b="0" u="sng" smtClean="0">
                <a:solidFill>
                  <a:srgbClr val="002060"/>
                </a:solidFill>
                <a:effectLst/>
                <a:latin typeface="+mj-lt"/>
              </a:rPr>
              <a:t>Tk2</a:t>
            </a:r>
            <a:r>
              <a:rPr lang="vi-VN" sz="6000" b="0" u="sng" smtClean="0">
                <a:solidFill>
                  <a:srgbClr val="002060"/>
                </a:solidFill>
                <a:effectLst/>
                <a:latin typeface="+mj-lt"/>
              </a:rPr>
              <a:t>:</a:t>
            </a:r>
            <a:r>
              <a:rPr lang="en-US" sz="6000">
                <a:solidFill>
                  <a:srgbClr val="990000"/>
                </a:solidFill>
                <a:latin typeface="+mj-lt"/>
              </a:rPr>
              <a:t> </a:t>
            </a:r>
            <a:r>
              <a:rPr lang="vi-VN" sz="6000">
                <a:solidFill>
                  <a:srgbClr val="990000"/>
                </a:solidFill>
                <a:latin typeface="+mj-lt"/>
              </a:rPr>
              <a:t>Hỡi muôn tâm hồn đặt vững niềm tin Chúa. Chúa sẽ chẳng bỏ rơi. Chúa sẽ chẳng rời. Ngài mãi một niềm ưu ái chở che.</a:t>
            </a:r>
          </a:p>
        </p:txBody>
      </p:sp>
    </p:spTree>
    <p:extLst>
      <p:ext uri="{BB962C8B-B14F-4D97-AF65-F5344CB8AC3E}">
        <p14:creationId xmlns:p14="http://schemas.microsoft.com/office/powerpoint/2010/main" val="2805845330"/>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a:solidFill>
                  <a:srgbClr val="990000"/>
                </a:solidFill>
              </a:rPr>
              <a:t>Lạy Chúa, xin đừng chấp tội chúng con, nhưng xin nhìn đến đức tin Hội Thánh Chúa mà ban cho chúng con ơn Hiệp Nhất ơn Bình An.</a:t>
            </a:r>
            <a:endParaRPr lang="vi-VN" sz="6000" b="0" dirty="0">
              <a:solidFill>
                <a:srgbClr val="990000"/>
              </a:solidFill>
              <a:effectLst/>
            </a:endParaRPr>
          </a:p>
        </p:txBody>
      </p:sp>
    </p:spTree>
    <p:extLst>
      <p:ext uri="{BB962C8B-B14F-4D97-AF65-F5344CB8AC3E}">
        <p14:creationId xmlns:p14="http://schemas.microsoft.com/office/powerpoint/2010/main" val="247656080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908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90000"/>
              </a:lnSpc>
              <a:spcBef>
                <a:spcPts val="0"/>
              </a:spcBef>
            </a:pPr>
            <a:r>
              <a:rPr lang="en-US" sz="4800" b="0" u="sng" smtClean="0">
                <a:solidFill>
                  <a:srgbClr val="002060"/>
                </a:solidFill>
                <a:effectLst/>
                <a:latin typeface="+mj-lt"/>
              </a:rPr>
              <a:t>Đk</a:t>
            </a:r>
            <a:r>
              <a:rPr lang="vi-VN" sz="4800" b="0" u="sng" smtClean="0">
                <a:solidFill>
                  <a:srgbClr val="002060"/>
                </a:solidFill>
                <a:effectLst/>
                <a:latin typeface="+mj-lt"/>
              </a:rPr>
              <a:t>:</a:t>
            </a:r>
            <a:r>
              <a:rPr lang="en-US" sz="4800">
                <a:solidFill>
                  <a:srgbClr val="990000"/>
                </a:solidFill>
                <a:latin typeface="+mj-lt"/>
              </a:rPr>
              <a:t> </a:t>
            </a:r>
            <a:r>
              <a:rPr lang="vi-VN" sz="4800">
                <a:solidFill>
                  <a:srgbClr val="990000"/>
                </a:solidFill>
                <a:latin typeface="+mj-lt"/>
              </a:rPr>
              <a:t>Hãy đến trước nhan Ngài. Hồn ơi reo lên ý thơ, đàn ơi vang lên tiếng tơ ca mừng Vua Chí Thánh. Hãy đến trước nhan Ngài. Cùng tôn vinh Thiên Chúa ta là Vua trên muôn các Vua danh Ngài luôn vững bền.</a:t>
            </a:r>
          </a:p>
        </p:txBody>
      </p:sp>
    </p:spTree>
    <p:extLst>
      <p:ext uri="{BB962C8B-B14F-4D97-AF65-F5344CB8AC3E}">
        <p14:creationId xmlns:p14="http://schemas.microsoft.com/office/powerpoint/2010/main" val="8813552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2718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ctrTitle"/>
          </p:nvPr>
        </p:nvSpPr>
        <p:spPr/>
        <p:txBody>
          <a:bodyPr/>
          <a:lstStyle/>
          <a:p>
            <a:pPr eaLnBrk="1" hangingPunct="1"/>
            <a:r>
              <a:rPr lang="en-US" b="0">
                <a:solidFill>
                  <a:srgbClr val="990000"/>
                </a:solidFill>
                <a:effectLst/>
                <a:latin typeface="+mj-lt"/>
              </a:rPr>
              <a:t/>
            </a:r>
            <a:br>
              <a:rPr lang="en-US" b="0">
                <a:solidFill>
                  <a:srgbClr val="990000"/>
                </a:solidFill>
                <a:effectLst/>
                <a:latin typeface="+mj-lt"/>
              </a:rPr>
            </a:br>
            <a:endParaRPr lang="en-US" b="0">
              <a:solidFill>
                <a:srgbClr val="990000"/>
              </a:solidFill>
              <a:effectLst/>
              <a:latin typeface="+mj-lt"/>
            </a:endParaRPr>
          </a:p>
        </p:txBody>
      </p:sp>
      <p:sp>
        <p:nvSpPr>
          <p:cNvPr id="78851" name="Rectangle 3"/>
          <p:cNvSpPr>
            <a:spLocks noGrp="1" noChangeArrowheads="1"/>
          </p:cNvSpPr>
          <p:nvPr>
            <p:ph type="subTitle" idx="1"/>
          </p:nvPr>
        </p:nvSpPr>
        <p:spPr>
          <a:xfrm>
            <a:off x="0" y="0"/>
            <a:ext cx="9144000" cy="5143500"/>
          </a:xfrm>
        </p:spPr>
        <p:txBody>
          <a:bodyPr/>
          <a:lstStyle/>
          <a:p>
            <a:pPr eaLnBrk="1" hangingPunct="1">
              <a:lnSpc>
                <a:spcPct val="150000"/>
              </a:lnSpc>
            </a:pPr>
            <a:endParaRPr lang="en-US" sz="3600" b="0">
              <a:solidFill>
                <a:srgbClr val="002060"/>
              </a:solidFill>
              <a:effectLst/>
              <a:latin typeface="+mj-lt"/>
              <a:cs typeface="Times New Roman" panose="02020603050405020304" pitchFamily="18" charset="0"/>
            </a:endParaRPr>
          </a:p>
          <a:p>
            <a:pPr eaLnBrk="1" hangingPunct="1">
              <a:lnSpc>
                <a:spcPct val="150000"/>
              </a:lnSpc>
            </a:pPr>
            <a:r>
              <a:rPr lang="en-US" sz="7200" b="0" i="1">
                <a:solidFill>
                  <a:srgbClr val="002060"/>
                </a:solidFill>
                <a:effectLst/>
                <a:latin typeface="+mj-lt"/>
                <a:cs typeface="Times New Roman" panose="02020603050405020304" pitchFamily="18" charset="0"/>
              </a:rPr>
              <a:t>KINH VINH DANH</a:t>
            </a:r>
          </a:p>
          <a:p>
            <a:pPr eaLnBrk="1" hangingPunct="1">
              <a:lnSpc>
                <a:spcPct val="150000"/>
              </a:lnSpc>
            </a:pPr>
            <a:r>
              <a:rPr lang="en-US" sz="7200" b="0" i="1">
                <a:solidFill>
                  <a:srgbClr val="002060"/>
                </a:solidFill>
                <a:effectLst/>
                <a:latin typeface="+mj-lt"/>
                <a:cs typeface="Times New Roman" panose="02020603050405020304" pitchFamily="18" charset="0"/>
              </a:rPr>
              <a:t>Ca Lên Đi 2</a:t>
            </a:r>
            <a:endParaRPr lang="vi-VN" sz="7200" b="0" i="1">
              <a:solidFill>
                <a:srgbClr val="002060"/>
              </a:solidFill>
              <a:effectLst/>
              <a:latin typeface="+mj-lt"/>
              <a:cs typeface="Times New Roman" panose="02020603050405020304" pitchFamily="18" charset="0"/>
            </a:endParaRPr>
          </a:p>
        </p:txBody>
      </p:sp>
    </p:spTree>
    <p:extLst>
      <p:ext uri="{BB962C8B-B14F-4D97-AF65-F5344CB8AC3E}">
        <p14:creationId xmlns:p14="http://schemas.microsoft.com/office/powerpoint/2010/main" val="3068744730"/>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2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1443</TotalTime>
  <Words>1435</Words>
  <Application>Microsoft Office PowerPoint</Application>
  <PresentationFormat>On-screen Show (16:9)</PresentationFormat>
  <Paragraphs>67</Paragraphs>
  <Slides>61</Slides>
  <Notes>0</Notes>
  <HiddenSlides>0</HiddenSlides>
  <MMClips>0</MMClips>
  <ScaleCrop>false</ScaleCrop>
  <HeadingPairs>
    <vt:vector size="4" baseType="variant">
      <vt:variant>
        <vt:lpstr>Theme</vt:lpstr>
      </vt:variant>
      <vt:variant>
        <vt:i4>13</vt:i4>
      </vt:variant>
      <vt:variant>
        <vt:lpstr>Slide Titles</vt:lpstr>
      </vt:variant>
      <vt:variant>
        <vt:i4>61</vt:i4>
      </vt:variant>
    </vt:vector>
  </HeadingPairs>
  <TitlesOfParts>
    <vt:vector size="74" baseType="lpstr">
      <vt:lpstr>Office Theme</vt:lpstr>
      <vt:lpstr>36_Default Design</vt:lpstr>
      <vt:lpstr>10_Office Theme</vt:lpstr>
      <vt:lpstr>37_Default Design</vt:lpstr>
      <vt:lpstr>6_Office Theme</vt:lpstr>
      <vt:lpstr>13_Office Theme</vt:lpstr>
      <vt:lpstr>14_Office Theme</vt:lpstr>
      <vt:lpstr>28_Office Theme</vt:lpstr>
      <vt:lpstr>9_Office Theme</vt:lpstr>
      <vt:lpstr>11_Office Theme</vt:lpstr>
      <vt:lpstr>1_Office Theme</vt:lpstr>
      <vt:lpstr>5_Office Theme</vt:lpstr>
      <vt:lpstr>2_Office Theme</vt:lpstr>
      <vt:lpstr>PowerPoint Presentation</vt:lpstr>
      <vt:lpstr>Ca Nhập Lễ ĐẾN TRƯỚC NHAN NGÀI Ngọc Linh</vt:lpstr>
      <vt:lpstr>PowerPoint Presentation</vt:lpstr>
      <vt:lpstr>PowerPoint Presentation</vt:lpstr>
      <vt:lpstr>PowerPoint Presentation</vt:lpstr>
      <vt:lpstr>PowerPoint Presentation</vt:lpstr>
      <vt:lpstr>PowerPoint Presentation</vt:lpstr>
      <vt:lpstr>PowerPoint Presentation</vt:lpstr>
      <vt:lpstr> </vt:lpstr>
      <vt:lpstr> </vt:lpstr>
      <vt:lpstr> </vt:lpstr>
      <vt:lpstr> </vt:lpstr>
      <vt:lpstr> </vt:lpstr>
      <vt:lpstr> </vt:lpstr>
      <vt:lpstr> </vt:lpstr>
      <vt:lpstr> </vt:lpstr>
      <vt:lpstr>PowerPoint Presentation</vt:lpstr>
      <vt:lpstr>Thánh Vịnh 92 Lễ Chúa Ki-tô Vua Vũ Trụ Năm B 03 Câu </vt:lpstr>
      <vt:lpstr>Đk: Chúa hiển trị, Ngài mặc uy phong như cẩm bào.</vt:lpstr>
      <vt:lpstr>Tk1: Chúa là Đức Vua hiển trị, Ngài khoác uy phong như cẩm bào, lấy dũng lực làm cân đai.</vt:lpstr>
      <vt:lpstr>Đk: Chúa hiển trị, Ngài mặc uy phong như cẩm bào.</vt:lpstr>
      <vt:lpstr>Tk2: Giữ hoàn vũ không chuyển rời, vạn kiếp cung ngai luôn vững bền, Chúa vẫn hiện diện muôn năm.</vt:lpstr>
      <vt:lpstr>Đk: Chúa hiển trị, Ngài mặc uy phong như cẩm bào.</vt:lpstr>
      <vt:lpstr>Tk3: Huấn lệnh Chúa luôn vững bền, rực rỡ cung lâu bao thánh thiện, suốt chuỗi ngày dài miên man.</vt:lpstr>
      <vt:lpstr>Đk: Chúa hiển trị, Ngài mặc uy phong như cẩm bào.</vt:lpstr>
      <vt:lpstr>PowerPoint Presentation</vt:lpstr>
      <vt:lpstr>Chúc tụng Đấng ngự đến nhân danh Chúa, chúc tụng triều đại đang đến, triều đại vua Đa-vít tổ phụ chúng tôi.</vt:lpstr>
      <vt:lpstr>PowerPoint Presentation</vt:lpstr>
      <vt:lpstr>KINH TIN KÍNH</vt:lpstr>
      <vt:lpstr>Tôi tin kính một Thiên Chúa là Cha toàn năng, Đấng tạo thành trời đất, muôn vật hữu hình và vô hình. </vt:lpstr>
      <vt:lpstr>Tôi tin kính một Chúa Giêsu Kitô, Con Một Thiên Chúa, Sinh bởi Đức Chúa Cha từ trước muôn đời. </vt:lpstr>
      <vt:lpstr>Người là Thiên Chúa bởi Thiên Chúa, Ánh Sáng bởi Ánh Sáng, Thiên Chúa thật bởi Thiên Chúa thật,</vt:lpstr>
      <vt:lpstr>được sinh ra mà không phải được tạo thành, đồng bản thể với Đức Chúa Cha: nhờ Người mà muôn vật được tạo thành. </vt:lpstr>
      <vt:lpstr>Vì loài người chúng ta và để cứu độ chúng ta, Người đã từ trời xuống thế. </vt:lpstr>
      <vt:lpstr>Bởi phép Đức Chúa Thánh Thần, Người đã nhập thể trong lòng Trinh Nữ Maria, và đã làm người.</vt:lpstr>
      <vt:lpstr>Người chịu đóng đinh vào thập giá vì chúng ta, thời quan Phongxiô Philatô; Người chịu khổ hình và mai táng, ngày thứ ba Người sống lại như lời Thánh Kinh.</vt:lpstr>
      <vt:lpstr>Người lên trời, ngự bên hữu Đức Chúa Cha, và Người sẽ lại đến trong vinh quang để phán xét kẻ sống và kẻ chết, Nước Người sẽ không bao giờ cùng.</vt:lpstr>
      <vt:lpstr>Tôi tin kính Đức Chúa Thánh Thần là Thiên Chúa và là Đấng ban sự sống, Người bởi Đức Chúa Cha và Đức Chúa Con mà ra,</vt:lpstr>
      <vt:lpstr>Người được phụng thờ và tôn vinh cùng với Đức Chúa Cha và Đức Chúa Con: Người đã dùng các tiên tri mà phán dạy. </vt:lpstr>
      <vt:lpstr>Tôi tin Hội Thánh duy nhất thánh thiện công giáo và tông truyền.</vt:lpstr>
      <vt:lpstr>Tôi tuyên xưng có một Phép Rửa để tha tội. Tôi trông đợi kẻ chết sống lại và sự sống đời sau. Amen.</vt:lpstr>
      <vt:lpstr>PowerPoint Presentation</vt:lpstr>
      <vt:lpstr>PowerPoint Presentation</vt:lpstr>
      <vt:lpstr>Đk: Tựa trầm hương thơm bay nghi ngút nơi Thiên Cung nhiệm mầu. Xin cho lời con nguyện cầu toả bay lên trước Thiên Nhan. Đây lễ dâng con dâng trọn đời là Tình Yêu trong trái tim hồng.</vt:lpstr>
      <vt:lpstr>Tk1: Đây ly rượu ươm tình nồng và bánh thơm do công người người, Ngài dủ thương ban xuống muôn ơn. Xin cho người luôn tìm người cùng nắm tay chung xây cuộc đời, tình nở hoa sống thái hoà.</vt:lpstr>
      <vt:lpstr>Đk: Tựa trầm hương thơm bay nghi ngút nơi Thiên Cung nhiệm mầu. Xin cho lời con nguyện cầu toả bay lên trước Thiên Nhan. Đây lễ dâng con dâng trọn đời là Tình Yêu trong trái tim hồng.</vt:lpstr>
      <vt:lpstr>Tk2: Con xin hiệp dâng về Trời: Niềm sướng vui, âu lo muộn phiền, đời bình yên hay lúc gian truân. Xin cho đời con ngày ngày: Là Lễ Dâng, dâng trên bàn thờ, dù đời con xót xa nhiều.</vt:lpstr>
      <vt:lpstr>Đk: Tựa trầm hương thơm bay nghi ngút nơi Thiên Cung nhiệm mầu. Xin cho lời con nguyện cầu toả bay lên trước Thiên Nhan. Đây lễ dâng con dâng trọn đời là Tình Yêu trong trái tim hồng.</vt:lpstr>
      <vt:lpstr>PowerPoint Presentation</vt:lpstr>
      <vt:lpstr>Ca Nguyện Hiệp Lễ Giêsu Vua Muôn Vua Huyền Linh</vt:lpstr>
      <vt:lpstr>Tk: Ôi Giêsu! Chúa Giêsu là Vua, Chúa muôn thuở là Vua. Ôi Giêsu! Khi nghe tên thánh Chúa Giêsu các tầng trời bừng sáng, các tà thần chạy trốn, khắp trái đất khiếp run. Ôi Giêsu! . . .</vt:lpstr>
      <vt:lpstr>… Nơi thiên cung tiếng hát vang hô, nơi dương gian gối uốn lạy thờ: thờ lạy Chúa Giêsu, Người là Chúa các chúa. Ôi Giêsu! Chúa Giêsu là Vua, Chúa muôn thuở là Vua muôn vua.</vt:lpstr>
      <vt:lpstr>Tk: Nhìn về phía thánh cung nến đèn lênh láng sáng, hương trầm nghi ngút bay, đàn ca vang réo rắt. Chúa Giêsu ngự đây, trái tim tôi bừng say…</vt:lpstr>
      <vt:lpstr>… tôi thờ lạy Chúa muôn loài, tôi thờ lạy Chúa các chúa. Chúa Giêsu là Vua, Chúa muôn thuở là Vua, nhưng lòng Chúa không bến bờ, tự hiến thân trên bàn thờ.</vt:lpstr>
      <vt:lpstr>PowerPoint Presentation</vt:lpstr>
      <vt:lpstr>Ca Kết Lễ XIN ƠN BÌNH AN HIỆP NHẤT</vt:lpstr>
      <vt:lpstr>Lạy Chúa, xin đừng chấp tội chúng con, nhưng xin nhìn đến đức tin Hội Thánh Chúa mà ban cho chúng con ơn Hiệp Nhất ơn Bình An.</vt:lpstr>
      <vt:lpstr>Xin ban Thánh Thần Chúa xuống trên chúng con, để Ngài đổi mới, để Ngài hiệp nhất, các con của Ngài trong một chân lý và trong một tình yêu.</vt:lpstr>
      <vt:lpstr>Xin gìn giữ Xứ đạo chúng con trong quyền năng Chúa. Xin cho hết mọi người được biết yêu thương nhau để xứng đáng là môn đệ của Cha.</vt:lpstr>
      <vt:lpstr>Lạy Chúa, xin đừng chấp tội chúng con, nhưng xin nhìn đến đức tin Hội Thánh Chúa mà ban cho chúng con ơn Hiệp Nhất ơn Bình An.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 Nhập Lễ Từ Hừng Sáng Lm. Kim Long</dc:title>
  <dc:creator>Hung Nam</dc:creator>
  <cp:lastModifiedBy>Hùng Nam</cp:lastModifiedBy>
  <cp:revision>164</cp:revision>
  <dcterms:created xsi:type="dcterms:W3CDTF">2023-05-21T07:25:42Z</dcterms:created>
  <dcterms:modified xsi:type="dcterms:W3CDTF">2024-11-21T09:43:37Z</dcterms:modified>
</cp:coreProperties>
</file>