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928" r:id="rId5"/>
    <p:sldMasterId id="2147484624" r:id="rId6"/>
    <p:sldMasterId id="2147484684" r:id="rId7"/>
    <p:sldMasterId id="2147484708" r:id="rId8"/>
    <p:sldMasterId id="2147484756" r:id="rId9"/>
    <p:sldMasterId id="2147484768" r:id="rId10"/>
    <p:sldMasterId id="2147484852" r:id="rId11"/>
    <p:sldMasterId id="2147484864" r:id="rId12"/>
    <p:sldMasterId id="2147484876" r:id="rId13"/>
    <p:sldMasterId id="2147484888" r:id="rId14"/>
    <p:sldMasterId id="2147484984" r:id="rId15"/>
    <p:sldMasterId id="2147485008" r:id="rId16"/>
    <p:sldMasterId id="2147485020" r:id="rId17"/>
    <p:sldMasterId id="2147485032" r:id="rId18"/>
    <p:sldMasterId id="2147485044" r:id="rId19"/>
    <p:sldMasterId id="2147485056" r:id="rId20"/>
  </p:sldMasterIdLst>
  <p:notesMasterIdLst>
    <p:notesMasterId r:id="rId91"/>
  </p:notesMasterIdLst>
  <p:sldIdLst>
    <p:sldId id="891" r:id="rId21"/>
    <p:sldId id="553" r:id="rId22"/>
    <p:sldId id="443" r:id="rId23"/>
    <p:sldId id="585" r:id="rId24"/>
    <p:sldId id="914" r:id="rId25"/>
    <p:sldId id="676" r:id="rId26"/>
    <p:sldId id="880" r:id="rId27"/>
    <p:sldId id="879" r:id="rId28"/>
    <p:sldId id="881" r:id="rId29"/>
    <p:sldId id="926" r:id="rId30"/>
    <p:sldId id="384" r:id="rId31"/>
    <p:sldId id="386" r:id="rId32"/>
    <p:sldId id="387" r:id="rId33"/>
    <p:sldId id="388" r:id="rId34"/>
    <p:sldId id="389" r:id="rId35"/>
    <p:sldId id="390" r:id="rId36"/>
    <p:sldId id="391" r:id="rId37"/>
    <p:sldId id="900" r:id="rId38"/>
    <p:sldId id="856" r:id="rId39"/>
    <p:sldId id="857" r:id="rId40"/>
    <p:sldId id="858" r:id="rId41"/>
    <p:sldId id="910" r:id="rId42"/>
    <p:sldId id="859" r:id="rId43"/>
    <p:sldId id="865" r:id="rId44"/>
    <p:sldId id="860" r:id="rId45"/>
    <p:sldId id="866" r:id="rId46"/>
    <p:sldId id="872" r:id="rId47"/>
    <p:sldId id="867" r:id="rId48"/>
    <p:sldId id="929" r:id="rId49"/>
    <p:sldId id="549" r:id="rId50"/>
    <p:sldId id="400" r:id="rId51"/>
    <p:sldId id="401" r:id="rId52"/>
    <p:sldId id="402" r:id="rId53"/>
    <p:sldId id="403" r:id="rId54"/>
    <p:sldId id="404" r:id="rId55"/>
    <p:sldId id="405" r:id="rId56"/>
    <p:sldId id="406" r:id="rId57"/>
    <p:sldId id="407" r:id="rId58"/>
    <p:sldId id="408" r:id="rId59"/>
    <p:sldId id="409" r:id="rId60"/>
    <p:sldId id="410" r:id="rId61"/>
    <p:sldId id="411" r:id="rId62"/>
    <p:sldId id="412" r:id="rId63"/>
    <p:sldId id="902" r:id="rId64"/>
    <p:sldId id="874" r:id="rId65"/>
    <p:sldId id="558" r:id="rId66"/>
    <p:sldId id="561" r:id="rId67"/>
    <p:sldId id="614" r:id="rId68"/>
    <p:sldId id="915" r:id="rId69"/>
    <p:sldId id="916" r:id="rId70"/>
    <p:sldId id="930" r:id="rId71"/>
    <p:sldId id="917" r:id="rId72"/>
    <p:sldId id="276" r:id="rId73"/>
    <p:sldId id="905" r:id="rId74"/>
    <p:sldId id="277" r:id="rId75"/>
    <p:sldId id="886" r:id="rId76"/>
    <p:sldId id="279" r:id="rId77"/>
    <p:sldId id="278" r:id="rId78"/>
    <p:sldId id="931" r:id="rId79"/>
    <p:sldId id="885" r:id="rId80"/>
    <p:sldId id="932" r:id="rId81"/>
    <p:sldId id="292" r:id="rId82"/>
    <p:sldId id="907" r:id="rId83"/>
    <p:sldId id="293" r:id="rId84"/>
    <p:sldId id="563" r:id="rId85"/>
    <p:sldId id="564" r:id="rId86"/>
    <p:sldId id="933" r:id="rId87"/>
    <p:sldId id="751" r:id="rId88"/>
    <p:sldId id="934" r:id="rId89"/>
    <p:sldId id="928" r:id="rId9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000066"/>
    <a:srgbClr val="003300"/>
    <a:srgbClr val="003366"/>
    <a:srgbClr val="FFFFCC"/>
    <a:srgbClr val="FFFFFF"/>
    <a:srgbClr val="CCECFF"/>
    <a:srgbClr val="CCCCFF"/>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024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84" Type="http://schemas.openxmlformats.org/officeDocument/2006/relationships/slide" Target="slides/slide64.xml"/><Relationship Id="rId89" Type="http://schemas.openxmlformats.org/officeDocument/2006/relationships/slide" Target="slides/slide69.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2.xml"/><Relationship Id="rId37" Type="http://schemas.openxmlformats.org/officeDocument/2006/relationships/slide" Target="slides/slide17.xml"/><Relationship Id="rId53" Type="http://schemas.openxmlformats.org/officeDocument/2006/relationships/slide" Target="slides/slide33.xml"/><Relationship Id="rId58" Type="http://schemas.openxmlformats.org/officeDocument/2006/relationships/slide" Target="slides/slide38.xml"/><Relationship Id="rId74" Type="http://schemas.openxmlformats.org/officeDocument/2006/relationships/slide" Target="slides/slide54.xml"/><Relationship Id="rId79" Type="http://schemas.openxmlformats.org/officeDocument/2006/relationships/slide" Target="slides/slide59.xml"/><Relationship Id="rId5" Type="http://schemas.openxmlformats.org/officeDocument/2006/relationships/slideMaster" Target="slideMasters/slideMaster5.xml"/><Relationship Id="rId90" Type="http://schemas.openxmlformats.org/officeDocument/2006/relationships/slide" Target="slides/slide70.xml"/><Relationship Id="rId95" Type="http://schemas.openxmlformats.org/officeDocument/2006/relationships/tableStyles" Target="tableStyles.xml"/><Relationship Id="rId22" Type="http://schemas.openxmlformats.org/officeDocument/2006/relationships/slide" Target="slides/slide2.xml"/><Relationship Id="rId27" Type="http://schemas.openxmlformats.org/officeDocument/2006/relationships/slide" Target="slides/slide7.xml"/><Relationship Id="rId43" Type="http://schemas.openxmlformats.org/officeDocument/2006/relationships/slide" Target="slides/slide23.xml"/><Relationship Id="rId48" Type="http://schemas.openxmlformats.org/officeDocument/2006/relationships/slide" Target="slides/slide28.xml"/><Relationship Id="rId64" Type="http://schemas.openxmlformats.org/officeDocument/2006/relationships/slide" Target="slides/slide44.xml"/><Relationship Id="rId69" Type="http://schemas.openxmlformats.org/officeDocument/2006/relationships/slide" Target="slides/slide49.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slide" Target="slides/slide60.xml"/><Relationship Id="rId85" Type="http://schemas.openxmlformats.org/officeDocument/2006/relationships/slide" Target="slides/slide65.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slide" Target="slides/slide68.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9.xml"/><Relationship Id="rId24" Type="http://schemas.openxmlformats.org/officeDocument/2006/relationships/slide" Target="slides/slide4.xml"/><Relationship Id="rId40" Type="http://schemas.openxmlformats.org/officeDocument/2006/relationships/slide" Target="slides/slide20.xml"/><Relationship Id="rId45" Type="http://schemas.openxmlformats.org/officeDocument/2006/relationships/slide" Target="slides/slide25.xml"/><Relationship Id="rId66" Type="http://schemas.openxmlformats.org/officeDocument/2006/relationships/slide" Target="slides/slide46.xml"/><Relationship Id="rId87" Type="http://schemas.openxmlformats.org/officeDocument/2006/relationships/slide" Target="slides/slide67.xml"/><Relationship Id="rId61" Type="http://schemas.openxmlformats.org/officeDocument/2006/relationships/slide" Target="slides/slide41.xml"/><Relationship Id="rId82" Type="http://schemas.openxmlformats.org/officeDocument/2006/relationships/slide" Target="slides/slide6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10.xml"/><Relationship Id="rId35" Type="http://schemas.openxmlformats.org/officeDocument/2006/relationships/slide" Target="slides/slide15.xml"/><Relationship Id="rId56" Type="http://schemas.openxmlformats.org/officeDocument/2006/relationships/slide" Target="slides/slide36.xml"/><Relationship Id="rId77"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12/5/2024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3758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06540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93218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36296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29091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89857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49419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40140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38411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930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7061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797928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5050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11625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7424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07035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32272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76498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69372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5704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30633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66874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57457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751183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16216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00811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97333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675509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345190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760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89466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66754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82012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00918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190560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23086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31627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2128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102338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465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83550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154573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87956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8402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52417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95435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41208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90362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930840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1807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64426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29714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395274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89045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408768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6253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023910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02261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90362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9308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180733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64426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29714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395274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89045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408768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6253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023910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02261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425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77811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617275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522763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19618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40479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59593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42779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882570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23190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230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42511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77811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617275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522763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19618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40479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59593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42779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882570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231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23012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50438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545540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257550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219426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7019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8595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596807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43522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252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98061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91299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50438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545540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257550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219426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7019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8595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596807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435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25261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98061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912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7321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629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9072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0177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1849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5994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9700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7433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2695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22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0779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5662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8000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4813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16218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8538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1818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6192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6521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09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9084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5225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54087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8981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0189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1121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0745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9517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38785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460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2.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12/5/2024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686707"/>
      </p:ext>
    </p:extLst>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6862468"/>
      </p:ext>
    </p:extLst>
  </p:cSld>
  <p:clrMap bg1="lt1" tx1="dk1" bg2="lt2" tx2="dk2" accent1="accent1" accent2="accent2" accent3="accent3" accent4="accent4" accent5="accent5" accent6="accent6" hlink="hlink" folHlink="folHlink"/>
  <p:sldLayoutIdLst>
    <p:sldLayoutId id="2147484853" r:id="rId1"/>
    <p:sldLayoutId id="2147484854" r:id="rId2"/>
    <p:sldLayoutId id="2147484855" r:id="rId3"/>
    <p:sldLayoutId id="2147484856" r:id="rId4"/>
    <p:sldLayoutId id="2147484857" r:id="rId5"/>
    <p:sldLayoutId id="2147484858" r:id="rId6"/>
    <p:sldLayoutId id="2147484859" r:id="rId7"/>
    <p:sldLayoutId id="2147484860" r:id="rId8"/>
    <p:sldLayoutId id="2147484861" r:id="rId9"/>
    <p:sldLayoutId id="2147484862" r:id="rId10"/>
    <p:sldLayoutId id="2147484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304896"/>
      </p:ext>
    </p:extLst>
  </p:cSld>
  <p:clrMap bg1="lt1" tx1="dk1" bg2="lt2" tx2="dk2" accent1="accent1" accent2="accent2" accent3="accent3" accent4="accent4" accent5="accent5" accent6="accent6" hlink="hlink" folHlink="folHlink"/>
  <p:sldLayoutIdLst>
    <p:sldLayoutId id="2147484865" r:id="rId1"/>
    <p:sldLayoutId id="2147484866" r:id="rId2"/>
    <p:sldLayoutId id="2147484867" r:id="rId3"/>
    <p:sldLayoutId id="2147484868" r:id="rId4"/>
    <p:sldLayoutId id="2147484869" r:id="rId5"/>
    <p:sldLayoutId id="2147484870" r:id="rId6"/>
    <p:sldLayoutId id="2147484871" r:id="rId7"/>
    <p:sldLayoutId id="2147484872" r:id="rId8"/>
    <p:sldLayoutId id="2147484873" r:id="rId9"/>
    <p:sldLayoutId id="2147484874" r:id="rId10"/>
    <p:sldLayoutId id="2147484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735774"/>
      </p:ext>
    </p:extLst>
  </p:cSld>
  <p:clrMap bg1="lt1" tx1="dk1" bg2="lt2" tx2="dk2" accent1="accent1" accent2="accent2" accent3="accent3" accent4="accent4" accent5="accent5" accent6="accent6" hlink="hlink" folHlink="folHlink"/>
  <p:sldLayoutIdLst>
    <p:sldLayoutId id="2147484877" r:id="rId1"/>
    <p:sldLayoutId id="2147484878" r:id="rId2"/>
    <p:sldLayoutId id="2147484879" r:id="rId3"/>
    <p:sldLayoutId id="2147484880" r:id="rId4"/>
    <p:sldLayoutId id="2147484881" r:id="rId5"/>
    <p:sldLayoutId id="2147484882" r:id="rId6"/>
    <p:sldLayoutId id="2147484883" r:id="rId7"/>
    <p:sldLayoutId id="2147484884" r:id="rId8"/>
    <p:sldLayoutId id="2147484885" r:id="rId9"/>
    <p:sldLayoutId id="2147484886" r:id="rId10"/>
    <p:sldLayoutId id="2147484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670011"/>
      </p:ext>
    </p:extLst>
  </p:cSld>
  <p:clrMap bg1="lt1" tx1="dk1" bg2="lt2" tx2="dk2" accent1="accent1" accent2="accent2" accent3="accent3" accent4="accent4" accent5="accent5" accent6="accent6" hlink="hlink" folHlink="folHlink"/>
  <p:sldLayoutIdLst>
    <p:sldLayoutId id="2147484889" r:id="rId1"/>
    <p:sldLayoutId id="2147484890" r:id="rId2"/>
    <p:sldLayoutId id="2147484891" r:id="rId3"/>
    <p:sldLayoutId id="2147484892" r:id="rId4"/>
    <p:sldLayoutId id="2147484893" r:id="rId5"/>
    <p:sldLayoutId id="2147484894" r:id="rId6"/>
    <p:sldLayoutId id="2147484895" r:id="rId7"/>
    <p:sldLayoutId id="2147484896" r:id="rId8"/>
    <p:sldLayoutId id="2147484897" r:id="rId9"/>
    <p:sldLayoutId id="2147484898" r:id="rId10"/>
    <p:sldLayoutId id="2147484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280002"/>
      </p:ext>
    </p:extLst>
  </p:cSld>
  <p:clrMap bg1="lt1" tx1="dk1" bg2="lt2" tx2="dk2" accent1="accent1" accent2="accent2" accent3="accent3" accent4="accent4" accent5="accent5" accent6="accent6" hlink="hlink" folHlink="folHlink"/>
  <p:sldLayoutIdLst>
    <p:sldLayoutId id="2147484985" r:id="rId1"/>
    <p:sldLayoutId id="2147484986" r:id="rId2"/>
    <p:sldLayoutId id="2147484987" r:id="rId3"/>
    <p:sldLayoutId id="2147484988" r:id="rId4"/>
    <p:sldLayoutId id="2147484989" r:id="rId5"/>
    <p:sldLayoutId id="2147484990" r:id="rId6"/>
    <p:sldLayoutId id="2147484991" r:id="rId7"/>
    <p:sldLayoutId id="2147484992" r:id="rId8"/>
    <p:sldLayoutId id="2147484993" r:id="rId9"/>
    <p:sldLayoutId id="2147484994" r:id="rId10"/>
    <p:sldLayoutId id="2147484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280002"/>
      </p:ext>
    </p:extLst>
  </p:cSld>
  <p:clrMap bg1="lt1" tx1="dk1" bg2="lt2" tx2="dk2" accent1="accent1" accent2="accent2" accent3="accent3" accent4="accent4" accent5="accent5" accent6="accent6" hlink="hlink" folHlink="folHlink"/>
  <p:sldLayoutIdLst>
    <p:sldLayoutId id="2147485009" r:id="rId1"/>
    <p:sldLayoutId id="2147485010" r:id="rId2"/>
    <p:sldLayoutId id="2147485011" r:id="rId3"/>
    <p:sldLayoutId id="2147485012" r:id="rId4"/>
    <p:sldLayoutId id="2147485013" r:id="rId5"/>
    <p:sldLayoutId id="2147485014" r:id="rId6"/>
    <p:sldLayoutId id="2147485015" r:id="rId7"/>
    <p:sldLayoutId id="2147485016" r:id="rId8"/>
    <p:sldLayoutId id="2147485017" r:id="rId9"/>
    <p:sldLayoutId id="2147485018" r:id="rId10"/>
    <p:sldLayoutId id="21474850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093829"/>
      </p:ext>
    </p:extLst>
  </p:cSld>
  <p:clrMap bg1="lt1" tx1="dk1" bg2="lt2" tx2="dk2" accent1="accent1" accent2="accent2" accent3="accent3" accent4="accent4" accent5="accent5" accent6="accent6" hlink="hlink" folHlink="folHlink"/>
  <p:sldLayoutIdLst>
    <p:sldLayoutId id="2147485021" r:id="rId1"/>
    <p:sldLayoutId id="2147485022" r:id="rId2"/>
    <p:sldLayoutId id="2147485023" r:id="rId3"/>
    <p:sldLayoutId id="2147485024" r:id="rId4"/>
    <p:sldLayoutId id="2147485025" r:id="rId5"/>
    <p:sldLayoutId id="2147485026" r:id="rId6"/>
    <p:sldLayoutId id="2147485027" r:id="rId7"/>
    <p:sldLayoutId id="2147485028" r:id="rId8"/>
    <p:sldLayoutId id="2147485029" r:id="rId9"/>
    <p:sldLayoutId id="2147485030" r:id="rId10"/>
    <p:sldLayoutId id="2147485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093829"/>
      </p:ext>
    </p:extLst>
  </p:cSld>
  <p:clrMap bg1="lt1" tx1="dk1" bg2="lt2" tx2="dk2" accent1="accent1" accent2="accent2" accent3="accent3" accent4="accent4" accent5="accent5" accent6="accent6" hlink="hlink" folHlink="folHlink"/>
  <p:sldLayoutIdLst>
    <p:sldLayoutId id="2147485033" r:id="rId1"/>
    <p:sldLayoutId id="2147485034" r:id="rId2"/>
    <p:sldLayoutId id="2147485035" r:id="rId3"/>
    <p:sldLayoutId id="2147485036" r:id="rId4"/>
    <p:sldLayoutId id="2147485037" r:id="rId5"/>
    <p:sldLayoutId id="2147485038" r:id="rId6"/>
    <p:sldLayoutId id="2147485039" r:id="rId7"/>
    <p:sldLayoutId id="2147485040" r:id="rId8"/>
    <p:sldLayoutId id="2147485041" r:id="rId9"/>
    <p:sldLayoutId id="2147485042" r:id="rId10"/>
    <p:sldLayoutId id="2147485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902295"/>
      </p:ext>
    </p:extLst>
  </p:cSld>
  <p:clrMap bg1="lt1" tx1="dk1" bg2="lt2" tx2="dk2" accent1="accent1" accent2="accent2" accent3="accent3" accent4="accent4" accent5="accent5" accent6="accent6" hlink="hlink" folHlink="folHlink"/>
  <p:sldLayoutIdLst>
    <p:sldLayoutId id="2147485045" r:id="rId1"/>
    <p:sldLayoutId id="2147485046" r:id="rId2"/>
    <p:sldLayoutId id="2147485047" r:id="rId3"/>
    <p:sldLayoutId id="2147485048" r:id="rId4"/>
    <p:sldLayoutId id="2147485049" r:id="rId5"/>
    <p:sldLayoutId id="2147485050" r:id="rId6"/>
    <p:sldLayoutId id="2147485051" r:id="rId7"/>
    <p:sldLayoutId id="2147485052" r:id="rId8"/>
    <p:sldLayoutId id="2147485053" r:id="rId9"/>
    <p:sldLayoutId id="2147485054" r:id="rId10"/>
    <p:sldLayoutId id="21474850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902295"/>
      </p:ext>
    </p:extLst>
  </p:cSld>
  <p:clrMap bg1="lt1" tx1="dk1" bg2="lt2" tx2="dk2" accent1="accent1" accent2="accent2" accent3="accent3" accent4="accent4" accent5="accent5" accent6="accent6" hlink="hlink" folHlink="folHlink"/>
  <p:sldLayoutIdLst>
    <p:sldLayoutId id="2147485057" r:id="rId1"/>
    <p:sldLayoutId id="2147485058" r:id="rId2"/>
    <p:sldLayoutId id="2147485059" r:id="rId3"/>
    <p:sldLayoutId id="2147485060" r:id="rId4"/>
    <p:sldLayoutId id="2147485061" r:id="rId5"/>
    <p:sldLayoutId id="2147485062" r:id="rId6"/>
    <p:sldLayoutId id="2147485063" r:id="rId7"/>
    <p:sldLayoutId id="2147485064" r:id="rId8"/>
    <p:sldLayoutId id="2147485065" r:id="rId9"/>
    <p:sldLayoutId id="2147485066" r:id="rId10"/>
    <p:sldLayoutId id="21474850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314154"/>
      </p:ext>
    </p:extLst>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685" r:id="rId1"/>
    <p:sldLayoutId id="2147484686" r:id="rId2"/>
    <p:sldLayoutId id="2147484687" r:id="rId3"/>
    <p:sldLayoutId id="2147484688" r:id="rId4"/>
    <p:sldLayoutId id="2147484689" r:id="rId5"/>
    <p:sldLayoutId id="2147484690" r:id="rId6"/>
    <p:sldLayoutId id="2147484691" r:id="rId7"/>
    <p:sldLayoutId id="2147484692" r:id="rId8"/>
    <p:sldLayoutId id="2147484693" r:id="rId9"/>
    <p:sldLayoutId id="2147484694" r:id="rId10"/>
    <p:sldLayoutId id="2147484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09" r:id="rId1"/>
    <p:sldLayoutId id="2147484710" r:id="rId2"/>
    <p:sldLayoutId id="2147484711" r:id="rId3"/>
    <p:sldLayoutId id="2147484712" r:id="rId4"/>
    <p:sldLayoutId id="2147484713" r:id="rId5"/>
    <p:sldLayoutId id="2147484714" r:id="rId6"/>
    <p:sldLayoutId id="2147484715" r:id="rId7"/>
    <p:sldLayoutId id="2147484716" r:id="rId8"/>
    <p:sldLayoutId id="2147484717" r:id="rId9"/>
    <p:sldLayoutId id="2147484718" r:id="rId10"/>
    <p:sldLayoutId id="2147484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291274"/>
      </p:ext>
    </p:extLst>
  </p:cSld>
  <p:clrMap bg1="lt1" tx1="dk1" bg2="lt2" tx2="dk2" accent1="accent1" accent2="accent2" accent3="accent3" accent4="accent4" accent5="accent5" accent6="accent6" hlink="hlink" folHlink="folHlink"/>
  <p:sldLayoutIdLst>
    <p:sldLayoutId id="2147484757" r:id="rId1"/>
    <p:sldLayoutId id="2147484758" r:id="rId2"/>
    <p:sldLayoutId id="2147484759" r:id="rId3"/>
    <p:sldLayoutId id="2147484760" r:id="rId4"/>
    <p:sldLayoutId id="2147484761" r:id="rId5"/>
    <p:sldLayoutId id="2147484762" r:id="rId6"/>
    <p:sldLayoutId id="2147484763" r:id="rId7"/>
    <p:sldLayoutId id="2147484764" r:id="rId8"/>
    <p:sldLayoutId id="2147484765" r:id="rId9"/>
    <p:sldLayoutId id="2147484766" r:id="rId10"/>
    <p:sldLayoutId id="2147484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4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03.xml"/><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70.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5.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4.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6.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9.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0.xml"/></Relationships>
</file>

<file path=ppt/slides/_rels/slide6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1.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58.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dirty="0">
              <a:solidFill>
                <a:srgbClr val="00006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07376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dirty="0">
              <a:solidFill>
                <a:srgbClr val="00006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6951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0066"/>
                </a:solidFill>
                <a:effectLst/>
                <a:latin typeface="+mj-lt"/>
              </a:rPr>
              <a:t/>
            </a:r>
            <a:br>
              <a:rPr lang="en-US" b="0" dirty="0">
                <a:solidFill>
                  <a:srgbClr val="000066"/>
                </a:solidFill>
                <a:effectLst/>
                <a:latin typeface="+mj-lt"/>
              </a:rPr>
            </a:br>
            <a:endParaRPr lang="en-US" b="0" dirty="0">
              <a:solidFill>
                <a:srgbClr val="000066"/>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990000"/>
              </a:solidFill>
              <a:effectLst/>
              <a:latin typeface="+mj-lt"/>
              <a:cs typeface="Times New Roman" panose="02020603050405020304" pitchFamily="18" charset="0"/>
            </a:endParaRPr>
          </a:p>
          <a:p>
            <a:pPr eaLnBrk="1" hangingPunct="1">
              <a:lnSpc>
                <a:spcPct val="150000"/>
              </a:lnSpc>
            </a:pPr>
            <a:r>
              <a:rPr lang="en-US" sz="7200" b="0" i="1" dirty="0">
                <a:solidFill>
                  <a:srgbClr val="990000"/>
                </a:solidFill>
                <a:effectLst/>
                <a:latin typeface="+mj-lt"/>
                <a:cs typeface="Times New Roman" panose="02020603050405020304" pitchFamily="18" charset="0"/>
              </a:rPr>
              <a:t>KINH VINH DANH</a:t>
            </a:r>
          </a:p>
          <a:p>
            <a:pPr eaLnBrk="1" hangingPunct="1">
              <a:lnSpc>
                <a:spcPct val="150000"/>
              </a:lnSpc>
            </a:pPr>
            <a:r>
              <a:rPr lang="en-US" sz="7200" b="0" i="1" dirty="0" err="1">
                <a:solidFill>
                  <a:srgbClr val="990000"/>
                </a:solidFill>
                <a:effectLst/>
                <a:latin typeface="+mj-lt"/>
                <a:cs typeface="Times New Roman" panose="02020603050405020304" pitchFamily="18" charset="0"/>
              </a:rPr>
              <a:t>Ca</a:t>
            </a:r>
            <a:r>
              <a:rPr lang="en-US" sz="7200" b="0" i="1" dirty="0">
                <a:solidFill>
                  <a:srgbClr val="990000"/>
                </a:solidFill>
                <a:effectLst/>
                <a:latin typeface="+mj-lt"/>
                <a:cs typeface="Times New Roman" panose="02020603050405020304" pitchFamily="18" charset="0"/>
              </a:rPr>
              <a:t> </a:t>
            </a:r>
            <a:r>
              <a:rPr lang="en-US" sz="7200" b="0" i="1" dirty="0" err="1">
                <a:solidFill>
                  <a:srgbClr val="990000"/>
                </a:solidFill>
                <a:effectLst/>
                <a:latin typeface="+mj-lt"/>
                <a:cs typeface="Times New Roman" panose="02020603050405020304" pitchFamily="18" charset="0"/>
              </a:rPr>
              <a:t>Lên</a:t>
            </a:r>
            <a:r>
              <a:rPr lang="en-US" sz="7200" b="0" i="1" dirty="0">
                <a:solidFill>
                  <a:srgbClr val="990000"/>
                </a:solidFill>
                <a:effectLst/>
                <a:latin typeface="+mj-lt"/>
                <a:cs typeface="Times New Roman" panose="02020603050405020304" pitchFamily="18" charset="0"/>
              </a:rPr>
              <a:t> </a:t>
            </a:r>
            <a:r>
              <a:rPr lang="en-US" sz="7200" b="0" i="1" dirty="0" err="1">
                <a:solidFill>
                  <a:srgbClr val="990000"/>
                </a:solidFill>
                <a:effectLst/>
                <a:latin typeface="+mj-lt"/>
                <a:cs typeface="Times New Roman" panose="02020603050405020304" pitchFamily="18" charset="0"/>
              </a:rPr>
              <a:t>Đi</a:t>
            </a:r>
            <a:r>
              <a:rPr lang="en-US" sz="7200" b="0" i="1" dirty="0">
                <a:solidFill>
                  <a:srgbClr val="990000"/>
                </a:solidFill>
                <a:effectLst/>
                <a:latin typeface="+mj-lt"/>
                <a:cs typeface="Times New Roman" panose="02020603050405020304" pitchFamily="18" charset="0"/>
              </a:rPr>
              <a:t> 2</a:t>
            </a:r>
            <a:endParaRPr lang="vi-VN" sz="7200" b="0" i="1" dirty="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0066"/>
                </a:solidFill>
                <a:effectLst/>
                <a:latin typeface="+mj-lt"/>
              </a:rPr>
              <a:t/>
            </a:r>
            <a:br>
              <a:rPr lang="en-US" b="0" dirty="0">
                <a:solidFill>
                  <a:srgbClr val="000066"/>
                </a:solidFill>
                <a:effectLst/>
                <a:latin typeface="+mj-lt"/>
              </a:rPr>
            </a:br>
            <a:endParaRPr lang="en-US" b="0" dirty="0">
              <a:solidFill>
                <a:srgbClr val="000066"/>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990000"/>
                </a:solidFill>
                <a:effectLst/>
                <a:latin typeface="+mj-lt"/>
                <a:cs typeface="Times New Roman" panose="02020603050405020304" pitchFamily="18" charset="0"/>
              </a:rPr>
              <a:t>Chủ tế: </a:t>
            </a:r>
            <a:r>
              <a:rPr lang="vi-VN" sz="5400" b="0" i="1" dirty="0">
                <a:solidFill>
                  <a:srgbClr val="990000"/>
                </a:solidFill>
                <a:effectLst/>
                <a:latin typeface="+mj-lt"/>
                <a:cs typeface="Times New Roman" panose="02020603050405020304" pitchFamily="18" charset="0"/>
              </a:rPr>
              <a:t>Vinh danh Thiên Chúa trên các tầng trời. </a:t>
            </a:r>
            <a:r>
              <a:rPr lang="vi-VN" sz="5400" b="0" dirty="0">
                <a:solidFill>
                  <a:srgbClr val="000066"/>
                </a:solidFill>
                <a:effectLst/>
                <a:latin typeface="+mj-lt"/>
                <a:cs typeface="Times New Roman" panose="02020603050405020304" pitchFamily="18" charset="0"/>
              </a:rPr>
              <a:t>Và bình an dưới thế, bình an dưới thế cho người thiện tâm. </a:t>
            </a:r>
            <a:endParaRPr lang="vi-VN" sz="7200" b="0" dirty="0">
              <a:solidFill>
                <a:srgbClr val="000066"/>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0066"/>
                </a:solidFill>
                <a:effectLst/>
                <a:latin typeface="+mj-lt"/>
              </a:rPr>
              <a:t/>
            </a:r>
            <a:br>
              <a:rPr lang="en-US" b="0" dirty="0">
                <a:solidFill>
                  <a:srgbClr val="000066"/>
                </a:solidFill>
                <a:effectLst/>
                <a:latin typeface="+mj-lt"/>
              </a:rPr>
            </a:br>
            <a:endParaRPr lang="en-US" b="0" dirty="0">
              <a:solidFill>
                <a:srgbClr val="000066"/>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dirty="0" err="1">
                <a:solidFill>
                  <a:srgbClr val="000066"/>
                </a:solidFill>
                <a:effectLst/>
                <a:latin typeface="+mj-lt"/>
                <a:cs typeface="Times New Roman" panose="02020603050405020304" pitchFamily="18" charset="0"/>
              </a:rPr>
              <a:t>Chúng</a:t>
            </a:r>
            <a:r>
              <a:rPr lang="en-US" sz="4800" b="0" dirty="0">
                <a:solidFill>
                  <a:srgbClr val="000066"/>
                </a:solidFill>
                <a:effectLst/>
                <a:latin typeface="+mj-lt"/>
                <a:cs typeface="Times New Roman" panose="02020603050405020304" pitchFamily="18" charset="0"/>
              </a:rPr>
              <a:t> con </a:t>
            </a:r>
            <a:r>
              <a:rPr lang="en-US" sz="4800" b="0" dirty="0" err="1">
                <a:solidFill>
                  <a:srgbClr val="000066"/>
                </a:solidFill>
                <a:effectLst/>
                <a:latin typeface="+mj-lt"/>
                <a:cs typeface="Times New Roman" panose="02020603050405020304" pitchFamily="18" charset="0"/>
              </a:rPr>
              <a:t>ca</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ngợi</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Chúa</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Chúng</a:t>
            </a:r>
            <a:r>
              <a:rPr lang="en-US" sz="4800" b="0" dirty="0">
                <a:solidFill>
                  <a:srgbClr val="000066"/>
                </a:solidFill>
                <a:effectLst/>
                <a:latin typeface="+mj-lt"/>
                <a:cs typeface="Times New Roman" panose="02020603050405020304" pitchFamily="18" charset="0"/>
              </a:rPr>
              <a:t> con </a:t>
            </a:r>
            <a:r>
              <a:rPr lang="en-US" sz="4800" b="0" dirty="0" err="1">
                <a:solidFill>
                  <a:srgbClr val="000066"/>
                </a:solidFill>
                <a:effectLst/>
                <a:latin typeface="+mj-lt"/>
                <a:cs typeface="Times New Roman" panose="02020603050405020304" pitchFamily="18" charset="0"/>
              </a:rPr>
              <a:t>chúc</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tụng</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Chúa</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Chúng</a:t>
            </a:r>
            <a:r>
              <a:rPr lang="en-US" sz="4800" b="0" dirty="0">
                <a:solidFill>
                  <a:srgbClr val="000066"/>
                </a:solidFill>
                <a:effectLst/>
                <a:latin typeface="+mj-lt"/>
                <a:cs typeface="Times New Roman" panose="02020603050405020304" pitchFamily="18" charset="0"/>
              </a:rPr>
              <a:t> con </a:t>
            </a:r>
            <a:r>
              <a:rPr lang="en-US" sz="4800" b="0" dirty="0" err="1">
                <a:solidFill>
                  <a:srgbClr val="000066"/>
                </a:solidFill>
                <a:effectLst/>
                <a:latin typeface="+mj-lt"/>
                <a:cs typeface="Times New Roman" panose="02020603050405020304" pitchFamily="18" charset="0"/>
              </a:rPr>
              <a:t>thờ</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lạy</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Chúa</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Chúng</a:t>
            </a:r>
            <a:r>
              <a:rPr lang="en-US" sz="4800" b="0" dirty="0">
                <a:solidFill>
                  <a:srgbClr val="000066"/>
                </a:solidFill>
                <a:effectLst/>
                <a:latin typeface="+mj-lt"/>
                <a:cs typeface="Times New Roman" panose="02020603050405020304" pitchFamily="18" charset="0"/>
              </a:rPr>
              <a:t> con </a:t>
            </a:r>
            <a:r>
              <a:rPr lang="en-US" sz="4800" b="0" dirty="0" err="1">
                <a:solidFill>
                  <a:srgbClr val="000066"/>
                </a:solidFill>
                <a:effectLst/>
                <a:latin typeface="+mj-lt"/>
                <a:cs typeface="Times New Roman" panose="02020603050405020304" pitchFamily="18" charset="0"/>
              </a:rPr>
              <a:t>tôn</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vinh</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Chúa</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Chúng</a:t>
            </a:r>
            <a:r>
              <a:rPr lang="en-US" sz="4800" b="0" dirty="0">
                <a:solidFill>
                  <a:srgbClr val="000066"/>
                </a:solidFill>
                <a:effectLst/>
                <a:latin typeface="+mj-lt"/>
                <a:cs typeface="Times New Roman" panose="02020603050405020304" pitchFamily="18" charset="0"/>
              </a:rPr>
              <a:t> con </a:t>
            </a:r>
            <a:r>
              <a:rPr lang="en-US" sz="4800" b="0" dirty="0" err="1">
                <a:solidFill>
                  <a:srgbClr val="000066"/>
                </a:solidFill>
                <a:effectLst/>
                <a:latin typeface="+mj-lt"/>
                <a:cs typeface="Times New Roman" panose="02020603050405020304" pitchFamily="18" charset="0"/>
              </a:rPr>
              <a:t>cảm</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tạ</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Chúa</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vì</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vinh</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quang</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cao</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cả</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Chúa</a:t>
            </a:r>
            <a:r>
              <a:rPr lang="en-US" sz="4800" b="0" dirty="0">
                <a:solidFill>
                  <a:srgbClr val="000066"/>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0066"/>
                </a:solidFill>
                <a:effectLst/>
                <a:latin typeface="+mj-lt"/>
              </a:rPr>
              <a:t/>
            </a:r>
            <a:br>
              <a:rPr lang="en-US" sz="4000" b="0" dirty="0">
                <a:solidFill>
                  <a:srgbClr val="000066"/>
                </a:solidFill>
                <a:effectLst/>
                <a:latin typeface="+mj-lt"/>
              </a:rPr>
            </a:br>
            <a:endParaRPr lang="en-US" sz="4000" b="0" dirty="0">
              <a:solidFill>
                <a:srgbClr val="000066"/>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rgbClr val="000066"/>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99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0066"/>
                </a:solidFill>
                <a:effectLst/>
                <a:latin typeface="+mj-lt"/>
              </a:rPr>
              <a:t/>
            </a:r>
            <a:br>
              <a:rPr lang="en-US" sz="4000" b="0" dirty="0">
                <a:solidFill>
                  <a:srgbClr val="000066"/>
                </a:solidFill>
                <a:effectLst/>
                <a:latin typeface="+mj-lt"/>
              </a:rPr>
            </a:br>
            <a:endParaRPr lang="en-US" sz="4000" b="0" dirty="0">
              <a:solidFill>
                <a:srgbClr val="000066"/>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dirty="0">
                <a:solidFill>
                  <a:srgbClr val="000066"/>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0066"/>
                </a:solidFill>
                <a:effectLst/>
                <a:latin typeface="+mj-lt"/>
              </a:rPr>
              <a:t/>
            </a:r>
            <a:br>
              <a:rPr lang="en-US" sz="4000" b="0" dirty="0">
                <a:solidFill>
                  <a:srgbClr val="000066"/>
                </a:solidFill>
                <a:effectLst/>
                <a:latin typeface="+mj-lt"/>
              </a:rPr>
            </a:br>
            <a:endParaRPr lang="en-US" sz="4000" b="0" dirty="0">
              <a:solidFill>
                <a:srgbClr val="000066"/>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rgbClr val="000066"/>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rgbClr val="000066"/>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0066"/>
                </a:solidFill>
                <a:effectLst/>
                <a:latin typeface="+mj-lt"/>
              </a:rPr>
              <a:t/>
            </a:r>
            <a:br>
              <a:rPr lang="en-US" sz="4000" b="0" dirty="0">
                <a:solidFill>
                  <a:srgbClr val="000066"/>
                </a:solidFill>
                <a:effectLst/>
                <a:latin typeface="+mj-lt"/>
              </a:rPr>
            </a:br>
            <a:endParaRPr lang="en-US" sz="4000" b="0" dirty="0">
              <a:solidFill>
                <a:srgbClr val="000066"/>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rgbClr val="000066"/>
                </a:solidFill>
                <a:effectLst/>
                <a:latin typeface="+mj-lt"/>
                <a:cs typeface="Times New Roman" panose="02020603050405020304" pitchFamily="18" charset="0"/>
              </a:rPr>
              <a:t>Vì</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lạy</a:t>
            </a:r>
            <a:r>
              <a:rPr lang="en-US" sz="4400" b="0" dirty="0">
                <a:solidFill>
                  <a:srgbClr val="000066"/>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Chúa</a:t>
            </a:r>
            <a:r>
              <a:rPr lang="en-US" sz="4400" b="0" dirty="0">
                <a:solidFill>
                  <a:srgbClr val="990000"/>
                </a:solidFill>
                <a:effectLst/>
                <a:latin typeface="+mj-lt"/>
                <a:cs typeface="Times New Roman" panose="02020603050405020304" pitchFamily="18" charset="0"/>
              </a:rPr>
              <a:t> </a:t>
            </a:r>
            <a:r>
              <a:rPr lang="en-US" sz="4400" b="0" dirty="0" err="1">
                <a:solidFill>
                  <a:srgbClr val="990000"/>
                </a:solidFill>
                <a:effectLst/>
                <a:latin typeface="+mj-lt"/>
                <a:cs typeface="Times New Roman" panose="02020603050405020304" pitchFamily="18" charset="0"/>
              </a:rPr>
              <a:t>Giê-su</a:t>
            </a:r>
            <a:r>
              <a:rPr lang="en-US" sz="4400" b="0" dirty="0">
                <a:solidFill>
                  <a:srgbClr val="990000"/>
                </a:solidFill>
                <a:effectLst/>
                <a:latin typeface="+mj-lt"/>
                <a:cs typeface="Times New Roman" panose="02020603050405020304" pitchFamily="18" charset="0"/>
              </a:rPr>
              <a:t> Ki-</a:t>
            </a:r>
            <a:r>
              <a:rPr lang="en-US" sz="4400" b="0" dirty="0" err="1">
                <a:solidFill>
                  <a:srgbClr val="990000"/>
                </a:solidFill>
                <a:effectLst/>
                <a:latin typeface="+mj-lt"/>
                <a:cs typeface="Times New Roman" panose="02020603050405020304" pitchFamily="18" charset="0"/>
              </a:rPr>
              <a:t>tô</a:t>
            </a:r>
            <a:r>
              <a:rPr lang="en-US" sz="4400" b="0" dirty="0">
                <a:solidFill>
                  <a:srgbClr val="990000"/>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chỉ</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có</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Chúa</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là</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Đấng</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Thánh</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chỉ</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có</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Chúa</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là</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Chúa</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chỉ</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có</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Chúa</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là</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Đấng</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Tối</a:t>
            </a:r>
            <a:r>
              <a:rPr lang="en-US" sz="4400" b="0" dirty="0">
                <a:solidFill>
                  <a:srgbClr val="000066"/>
                </a:solidFill>
                <a:effectLst/>
                <a:latin typeface="+mj-lt"/>
                <a:cs typeface="Times New Roman" panose="02020603050405020304" pitchFamily="18" charset="0"/>
              </a:rPr>
              <a:t> Cao, </a:t>
            </a:r>
            <a:r>
              <a:rPr lang="en-US" sz="4400" b="0" dirty="0" err="1">
                <a:solidFill>
                  <a:srgbClr val="000066"/>
                </a:solidFill>
                <a:effectLst/>
                <a:latin typeface="+mj-lt"/>
                <a:cs typeface="Times New Roman" panose="02020603050405020304" pitchFamily="18" charset="0"/>
              </a:rPr>
              <a:t>cùng</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Đức</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Chúa</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Thánh</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Thần</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trong</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vinh</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quang</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Đức</a:t>
            </a:r>
            <a:r>
              <a:rPr lang="en-US" sz="4400" b="0" dirty="0">
                <a:solidFill>
                  <a:srgbClr val="000066"/>
                </a:solidFill>
                <a:effectLst/>
                <a:latin typeface="+mj-lt"/>
                <a:cs typeface="Times New Roman" panose="02020603050405020304" pitchFamily="18" charset="0"/>
              </a:rPr>
              <a:t> </a:t>
            </a:r>
            <a:r>
              <a:rPr lang="en-US" sz="4400" b="0" dirty="0" err="1">
                <a:solidFill>
                  <a:srgbClr val="000066"/>
                </a:solidFill>
                <a:effectLst/>
                <a:latin typeface="+mj-lt"/>
                <a:cs typeface="Times New Roman" panose="02020603050405020304" pitchFamily="18" charset="0"/>
              </a:rPr>
              <a:t>Chúa</a:t>
            </a:r>
            <a:r>
              <a:rPr lang="en-US" sz="4400" b="0" dirty="0">
                <a:solidFill>
                  <a:srgbClr val="000066"/>
                </a:solidFill>
                <a:effectLst/>
                <a:latin typeface="+mj-lt"/>
                <a:cs typeface="Times New Roman" panose="02020603050405020304" pitchFamily="18" charset="0"/>
              </a:rPr>
              <a:t> Cha. </a:t>
            </a:r>
            <a:r>
              <a:rPr lang="en-US" sz="4400" b="0" u="sng" dirty="0">
                <a:solidFill>
                  <a:srgbClr val="990000"/>
                </a:solidFill>
                <a:effectLst/>
                <a:latin typeface="+mj-lt"/>
                <a:cs typeface="Times New Roman" panose="02020603050405020304" pitchFamily="18" charset="0"/>
              </a:rPr>
              <a:t>A-men. A-men. </a:t>
            </a:r>
            <a:endParaRPr lang="vi-VN" sz="4400" b="0" u="sng" dirty="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4144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dirty="0" err="1" smtClean="0">
                <a:solidFill>
                  <a:srgbClr val="990000"/>
                </a:solidFill>
              </a:rPr>
              <a:t>Thánh</a:t>
            </a:r>
            <a:r>
              <a:rPr lang="en-US" dirty="0" smtClean="0">
                <a:solidFill>
                  <a:srgbClr val="990000"/>
                </a:solidFill>
              </a:rPr>
              <a:t> </a:t>
            </a:r>
            <a:r>
              <a:rPr lang="en-US" dirty="0" err="1" smtClean="0">
                <a:solidFill>
                  <a:srgbClr val="990000"/>
                </a:solidFill>
              </a:rPr>
              <a:t>Vịnh</a:t>
            </a:r>
            <a:r>
              <a:rPr lang="en-US" dirty="0" smtClean="0">
                <a:solidFill>
                  <a:srgbClr val="990000"/>
                </a:solidFill>
              </a:rPr>
              <a:t> 97</a:t>
            </a:r>
            <a:br>
              <a:rPr lang="en-US" dirty="0" smtClean="0">
                <a:solidFill>
                  <a:srgbClr val="990000"/>
                </a:solidFill>
              </a:rPr>
            </a:br>
            <a:r>
              <a:rPr lang="en-US" dirty="0" err="1" smtClean="0">
                <a:solidFill>
                  <a:srgbClr val="990000"/>
                </a:solidFill>
              </a:rPr>
              <a:t>Lễ</a:t>
            </a:r>
            <a:r>
              <a:rPr lang="en-US" dirty="0" smtClean="0">
                <a:solidFill>
                  <a:srgbClr val="990000"/>
                </a:solidFill>
              </a:rPr>
              <a:t> </a:t>
            </a:r>
            <a:r>
              <a:rPr lang="en-US" dirty="0" err="1" smtClean="0">
                <a:solidFill>
                  <a:srgbClr val="990000"/>
                </a:solidFill>
              </a:rPr>
              <a:t>Đức</a:t>
            </a:r>
            <a:r>
              <a:rPr lang="en-US" dirty="0" smtClean="0">
                <a:solidFill>
                  <a:srgbClr val="990000"/>
                </a:solidFill>
              </a:rPr>
              <a:t> Maria </a:t>
            </a:r>
            <a:r>
              <a:rPr lang="en-US" dirty="0" err="1" smtClean="0">
                <a:solidFill>
                  <a:srgbClr val="990000"/>
                </a:solidFill>
              </a:rPr>
              <a:t>Vô</a:t>
            </a:r>
            <a:r>
              <a:rPr lang="en-US" dirty="0" smtClean="0">
                <a:solidFill>
                  <a:srgbClr val="990000"/>
                </a:solidFill>
              </a:rPr>
              <a:t> </a:t>
            </a:r>
            <a:r>
              <a:rPr lang="en-US" dirty="0" err="1" smtClean="0">
                <a:solidFill>
                  <a:srgbClr val="990000"/>
                </a:solidFill>
              </a:rPr>
              <a:t>Nhiễm</a:t>
            </a:r>
            <a:r>
              <a:rPr lang="en-US" dirty="0" smtClean="0">
                <a:solidFill>
                  <a:srgbClr val="990000"/>
                </a:solidFill>
              </a:rPr>
              <a:t> </a:t>
            </a:r>
            <a:r>
              <a:rPr lang="en-US" dirty="0" err="1" smtClean="0">
                <a:solidFill>
                  <a:srgbClr val="990000"/>
                </a:solidFill>
              </a:rPr>
              <a:t>Nguyên</a:t>
            </a:r>
            <a:r>
              <a:rPr lang="en-US" dirty="0" smtClean="0">
                <a:solidFill>
                  <a:srgbClr val="990000"/>
                </a:solidFill>
              </a:rPr>
              <a:t> </a:t>
            </a:r>
            <a:r>
              <a:rPr lang="en-US" dirty="0" err="1" smtClean="0">
                <a:solidFill>
                  <a:srgbClr val="990000"/>
                </a:solidFill>
              </a:rPr>
              <a:t>Tội</a:t>
            </a:r>
            <a:r>
              <a:rPr lang="en-US" dirty="0" smtClean="0">
                <a:solidFill>
                  <a:srgbClr val="990000"/>
                </a:solidFill>
              </a:rPr>
              <a:t/>
            </a:r>
            <a:br>
              <a:rPr lang="en-US" dirty="0" smtClean="0">
                <a:solidFill>
                  <a:srgbClr val="990000"/>
                </a:solidFill>
              </a:rPr>
            </a:br>
            <a:r>
              <a:rPr lang="en-US" i="1" dirty="0" smtClean="0">
                <a:solidFill>
                  <a:srgbClr val="000066"/>
                </a:solidFill>
              </a:rPr>
              <a:t>Lm. Kim Long</a:t>
            </a:r>
            <a:endParaRPr lang="en-US" i="1" dirty="0">
              <a:solidFill>
                <a:srgbClr val="000066"/>
              </a:solidFill>
            </a:endParaRPr>
          </a:p>
        </p:txBody>
      </p:sp>
    </p:spTree>
    <p:extLst>
      <p:ext uri="{BB962C8B-B14F-4D97-AF65-F5344CB8AC3E}">
        <p14:creationId xmlns:p14="http://schemas.microsoft.com/office/powerpoint/2010/main" val="444711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smtClean="0">
                <a:solidFill>
                  <a:srgbClr val="990000"/>
                </a:solidFill>
                <a:effectLst/>
                <a:latin typeface="+mj-lt"/>
              </a:rPr>
              <a:t>Ca</a:t>
            </a:r>
            <a:r>
              <a:rPr lang="en-US" sz="8000" b="0" dirty="0" smtClean="0">
                <a:solidFill>
                  <a:srgbClr val="990000"/>
                </a:solidFill>
                <a:effectLst/>
                <a:latin typeface="+mj-lt"/>
              </a:rPr>
              <a:t> </a:t>
            </a:r>
            <a:r>
              <a:rPr lang="en-US" sz="8000" b="0" dirty="0" err="1">
                <a:solidFill>
                  <a:srgbClr val="990000"/>
                </a:solidFill>
                <a:effectLst/>
                <a:latin typeface="+mj-lt"/>
              </a:rPr>
              <a:t>Nhập</a:t>
            </a:r>
            <a:r>
              <a:rPr lang="en-US" sz="8000" b="0" dirty="0">
                <a:solidFill>
                  <a:srgbClr val="990000"/>
                </a:solidFill>
                <a:effectLst/>
                <a:latin typeface="+mj-lt"/>
              </a:rPr>
              <a:t> </a:t>
            </a:r>
            <a:r>
              <a:rPr lang="en-US" sz="8000" b="0" dirty="0" err="1">
                <a:solidFill>
                  <a:srgbClr val="990000"/>
                </a:solidFill>
                <a:effectLst/>
                <a:latin typeface="+mj-lt"/>
              </a:rPr>
              <a:t>Lễ</a:t>
            </a:r>
            <a:r>
              <a:rPr lang="en-US" sz="8000" b="0" dirty="0">
                <a:solidFill>
                  <a:srgbClr val="990000"/>
                </a:solidFill>
                <a:effectLst/>
                <a:latin typeface="+mj-lt"/>
              </a:rPr>
              <a:t/>
            </a:r>
            <a:br>
              <a:rPr lang="en-US" sz="8000" b="0" dirty="0">
                <a:solidFill>
                  <a:srgbClr val="990000"/>
                </a:solidFill>
                <a:effectLst/>
                <a:latin typeface="+mj-lt"/>
              </a:rPr>
            </a:br>
            <a:r>
              <a:rPr lang="en-US" sz="6600" dirty="0" err="1">
                <a:solidFill>
                  <a:srgbClr val="990000"/>
                </a:solidFill>
              </a:rPr>
              <a:t>Lạy</a:t>
            </a:r>
            <a:r>
              <a:rPr lang="en-US" sz="6600" dirty="0">
                <a:solidFill>
                  <a:srgbClr val="990000"/>
                </a:solidFill>
              </a:rPr>
              <a:t> </a:t>
            </a:r>
            <a:r>
              <a:rPr lang="en-US" sz="6600" dirty="0" err="1">
                <a:solidFill>
                  <a:srgbClr val="990000"/>
                </a:solidFill>
              </a:rPr>
              <a:t>Mẹ</a:t>
            </a:r>
            <a:r>
              <a:rPr lang="en-US" sz="6600" dirty="0">
                <a:solidFill>
                  <a:srgbClr val="990000"/>
                </a:solidFill>
              </a:rPr>
              <a:t> </a:t>
            </a:r>
            <a:r>
              <a:rPr lang="en-US" sz="6600" dirty="0" err="1">
                <a:solidFill>
                  <a:srgbClr val="990000"/>
                </a:solidFill>
              </a:rPr>
              <a:t>Vô</a:t>
            </a:r>
            <a:r>
              <a:rPr lang="en-US" sz="6600" dirty="0">
                <a:solidFill>
                  <a:srgbClr val="990000"/>
                </a:solidFill>
              </a:rPr>
              <a:t> </a:t>
            </a:r>
            <a:r>
              <a:rPr lang="en-US" sz="6600" dirty="0" err="1">
                <a:solidFill>
                  <a:srgbClr val="990000"/>
                </a:solidFill>
              </a:rPr>
              <a:t>Nhiễm</a:t>
            </a:r>
            <a:r>
              <a:rPr lang="en-US" sz="6600" dirty="0">
                <a:solidFill>
                  <a:srgbClr val="990000"/>
                </a:solidFill>
              </a:rPr>
              <a:t> </a:t>
            </a:r>
            <a:r>
              <a:rPr lang="en-US" sz="6600" dirty="0" err="1">
                <a:solidFill>
                  <a:srgbClr val="990000"/>
                </a:solidFill>
              </a:rPr>
              <a:t>Nguyên</a:t>
            </a:r>
            <a:r>
              <a:rPr lang="en-US" sz="6600" dirty="0">
                <a:solidFill>
                  <a:srgbClr val="990000"/>
                </a:solidFill>
              </a:rPr>
              <a:t> </a:t>
            </a:r>
            <a:r>
              <a:rPr lang="en-US" sz="6600" dirty="0" err="1">
                <a:solidFill>
                  <a:srgbClr val="990000"/>
                </a:solidFill>
              </a:rPr>
              <a:t>Tội</a:t>
            </a:r>
            <a:r>
              <a:rPr lang="en-US" sz="6600" dirty="0" smtClean="0">
                <a:solidFill>
                  <a:srgbClr val="990000"/>
                </a:solidFill>
              </a:rPr>
              <a:t/>
            </a:r>
            <a:br>
              <a:rPr lang="en-US" sz="6600" dirty="0" smtClean="0">
                <a:solidFill>
                  <a:srgbClr val="990000"/>
                </a:solidFill>
              </a:rPr>
            </a:br>
            <a:r>
              <a:rPr lang="en-US" sz="5400" i="1" dirty="0" err="1" smtClean="0">
                <a:solidFill>
                  <a:srgbClr val="000066"/>
                </a:solidFill>
              </a:rPr>
              <a:t>Ngọc</a:t>
            </a:r>
            <a:r>
              <a:rPr lang="en-US" sz="5400" i="1" dirty="0" smtClean="0">
                <a:solidFill>
                  <a:srgbClr val="000066"/>
                </a:solidFill>
              </a:rPr>
              <a:t> </a:t>
            </a:r>
            <a:r>
              <a:rPr lang="en-US" sz="5400" i="1" dirty="0" err="1" smtClean="0">
                <a:solidFill>
                  <a:srgbClr val="000066"/>
                </a:solidFill>
              </a:rPr>
              <a:t>Kôn</a:t>
            </a:r>
            <a:endParaRPr lang="en-US" sz="6000" b="0" i="1" dirty="0">
              <a:solidFill>
                <a:srgbClr val="000066"/>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smtClean="0">
                <a:solidFill>
                  <a:srgbClr val="990000"/>
                </a:solidFill>
              </a:rPr>
              <a:t>Đk</a:t>
            </a:r>
            <a:r>
              <a:rPr lang="en-US" sz="6600" u="sng" dirty="0" smtClean="0">
                <a:solidFill>
                  <a:srgbClr val="990000"/>
                </a:solidFill>
              </a:rPr>
              <a:t>:</a:t>
            </a:r>
            <a:r>
              <a:rPr lang="en-US" sz="6600" dirty="0" smtClean="0">
                <a:solidFill>
                  <a:srgbClr val="000066"/>
                </a:solidFill>
              </a:rPr>
              <a:t> </a:t>
            </a:r>
            <a:r>
              <a:rPr lang="vi-VN" sz="6600" dirty="0">
                <a:solidFill>
                  <a:srgbClr val="000066"/>
                </a:solidFill>
              </a:rPr>
              <a:t>Hát lên khúc tân ca mừng Thiên Chúa vì Ngài đã thực hiện biết bao kỳ công.</a:t>
            </a:r>
            <a:endParaRPr lang="vi-VN" sz="6600" dirty="0" smtClean="0">
              <a:solidFill>
                <a:srgbClr val="000066"/>
              </a:solidFill>
            </a:endParaRPr>
          </a:p>
        </p:txBody>
      </p:sp>
    </p:spTree>
    <p:extLst>
      <p:ext uri="{BB962C8B-B14F-4D97-AF65-F5344CB8AC3E}">
        <p14:creationId xmlns:p14="http://schemas.microsoft.com/office/powerpoint/2010/main" val="42666981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990000"/>
                </a:solidFill>
              </a:rPr>
              <a:t>Tk1:</a:t>
            </a:r>
            <a:r>
              <a:rPr lang="en-US" sz="5400" dirty="0">
                <a:solidFill>
                  <a:srgbClr val="000066"/>
                </a:solidFill>
              </a:rPr>
              <a:t> </a:t>
            </a:r>
            <a:r>
              <a:rPr lang="vi-VN" sz="5400" dirty="0">
                <a:solidFill>
                  <a:srgbClr val="000066"/>
                </a:solidFill>
              </a:rPr>
              <a:t>Hát lên một khúc tân ca ngợi khen Chúa Trời, vì Chúa đã tạo tác biết bao kỳ công. Nhờ tay thực uy dũng Ngài đã vinh thắng, vinh thắng nhờ cánh tay thánh thiện của Ngài.</a:t>
            </a:r>
            <a:endParaRPr lang="en-US" sz="5400" dirty="0">
              <a:solidFill>
                <a:srgbClr val="000066"/>
              </a:solidFill>
            </a:endParaRPr>
          </a:p>
        </p:txBody>
      </p:sp>
    </p:spTree>
    <p:extLst>
      <p:ext uri="{BB962C8B-B14F-4D97-AF65-F5344CB8AC3E}">
        <p14:creationId xmlns:p14="http://schemas.microsoft.com/office/powerpoint/2010/main" val="40091221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smtClean="0">
                <a:solidFill>
                  <a:srgbClr val="990000"/>
                </a:solidFill>
              </a:rPr>
              <a:t>Đk</a:t>
            </a:r>
            <a:r>
              <a:rPr lang="en-US" sz="6600" u="sng" dirty="0" smtClean="0">
                <a:solidFill>
                  <a:srgbClr val="990000"/>
                </a:solidFill>
              </a:rPr>
              <a:t>:</a:t>
            </a:r>
            <a:r>
              <a:rPr lang="en-US" sz="6600" dirty="0" smtClean="0">
                <a:solidFill>
                  <a:srgbClr val="000066"/>
                </a:solidFill>
              </a:rPr>
              <a:t> </a:t>
            </a:r>
            <a:r>
              <a:rPr lang="vi-VN" sz="6600" dirty="0">
                <a:solidFill>
                  <a:srgbClr val="000066"/>
                </a:solidFill>
              </a:rPr>
              <a:t>Hát lên khúc tân ca mừng Thiên Chúa vì Ngài đã thực hiện biết bao kỳ công.</a:t>
            </a:r>
            <a:endParaRPr lang="vi-VN" sz="6600" dirty="0" smtClean="0">
              <a:solidFill>
                <a:srgbClr val="000066"/>
              </a:solidFill>
            </a:endParaRPr>
          </a:p>
        </p:txBody>
      </p:sp>
    </p:spTree>
    <p:extLst>
      <p:ext uri="{BB962C8B-B14F-4D97-AF65-F5344CB8AC3E}">
        <p14:creationId xmlns:p14="http://schemas.microsoft.com/office/powerpoint/2010/main" val="3350987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4800" u="sng" dirty="0" smtClean="0">
                <a:solidFill>
                  <a:srgbClr val="990000"/>
                </a:solidFill>
              </a:rPr>
              <a:t>Tk2:</a:t>
            </a:r>
            <a:r>
              <a:rPr lang="en-US" sz="4800" dirty="0" smtClean="0">
                <a:solidFill>
                  <a:srgbClr val="000066"/>
                </a:solidFill>
              </a:rPr>
              <a:t> </a:t>
            </a:r>
            <a:r>
              <a:rPr lang="vi-VN" sz="4800" dirty="0">
                <a:solidFill>
                  <a:srgbClr val="000066"/>
                </a:solidFill>
              </a:rPr>
              <a:t>Chúa nay dọi chiếu trên ta hồng ân cứu độ. Mạc khải cùng vạn quốc đức công bình đây. Tình thương, lòng trung tín rầy Ngài đã nhớ, ban xuống nhà Ích-diên, chính dân riêng Ngài.</a:t>
            </a:r>
            <a:endParaRPr lang="en-US" sz="4800" dirty="0">
              <a:solidFill>
                <a:srgbClr val="000066"/>
              </a:solidFill>
            </a:endParaRPr>
          </a:p>
        </p:txBody>
      </p:sp>
    </p:spTree>
    <p:extLst>
      <p:ext uri="{BB962C8B-B14F-4D97-AF65-F5344CB8AC3E}">
        <p14:creationId xmlns:p14="http://schemas.microsoft.com/office/powerpoint/2010/main" val="1723430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smtClean="0">
                <a:solidFill>
                  <a:srgbClr val="990000"/>
                </a:solidFill>
              </a:rPr>
              <a:t>Đk</a:t>
            </a:r>
            <a:r>
              <a:rPr lang="en-US" sz="6600" u="sng" dirty="0" smtClean="0">
                <a:solidFill>
                  <a:srgbClr val="990000"/>
                </a:solidFill>
              </a:rPr>
              <a:t>:</a:t>
            </a:r>
            <a:r>
              <a:rPr lang="en-US" sz="6600" dirty="0" smtClean="0">
                <a:solidFill>
                  <a:srgbClr val="000066"/>
                </a:solidFill>
              </a:rPr>
              <a:t> </a:t>
            </a:r>
            <a:r>
              <a:rPr lang="vi-VN" sz="6600" dirty="0">
                <a:solidFill>
                  <a:srgbClr val="000066"/>
                </a:solidFill>
              </a:rPr>
              <a:t>Hát lên khúc tân ca mừng Thiên Chúa vì Ngài đã thực hiện biết bao kỳ công.</a:t>
            </a:r>
            <a:endParaRPr lang="vi-VN" sz="6600" dirty="0" smtClean="0">
              <a:solidFill>
                <a:srgbClr val="000066"/>
              </a:solidFill>
            </a:endParaRPr>
          </a:p>
        </p:txBody>
      </p:sp>
    </p:spTree>
    <p:extLst>
      <p:ext uri="{BB962C8B-B14F-4D97-AF65-F5344CB8AC3E}">
        <p14:creationId xmlns:p14="http://schemas.microsoft.com/office/powerpoint/2010/main" val="2548210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4900" u="sng" dirty="0" smtClean="0">
                <a:solidFill>
                  <a:srgbClr val="990000"/>
                </a:solidFill>
              </a:rPr>
              <a:t>Tk3:</a:t>
            </a:r>
            <a:r>
              <a:rPr lang="en-US" sz="4900" dirty="0" smtClean="0">
                <a:solidFill>
                  <a:srgbClr val="000066"/>
                </a:solidFill>
              </a:rPr>
              <a:t> </a:t>
            </a:r>
            <a:r>
              <a:rPr lang="vi-VN" sz="4900" dirty="0">
                <a:solidFill>
                  <a:srgbClr val="000066"/>
                </a:solidFill>
              </a:rPr>
              <a:t>Khắp nơi toàn cõi dương gian rầy đã ngắm nhìn. Nhìn Chúa dùng quyền phép cứu độ trần gian. Nào mau ngợi khen Chúa, địa cầu muôn nơi, vui sướng đàn hát lên, hỉ hoan reo hò.</a:t>
            </a:r>
            <a:endParaRPr lang="vi-VN" sz="4900" dirty="0" smtClean="0">
              <a:solidFill>
                <a:srgbClr val="000066"/>
              </a:solidFill>
            </a:endParaRPr>
          </a:p>
        </p:txBody>
      </p:sp>
    </p:spTree>
    <p:extLst>
      <p:ext uri="{BB962C8B-B14F-4D97-AF65-F5344CB8AC3E}">
        <p14:creationId xmlns:p14="http://schemas.microsoft.com/office/powerpoint/2010/main" val="3461940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smtClean="0">
                <a:solidFill>
                  <a:srgbClr val="990000"/>
                </a:solidFill>
              </a:rPr>
              <a:t>Đk</a:t>
            </a:r>
            <a:r>
              <a:rPr lang="en-US" sz="6600" u="sng" dirty="0" smtClean="0">
                <a:solidFill>
                  <a:srgbClr val="990000"/>
                </a:solidFill>
              </a:rPr>
              <a:t>:</a:t>
            </a:r>
            <a:r>
              <a:rPr lang="en-US" sz="6600" dirty="0" smtClean="0">
                <a:solidFill>
                  <a:srgbClr val="000066"/>
                </a:solidFill>
              </a:rPr>
              <a:t> </a:t>
            </a:r>
            <a:r>
              <a:rPr lang="vi-VN" sz="6600" dirty="0">
                <a:solidFill>
                  <a:srgbClr val="000066"/>
                </a:solidFill>
              </a:rPr>
              <a:t>Hát lên khúc tân ca mừng Thiên Chúa vì Ngài đã thực hiện biết bao kỳ công.</a:t>
            </a:r>
            <a:endParaRPr lang="vi-VN" sz="6600" dirty="0" smtClean="0">
              <a:solidFill>
                <a:srgbClr val="000066"/>
              </a:solidFill>
            </a:endParaRPr>
          </a:p>
        </p:txBody>
      </p:sp>
    </p:spTree>
    <p:extLst>
      <p:ext uri="{BB962C8B-B14F-4D97-AF65-F5344CB8AC3E}">
        <p14:creationId xmlns:p14="http://schemas.microsoft.com/office/powerpoint/2010/main" val="2548210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dirty="0">
                <a:solidFill>
                  <a:srgbClr val="000066"/>
                </a:solidFill>
              </a:rPr>
              <a:t>Kính mừng Ma-ri-a đầy ơn phúc, Chúa ở cùng Mẹ, Mẹ diễm phúc hơn các phụ nữ.</a:t>
            </a:r>
            <a:endParaRPr lang="en-US" sz="6600" dirty="0">
              <a:solidFill>
                <a:srgbClr val="000066"/>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dirty="0">
                <a:solidFill>
                  <a:srgbClr val="9900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dirty="0">
                <a:solidFill>
                  <a:srgbClr val="990000"/>
                </a:solidFill>
              </a:rPr>
              <a:t>Alleluia …</a:t>
            </a:r>
          </a:p>
        </p:txBody>
      </p:sp>
    </p:spTree>
    <p:extLst>
      <p:ext uri="{BB962C8B-B14F-4D97-AF65-F5344CB8AC3E}">
        <p14:creationId xmlns:p14="http://schemas.microsoft.com/office/powerpoint/2010/main" val="8738916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1379996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smtClean="0">
                <a:solidFill>
                  <a:srgbClr val="990000"/>
                </a:solidFill>
                <a:effectLst/>
                <a:latin typeface="+mj-lt"/>
              </a:rPr>
              <a:t>Đk</a:t>
            </a:r>
            <a:r>
              <a:rPr lang="vi-VN" sz="4800" b="0" u="sng" dirty="0" smtClean="0">
                <a:solidFill>
                  <a:srgbClr val="990000"/>
                </a:solidFill>
                <a:effectLst/>
                <a:latin typeface="+mj-lt"/>
              </a:rPr>
              <a:t>:</a:t>
            </a:r>
            <a:r>
              <a:rPr lang="en-US" sz="4800" dirty="0">
                <a:solidFill>
                  <a:srgbClr val="000066"/>
                </a:solidFill>
                <a:latin typeface="+mj-lt"/>
              </a:rPr>
              <a:t> </a:t>
            </a:r>
            <a:r>
              <a:rPr lang="vi-VN" sz="4800" dirty="0">
                <a:solidFill>
                  <a:srgbClr val="000066"/>
                </a:solidFill>
                <a:latin typeface="+mj-lt"/>
              </a:rPr>
              <a:t>Lạy Mẹ Vô Nhiễm Nguyên Tội đẹp như cánh hoa huệ giữa đời, chẳng vương tì vết hay bợn nhơ. Đẹp như câu kết muôn bài thơ, hồn con chiêm ngưỡng nhan đẹp xinh, hiến dâng trái tim yêu hết tình.</a:t>
            </a:r>
          </a:p>
        </p:txBody>
      </p:sp>
    </p:spTree>
    <p:extLst>
      <p:ext uri="{BB962C8B-B14F-4D97-AF65-F5344CB8AC3E}">
        <p14:creationId xmlns:p14="http://schemas.microsoft.com/office/powerpoint/2010/main" val="231503272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0066"/>
              </a:solidFill>
              <a:effectLst/>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9900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i="1" dirty="0">
                <a:solidFill>
                  <a:srgbClr val="990000"/>
                </a:solidFill>
                <a:effectLst/>
                <a:latin typeface="+mj-lt"/>
                <a:cs typeface="Times New Roman" pitchFamily="18" charset="0"/>
              </a:rPr>
              <a:t>Tôi tin kính một Thiên Chúa là Cha toàn năng, </a:t>
            </a:r>
            <a:r>
              <a:rPr lang="vi-VN" sz="6600" b="0" dirty="0">
                <a:solidFill>
                  <a:srgbClr val="000066"/>
                </a:solidFill>
                <a:effectLst/>
                <a:latin typeface="+mj-lt"/>
                <a:cs typeface="Times New Roman" pitchFamily="18" charset="0"/>
              </a:rPr>
              <a:t>Đấng tạo thành trời đất, muôn vật hữu hình và vô hình. </a:t>
            </a:r>
            <a:endParaRPr lang="en-US" sz="66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0066"/>
                </a:solidFill>
                <a:effectLst/>
                <a:latin typeface="+mj-lt"/>
                <a:cs typeface="Times New Roman" pitchFamily="18" charset="0"/>
              </a:rPr>
              <a:t>Tôi</a:t>
            </a:r>
            <a:r>
              <a:rPr lang="en-US" sz="6600" b="0" dirty="0">
                <a:solidFill>
                  <a:srgbClr val="000066"/>
                </a:solidFill>
                <a:effectLst/>
                <a:latin typeface="+mj-lt"/>
                <a:cs typeface="Times New Roman" pitchFamily="18" charset="0"/>
              </a:rPr>
              <a:t> tin </a:t>
            </a:r>
            <a:r>
              <a:rPr lang="en-US" sz="6600" b="0" dirty="0" err="1">
                <a:solidFill>
                  <a:srgbClr val="000066"/>
                </a:solidFill>
                <a:effectLst/>
                <a:latin typeface="+mj-lt"/>
                <a:cs typeface="Times New Roman" pitchFamily="18" charset="0"/>
              </a:rPr>
              <a:t>kính</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một</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Chúa</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Giêsu</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Kitô</a:t>
            </a:r>
            <a:r>
              <a:rPr lang="en-US" sz="6600" b="0" dirty="0">
                <a:solidFill>
                  <a:srgbClr val="000066"/>
                </a:solidFill>
                <a:effectLst/>
                <a:latin typeface="+mj-lt"/>
                <a:cs typeface="Times New Roman" pitchFamily="18" charset="0"/>
              </a:rPr>
              <a:t>, Con </a:t>
            </a:r>
            <a:r>
              <a:rPr lang="en-US" sz="6600" b="0" dirty="0" err="1">
                <a:solidFill>
                  <a:srgbClr val="000066"/>
                </a:solidFill>
                <a:effectLst/>
                <a:latin typeface="+mj-lt"/>
                <a:cs typeface="Times New Roman" pitchFamily="18" charset="0"/>
              </a:rPr>
              <a:t>Một</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Thiên</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Chúa</a:t>
            </a:r>
            <a:r>
              <a:rPr lang="en-US" sz="6600" b="0" dirty="0">
                <a:solidFill>
                  <a:srgbClr val="000066"/>
                </a:solidFill>
                <a:effectLst/>
                <a:latin typeface="+mj-lt"/>
                <a:cs typeface="Times New Roman" pitchFamily="18" charset="0"/>
              </a:rPr>
              <a:t>, </a:t>
            </a:r>
            <a:r>
              <a:rPr lang="vi-VN" sz="6600" b="0" dirty="0">
                <a:solidFill>
                  <a:srgbClr val="000066"/>
                </a:solidFill>
                <a:effectLst/>
                <a:latin typeface="+mj-lt"/>
                <a:cs typeface="Times New Roman" pitchFamily="18" charset="0"/>
              </a:rPr>
              <a:t>Sinh bởi Đức Chúa Cha từ trước muôn đời. </a:t>
            </a:r>
            <a:endParaRPr lang="en-US" sz="66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0066"/>
                </a:solidFill>
                <a:effectLst/>
                <a:latin typeface="+mj-lt"/>
                <a:cs typeface="Times New Roman" pitchFamily="18" charset="0"/>
              </a:rPr>
              <a:t>Người là Thiên Chúa bởi Thiên Chúa, Ánh Sáng bởi Ánh Sáng,</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Thiên</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Chúa</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thật</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bởi</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Thiên</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Chúa</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thật</a:t>
            </a:r>
            <a:r>
              <a:rPr lang="en-US" sz="6600" b="0" dirty="0">
                <a:solidFill>
                  <a:srgbClr val="000066"/>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0066"/>
                </a:solidFill>
                <a:effectLst/>
                <a:latin typeface="+mj-lt"/>
              </a:rPr>
              <a:t>được sinh ra mà không phải được tạo thành, đồng bản thể với Đức Chúa Cha: nhờ Người mà muôn vật được tạo thành. </a:t>
            </a:r>
            <a:endParaRPr lang="en-US" sz="6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0066"/>
                </a:solidFill>
                <a:effectLst/>
                <a:latin typeface="+mj-lt"/>
              </a:rPr>
              <a:t>Vì loài người chúng ta và để cứu độ chúng ta,</a:t>
            </a:r>
            <a:r>
              <a:rPr lang="en-US" sz="7200" b="0" dirty="0">
                <a:solidFill>
                  <a:srgbClr val="000066"/>
                </a:solidFill>
                <a:effectLst/>
                <a:latin typeface="+mj-lt"/>
              </a:rPr>
              <a:t> </a:t>
            </a:r>
            <a:r>
              <a:rPr lang="vi-VN" sz="7200" b="0" dirty="0">
                <a:solidFill>
                  <a:srgbClr val="000066"/>
                </a:solidFill>
                <a:effectLst/>
                <a:latin typeface="+mj-lt"/>
                <a:cs typeface="Times New Roman" pitchFamily="18" charset="0"/>
              </a:rPr>
              <a:t>Người đã từ trời xuống thế. </a:t>
            </a:r>
            <a:endParaRPr lang="en-US" sz="72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0066"/>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0066"/>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smtClean="0">
                <a:solidFill>
                  <a:srgbClr val="990000"/>
                </a:solidFill>
                <a:effectLst/>
                <a:latin typeface="+mj-lt"/>
              </a:rPr>
              <a:t>Tk1</a:t>
            </a:r>
            <a:r>
              <a:rPr lang="vi-VN" sz="5200" b="0" u="sng" dirty="0" smtClean="0">
                <a:solidFill>
                  <a:srgbClr val="990000"/>
                </a:solidFill>
                <a:effectLst/>
                <a:latin typeface="+mj-lt"/>
              </a:rPr>
              <a:t>:</a:t>
            </a:r>
            <a:r>
              <a:rPr lang="en-US" sz="5200" dirty="0">
                <a:solidFill>
                  <a:srgbClr val="000066"/>
                </a:solidFill>
                <a:latin typeface="+mj-lt"/>
              </a:rPr>
              <a:t> </a:t>
            </a:r>
            <a:r>
              <a:rPr lang="vi-VN" sz="5200" smtClean="0">
                <a:solidFill>
                  <a:srgbClr val="000066"/>
                </a:solidFill>
                <a:latin typeface="+mj-lt"/>
              </a:rPr>
              <a:t>Xin </a:t>
            </a:r>
            <a:r>
              <a:rPr lang="vi-VN" sz="5200" dirty="0">
                <a:solidFill>
                  <a:srgbClr val="000066"/>
                </a:solidFill>
                <a:latin typeface="+mj-lt"/>
              </a:rPr>
              <a:t>cho con mỗi ngày thêm mến Mẹ, xin cho con mỗi ngày xa lánh tội. Để sống thánh ân, để sống xứng danh với Con Mẹ chí nhân. Để xứng đáng hơn được Chúa đoái thương, suốt đời luôn tín trung.</a:t>
            </a:r>
          </a:p>
        </p:txBody>
      </p:sp>
    </p:spTree>
    <p:extLst>
      <p:ext uri="{BB962C8B-B14F-4D97-AF65-F5344CB8AC3E}">
        <p14:creationId xmlns:p14="http://schemas.microsoft.com/office/powerpoint/2010/main" val="151990617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0066"/>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0066"/>
                </a:solidFill>
                <a:effectLst/>
                <a:latin typeface="+mj-lt"/>
              </a:rPr>
              <a:t>Người được phụng thờ và tôn vinh cùng với Đức Chúa Cha và Đức Chúa Con: Người đã dùng các tiên tri mà phán dạy. </a:t>
            </a:r>
            <a:endParaRPr lang="en-US" sz="6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0066"/>
                </a:solidFill>
                <a:effectLst/>
                <a:latin typeface="+mj-lt"/>
              </a:rPr>
              <a:t>Tôi tin Hội Thánh duy nhất thánh thiện công giáo và tông truyền.</a:t>
            </a:r>
            <a:endParaRPr lang="en-US" sz="8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0066"/>
                </a:solidFill>
                <a:effectLst/>
                <a:latin typeface="+mj-lt"/>
                <a:cs typeface="Times New Roman" pitchFamily="18" charset="0"/>
              </a:rPr>
              <a:t>Tôi tuyên xưng có một Phép Rửa để tha tội. Tôi trông đợi kẻ chết sống lại và sự</a:t>
            </a:r>
            <a:r>
              <a:rPr lang="en-US" sz="6600" b="0" dirty="0">
                <a:solidFill>
                  <a:srgbClr val="000066"/>
                </a:solidFill>
                <a:effectLst/>
                <a:latin typeface="+mj-lt"/>
                <a:cs typeface="Times New Roman" pitchFamily="18" charset="0"/>
              </a:rPr>
              <a:t> </a:t>
            </a:r>
            <a:r>
              <a:rPr lang="vi-VN" sz="6600" b="0" dirty="0">
                <a:solidFill>
                  <a:srgbClr val="000066"/>
                </a:solidFill>
                <a:effectLst/>
                <a:latin typeface="+mj-lt"/>
                <a:cs typeface="Times New Roman" pitchFamily="18" charset="0"/>
              </a:rPr>
              <a:t>sống đời sau. </a:t>
            </a:r>
            <a:r>
              <a:rPr lang="vi-VN" sz="6600" b="0" dirty="0">
                <a:solidFill>
                  <a:srgbClr val="990000"/>
                </a:solidFill>
                <a:effectLst/>
                <a:latin typeface="+mj-lt"/>
                <a:cs typeface="Times New Roman" pitchFamily="18" charset="0"/>
              </a:rPr>
              <a:t>Amen.</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dirty="0">
              <a:solidFill>
                <a:srgbClr val="000066"/>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616133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50"/>
            <a:ext cx="3537483" cy="5143500"/>
          </a:xfrm>
          <a:prstGeom prst="rect">
            <a:avLst/>
          </a:prstGeom>
        </p:spPr>
      </p:pic>
      <p:sp>
        <p:nvSpPr>
          <p:cNvPr id="4" name="TextBox 3"/>
          <p:cNvSpPr txBox="1"/>
          <p:nvPr/>
        </p:nvSpPr>
        <p:spPr>
          <a:xfrm>
            <a:off x="3733800" y="666750"/>
            <a:ext cx="5334000" cy="3724096"/>
          </a:xfrm>
          <a:prstGeom prst="rect">
            <a:avLst/>
          </a:prstGeom>
          <a:noFill/>
        </p:spPr>
        <p:txBody>
          <a:bodyPr wrap="square" rtlCol="0">
            <a:spAutoFit/>
          </a:bodyPr>
          <a:lstStyle/>
          <a:p>
            <a:r>
              <a:rPr lang="en-US" sz="4000" dirty="0" smtClean="0">
                <a:solidFill>
                  <a:srgbClr val="000066"/>
                </a:solidFill>
              </a:rPr>
              <a:t>LỜI NGUYỆN TÍN HỮU</a:t>
            </a:r>
          </a:p>
          <a:p>
            <a:pPr algn="just"/>
            <a:r>
              <a:rPr lang="vi-VN" sz="2800" dirty="0">
                <a:solidFill>
                  <a:srgbClr val="000066"/>
                </a:solidFill>
              </a:rPr>
              <a:t>Đức Maria đã luôn lắng nghe và thực hành Lời Chúa, vì thế Mẹ được Thiên Chúa ban phần thưởng quý báu nhất chính là Nước thiên đàng. Với niềm khát khao mai sau cũng được về trời cùng Mẹ,</a:t>
            </a:r>
            <a:endParaRPr lang="en-US" sz="2800" dirty="0">
              <a:solidFill>
                <a:srgbClr val="000066"/>
              </a:solidFill>
            </a:endParaRPr>
          </a:p>
        </p:txBody>
      </p:sp>
    </p:spTree>
    <p:extLst>
      <p:ext uri="{BB962C8B-B14F-4D97-AF65-F5344CB8AC3E}">
        <p14:creationId xmlns:p14="http://schemas.microsoft.com/office/powerpoint/2010/main" val="12858903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267200" y="2038350"/>
            <a:ext cx="4751832" cy="1323439"/>
          </a:xfrm>
          <a:prstGeom prst="rect">
            <a:avLst/>
          </a:prstGeom>
        </p:spPr>
        <p:txBody>
          <a:bodyPr wrap="square">
            <a:spAutoFit/>
          </a:bodyPr>
          <a:lstStyle/>
          <a:p>
            <a:pPr algn="ctr"/>
            <a:r>
              <a:rPr lang="en-US" sz="4000" b="1" dirty="0" err="1" smtClean="0">
                <a:solidFill>
                  <a:srgbClr val="990000"/>
                </a:solidFill>
              </a:rPr>
              <a:t>Dâng</a:t>
            </a:r>
            <a:r>
              <a:rPr lang="en-US" sz="4000" b="1" dirty="0" smtClean="0">
                <a:solidFill>
                  <a:srgbClr val="990000"/>
                </a:solidFill>
              </a:rPr>
              <a:t> </a:t>
            </a:r>
            <a:r>
              <a:rPr lang="en-US" sz="4000" b="1" dirty="0" err="1" smtClean="0">
                <a:solidFill>
                  <a:srgbClr val="990000"/>
                </a:solidFill>
              </a:rPr>
              <a:t>Chúa</a:t>
            </a:r>
            <a:r>
              <a:rPr lang="en-US" sz="4000" b="1" dirty="0" smtClean="0">
                <a:solidFill>
                  <a:srgbClr val="990000"/>
                </a:solidFill>
              </a:rPr>
              <a:t> </a:t>
            </a:r>
            <a:r>
              <a:rPr lang="en-US" sz="4000" b="1" dirty="0" err="1" smtClean="0">
                <a:solidFill>
                  <a:srgbClr val="990000"/>
                </a:solidFill>
              </a:rPr>
              <a:t>Đất</a:t>
            </a:r>
            <a:r>
              <a:rPr lang="en-US" sz="4000" b="1" dirty="0" smtClean="0">
                <a:solidFill>
                  <a:srgbClr val="990000"/>
                </a:solidFill>
              </a:rPr>
              <a:t> </a:t>
            </a:r>
            <a:r>
              <a:rPr lang="en-US" sz="4000" b="1" dirty="0" err="1" smtClean="0">
                <a:solidFill>
                  <a:srgbClr val="990000"/>
                </a:solidFill>
              </a:rPr>
              <a:t>Trời</a:t>
            </a:r>
            <a:r>
              <a:rPr lang="en-US" sz="4000" b="1" dirty="0" smtClean="0">
                <a:solidFill>
                  <a:srgbClr val="000066"/>
                </a:solidFill>
              </a:rPr>
              <a:t/>
            </a:r>
            <a:br>
              <a:rPr lang="en-US" sz="4000" b="1" dirty="0" smtClean="0">
                <a:solidFill>
                  <a:srgbClr val="000066"/>
                </a:solidFill>
              </a:rPr>
            </a:br>
            <a:r>
              <a:rPr lang="en-US" sz="4000" b="1" i="1" dirty="0" err="1" smtClean="0">
                <a:solidFill>
                  <a:srgbClr val="000066"/>
                </a:solidFill>
              </a:rPr>
              <a:t>Ân</a:t>
            </a:r>
            <a:r>
              <a:rPr lang="en-US" sz="4000" b="1" i="1" dirty="0" smtClean="0">
                <a:solidFill>
                  <a:srgbClr val="000066"/>
                </a:solidFill>
              </a:rPr>
              <a:t> </a:t>
            </a:r>
            <a:r>
              <a:rPr lang="en-US" sz="4000" b="1" i="1" dirty="0" err="1" smtClean="0">
                <a:solidFill>
                  <a:srgbClr val="000066"/>
                </a:solidFill>
              </a:rPr>
              <a:t>Đức</a:t>
            </a:r>
            <a:endParaRPr lang="en-US" sz="4000" b="1" i="1" dirty="0">
              <a:solidFill>
                <a:srgbClr val="000066"/>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688" y="285750"/>
            <a:ext cx="4243637" cy="4705350"/>
          </a:xfrm>
          <a:prstGeom prst="rect">
            <a:avLst/>
          </a:prstGeom>
        </p:spPr>
      </p:pic>
      <p:sp>
        <p:nvSpPr>
          <p:cNvPr id="7" name="Rectangle 6"/>
          <p:cNvSpPr/>
          <p:nvPr/>
        </p:nvSpPr>
        <p:spPr>
          <a:xfrm>
            <a:off x="4191000" y="895350"/>
            <a:ext cx="4572000" cy="1015663"/>
          </a:xfrm>
          <a:prstGeom prst="rect">
            <a:avLst/>
          </a:prstGeom>
        </p:spPr>
        <p:txBody>
          <a:bodyPr>
            <a:spAutoFit/>
          </a:bodyPr>
          <a:lstStyle/>
          <a:p>
            <a:pPr algn="ctr"/>
            <a:r>
              <a:rPr lang="en-US" sz="6000" dirty="0" err="1" smtClean="0">
                <a:solidFill>
                  <a:srgbClr val="990000"/>
                </a:solidFill>
              </a:rPr>
              <a:t>Ca</a:t>
            </a:r>
            <a:r>
              <a:rPr lang="en-US" sz="6000" dirty="0" smtClean="0">
                <a:solidFill>
                  <a:srgbClr val="990000"/>
                </a:solidFill>
              </a:rPr>
              <a:t> </a:t>
            </a:r>
            <a:r>
              <a:rPr lang="en-US" sz="6000" dirty="0" err="1" smtClean="0">
                <a:solidFill>
                  <a:srgbClr val="990000"/>
                </a:solidFill>
              </a:rPr>
              <a:t>Dâng</a:t>
            </a:r>
            <a:r>
              <a:rPr lang="en-US" sz="6000" dirty="0" smtClean="0">
                <a:solidFill>
                  <a:srgbClr val="990000"/>
                </a:solidFill>
              </a:rPr>
              <a:t> </a:t>
            </a:r>
            <a:r>
              <a:rPr lang="en-US" sz="6000" dirty="0" err="1" smtClean="0">
                <a:solidFill>
                  <a:srgbClr val="990000"/>
                </a:solidFill>
              </a:rPr>
              <a:t>Lễ</a:t>
            </a:r>
            <a:endParaRPr lang="en-US" sz="6000" dirty="0">
              <a:solidFill>
                <a:srgbClr val="990000"/>
              </a:solidFill>
            </a:endParaRPr>
          </a:p>
        </p:txBody>
      </p:sp>
    </p:spTree>
    <p:extLst>
      <p:ext uri="{BB962C8B-B14F-4D97-AF65-F5344CB8AC3E}">
        <p14:creationId xmlns:p14="http://schemas.microsoft.com/office/powerpoint/2010/main" val="12358554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smtClean="0">
                <a:solidFill>
                  <a:srgbClr val="990000"/>
                </a:solidFill>
                <a:effectLst/>
              </a:rPr>
              <a:t>Tk1:</a:t>
            </a:r>
            <a:r>
              <a:rPr lang="en-US" dirty="0">
                <a:solidFill>
                  <a:srgbClr val="000066"/>
                </a:solidFill>
              </a:rPr>
              <a:t> </a:t>
            </a:r>
            <a:r>
              <a:rPr lang="vi-VN" dirty="0">
                <a:solidFill>
                  <a:srgbClr val="000066"/>
                </a:solidFill>
              </a:rPr>
              <a:t> </a:t>
            </a:r>
            <a:r>
              <a:rPr lang="vi-VN" dirty="0">
                <a:solidFill>
                  <a:srgbClr val="000066"/>
                </a:solidFill>
              </a:rPr>
              <a:t>Tựa làn trầm hương như trầm hương bay lên trước toà. Nồng nàn bài ca xinh đẹp muôn là muôn sắc hoa. Hiệp lời tôn vinh Chúa trời đất, lòng thành hát dâng câu tạ ơn. Tình Cha thiết tha chan hoà trải khắp gần xa</a:t>
            </a:r>
            <a:r>
              <a:rPr lang="vi-VN" dirty="0" smtClean="0">
                <a:solidFill>
                  <a:srgbClr val="000066"/>
                </a:solidFill>
              </a:rPr>
              <a:t>.</a:t>
            </a:r>
            <a:endParaRPr lang="en-US" b="0" dirty="0">
              <a:solidFill>
                <a:srgbClr val="000066"/>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a:solidFill>
                  <a:srgbClr val="990000"/>
                </a:solidFill>
                <a:effectLst/>
              </a:rPr>
              <a:t>Tk2:</a:t>
            </a:r>
            <a:r>
              <a:rPr lang="en-US" sz="4700" b="0" dirty="0">
                <a:solidFill>
                  <a:srgbClr val="000066"/>
                </a:solidFill>
                <a:effectLst/>
              </a:rPr>
              <a:t> </a:t>
            </a:r>
            <a:r>
              <a:rPr lang="vi-VN" sz="4700" dirty="0">
                <a:solidFill>
                  <a:srgbClr val="000066"/>
                </a:solidFill>
              </a:rPr>
              <a:t>Này là tấm bánh do từng muôn hạt lúa kết thành. Này là rượu nho do từ bao chùm nho ép nên. Hiệp dâng lên Chúa Chúa trời đất, để thành bánh thiêng nuôi đoàn con. Để thành Máu Con Chúa Trời nguồn ơn cứu độ</a:t>
            </a:r>
            <a:r>
              <a:rPr lang="vi-VN" sz="4700" dirty="0" smtClean="0">
                <a:solidFill>
                  <a:srgbClr val="000066"/>
                </a:solidFill>
              </a:rPr>
              <a:t>.</a:t>
            </a:r>
            <a:endParaRPr lang="vi-VN" sz="4700" dirty="0">
              <a:solidFill>
                <a:srgbClr val="000066"/>
              </a:solidFill>
            </a:endParaRPr>
          </a:p>
        </p:txBody>
      </p:sp>
    </p:spTree>
    <p:extLst>
      <p:ext uri="{BB962C8B-B14F-4D97-AF65-F5344CB8AC3E}">
        <p14:creationId xmlns:p14="http://schemas.microsoft.com/office/powerpoint/2010/main" val="21997094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990000"/>
                </a:solidFill>
                <a:effectLst/>
              </a:rPr>
              <a:t>Đk</a:t>
            </a:r>
            <a:r>
              <a:rPr lang="en-US" sz="4800" b="0" u="sng" dirty="0">
                <a:solidFill>
                  <a:srgbClr val="990000"/>
                </a:solidFill>
                <a:effectLst/>
              </a:rPr>
              <a:t>:</a:t>
            </a:r>
            <a:r>
              <a:rPr lang="en-US" sz="4800" b="0" dirty="0">
                <a:solidFill>
                  <a:srgbClr val="000066"/>
                </a:solidFill>
                <a:effectLst/>
              </a:rPr>
              <a:t> </a:t>
            </a:r>
            <a:r>
              <a:rPr lang="vi-VN" sz="4800" dirty="0">
                <a:solidFill>
                  <a:srgbClr val="000066"/>
                </a:solidFill>
              </a:rPr>
              <a:t>Xin chúc tụng Chúa Chúa Cả đất trời, từ giờ đây đến muôn muôn đời. Chúc tụng Thiên Chúa từ nhân, Chúa là quyền năng cực thánh. Là Đấng đáng chúc tụng mọi lúc mọi nơi. </a:t>
            </a:r>
            <a:endParaRPr lang="en-US" sz="4800" b="0" dirty="0">
              <a:solidFill>
                <a:srgbClr val="000066"/>
              </a:solidFill>
              <a:effectLst/>
            </a:endParaRPr>
          </a:p>
        </p:txBody>
      </p:sp>
    </p:spTree>
    <p:extLst>
      <p:ext uri="{BB962C8B-B14F-4D97-AF65-F5344CB8AC3E}">
        <p14:creationId xmlns:p14="http://schemas.microsoft.com/office/powerpoint/2010/main" val="3420991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smtClean="0">
                <a:solidFill>
                  <a:srgbClr val="990000"/>
                </a:solidFill>
                <a:effectLst/>
                <a:latin typeface="+mj-lt"/>
              </a:rPr>
              <a:t>Đk</a:t>
            </a:r>
            <a:r>
              <a:rPr lang="vi-VN" sz="4800" b="0" u="sng" dirty="0" smtClean="0">
                <a:solidFill>
                  <a:srgbClr val="990000"/>
                </a:solidFill>
                <a:effectLst/>
                <a:latin typeface="+mj-lt"/>
              </a:rPr>
              <a:t>:</a:t>
            </a:r>
            <a:r>
              <a:rPr lang="en-US" sz="4800" dirty="0">
                <a:solidFill>
                  <a:srgbClr val="000066"/>
                </a:solidFill>
                <a:latin typeface="+mj-lt"/>
              </a:rPr>
              <a:t> </a:t>
            </a:r>
            <a:r>
              <a:rPr lang="vi-VN" sz="4800" dirty="0">
                <a:solidFill>
                  <a:srgbClr val="000066"/>
                </a:solidFill>
                <a:latin typeface="+mj-lt"/>
              </a:rPr>
              <a:t>Lạy Mẹ Vô Nhiễm Nguyên Tội đẹp như cánh hoa huệ giữa đời, chẳng vương tì vết hay bợn nhơ. Đẹp như câu kết muôn bài thơ, hồn con chiêm ngưỡng nhan đẹp xinh, hiến dâng trái tim yêu hết tình.</a:t>
            </a:r>
          </a:p>
        </p:txBody>
      </p:sp>
    </p:spTree>
    <p:extLst>
      <p:ext uri="{BB962C8B-B14F-4D97-AF65-F5344CB8AC3E}">
        <p14:creationId xmlns:p14="http://schemas.microsoft.com/office/powerpoint/2010/main" val="4269586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smtClean="0">
                <a:solidFill>
                  <a:srgbClr val="990000"/>
                </a:solidFill>
                <a:effectLst/>
              </a:rPr>
              <a:t>Tk3:</a:t>
            </a:r>
            <a:r>
              <a:rPr lang="en-US" sz="4200" b="0" dirty="0" smtClean="0">
                <a:solidFill>
                  <a:srgbClr val="000066"/>
                </a:solidFill>
                <a:effectLst/>
              </a:rPr>
              <a:t> </a:t>
            </a:r>
            <a:r>
              <a:rPr lang="vi-VN" sz="4200" dirty="0">
                <a:solidFill>
                  <a:srgbClr val="000066"/>
                </a:solidFill>
              </a:rPr>
              <a:t>Này cuộc đời con hương nguyện cầu bay lên sớm chiều. Nguyện thành ngọn nến dẫu tàn hao lòng luôn mến yêu. Phục vụ cho Chúa trong niềm vui, nhiệt thành hiến thân không hề ngơi. Dầu là nắng mưa vui buồn một cõi trần gian</a:t>
            </a:r>
            <a:r>
              <a:rPr lang="vi-VN" sz="4200" dirty="0" smtClean="0">
                <a:solidFill>
                  <a:srgbClr val="000066"/>
                </a:solidFill>
              </a:rPr>
              <a:t>.</a:t>
            </a:r>
            <a:endParaRPr lang="vi-VN" sz="4200" dirty="0">
              <a:solidFill>
                <a:srgbClr val="000066"/>
              </a:solidFill>
            </a:endParaRPr>
          </a:p>
        </p:txBody>
      </p:sp>
    </p:spTree>
    <p:extLst>
      <p:ext uri="{BB962C8B-B14F-4D97-AF65-F5344CB8AC3E}">
        <p14:creationId xmlns:p14="http://schemas.microsoft.com/office/powerpoint/2010/main" val="24013232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smtClean="0">
                <a:solidFill>
                  <a:srgbClr val="990000"/>
                </a:solidFill>
                <a:effectLst/>
              </a:rPr>
              <a:t>Tk4:</a:t>
            </a:r>
            <a:r>
              <a:rPr lang="en-US" sz="4200" b="0" dirty="0" smtClean="0">
                <a:solidFill>
                  <a:srgbClr val="000066"/>
                </a:solidFill>
                <a:effectLst/>
              </a:rPr>
              <a:t> </a:t>
            </a:r>
            <a:r>
              <a:rPr lang="vi-VN" sz="4200" dirty="0">
                <a:solidFill>
                  <a:srgbClr val="000066"/>
                </a:solidFill>
              </a:rPr>
              <a:t>Này là hoa trái cuộc đời này nhờ ai vun trồng. Này là công khó bao người đêm ngày luôn ước mong. Đời con dâng Chúa trong tình yêu, để thành lễ dâng lễ toàn thiêu. Đời con sẽ nên khúc nhạc tình ca diễm kiều</a:t>
            </a:r>
            <a:r>
              <a:rPr lang="vi-VN" sz="4200" dirty="0" smtClean="0">
                <a:solidFill>
                  <a:srgbClr val="000066"/>
                </a:solidFill>
              </a:rPr>
              <a:t>.</a:t>
            </a:r>
            <a:endParaRPr lang="vi-VN" sz="4200" dirty="0">
              <a:solidFill>
                <a:srgbClr val="000066"/>
              </a:solidFill>
            </a:endParaRPr>
          </a:p>
        </p:txBody>
      </p:sp>
    </p:spTree>
    <p:extLst>
      <p:ext uri="{BB962C8B-B14F-4D97-AF65-F5344CB8AC3E}">
        <p14:creationId xmlns:p14="http://schemas.microsoft.com/office/powerpoint/2010/main" val="292955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990000"/>
                </a:solidFill>
                <a:effectLst/>
              </a:rPr>
              <a:t>Đk</a:t>
            </a:r>
            <a:r>
              <a:rPr lang="en-US" sz="4800" b="0" u="sng" dirty="0">
                <a:solidFill>
                  <a:srgbClr val="990000"/>
                </a:solidFill>
                <a:effectLst/>
              </a:rPr>
              <a:t>:</a:t>
            </a:r>
            <a:r>
              <a:rPr lang="en-US" sz="4800" b="0" dirty="0">
                <a:solidFill>
                  <a:srgbClr val="000066"/>
                </a:solidFill>
                <a:effectLst/>
              </a:rPr>
              <a:t> </a:t>
            </a:r>
            <a:r>
              <a:rPr lang="vi-VN" sz="4800" dirty="0">
                <a:solidFill>
                  <a:srgbClr val="000066"/>
                </a:solidFill>
              </a:rPr>
              <a:t>Xin chúc tụng Chúa Chúa Cả đất trời, từ giờ đây đến muôn muôn đời. Chúc tụng Thiên Chúa từ nhân, Chúa là quyền năng cực thánh. Là Đấng đáng chúc tụng mọi lúc mọi nơi</a:t>
            </a:r>
            <a:r>
              <a:rPr lang="vi-VN" sz="4800" dirty="0" smtClean="0">
                <a:solidFill>
                  <a:srgbClr val="000066"/>
                </a:solidFill>
              </a:rPr>
              <a:t>.</a:t>
            </a:r>
            <a:endParaRPr lang="en-US" sz="4800" b="0" dirty="0">
              <a:solidFill>
                <a:srgbClr val="000066"/>
              </a:solidFill>
              <a:effectLst/>
            </a:endParaRPr>
          </a:p>
        </p:txBody>
      </p:sp>
    </p:spTree>
    <p:extLst>
      <p:ext uri="{BB962C8B-B14F-4D97-AF65-F5344CB8AC3E}">
        <p14:creationId xmlns:p14="http://schemas.microsoft.com/office/powerpoint/2010/main" val="1035473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056233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990000"/>
                </a:solidFill>
                <a:effectLst/>
                <a:latin typeface="+mj-lt"/>
              </a:rPr>
              <a:t>Ca </a:t>
            </a:r>
            <a:r>
              <a:rPr lang="en-US" sz="5400" b="0" dirty="0" err="1">
                <a:solidFill>
                  <a:srgbClr val="990000"/>
                </a:solidFill>
                <a:effectLst/>
                <a:latin typeface="+mj-lt"/>
              </a:rPr>
              <a:t>Nguyện</a:t>
            </a:r>
            <a:r>
              <a:rPr lang="en-US" sz="5400" b="0" dirty="0">
                <a:solidFill>
                  <a:srgbClr val="990000"/>
                </a:solidFill>
                <a:effectLst/>
                <a:latin typeface="+mj-lt"/>
              </a:rPr>
              <a:t> </a:t>
            </a:r>
            <a:r>
              <a:rPr lang="en-US" sz="5400" b="0" dirty="0" err="1">
                <a:solidFill>
                  <a:srgbClr val="990000"/>
                </a:solidFill>
                <a:effectLst/>
                <a:latin typeface="+mj-lt"/>
              </a:rPr>
              <a:t>Hiệp</a:t>
            </a:r>
            <a:r>
              <a:rPr lang="en-US" sz="5400" b="0" dirty="0">
                <a:solidFill>
                  <a:srgbClr val="990000"/>
                </a:solidFill>
                <a:effectLst/>
                <a:latin typeface="+mj-lt"/>
              </a:rPr>
              <a:t> </a:t>
            </a:r>
            <a:r>
              <a:rPr lang="en-US" sz="5400" b="0" dirty="0" err="1">
                <a:solidFill>
                  <a:srgbClr val="990000"/>
                </a:solidFill>
                <a:effectLst/>
                <a:latin typeface="+mj-lt"/>
              </a:rPr>
              <a:t>Lễ</a:t>
            </a:r>
            <a:r>
              <a:rPr lang="en-US" sz="6600" b="0" dirty="0">
                <a:solidFill>
                  <a:srgbClr val="990000"/>
                </a:solidFill>
                <a:effectLst/>
                <a:latin typeface="+mj-lt"/>
              </a:rPr>
              <a:t/>
            </a:r>
            <a:br>
              <a:rPr lang="en-US" sz="6600" b="0" dirty="0">
                <a:solidFill>
                  <a:srgbClr val="990000"/>
                </a:solidFill>
                <a:effectLst/>
                <a:latin typeface="+mj-lt"/>
              </a:rPr>
            </a:br>
            <a:r>
              <a:rPr lang="en-US" sz="6000" dirty="0" err="1" smtClean="0">
                <a:solidFill>
                  <a:srgbClr val="990000"/>
                </a:solidFill>
              </a:rPr>
              <a:t>Có</a:t>
            </a:r>
            <a:r>
              <a:rPr lang="en-US" sz="6000" dirty="0" smtClean="0">
                <a:solidFill>
                  <a:srgbClr val="990000"/>
                </a:solidFill>
              </a:rPr>
              <a:t> </a:t>
            </a:r>
            <a:r>
              <a:rPr lang="en-US" sz="6000" dirty="0" err="1" smtClean="0">
                <a:solidFill>
                  <a:srgbClr val="990000"/>
                </a:solidFill>
              </a:rPr>
              <a:t>Chúa</a:t>
            </a:r>
            <a:r>
              <a:rPr lang="en-US" sz="6000" dirty="0" smtClean="0">
                <a:solidFill>
                  <a:srgbClr val="990000"/>
                </a:solidFill>
              </a:rPr>
              <a:t> </a:t>
            </a:r>
            <a:r>
              <a:rPr lang="en-US" sz="6000" dirty="0" err="1" smtClean="0">
                <a:solidFill>
                  <a:srgbClr val="990000"/>
                </a:solidFill>
              </a:rPr>
              <a:t>Trong</a:t>
            </a:r>
            <a:r>
              <a:rPr lang="en-US" sz="6000" dirty="0" smtClean="0">
                <a:solidFill>
                  <a:srgbClr val="990000"/>
                </a:solidFill>
              </a:rPr>
              <a:t> </a:t>
            </a:r>
            <a:r>
              <a:rPr lang="en-US" sz="6000" dirty="0" err="1" smtClean="0">
                <a:solidFill>
                  <a:srgbClr val="990000"/>
                </a:solidFill>
              </a:rPr>
              <a:t>Đời</a:t>
            </a:r>
            <a:r>
              <a:rPr lang="en-US" sz="6000" dirty="0" smtClean="0">
                <a:solidFill>
                  <a:srgbClr val="990000"/>
                </a:solidFill>
              </a:rPr>
              <a:t/>
            </a:r>
            <a:br>
              <a:rPr lang="en-US" sz="6000" dirty="0" smtClean="0">
                <a:solidFill>
                  <a:srgbClr val="990000"/>
                </a:solidFill>
              </a:rPr>
            </a:br>
            <a:r>
              <a:rPr lang="en-US" sz="4800" i="1" dirty="0" err="1" smtClean="0">
                <a:solidFill>
                  <a:srgbClr val="000066"/>
                </a:solidFill>
              </a:rPr>
              <a:t>Giang</a:t>
            </a:r>
            <a:r>
              <a:rPr lang="en-US" sz="4800" i="1" dirty="0" smtClean="0">
                <a:solidFill>
                  <a:srgbClr val="000066"/>
                </a:solidFill>
              </a:rPr>
              <a:t> </a:t>
            </a:r>
            <a:r>
              <a:rPr lang="en-US" sz="4800" i="1" dirty="0" err="1" smtClean="0">
                <a:solidFill>
                  <a:srgbClr val="000066"/>
                </a:solidFill>
              </a:rPr>
              <a:t>Ân</a:t>
            </a:r>
            <a:endParaRPr lang="en-US" sz="9600" b="0" i="1" dirty="0">
              <a:solidFill>
                <a:srgbClr val="000066"/>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u="sng" dirty="0" smtClean="0">
                <a:solidFill>
                  <a:srgbClr val="990000"/>
                </a:solidFill>
              </a:rPr>
              <a:t>Tk1:</a:t>
            </a:r>
            <a:r>
              <a:rPr lang="en-US" sz="4000" b="0" dirty="0" smtClean="0">
                <a:solidFill>
                  <a:srgbClr val="000066"/>
                </a:solidFill>
                <a:effectLst/>
              </a:rPr>
              <a:t> </a:t>
            </a:r>
            <a:r>
              <a:rPr lang="vi-VN" sz="4000" dirty="0">
                <a:solidFill>
                  <a:srgbClr val="000066"/>
                </a:solidFill>
              </a:rPr>
              <a:t>Lời cầu kinh dâng trong đêm tối, khi tâm hồn con đang bối rối, Chúa ơi con biết đâu đường đời, chập chùng muôn lối con đi, ngại ngùng chân bước ngày mai. Lạy Thiên Chúa xin xót thương con, xót thương con bao đắng cay tội đời. Nguyện cầu xin Chúa ban ơn, cho đời con kiên vững niềm tin.</a:t>
            </a:r>
            <a:endParaRPr lang="en-US" sz="4000" b="0" dirty="0">
              <a:solidFill>
                <a:srgbClr val="000066"/>
              </a:solidFill>
              <a:effectLst/>
            </a:endParaRPr>
          </a:p>
        </p:txBody>
      </p:sp>
    </p:spTree>
    <p:extLst>
      <p:ext uri="{BB962C8B-B14F-4D97-AF65-F5344CB8AC3E}">
        <p14:creationId xmlns:p14="http://schemas.microsoft.com/office/powerpoint/2010/main" val="20688054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err="1">
                <a:solidFill>
                  <a:srgbClr val="990000"/>
                </a:solidFill>
                <a:effectLst/>
              </a:rPr>
              <a:t>Đk</a:t>
            </a:r>
            <a:r>
              <a:rPr lang="en-US" sz="4200" b="0" u="sng" dirty="0">
                <a:solidFill>
                  <a:srgbClr val="990000"/>
                </a:solidFill>
                <a:effectLst/>
              </a:rPr>
              <a:t>:</a:t>
            </a:r>
            <a:r>
              <a:rPr lang="en-US" sz="4200" b="0" dirty="0">
                <a:solidFill>
                  <a:srgbClr val="000066"/>
                </a:solidFill>
                <a:effectLst/>
              </a:rPr>
              <a:t> </a:t>
            </a:r>
            <a:r>
              <a:rPr lang="vi-VN" sz="4200" dirty="0">
                <a:solidFill>
                  <a:srgbClr val="000066"/>
                </a:solidFill>
              </a:rPr>
              <a:t>Có Chúa đến trong đời tình yêu vươn sức sống, bình an dâng ngập tràn, đời con vui sướng có Ngài, vì bàn tay Chúa dẫn đưa. Có Chúa đến trong đời nhịp chân con tiến bước, khổ đau tuy ngập hồn, mà không xao xuyến cõi lòng, vì con tin có Chúa luôn.</a:t>
            </a:r>
            <a:endParaRPr lang="en-US" sz="4200" b="0" dirty="0">
              <a:solidFill>
                <a:srgbClr val="000066"/>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200" b="0" u="sng" dirty="0" smtClean="0">
                <a:solidFill>
                  <a:srgbClr val="990000"/>
                </a:solidFill>
                <a:effectLst/>
              </a:rPr>
              <a:t>Tk2:</a:t>
            </a:r>
            <a:r>
              <a:rPr lang="en-US" sz="4200" b="0" dirty="0" smtClean="0">
                <a:solidFill>
                  <a:srgbClr val="000066"/>
                </a:solidFill>
                <a:effectLst/>
              </a:rPr>
              <a:t> </a:t>
            </a:r>
            <a:r>
              <a:rPr lang="vi-VN" sz="4200" dirty="0">
                <a:solidFill>
                  <a:srgbClr val="000066"/>
                </a:solidFill>
              </a:rPr>
              <a:t> Lời cầu kinh dâng trong đêm tối, xin cho đời con như muối men, trở nên như đuốc thiêng rạng ngời. Trần đời sóng gió con đi, ngại gì bao nỗi hiểm nguy. Vì con biết có Chúa bên con, dẫn đưa con ngay lúc con tưởng rằng: một mình con bước cô đơn, nhưng ngờ đâu Chúa vẫn kề bên.</a:t>
            </a:r>
            <a:endParaRPr lang="vi-VN" sz="4200" b="0" dirty="0">
              <a:solidFill>
                <a:srgbClr val="000066"/>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err="1">
                <a:solidFill>
                  <a:srgbClr val="990000"/>
                </a:solidFill>
                <a:effectLst/>
              </a:rPr>
              <a:t>Đk</a:t>
            </a:r>
            <a:r>
              <a:rPr lang="en-US" sz="4200" b="0" u="sng" dirty="0">
                <a:solidFill>
                  <a:srgbClr val="990000"/>
                </a:solidFill>
                <a:effectLst/>
              </a:rPr>
              <a:t>:</a:t>
            </a:r>
            <a:r>
              <a:rPr lang="en-US" sz="4200" b="0" dirty="0">
                <a:solidFill>
                  <a:srgbClr val="000066"/>
                </a:solidFill>
                <a:effectLst/>
              </a:rPr>
              <a:t> </a:t>
            </a:r>
            <a:r>
              <a:rPr lang="vi-VN" sz="4200" dirty="0">
                <a:solidFill>
                  <a:srgbClr val="000066"/>
                </a:solidFill>
              </a:rPr>
              <a:t>Có Chúa đến trong đời tình yêu vươn sức sống, bình an dâng ngập tràn, đời con vui sướng có Ngài, vì bàn tay Chúa dẫn đưa. Có Chúa đến trong đời nhịp chân con tiến bước, khổ đau tuy ngập hồn, mà không xao xuyến cõi lòng, vì con tin có Chúa luôn.</a:t>
            </a:r>
            <a:endParaRPr lang="en-US" sz="4200" b="0" dirty="0">
              <a:solidFill>
                <a:srgbClr val="000066"/>
              </a:solidFill>
              <a:effectLst/>
            </a:endParaRPr>
          </a:p>
        </p:txBody>
      </p:sp>
    </p:spTree>
    <p:extLst>
      <p:ext uri="{BB962C8B-B14F-4D97-AF65-F5344CB8AC3E}">
        <p14:creationId xmlns:p14="http://schemas.microsoft.com/office/powerpoint/2010/main" val="2261981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smtClean="0">
                <a:solidFill>
                  <a:srgbClr val="990000"/>
                </a:solidFill>
                <a:effectLst/>
                <a:latin typeface="+mj-lt"/>
              </a:rPr>
              <a:t>Tk2</a:t>
            </a:r>
            <a:r>
              <a:rPr lang="vi-VN" sz="4800" b="0" u="sng" dirty="0" smtClean="0">
                <a:solidFill>
                  <a:srgbClr val="990000"/>
                </a:solidFill>
                <a:effectLst/>
                <a:latin typeface="+mj-lt"/>
              </a:rPr>
              <a:t>:</a:t>
            </a:r>
            <a:r>
              <a:rPr lang="en-US" sz="4800" dirty="0">
                <a:solidFill>
                  <a:srgbClr val="000066"/>
                </a:solidFill>
                <a:latin typeface="+mj-lt"/>
              </a:rPr>
              <a:t> </a:t>
            </a:r>
            <a:r>
              <a:rPr lang="vi-VN" sz="4800" dirty="0">
                <a:solidFill>
                  <a:srgbClr val="000066"/>
                </a:solidFill>
                <a:latin typeface="+mj-lt"/>
              </a:rPr>
              <a:t>Xin cho con trung thành yêu mến Mẹ, xin cho con trung thành với thánh ân. Để suốt tháng năm toả chiếu ánh đăng, sống cuộc đời chứng nhân. Đời sống trở nên bài hát mến thương, cuộc đời sẽ ngát hương.</a:t>
            </a:r>
          </a:p>
        </p:txBody>
      </p:sp>
    </p:spTree>
    <p:extLst>
      <p:ext uri="{BB962C8B-B14F-4D97-AF65-F5344CB8AC3E}">
        <p14:creationId xmlns:p14="http://schemas.microsoft.com/office/powerpoint/2010/main" val="280584533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88" y="-57149"/>
            <a:ext cx="9144000" cy="5143499"/>
          </a:xfrm>
        </p:spPr>
        <p:txBody>
          <a:bodyPr>
            <a:noAutofit/>
          </a:bodyPr>
          <a:lstStyle/>
          <a:p>
            <a:pPr algn="just" fontAlgn="base"/>
            <a:r>
              <a:rPr lang="en-US" sz="4200" u="sng" dirty="0" smtClean="0">
                <a:solidFill>
                  <a:srgbClr val="990000"/>
                </a:solidFill>
              </a:rPr>
              <a:t>Tk3:</a:t>
            </a:r>
            <a:r>
              <a:rPr lang="en-US" sz="4200" b="0" dirty="0" smtClean="0">
                <a:solidFill>
                  <a:srgbClr val="000066"/>
                </a:solidFill>
                <a:effectLst/>
              </a:rPr>
              <a:t> </a:t>
            </a:r>
            <a:r>
              <a:rPr lang="vi-VN" sz="4200" dirty="0">
                <a:solidFill>
                  <a:srgbClr val="000066"/>
                </a:solidFill>
              </a:rPr>
              <a:t>Lời chân thành con dâng lên Chúa, xin cho đời con không hoen úa, dẫu cho bao đổi thay cuộc đời. Tình Ngài yêu mến con luôn, dạt dào như thác đổ tuôn. Từng cơn sóng cứ mãi xô đi, sóng xô đi bao lắng lo trần đời. Để lời con hát trên môi, cho tình yêu chan chứa đầy vơi.</a:t>
            </a:r>
            <a:endParaRPr lang="vi-VN" sz="4200" dirty="0">
              <a:solidFill>
                <a:srgbClr val="000066"/>
              </a:solidFill>
            </a:endParaRPr>
          </a:p>
        </p:txBody>
      </p:sp>
    </p:spTree>
    <p:extLst>
      <p:ext uri="{BB962C8B-B14F-4D97-AF65-F5344CB8AC3E}">
        <p14:creationId xmlns:p14="http://schemas.microsoft.com/office/powerpoint/2010/main" val="11780761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err="1">
                <a:solidFill>
                  <a:srgbClr val="990000"/>
                </a:solidFill>
                <a:effectLst/>
              </a:rPr>
              <a:t>Đk</a:t>
            </a:r>
            <a:r>
              <a:rPr lang="en-US" sz="4200" b="0" u="sng" dirty="0">
                <a:solidFill>
                  <a:srgbClr val="990000"/>
                </a:solidFill>
                <a:effectLst/>
              </a:rPr>
              <a:t>:</a:t>
            </a:r>
            <a:r>
              <a:rPr lang="en-US" sz="4200" b="0" dirty="0">
                <a:solidFill>
                  <a:srgbClr val="000066"/>
                </a:solidFill>
                <a:effectLst/>
              </a:rPr>
              <a:t> </a:t>
            </a:r>
            <a:r>
              <a:rPr lang="vi-VN" sz="4200" dirty="0">
                <a:solidFill>
                  <a:srgbClr val="000066"/>
                </a:solidFill>
              </a:rPr>
              <a:t>Có Chúa đến trong đời tình yêu vươn sức sống, bình an dâng ngập tràn, đời con vui sướng có Ngài, vì bàn tay Chúa dẫn đưa. Có Chúa đến trong đời nhịp chân con tiến bước, khổ đau tuy ngập hồn, mà không xao xuyến cõi lòng, vì con tin có Chúa luôn.</a:t>
            </a:r>
            <a:endParaRPr lang="en-US" sz="4200" b="0" dirty="0">
              <a:solidFill>
                <a:srgbClr val="000066"/>
              </a:solidFill>
              <a:effectLst/>
            </a:endParaRPr>
          </a:p>
        </p:txBody>
      </p:sp>
    </p:spTree>
    <p:extLst>
      <p:ext uri="{BB962C8B-B14F-4D97-AF65-F5344CB8AC3E}">
        <p14:creationId xmlns:p14="http://schemas.microsoft.com/office/powerpoint/2010/main" val="22619816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0066"/>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056233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990000"/>
                </a:solidFill>
                <a:effectLst/>
                <a:latin typeface="+mj-lt"/>
              </a:rPr>
              <a:t>Ca </a:t>
            </a:r>
            <a:r>
              <a:rPr lang="en-US" sz="8000" b="0" dirty="0" err="1">
                <a:solidFill>
                  <a:srgbClr val="990000"/>
                </a:solidFill>
                <a:effectLst/>
                <a:latin typeface="+mj-lt"/>
              </a:rPr>
              <a:t>Kết</a:t>
            </a:r>
            <a:r>
              <a:rPr lang="en-US" sz="8000" b="0" dirty="0">
                <a:solidFill>
                  <a:srgbClr val="990000"/>
                </a:solidFill>
                <a:effectLst/>
                <a:latin typeface="+mj-lt"/>
              </a:rPr>
              <a:t> </a:t>
            </a:r>
            <a:r>
              <a:rPr lang="en-US" sz="8000" b="0" dirty="0" err="1">
                <a:solidFill>
                  <a:srgbClr val="990000"/>
                </a:solidFill>
                <a:effectLst/>
                <a:latin typeface="+mj-lt"/>
              </a:rPr>
              <a:t>Lễ</a:t>
            </a:r>
            <a:r>
              <a:rPr lang="en-US" sz="8000" b="0" dirty="0">
                <a:solidFill>
                  <a:srgbClr val="990000"/>
                </a:solidFill>
                <a:effectLst/>
                <a:latin typeface="+mj-lt"/>
              </a:rPr>
              <a:t/>
            </a:r>
            <a:br>
              <a:rPr lang="en-US" sz="8000" b="0" dirty="0">
                <a:solidFill>
                  <a:srgbClr val="990000"/>
                </a:solidFill>
                <a:effectLst/>
                <a:latin typeface="+mj-lt"/>
              </a:rPr>
            </a:br>
            <a:r>
              <a:rPr lang="en-US" sz="6600" dirty="0" err="1" smtClean="0">
                <a:solidFill>
                  <a:srgbClr val="990000"/>
                </a:solidFill>
              </a:rPr>
              <a:t>Mẹ</a:t>
            </a:r>
            <a:r>
              <a:rPr lang="en-US" sz="6600" dirty="0" smtClean="0">
                <a:solidFill>
                  <a:srgbClr val="990000"/>
                </a:solidFill>
              </a:rPr>
              <a:t> </a:t>
            </a:r>
            <a:r>
              <a:rPr lang="en-US" sz="6600" dirty="0" err="1" smtClean="0">
                <a:solidFill>
                  <a:srgbClr val="990000"/>
                </a:solidFill>
              </a:rPr>
              <a:t>Đầy</a:t>
            </a:r>
            <a:r>
              <a:rPr lang="en-US" sz="6600" dirty="0" smtClean="0">
                <a:solidFill>
                  <a:srgbClr val="990000"/>
                </a:solidFill>
              </a:rPr>
              <a:t> </a:t>
            </a:r>
            <a:r>
              <a:rPr lang="en-US" sz="6600" dirty="0" err="1" smtClean="0">
                <a:solidFill>
                  <a:srgbClr val="990000"/>
                </a:solidFill>
              </a:rPr>
              <a:t>Ơn</a:t>
            </a:r>
            <a:r>
              <a:rPr lang="en-US" sz="6600" dirty="0" smtClean="0">
                <a:solidFill>
                  <a:srgbClr val="990000"/>
                </a:solidFill>
              </a:rPr>
              <a:t> </a:t>
            </a:r>
            <a:r>
              <a:rPr lang="en-US" sz="6600" dirty="0" err="1" smtClean="0">
                <a:solidFill>
                  <a:srgbClr val="990000"/>
                </a:solidFill>
              </a:rPr>
              <a:t>Phúc</a:t>
            </a:r>
            <a:r>
              <a:rPr lang="en-US" sz="6600" b="0" dirty="0" smtClean="0">
                <a:solidFill>
                  <a:srgbClr val="000066"/>
                </a:solidFill>
                <a:effectLst/>
                <a:latin typeface="+mj-lt"/>
              </a:rPr>
              <a:t/>
            </a:r>
            <a:br>
              <a:rPr lang="en-US" sz="6600" b="0" dirty="0" smtClean="0">
                <a:solidFill>
                  <a:srgbClr val="000066"/>
                </a:solidFill>
                <a:effectLst/>
                <a:latin typeface="+mj-lt"/>
              </a:rPr>
            </a:br>
            <a:r>
              <a:rPr lang="en-US" sz="5400" i="1" dirty="0" err="1" smtClean="0">
                <a:solidFill>
                  <a:srgbClr val="000066"/>
                </a:solidFill>
              </a:rPr>
              <a:t>Thành</a:t>
            </a:r>
            <a:r>
              <a:rPr lang="en-US" sz="5400" i="1" dirty="0" smtClean="0">
                <a:solidFill>
                  <a:srgbClr val="000066"/>
                </a:solidFill>
              </a:rPr>
              <a:t> </a:t>
            </a:r>
            <a:r>
              <a:rPr lang="en-US" sz="5400" i="1" dirty="0" err="1" smtClean="0">
                <a:solidFill>
                  <a:srgbClr val="000066"/>
                </a:solidFill>
              </a:rPr>
              <a:t>Tâm</a:t>
            </a:r>
            <a:endParaRPr lang="en-US" sz="6000" b="0" i="1" dirty="0">
              <a:solidFill>
                <a:srgbClr val="000066"/>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990000"/>
                </a:solidFill>
                <a:effectLst/>
              </a:rPr>
              <a:t>Đk</a:t>
            </a:r>
            <a:r>
              <a:rPr lang="en-US" b="0" u="sng" dirty="0">
                <a:solidFill>
                  <a:srgbClr val="990000"/>
                </a:solidFill>
                <a:effectLst/>
              </a:rPr>
              <a:t>:</a:t>
            </a:r>
            <a:r>
              <a:rPr lang="en-US" b="0" dirty="0">
                <a:solidFill>
                  <a:srgbClr val="000066"/>
                </a:solidFill>
                <a:effectLst/>
              </a:rPr>
              <a:t> </a:t>
            </a:r>
            <a:r>
              <a:rPr lang="vi-VN" dirty="0">
                <a:solidFill>
                  <a:srgbClr val="000066"/>
                </a:solidFill>
              </a:rPr>
              <a:t>Hỡi Mẹ đầy ơn phúc đời đời diễm phúc Chúa ở cùng Mẹ. Hỡi Mẹ đầy ơn phúc là người diễm phúc đã sinh Con Chúa Trời. Hỡi Mẹ đầy ơn phúc Mẹ hằng cứu giúp xin cứu giúp con. Trên đường đời con đi gặp nhiều gian nguy Mẹ chớ quên con. </a:t>
            </a:r>
            <a:endParaRPr lang="vi-VN" b="0" dirty="0">
              <a:solidFill>
                <a:srgbClr val="000066"/>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dirty="0" smtClean="0">
                <a:solidFill>
                  <a:srgbClr val="990000"/>
                </a:solidFill>
              </a:rPr>
              <a:t>Tk</a:t>
            </a:r>
            <a:r>
              <a:rPr lang="en-US" sz="4700" b="0" u="sng" dirty="0" smtClean="0">
                <a:solidFill>
                  <a:srgbClr val="990000"/>
                </a:solidFill>
                <a:effectLst/>
              </a:rPr>
              <a:t>1:</a:t>
            </a:r>
            <a:r>
              <a:rPr lang="en-US" sz="4700" b="0" dirty="0" smtClean="0">
                <a:solidFill>
                  <a:srgbClr val="000066"/>
                </a:solidFill>
                <a:effectLst/>
              </a:rPr>
              <a:t> </a:t>
            </a:r>
            <a:r>
              <a:rPr lang="vi-VN" sz="4700" dirty="0">
                <a:solidFill>
                  <a:srgbClr val="000066"/>
                </a:solidFill>
              </a:rPr>
              <a:t>Mẹ được ơn trinh thai đẹp xinh nào ai sánh bằng. Là vầng trăng đêm thu trong sáng chiếu soi dương trần. Là mùa xuân muôn hoa tươi thắm tỏa lan muôn phương. Là tình thương bao la dung thứ những khi lỗi lầm.</a:t>
            </a:r>
            <a:endParaRPr lang="en-US" sz="4700" b="0" dirty="0">
              <a:solidFill>
                <a:srgbClr val="000066"/>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990000"/>
                </a:solidFill>
                <a:effectLst/>
              </a:rPr>
              <a:t>Đk</a:t>
            </a:r>
            <a:r>
              <a:rPr lang="en-US" b="0" u="sng" dirty="0">
                <a:solidFill>
                  <a:srgbClr val="990000"/>
                </a:solidFill>
                <a:effectLst/>
              </a:rPr>
              <a:t>:</a:t>
            </a:r>
            <a:r>
              <a:rPr lang="en-US" b="0" dirty="0">
                <a:solidFill>
                  <a:srgbClr val="000066"/>
                </a:solidFill>
                <a:effectLst/>
              </a:rPr>
              <a:t> </a:t>
            </a:r>
            <a:r>
              <a:rPr lang="vi-VN" dirty="0">
                <a:solidFill>
                  <a:srgbClr val="000066"/>
                </a:solidFill>
              </a:rPr>
              <a:t>Hỡi Mẹ đầy ơn phúc đời đời diễm phúc Chúa ở cùng Mẹ. Hỡi Mẹ đầy ơn phúc là người diễm phúc đã sinh Con Chúa Trời. Hỡi Mẹ đầy ơn phúc Mẹ hằng cứu giúp xin cứu giúp con. Trên đường đời con đi gặp nhiều gian nguy Mẹ chớ quên con. </a:t>
            </a:r>
            <a:endParaRPr lang="vi-VN" b="0" dirty="0">
              <a:solidFill>
                <a:srgbClr val="000066"/>
              </a:solidFill>
              <a:effectLst/>
            </a:endParaRPr>
          </a:p>
        </p:txBody>
      </p:sp>
    </p:spTree>
    <p:extLst>
      <p:ext uri="{BB962C8B-B14F-4D97-AF65-F5344CB8AC3E}">
        <p14:creationId xmlns:p14="http://schemas.microsoft.com/office/powerpoint/2010/main" val="29451897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900" u="sng" dirty="0" smtClean="0">
                <a:solidFill>
                  <a:srgbClr val="990000"/>
                </a:solidFill>
              </a:rPr>
              <a:t>Tk2</a:t>
            </a:r>
            <a:r>
              <a:rPr lang="en-US" sz="4900" b="0" u="sng" dirty="0" smtClean="0">
                <a:solidFill>
                  <a:srgbClr val="990000"/>
                </a:solidFill>
                <a:effectLst/>
              </a:rPr>
              <a:t>:</a:t>
            </a:r>
            <a:r>
              <a:rPr lang="en-US" sz="4900" b="0" dirty="0" smtClean="0">
                <a:solidFill>
                  <a:srgbClr val="000066"/>
                </a:solidFill>
                <a:effectLst/>
              </a:rPr>
              <a:t> </a:t>
            </a:r>
            <a:r>
              <a:rPr lang="vi-VN" sz="4900" dirty="0">
                <a:solidFill>
                  <a:srgbClr val="000066"/>
                </a:solidFill>
              </a:rPr>
              <a:t>Mẹ đầy dư ơn thiêng cao quý đoàn con kính chào. Là niềm tin yên vui chan chứa suối ơn dạt dào. Là vì sao trong cơn giông tố dẫn đưa con đi. Là vòng tay yêu thương êm ái ủi an bao </a:t>
            </a:r>
            <a:r>
              <a:rPr lang="vi-VN" sz="4900" dirty="0" smtClean="0">
                <a:solidFill>
                  <a:srgbClr val="000066"/>
                </a:solidFill>
              </a:rPr>
              <a:t>người</a:t>
            </a:r>
            <a:r>
              <a:rPr lang="en-US" sz="4900" dirty="0" smtClean="0">
                <a:solidFill>
                  <a:srgbClr val="000066"/>
                </a:solidFill>
              </a:rPr>
              <a:t>.</a:t>
            </a:r>
            <a:endParaRPr lang="en-US" sz="4900" b="0" dirty="0">
              <a:solidFill>
                <a:srgbClr val="000066"/>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990000"/>
                </a:solidFill>
                <a:effectLst/>
              </a:rPr>
              <a:t>Đk</a:t>
            </a:r>
            <a:r>
              <a:rPr lang="en-US" b="0" u="sng" dirty="0">
                <a:solidFill>
                  <a:srgbClr val="990000"/>
                </a:solidFill>
                <a:effectLst/>
              </a:rPr>
              <a:t>:</a:t>
            </a:r>
            <a:r>
              <a:rPr lang="en-US" b="0" dirty="0">
                <a:solidFill>
                  <a:srgbClr val="000066"/>
                </a:solidFill>
                <a:effectLst/>
              </a:rPr>
              <a:t> </a:t>
            </a:r>
            <a:r>
              <a:rPr lang="vi-VN" dirty="0">
                <a:solidFill>
                  <a:srgbClr val="000066"/>
                </a:solidFill>
              </a:rPr>
              <a:t>Hỡi Mẹ đầy ơn phúc đời đời diễm phúc Chúa ở cùng Mẹ. Hỡi Mẹ đầy ơn phúc là người diễm phúc đã sinh Con Chúa Trời. Hỡi Mẹ đầy ơn phúc Mẹ hằng cứu giúp xin cứu giúp con. Trên đường đời con đi gặp nhiều gian nguy Mẹ chớ quên con. </a:t>
            </a:r>
            <a:endParaRPr lang="vi-VN" b="0" dirty="0">
              <a:solidFill>
                <a:srgbClr val="000066"/>
              </a:solidFill>
              <a:effectLst/>
            </a:endParaRPr>
          </a:p>
        </p:txBody>
      </p:sp>
    </p:spTree>
    <p:extLst>
      <p:ext uri="{BB962C8B-B14F-4D97-AF65-F5344CB8AC3E}">
        <p14:creationId xmlns:p14="http://schemas.microsoft.com/office/powerpoint/2010/main" val="2945189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smtClean="0">
                <a:solidFill>
                  <a:srgbClr val="990000"/>
                </a:solidFill>
                <a:effectLst/>
                <a:latin typeface="+mj-lt"/>
              </a:rPr>
              <a:t>Đk</a:t>
            </a:r>
            <a:r>
              <a:rPr lang="vi-VN" sz="4800" b="0" u="sng" dirty="0" smtClean="0">
                <a:solidFill>
                  <a:srgbClr val="990000"/>
                </a:solidFill>
                <a:effectLst/>
                <a:latin typeface="+mj-lt"/>
              </a:rPr>
              <a:t>:</a:t>
            </a:r>
            <a:r>
              <a:rPr lang="en-US" sz="4800" dirty="0">
                <a:solidFill>
                  <a:srgbClr val="000066"/>
                </a:solidFill>
                <a:latin typeface="+mj-lt"/>
              </a:rPr>
              <a:t> </a:t>
            </a:r>
            <a:r>
              <a:rPr lang="vi-VN" sz="4800" dirty="0">
                <a:solidFill>
                  <a:srgbClr val="000066"/>
                </a:solidFill>
                <a:latin typeface="+mj-lt"/>
              </a:rPr>
              <a:t>Lạy Mẹ Vô Nhiễm Nguyên Tội đẹp như cánh hoa huệ giữa đời, chẳng vương tì vết hay bợn nhơ. Đẹp như câu kết muôn bài thơ, hồn con chiêm ngưỡng nhan đẹp xinh, hiến dâng trái tim yêu hết tình.</a:t>
            </a:r>
          </a:p>
        </p:txBody>
      </p:sp>
    </p:spTree>
    <p:extLst>
      <p:ext uri="{BB962C8B-B14F-4D97-AF65-F5344CB8AC3E}">
        <p14:creationId xmlns:p14="http://schemas.microsoft.com/office/powerpoint/2010/main" val="88135526"/>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dirty="0">
              <a:solidFill>
                <a:srgbClr val="00006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6951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smtClean="0">
                <a:solidFill>
                  <a:srgbClr val="990000"/>
                </a:solidFill>
                <a:effectLst/>
                <a:latin typeface="+mj-lt"/>
              </a:rPr>
              <a:t>Tk3</a:t>
            </a:r>
            <a:r>
              <a:rPr lang="vi-VN" sz="5200" b="0" u="sng" dirty="0" smtClean="0">
                <a:solidFill>
                  <a:srgbClr val="990000"/>
                </a:solidFill>
                <a:effectLst/>
                <a:latin typeface="+mj-lt"/>
              </a:rPr>
              <a:t>:</a:t>
            </a:r>
            <a:r>
              <a:rPr lang="en-US" sz="5200" dirty="0" smtClean="0">
                <a:solidFill>
                  <a:srgbClr val="000066"/>
                </a:solidFill>
                <a:latin typeface="+mj-lt"/>
              </a:rPr>
              <a:t> </a:t>
            </a:r>
            <a:r>
              <a:rPr lang="vi-VN" sz="5200" dirty="0">
                <a:solidFill>
                  <a:srgbClr val="000066"/>
                </a:solidFill>
                <a:latin typeface="+mj-lt"/>
              </a:rPr>
              <a:t>Xin thương xem giữ gìn khỏi vết tội, luôn trung trinh một bài ca suốt đời. Từ Mẫu của con, tình mến sắt son dẫu cuộc đời héo tàn. Nhận lấy trái tim, lòng mến cháy luôn: Chân tình Mẹ với con.</a:t>
            </a:r>
          </a:p>
        </p:txBody>
      </p:sp>
    </p:spTree>
    <p:extLst>
      <p:ext uri="{BB962C8B-B14F-4D97-AF65-F5344CB8AC3E}">
        <p14:creationId xmlns:p14="http://schemas.microsoft.com/office/powerpoint/2010/main" val="136270082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err="1" smtClean="0">
                <a:solidFill>
                  <a:srgbClr val="990000"/>
                </a:solidFill>
                <a:effectLst/>
                <a:latin typeface="+mj-lt"/>
              </a:rPr>
              <a:t>Đk</a:t>
            </a:r>
            <a:r>
              <a:rPr lang="vi-VN" sz="4800" b="0" u="sng" dirty="0" smtClean="0">
                <a:solidFill>
                  <a:srgbClr val="990000"/>
                </a:solidFill>
                <a:effectLst/>
                <a:latin typeface="+mj-lt"/>
              </a:rPr>
              <a:t>:</a:t>
            </a:r>
            <a:r>
              <a:rPr lang="en-US" sz="4800" dirty="0">
                <a:solidFill>
                  <a:srgbClr val="000066"/>
                </a:solidFill>
                <a:latin typeface="+mj-lt"/>
              </a:rPr>
              <a:t> </a:t>
            </a:r>
            <a:r>
              <a:rPr lang="vi-VN" sz="4800" dirty="0">
                <a:solidFill>
                  <a:srgbClr val="000066"/>
                </a:solidFill>
                <a:latin typeface="+mj-lt"/>
              </a:rPr>
              <a:t>Lạy Mẹ Vô Nhiễm Nguyên Tội đẹp như cánh hoa huệ giữa đời, chẳng vương tì vết hay bợn nhơ. Đẹp như câu kết muôn bài thơ, hồn con chiêm ngưỡng nhan đẹp xinh, hiến dâng trái tim yêu hết tình.</a:t>
            </a:r>
          </a:p>
        </p:txBody>
      </p:sp>
    </p:spTree>
    <p:extLst>
      <p:ext uri="{BB962C8B-B14F-4D97-AF65-F5344CB8AC3E}">
        <p14:creationId xmlns:p14="http://schemas.microsoft.com/office/powerpoint/2010/main" val="88135526"/>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1435</TotalTime>
  <Words>2148</Words>
  <Application>Microsoft Office PowerPoint</Application>
  <PresentationFormat>On-screen Show (16:9)</PresentationFormat>
  <Paragraphs>71</Paragraphs>
  <Slides>70</Slides>
  <Notes>0</Notes>
  <HiddenSlides>0</HiddenSlides>
  <MMClips>0</MMClips>
  <ScaleCrop>false</ScaleCrop>
  <HeadingPairs>
    <vt:vector size="4" baseType="variant">
      <vt:variant>
        <vt:lpstr>Theme</vt:lpstr>
      </vt:variant>
      <vt:variant>
        <vt:i4>20</vt:i4>
      </vt:variant>
      <vt:variant>
        <vt:lpstr>Slide Titles</vt:lpstr>
      </vt:variant>
      <vt:variant>
        <vt:i4>70</vt:i4>
      </vt:variant>
    </vt:vector>
  </HeadingPairs>
  <TitlesOfParts>
    <vt:vector size="90" baseType="lpstr">
      <vt:lpstr>Office Theme</vt:lpstr>
      <vt:lpstr>36_Default Design</vt:lpstr>
      <vt:lpstr>10_Office Theme</vt:lpstr>
      <vt:lpstr>37_Default Design</vt:lpstr>
      <vt:lpstr>6_Office Theme</vt:lpstr>
      <vt:lpstr>28_Office Theme</vt:lpstr>
      <vt:lpstr>7_Office Theme</vt:lpstr>
      <vt:lpstr>30_Office Theme</vt:lpstr>
      <vt:lpstr>9_Office Theme</vt:lpstr>
      <vt:lpstr>11_Office Theme</vt:lpstr>
      <vt:lpstr>4_Office Theme</vt:lpstr>
      <vt:lpstr>3_Office Theme</vt:lpstr>
      <vt:lpstr>5_Office Theme</vt:lpstr>
      <vt:lpstr>8_Office Theme</vt:lpstr>
      <vt:lpstr>18_Office Theme</vt:lpstr>
      <vt:lpstr>2_Office Theme</vt:lpstr>
      <vt:lpstr>1_Office Theme</vt:lpstr>
      <vt:lpstr>12_Office Theme</vt:lpstr>
      <vt:lpstr>13_Office Theme</vt:lpstr>
      <vt:lpstr>14_Office Theme</vt:lpstr>
      <vt:lpstr>PowerPoint Presentation</vt:lpstr>
      <vt:lpstr>Ca Nhập Lễ Lạy Mẹ Vô Nhiễm Nguyên Tội Ngọc Kôn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Thánh Vịnh 97 Lễ Đức Maria Vô Nhiễm Nguyên Tội Lm. Kim Long</vt:lpstr>
      <vt:lpstr>Đk: Hát lên khúc tân ca mừng Thiên Chúa vì Ngài đã thực hiện biết bao kỳ công.</vt:lpstr>
      <vt:lpstr>Tk1: Hát lên một khúc tân ca ngợi khen Chúa Trời, vì Chúa đã tạo tác biết bao kỳ công. Nhờ tay thực uy dũng Ngài đã vinh thắng, vinh thắng nhờ cánh tay thánh thiện của Ngài.</vt:lpstr>
      <vt:lpstr>Đk: Hát lên khúc tân ca mừng Thiên Chúa vì Ngài đã thực hiện biết bao kỳ công.</vt:lpstr>
      <vt:lpstr>Tk2: Chúa nay dọi chiếu trên ta hồng ân cứu độ. Mạc khải cùng vạn quốc đức công bình đây. Tình thương, lòng trung tín rầy Ngài đã nhớ, ban xuống nhà Ích-diên, chính dân riêng Ngài.</vt:lpstr>
      <vt:lpstr>Đk: Hát lên khúc tân ca mừng Thiên Chúa vì Ngài đã thực hiện biết bao kỳ công.</vt:lpstr>
      <vt:lpstr>Tk3: Khắp nơi toàn cõi dương gian rầy đã ngắm nhìn. Nhìn Chúa dùng quyền phép cứu độ trần gian. Nào mau ngợi khen Chúa, địa cầu muôn nơi, vui sướng đàn hát lên, hỉ hoan reo hò.</vt:lpstr>
      <vt:lpstr>Đk: Hát lên khúc tân ca mừng Thiên Chúa vì Ngài đã thực hiện biết bao kỳ công.</vt:lpstr>
      <vt:lpstr>PowerPoint Presentation</vt:lpstr>
      <vt:lpstr>Kính mừng Ma-ri-a đầy ơn phúc, Chúa ở cùng Mẹ, Mẹ diễm phúc hơn các phụ nữ.</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Tk1:  Tựa làn trầm hương như trầm hương bay lên trước toà. Nồng nàn bài ca xinh đẹp muôn là muôn sắc hoa. Hiệp lời tôn vinh Chúa trời đất, lòng thành hát dâng câu tạ ơn. Tình Cha thiết tha chan hoà trải khắp gần xa.</vt:lpstr>
      <vt:lpstr>Tk2: Này là tấm bánh do từng muôn hạt lúa kết thành. Này là rượu nho do từ bao chùm nho ép nên. Hiệp dâng lên Chúa Chúa trời đất, để thành bánh thiêng nuôi đoàn con. Để thành Máu Con Chúa Trời nguồn ơn cứu độ.</vt:lpstr>
      <vt:lpstr>Đk: Xin chúc tụng Chúa Chúa Cả đất trời, từ giờ đây đến muôn muôn đời. Chúc tụng Thiên Chúa từ nhân, Chúa là quyền năng cực thánh. Là Đấng đáng chúc tụng mọi lúc mọi nơi. </vt:lpstr>
      <vt:lpstr>Tk3: Này cuộc đời con hương nguyện cầu bay lên sớm chiều. Nguyện thành ngọn nến dẫu tàn hao lòng luôn mến yêu. Phục vụ cho Chúa trong niềm vui, nhiệt thành hiến thân không hề ngơi. Dầu là nắng mưa vui buồn một cõi trần gian.</vt:lpstr>
      <vt:lpstr>Tk4: Này là hoa trái cuộc đời này nhờ ai vun trồng. Này là công khó bao người đêm ngày luôn ước mong. Đời con dâng Chúa trong tình yêu, để thành lễ dâng lễ toàn thiêu. Đời con sẽ nên khúc nhạc tình ca diễm kiều.</vt:lpstr>
      <vt:lpstr>Đk: Xin chúc tụng Chúa Chúa Cả đất trời, từ giờ đây đến muôn muôn đời. Chúc tụng Thiên Chúa từ nhân, Chúa là quyền năng cực thánh. Là Đấng đáng chúc tụng mọi lúc mọi nơi.</vt:lpstr>
      <vt:lpstr>PowerPoint Presentation</vt:lpstr>
      <vt:lpstr>PowerPoint Presentation</vt:lpstr>
      <vt:lpstr>Ca Nguyện Hiệp Lễ Có Chúa Trong Đời Giang Ân</vt:lpstr>
      <vt:lpstr>Tk1: Lời cầu kinh dâng trong đêm tối, khi tâm hồn con đang bối rối, Chúa ơi con biết đâu đường đời, chập chùng muôn lối con đi, ngại ngùng chân bước ngày mai. Lạy Thiên Chúa xin xót thương con, xót thương con bao đắng cay tội đời. Nguyện cầu xin Chúa ban ơn, cho đời con kiên vững niềm tin.</vt:lpstr>
      <vt:lpstr>Đk: Có Chúa đến trong đời tình yêu vươn sức sống, bình an dâng ngập tràn, đời con vui sướng có Ngài, vì bàn tay Chúa dẫn đưa. Có Chúa đến trong đời nhịp chân con tiến bước, khổ đau tuy ngập hồn, mà không xao xuyến cõi lòng, vì con tin có Chúa luôn.</vt:lpstr>
      <vt:lpstr>Tk2:  Lời cầu kinh dâng trong đêm tối, xin cho đời con như muối men, trở nên như đuốc thiêng rạng ngời. Trần đời sóng gió con đi, ngại gì bao nỗi hiểm nguy. Vì con biết có Chúa bên con, dẫn đưa con ngay lúc con tưởng rằng: một mình con bước cô đơn, nhưng ngờ đâu Chúa vẫn kề bên.</vt:lpstr>
      <vt:lpstr>Đk: Có Chúa đến trong đời tình yêu vươn sức sống, bình an dâng ngập tràn, đời con vui sướng có Ngài, vì bàn tay Chúa dẫn đưa. Có Chúa đến trong đời nhịp chân con tiến bước, khổ đau tuy ngập hồn, mà không xao xuyến cõi lòng, vì con tin có Chúa luôn.</vt:lpstr>
      <vt:lpstr>Tk3: Lời chân thành con dâng lên Chúa, xin cho đời con không hoen úa, dẫu cho bao đổi thay cuộc đời. Tình Ngài yêu mến con luôn, dạt dào như thác đổ tuôn. Từng cơn sóng cứ mãi xô đi, sóng xô đi bao lắng lo trần đời. Để lời con hát trên môi, cho tình yêu chan chứa đầy vơi.</vt:lpstr>
      <vt:lpstr>Đk: Có Chúa đến trong đời tình yêu vươn sức sống, bình an dâng ngập tràn, đời con vui sướng có Ngài, vì bàn tay Chúa dẫn đưa. Có Chúa đến trong đời nhịp chân con tiến bước, khổ đau tuy ngập hồn, mà không xao xuyến cõi lòng, vì con tin có Chúa luôn.</vt:lpstr>
      <vt:lpstr>PowerPoint Presentation</vt:lpstr>
      <vt:lpstr>PowerPoint Presentation</vt:lpstr>
      <vt:lpstr>Ca Kết Lễ Mẹ Đầy Ơn Phúc Thành Tâm</vt:lpstr>
      <vt:lpstr>Đk: Hỡi Mẹ đầy ơn phúc đời đời diễm phúc Chúa ở cùng Mẹ. Hỡi Mẹ đầy ơn phúc là người diễm phúc đã sinh Con Chúa Trời. Hỡi Mẹ đầy ơn phúc Mẹ hằng cứu giúp xin cứu giúp con. Trên đường đời con đi gặp nhiều gian nguy Mẹ chớ quên con. </vt:lpstr>
      <vt:lpstr>Tk1: Mẹ được ơn trinh thai đẹp xinh nào ai sánh bằng. Là vầng trăng đêm thu trong sáng chiếu soi dương trần. Là mùa xuân muôn hoa tươi thắm tỏa lan muôn phương. Là tình thương bao la dung thứ những khi lỗi lầm.</vt:lpstr>
      <vt:lpstr>Đk: Hỡi Mẹ đầy ơn phúc đời đời diễm phúc Chúa ở cùng Mẹ. Hỡi Mẹ đầy ơn phúc là người diễm phúc đã sinh Con Chúa Trời. Hỡi Mẹ đầy ơn phúc Mẹ hằng cứu giúp xin cứu giúp con. Trên đường đời con đi gặp nhiều gian nguy Mẹ chớ quên con. </vt:lpstr>
      <vt:lpstr>Tk2: Mẹ đầy dư ơn thiêng cao quý đoàn con kính chào. Là niềm tin yên vui chan chứa suối ơn dạt dào. Là vì sao trong cơn giông tố dẫn đưa con đi. Là vòng tay yêu thương êm ái ủi an bao người.</vt:lpstr>
      <vt:lpstr>Đk: Hỡi Mẹ đầy ơn phúc đời đời diễm phúc Chúa ở cùng Mẹ. Hỡi Mẹ đầy ơn phúc là người diễm phúc đã sinh Con Chúa Trời. Hỡi Mẹ đầy ơn phúc Mẹ hằng cứu giúp xin cứu giúp con. Trên đường đời con đi gặp nhiều gian nguy Mẹ chớ quên con.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165</cp:revision>
  <dcterms:created xsi:type="dcterms:W3CDTF">2023-05-21T07:25:42Z</dcterms:created>
  <dcterms:modified xsi:type="dcterms:W3CDTF">2024-12-04T19:48:47Z</dcterms:modified>
</cp:coreProperties>
</file>