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833" r:id="rId4"/>
    <p:sldMasterId id="2147483894" r:id="rId5"/>
    <p:sldMasterId id="2147484411" r:id="rId6"/>
    <p:sldMasterId id="2147484423" r:id="rId7"/>
    <p:sldMasterId id="2147484435" r:id="rId8"/>
    <p:sldMasterId id="2147484447" r:id="rId9"/>
  </p:sldMasterIdLst>
  <p:notesMasterIdLst>
    <p:notesMasterId r:id="rId52"/>
  </p:notesMasterIdLst>
  <p:sldIdLst>
    <p:sldId id="8797" r:id="rId10"/>
    <p:sldId id="8798" r:id="rId11"/>
    <p:sldId id="8728" r:id="rId12"/>
    <p:sldId id="8318" r:id="rId13"/>
    <p:sldId id="8319" r:id="rId14"/>
    <p:sldId id="8725" r:id="rId15"/>
    <p:sldId id="8726" r:id="rId16"/>
    <p:sldId id="8727" r:id="rId17"/>
    <p:sldId id="8799" r:id="rId18"/>
    <p:sldId id="8792" r:id="rId19"/>
    <p:sldId id="8800" r:id="rId20"/>
    <p:sldId id="8801" r:id="rId21"/>
    <p:sldId id="8802" r:id="rId22"/>
    <p:sldId id="8539" r:id="rId23"/>
    <p:sldId id="8558" r:id="rId24"/>
    <p:sldId id="8712" r:id="rId25"/>
    <p:sldId id="8735" r:id="rId26"/>
    <p:sldId id="8716" r:id="rId27"/>
    <p:sldId id="8717" r:id="rId28"/>
    <p:sldId id="8734" r:id="rId29"/>
    <p:sldId id="8736" r:id="rId30"/>
    <p:sldId id="8782" r:id="rId31"/>
    <p:sldId id="8783" r:id="rId32"/>
    <p:sldId id="8784" r:id="rId33"/>
    <p:sldId id="8730" r:id="rId34"/>
    <p:sldId id="8803" r:id="rId35"/>
    <p:sldId id="8359" r:id="rId36"/>
    <p:sldId id="8781" r:id="rId37"/>
    <p:sldId id="8360" r:id="rId38"/>
    <p:sldId id="8806" r:id="rId39"/>
    <p:sldId id="8453" r:id="rId40"/>
    <p:sldId id="8807" r:id="rId41"/>
    <p:sldId id="8563" r:id="rId42"/>
    <p:sldId id="8808" r:id="rId43"/>
    <p:sldId id="8796" r:id="rId44"/>
    <p:sldId id="8804" r:id="rId45"/>
    <p:sldId id="8386" r:id="rId46"/>
    <p:sldId id="8385" r:id="rId47"/>
    <p:sldId id="8786" r:id="rId48"/>
    <p:sldId id="8785" r:id="rId49"/>
    <p:sldId id="8787" r:id="rId50"/>
    <p:sldId id="8805" r:id="rId51"/>
  </p:sldIdLst>
  <p:sldSz cx="9144000" cy="5143500" type="screen16x9"/>
  <p:notesSz cx="6858000" cy="9144000"/>
  <p:defaultTextStyle>
    <a:defPPr>
      <a:defRPr lang="en-US"/>
    </a:defPPr>
    <a:lvl1pPr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5pPr>
    <a:lvl6pPr marL="22860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6pPr>
    <a:lvl7pPr marL="27432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7pPr>
    <a:lvl8pPr marL="32004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8pPr>
    <a:lvl9pPr marL="36576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FFFF00"/>
    <a:srgbClr val="006600"/>
    <a:srgbClr val="FF66CC"/>
    <a:srgbClr val="CC99FF"/>
    <a:srgbClr val="CCECFF"/>
    <a:srgbClr val="CCFFF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9" autoAdjust="0"/>
    <p:restoredTop sz="93766" autoAdjust="0"/>
  </p:normalViewPr>
  <p:slideViewPr>
    <p:cSldViewPr>
      <p:cViewPr varScale="1">
        <p:scale>
          <a:sx n="160" d="100"/>
          <a:sy n="160" d="100"/>
        </p:scale>
        <p:origin x="-610" y="-77"/>
      </p:cViewPr>
      <p:guideLst>
        <p:guide orient="horz" pos="2160"/>
        <p:guide orient="horz" pos="1620"/>
        <p:guide pos="2880"/>
      </p:guideLst>
    </p:cSldViewPr>
  </p:slideViewPr>
  <p:outlineViewPr>
    <p:cViewPr>
      <p:scale>
        <a:sx n="33" d="100"/>
        <a:sy n="33" d="100"/>
      </p:scale>
      <p:origin x="0" y="1272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845F6DF-176D-44E4-8805-E38E7059AB7E}" type="datetimeFigureOut">
              <a:rPr lang="en-US"/>
              <a:pPr>
                <a:defRPr/>
              </a:pPr>
              <a:t>12/19/2024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4948C3CB-3830-4556-BDE8-77C661528884}" type="slidenum">
              <a:rPr lang="en-US"/>
              <a:pPr>
                <a:defRPr/>
              </a:pPr>
              <a:t>‹#›</a:t>
            </a:fld>
            <a:endParaRPr lang="en-US"/>
          </a:p>
        </p:txBody>
      </p:sp>
    </p:spTree>
    <p:extLst>
      <p:ext uri="{BB962C8B-B14F-4D97-AF65-F5344CB8AC3E}">
        <p14:creationId xmlns:p14="http://schemas.microsoft.com/office/powerpoint/2010/main" val="40559157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16</a:t>
            </a:fld>
            <a:endParaRPr lang="en-US">
              <a:solidFill>
                <a:srgbClr val="44546A"/>
              </a:solidFill>
            </a:endParaRPr>
          </a:p>
        </p:txBody>
      </p:sp>
    </p:spTree>
    <p:extLst>
      <p:ext uri="{BB962C8B-B14F-4D97-AF65-F5344CB8AC3E}">
        <p14:creationId xmlns:p14="http://schemas.microsoft.com/office/powerpoint/2010/main" val="2178922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1F497D"/>
                </a:solidFill>
              </a:rPr>
              <a:pPr>
                <a:defRPr/>
              </a:pPr>
              <a:t>40</a:t>
            </a:fld>
            <a:endParaRPr lang="en-US">
              <a:solidFill>
                <a:srgbClr val="1F497D"/>
              </a:solidFill>
            </a:endParaRPr>
          </a:p>
        </p:txBody>
      </p:sp>
    </p:spTree>
    <p:extLst>
      <p:ext uri="{BB962C8B-B14F-4D97-AF65-F5344CB8AC3E}">
        <p14:creationId xmlns:p14="http://schemas.microsoft.com/office/powerpoint/2010/main" val="760073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17</a:t>
            </a:fld>
            <a:endParaRPr lang="en-US">
              <a:solidFill>
                <a:srgbClr val="44546A"/>
              </a:solidFill>
            </a:endParaRPr>
          </a:p>
        </p:txBody>
      </p:sp>
    </p:spTree>
    <p:extLst>
      <p:ext uri="{BB962C8B-B14F-4D97-AF65-F5344CB8AC3E}">
        <p14:creationId xmlns:p14="http://schemas.microsoft.com/office/powerpoint/2010/main" val="2178922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19</a:t>
            </a:fld>
            <a:endParaRPr lang="en-US">
              <a:solidFill>
                <a:srgbClr val="44546A"/>
              </a:solidFill>
            </a:endParaRPr>
          </a:p>
        </p:txBody>
      </p:sp>
    </p:spTree>
    <p:extLst>
      <p:ext uri="{BB962C8B-B14F-4D97-AF65-F5344CB8AC3E}">
        <p14:creationId xmlns:p14="http://schemas.microsoft.com/office/powerpoint/2010/main" val="1024322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20</a:t>
            </a:fld>
            <a:endParaRPr lang="en-US">
              <a:solidFill>
                <a:srgbClr val="44546A"/>
              </a:solidFill>
            </a:endParaRPr>
          </a:p>
        </p:txBody>
      </p:sp>
    </p:spTree>
    <p:extLst>
      <p:ext uri="{BB962C8B-B14F-4D97-AF65-F5344CB8AC3E}">
        <p14:creationId xmlns:p14="http://schemas.microsoft.com/office/powerpoint/2010/main" val="1024322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22</a:t>
            </a:fld>
            <a:endParaRPr lang="en-US">
              <a:solidFill>
                <a:srgbClr val="44546A"/>
              </a:solidFill>
            </a:endParaRPr>
          </a:p>
        </p:txBody>
      </p:sp>
    </p:spTree>
    <p:extLst>
      <p:ext uri="{BB962C8B-B14F-4D97-AF65-F5344CB8AC3E}">
        <p14:creationId xmlns:p14="http://schemas.microsoft.com/office/powerpoint/2010/main" val="1024322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23</a:t>
            </a:fld>
            <a:endParaRPr lang="en-US">
              <a:solidFill>
                <a:srgbClr val="44546A"/>
              </a:solidFill>
            </a:endParaRPr>
          </a:p>
        </p:txBody>
      </p:sp>
    </p:spTree>
    <p:extLst>
      <p:ext uri="{BB962C8B-B14F-4D97-AF65-F5344CB8AC3E}">
        <p14:creationId xmlns:p14="http://schemas.microsoft.com/office/powerpoint/2010/main" val="1024322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29</a:t>
            </a:fld>
            <a:endParaRPr lang="en-US">
              <a:solidFill>
                <a:srgbClr val="44546A"/>
              </a:solidFill>
            </a:endParaRPr>
          </a:p>
        </p:txBody>
      </p:sp>
    </p:spTree>
    <p:extLst>
      <p:ext uri="{BB962C8B-B14F-4D97-AF65-F5344CB8AC3E}">
        <p14:creationId xmlns:p14="http://schemas.microsoft.com/office/powerpoint/2010/main" val="4199010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31</a:t>
            </a:fld>
            <a:endParaRPr lang="en-US">
              <a:solidFill>
                <a:srgbClr val="44546A"/>
              </a:solidFill>
            </a:endParaRPr>
          </a:p>
        </p:txBody>
      </p:sp>
    </p:spTree>
    <p:extLst>
      <p:ext uri="{BB962C8B-B14F-4D97-AF65-F5344CB8AC3E}">
        <p14:creationId xmlns:p14="http://schemas.microsoft.com/office/powerpoint/2010/main" val="1439772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pPr>
                <a:defRPr/>
              </a:pPr>
              <a:t>38</a:t>
            </a:fld>
            <a:endParaRPr lang="en-US"/>
          </a:p>
        </p:txBody>
      </p:sp>
    </p:spTree>
    <p:extLst>
      <p:ext uri="{BB962C8B-B14F-4D97-AF65-F5344CB8AC3E}">
        <p14:creationId xmlns:p14="http://schemas.microsoft.com/office/powerpoint/2010/main" val="760073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18"/>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CB23AA19-C3AE-452A-82BE-7D0EB1A0A684}" type="slidenum">
              <a:rPr lang="en-US"/>
              <a:pPr>
                <a:defRPr/>
              </a:pPr>
              <a:t>‹#›</a:t>
            </a:fld>
            <a:endParaRPr lang="en-US"/>
          </a:p>
        </p:txBody>
      </p:sp>
    </p:spTree>
    <p:extLst>
      <p:ext uri="{BB962C8B-B14F-4D97-AF65-F5344CB8AC3E}">
        <p14:creationId xmlns:p14="http://schemas.microsoft.com/office/powerpoint/2010/main" val="2615937162"/>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85801"/>
            <a:ext cx="6019800" cy="3908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F1C459-3387-4F08-98C1-50CF2FD178B1}" type="slidenum">
              <a:rPr lang="en-US"/>
              <a:pPr>
                <a:defRPr/>
              </a:pPr>
              <a:t>‹#›</a:t>
            </a:fld>
            <a:endParaRPr lang="en-US"/>
          </a:p>
        </p:txBody>
      </p:sp>
    </p:spTree>
    <p:extLst>
      <p:ext uri="{BB962C8B-B14F-4D97-AF65-F5344CB8AC3E}">
        <p14:creationId xmlns:p14="http://schemas.microsoft.com/office/powerpoint/2010/main" val="3426873844"/>
      </p:ext>
    </p:extLst>
  </p:cSld>
  <p:clrMapOvr>
    <a:masterClrMapping/>
  </p:clrMapOvr>
  <p:transition advClick="0" advTm="3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5" name="Freeform 4"/>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9" name="Title 8"/>
          <p:cNvSpPr>
            <a:spLocks noGrp="1"/>
          </p:cNvSpPr>
          <p:nvPr>
            <p:ph type="ctrTitle"/>
          </p:nvPr>
        </p:nvSpPr>
        <p:spPr>
          <a:xfrm>
            <a:off x="429064" y="2503170"/>
            <a:ext cx="6480048" cy="172593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17" name="Subtitle 16"/>
          <p:cNvSpPr>
            <a:spLocks noGrp="1"/>
          </p:cNvSpPr>
          <p:nvPr>
            <p:ph type="subTitle" idx="1"/>
          </p:nvPr>
        </p:nvSpPr>
        <p:spPr>
          <a:xfrm>
            <a:off x="433050" y="1158609"/>
            <a:ext cx="6480048" cy="131445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2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18"/>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FB8F40E9-2769-4211-A4EA-451CEE434587}" type="slidenum">
              <a:rPr lang="en-US"/>
              <a:pPr>
                <a:defRPr/>
              </a:pPr>
              <a:t>‹#›</a:t>
            </a:fld>
            <a:endParaRPr lang="en-US"/>
          </a:p>
        </p:txBody>
      </p:sp>
    </p:spTree>
    <p:extLst>
      <p:ext uri="{BB962C8B-B14F-4D97-AF65-F5344CB8AC3E}">
        <p14:creationId xmlns:p14="http://schemas.microsoft.com/office/powerpoint/2010/main" val="3094019883"/>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5" name="Freeform 4"/>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 name="Title 1"/>
          <p:cNvSpPr>
            <a:spLocks noGrp="1"/>
          </p:cNvSpPr>
          <p:nvPr>
            <p:ph type="title"/>
          </p:nvPr>
        </p:nvSpPr>
        <p:spPr>
          <a:xfrm>
            <a:off x="685800" y="2687878"/>
            <a:ext cx="6629400" cy="1369772"/>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3" name="Text Placeholder 2"/>
          <p:cNvSpPr>
            <a:spLocks noGrp="1"/>
          </p:cNvSpPr>
          <p:nvPr>
            <p:ph type="body" idx="1"/>
          </p:nvPr>
        </p:nvSpPr>
        <p:spPr>
          <a:xfrm>
            <a:off x="685800" y="1864350"/>
            <a:ext cx="6629400" cy="800016"/>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6948695-B5DC-459E-B5FE-6041026FC5A1}" type="slidenum">
              <a:rPr lang="en-US"/>
              <a:pPr>
                <a:defRPr/>
              </a:pPr>
              <a:t>‹#›</a:t>
            </a:fld>
            <a:endParaRPr lang="en-US"/>
          </a:p>
        </p:txBody>
      </p:sp>
    </p:spTree>
    <p:extLst>
      <p:ext uri="{BB962C8B-B14F-4D97-AF65-F5344CB8AC3E}">
        <p14:creationId xmlns:p14="http://schemas.microsoft.com/office/powerpoint/2010/main" val="3688525624"/>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467600" cy="857250"/>
          </a:xfrm>
        </p:spPr>
        <p:txBody>
          <a:bodyPr/>
          <a:lstStyle/>
          <a:p>
            <a:r>
              <a:rPr lang="en-US"/>
              <a:t>Click to edit Master title style</a:t>
            </a:r>
          </a:p>
        </p:txBody>
      </p:sp>
      <p:sp>
        <p:nvSpPr>
          <p:cNvPr id="3" name="Content Placeholder 2"/>
          <p:cNvSpPr>
            <a:spLocks noGrp="1"/>
          </p:cNvSpPr>
          <p:nvPr>
            <p:ph sz="half" idx="1"/>
          </p:nvPr>
        </p:nvSpPr>
        <p:spPr>
          <a:xfrm>
            <a:off x="457200" y="1200151"/>
            <a:ext cx="3657600" cy="3394472"/>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200151"/>
            <a:ext cx="3657600" cy="3394472"/>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02C01C6-272B-4F13-87E2-699A16993605}" type="slidenum">
              <a:rPr lang="en-US"/>
              <a:pPr>
                <a:defRPr/>
              </a:pPr>
              <a:t>‹#›</a:t>
            </a:fld>
            <a:endParaRPr lang="en-US"/>
          </a:p>
        </p:txBody>
      </p:sp>
    </p:spTree>
    <p:extLst>
      <p:ext uri="{BB962C8B-B14F-4D97-AF65-F5344CB8AC3E}">
        <p14:creationId xmlns:p14="http://schemas.microsoft.com/office/powerpoint/2010/main" val="4152924578"/>
      </p:ext>
    </p:extLst>
  </p:cSld>
  <p:clrMapOvr>
    <a:masterClrMapping/>
  </p:clrMapOvr>
  <p:transition advClick="0" advTm="3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4114800"/>
            <a:ext cx="4040188" cy="62865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6" y="4114800"/>
            <a:ext cx="4041775" cy="62865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1137685"/>
            <a:ext cx="4040188" cy="2956322"/>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1137685"/>
            <a:ext cx="4041775" cy="2956322"/>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3375C5CC-CF02-4134-B121-DD8B1717E3D5}" type="slidenum">
              <a:rPr lang="en-US"/>
              <a:pPr>
                <a:defRPr/>
              </a:pPr>
              <a:t>‹#›</a:t>
            </a:fld>
            <a:endParaRPr lang="en-US"/>
          </a:p>
        </p:txBody>
      </p:sp>
    </p:spTree>
    <p:extLst>
      <p:ext uri="{BB962C8B-B14F-4D97-AF65-F5344CB8AC3E}">
        <p14:creationId xmlns:p14="http://schemas.microsoft.com/office/powerpoint/2010/main" val="442510400"/>
      </p:ext>
    </p:extLst>
  </p:cSld>
  <p:clrMapOvr>
    <a:masterClrMapping/>
  </p:clrMapOvr>
  <p:transition advClick="0" advTm="3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7470648" cy="857250"/>
          </a:xfrm>
        </p:spPr>
        <p:txBody>
          <a:bodyPr/>
          <a:lstStyle>
            <a:lvl1pPr algn="l">
              <a:defRPr sz="4600"/>
            </a:lvl1pPr>
          </a:lstStyle>
          <a:p>
            <a:r>
              <a:rPr lang="en-US"/>
              <a:t>Click to edit Master title style</a:t>
            </a:r>
          </a:p>
        </p:txBody>
      </p:sp>
      <p:sp>
        <p:nvSpPr>
          <p:cNvPr id="3"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Slide Number Placeholder 7"/>
          <p:cNvSpPr>
            <a:spLocks noGrp="1"/>
          </p:cNvSpPr>
          <p:nvPr>
            <p:ph type="sldNum" sz="quarter" idx="11"/>
          </p:nvPr>
        </p:nvSpPr>
        <p:spPr/>
        <p:txBody>
          <a:bodyPr/>
          <a:lstStyle>
            <a:lvl1pPr>
              <a:defRPr/>
            </a:lvl1pPr>
          </a:lstStyle>
          <a:p>
            <a:pPr>
              <a:defRPr/>
            </a:pPr>
            <a:fld id="{3AD55036-1CD5-458F-89CC-78993760FE72}" type="slidenum">
              <a:rPr lang="en-US"/>
              <a:pPr>
                <a:defRPr/>
              </a:pPr>
              <a:t>‹#›</a:t>
            </a:fld>
            <a:endParaRPr lang="en-US"/>
          </a:p>
        </p:txBody>
      </p:sp>
      <p:sp>
        <p:nvSpPr>
          <p:cNvPr id="5" name="Footer Placeholder 8"/>
          <p:cNvSpPr>
            <a:spLocks noGrp="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625074074"/>
      </p:ext>
    </p:extLst>
  </p:cSld>
  <p:clrMapOvr>
    <a:masterClrMapping/>
  </p:clrMapOvr>
  <p:transition advClick="0" advTm="3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2F4DA42-F8B5-4A0A-A7D0-5D0AEEA6F565}" type="slidenum">
              <a:rPr lang="en-US"/>
              <a:pPr>
                <a:defRPr/>
              </a:pPr>
              <a:t>‹#›</a:t>
            </a:fld>
            <a:endParaRPr lang="en-US"/>
          </a:p>
        </p:txBody>
      </p:sp>
    </p:spTree>
    <p:extLst>
      <p:ext uri="{BB962C8B-B14F-4D97-AF65-F5344CB8AC3E}">
        <p14:creationId xmlns:p14="http://schemas.microsoft.com/office/powerpoint/2010/main" val="3605431751"/>
      </p:ext>
    </p:extLst>
  </p:cSld>
  <p:clrMapOvr>
    <a:masterClrMapping/>
  </p:clrMapOvr>
  <p:transition advClick="0" advTm="3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89146"/>
            <a:ext cx="3200400" cy="547688"/>
          </a:xfrm>
        </p:spPr>
        <p:txBody>
          <a:bodyPr tIns="0" bIns="0" anchor="t"/>
          <a:lstStyle>
            <a:lvl1pPr algn="l">
              <a:buNone/>
              <a:defRPr sz="1800" b="1">
                <a:solidFill>
                  <a:schemeClr val="accent1"/>
                </a:solidFill>
              </a:defRPr>
            </a:lvl1pPr>
          </a:lstStyle>
          <a:p>
            <a:r>
              <a:rPr lang="en-US"/>
              <a:t>Click to edit Master title style</a:t>
            </a:r>
          </a:p>
        </p:txBody>
      </p:sp>
      <p:sp>
        <p:nvSpPr>
          <p:cNvPr id="3" name="Text Placeholder 2"/>
          <p:cNvSpPr>
            <a:spLocks noGrp="1"/>
          </p:cNvSpPr>
          <p:nvPr>
            <p:ph type="body" idx="2"/>
          </p:nvPr>
        </p:nvSpPr>
        <p:spPr>
          <a:xfrm>
            <a:off x="457200" y="160818"/>
            <a:ext cx="2743200" cy="6858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 y="1485900"/>
            <a:ext cx="7086600" cy="2857500"/>
          </a:xfrm>
        </p:spPr>
        <p:txBody>
          <a:bodyPr/>
          <a:lstStyle>
            <a:lvl1pPr>
              <a:defRPr sz="28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a:xfrm>
            <a:off x="8156575" y="4816079"/>
            <a:ext cx="762000" cy="273844"/>
          </a:xfrm>
        </p:spPr>
        <p:txBody>
          <a:bodyPr/>
          <a:lstStyle>
            <a:lvl1pPr>
              <a:defRPr/>
            </a:lvl1pPr>
          </a:lstStyle>
          <a:p>
            <a:pPr>
              <a:defRPr/>
            </a:pPr>
            <a:fld id="{C6D2F240-1C78-4B20-A647-44597A5E21B9}" type="slidenum">
              <a:rPr lang="en-US"/>
              <a:pPr>
                <a:defRPr/>
              </a:pPr>
              <a:t>‹#›</a:t>
            </a:fld>
            <a:endParaRPr lang="en-US"/>
          </a:p>
        </p:txBody>
      </p:sp>
    </p:spTree>
    <p:extLst>
      <p:ext uri="{BB962C8B-B14F-4D97-AF65-F5344CB8AC3E}">
        <p14:creationId xmlns:p14="http://schemas.microsoft.com/office/powerpoint/2010/main" val="636281126"/>
      </p:ext>
    </p:extLst>
  </p:cSld>
  <p:clrMapOvr>
    <a:masterClrMapping/>
  </p:clrMapOvr>
  <p:transition advClick="0" advTm="3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279282"/>
            <a:ext cx="3053868" cy="940356"/>
          </a:xfrm>
        </p:spPr>
        <p:txBody>
          <a:bodyPr anchor="b"/>
          <a:lstStyle>
            <a:lvl1pPr algn="l">
              <a:buNone/>
              <a:defRPr sz="2200" b="1">
                <a:solidFill>
                  <a:schemeClr val="accent1"/>
                </a:solidFill>
              </a:defRPr>
            </a:lvl1pPr>
          </a:lstStyle>
          <a:p>
            <a:r>
              <a:rPr lang="en-US"/>
              <a:t>Click to edit Master title style</a:t>
            </a:r>
          </a:p>
        </p:txBody>
      </p:sp>
      <p:sp>
        <p:nvSpPr>
          <p:cNvPr id="3" name="Picture Placeholder 2"/>
          <p:cNvSpPr>
            <a:spLocks noGrp="1"/>
          </p:cNvSpPr>
          <p:nvPr>
            <p:ph type="pic" idx="1"/>
          </p:nvPr>
        </p:nvSpPr>
        <p:spPr>
          <a:xfrm>
            <a:off x="1065628" y="764930"/>
            <a:ext cx="4114800" cy="30861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556734" y="2249074"/>
            <a:ext cx="3053866" cy="199761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DBBDC50-97A4-4C86-99E5-659BA92118F7}" type="slidenum">
              <a:rPr lang="en-US"/>
              <a:pPr>
                <a:defRPr/>
              </a:pPr>
              <a:t>‹#›</a:t>
            </a:fld>
            <a:endParaRPr lang="en-US"/>
          </a:p>
        </p:txBody>
      </p:sp>
    </p:spTree>
    <p:extLst>
      <p:ext uri="{BB962C8B-B14F-4D97-AF65-F5344CB8AC3E}">
        <p14:creationId xmlns:p14="http://schemas.microsoft.com/office/powerpoint/2010/main" val="2667206950"/>
      </p:ext>
    </p:extLst>
  </p:cSld>
  <p:clrMapOvr>
    <a:masterClrMapping/>
  </p:clrMapOvr>
  <p:transition advClick="0" advTm="3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6CF7B1-6E53-4FF1-B08A-12D01B436A81}" type="slidenum">
              <a:rPr lang="en-US"/>
              <a:pPr>
                <a:defRPr/>
              </a:pPr>
              <a:t>‹#›</a:t>
            </a:fld>
            <a:endParaRPr lang="en-US"/>
          </a:p>
        </p:txBody>
      </p:sp>
    </p:spTree>
    <p:extLst>
      <p:ext uri="{BB962C8B-B14F-4D97-AF65-F5344CB8AC3E}">
        <p14:creationId xmlns:p14="http://schemas.microsoft.com/office/powerpoint/2010/main" val="3259520183"/>
      </p:ext>
    </p:extLst>
  </p:cSld>
  <p:clrMapOvr>
    <a:masterClrMapping/>
  </p:clrMapOvr>
  <p:transition advClick="0" advTm="3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028498"/>
            <a:ext cx="7772400" cy="1132284"/>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F6AB36-1A4B-4E2F-9C28-72BB0DE187BF}" type="slidenum">
              <a:rPr lang="en-US"/>
              <a:pPr>
                <a:defRPr/>
              </a:pPr>
              <a:t>‹#›</a:t>
            </a:fld>
            <a:endParaRPr lang="en-US"/>
          </a:p>
        </p:txBody>
      </p:sp>
    </p:spTree>
    <p:extLst>
      <p:ext uri="{BB962C8B-B14F-4D97-AF65-F5344CB8AC3E}">
        <p14:creationId xmlns:p14="http://schemas.microsoft.com/office/powerpoint/2010/main" val="3709688685"/>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B99141-4CB1-4FDB-9192-2D09E6ADBACE}" type="slidenum">
              <a:rPr lang="en-US"/>
              <a:pPr>
                <a:defRPr/>
              </a:pPr>
              <a:t>‹#›</a:t>
            </a:fld>
            <a:endParaRPr lang="en-US"/>
          </a:p>
        </p:txBody>
      </p:sp>
    </p:spTree>
    <p:extLst>
      <p:ext uri="{BB962C8B-B14F-4D97-AF65-F5344CB8AC3E}">
        <p14:creationId xmlns:p14="http://schemas.microsoft.com/office/powerpoint/2010/main" val="841481739"/>
      </p:ext>
    </p:extLst>
  </p:cSld>
  <p:clrMapOvr>
    <a:masterClrMapping/>
  </p:clrMapOvr>
  <p:transition advClick="0" advTm="3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22622"/>
            <a:ext cx="9067800" cy="5167313"/>
            <a:chOff x="0" y="-30477"/>
            <a:chExt cx="9067800" cy="6889273"/>
          </a:xfrm>
        </p:grpSpPr>
        <p:cxnSp>
          <p:nvCxnSpPr>
            <p:cNvPr id="5" name="Straight Connector 4"/>
            <p:cNvCxnSpPr/>
            <p:nvPr/>
          </p:nvCxnSpPr>
          <p:spPr>
            <a:xfrm rot="16200000" flipH="1">
              <a:off x="-1447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16380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4856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2382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33144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371362" y="2971246"/>
              <a:ext cx="6857524"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2819162"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704862"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2133362"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31239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1828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28191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2438162" y="3123646"/>
              <a:ext cx="6857524"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731724"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141968"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9141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855549"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26429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953974" y="3325258"/>
              <a:ext cx="6857524" cy="206375"/>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23619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21333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106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876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028938" y="3237946"/>
              <a:ext cx="6857524"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236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7998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52161"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304562" y="3199846"/>
              <a:ext cx="6857524"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90262"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381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6093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6860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3045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028462"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82876"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3726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600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59051"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283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560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52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381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27434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20957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27053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1829038" y="3276046"/>
              <a:ext cx="6857524"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10670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2362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2646601" y="2722008"/>
              <a:ext cx="6857524"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30490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2895838"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2389426"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22370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17528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19814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3467338"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3467338"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038839"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3886438"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000738"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4572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37340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3619738"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42150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4343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4572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258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067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5219938"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487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5528707" y="3318116"/>
              <a:ext cx="6887685"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4850051" y="3226833"/>
              <a:ext cx="6857524"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5562839" y="3428446"/>
              <a:ext cx="6857524"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552938" y="3390346"/>
              <a:ext cx="6857524"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3048238" y="3352246"/>
              <a:ext cx="6857524"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3238738" y="3237946"/>
              <a:ext cx="6857524"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2133838" y="3276046"/>
              <a:ext cx="6857524"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31482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37721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4229338" y="2933146"/>
              <a:ext cx="6857524"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1371044" y="3200640"/>
              <a:ext cx="6859112"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1428750"/>
            <a:ext cx="4953000" cy="234315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grpSp>
        <p:nvGrpSpPr>
          <p:cNvPr id="89" name="Group 92"/>
          <p:cNvGrpSpPr>
            <a:grpSpLocks/>
          </p:cNvGrpSpPr>
          <p:nvPr/>
        </p:nvGrpSpPr>
        <p:grpSpPr bwMode="auto">
          <a:xfrm>
            <a:off x="0" y="1543050"/>
            <a:ext cx="4802188" cy="2115741"/>
            <a:chOff x="0" y="2057400"/>
            <a:chExt cx="4801394" cy="2820988"/>
          </a:xfrm>
        </p:grpSpPr>
        <p:cxnSp>
          <p:nvCxnSpPr>
            <p:cNvPr id="90" name="Straight Connector 89"/>
            <p:cNvCxnSpPr/>
            <p:nvPr/>
          </p:nvCxnSpPr>
          <p:spPr>
            <a:xfrm>
              <a:off x="0" y="20574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0" y="48768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3391694" y="3467100"/>
              <a:ext cx="2817812"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1597819"/>
            <a:ext cx="4419600" cy="1200245"/>
          </a:xfrm>
        </p:spPr>
        <p:txBody>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2800350"/>
            <a:ext cx="4419600" cy="8001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3"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94"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5" name="Slide Number Placeholder 5"/>
          <p:cNvSpPr>
            <a:spLocks noGrp="1"/>
          </p:cNvSpPr>
          <p:nvPr>
            <p:ph type="sldNum" sz="quarter" idx="12"/>
          </p:nvPr>
        </p:nvSpPr>
        <p:spPr/>
        <p:txBody>
          <a:bodyPr/>
          <a:lstStyle>
            <a:lvl1pPr>
              <a:defRPr/>
            </a:lvl1pPr>
          </a:lstStyle>
          <a:p>
            <a:pPr>
              <a:defRPr/>
            </a:pPr>
            <a:fld id="{D64FA6FB-5A09-420A-9122-A00FED66225C}" type="slidenum">
              <a:rPr lang="en-US"/>
              <a:pPr>
                <a:defRPr/>
              </a:pPr>
              <a:t>‹#›</a:t>
            </a:fld>
            <a:endParaRPr lang="en-US"/>
          </a:p>
        </p:txBody>
      </p:sp>
    </p:spTree>
    <p:extLst>
      <p:ext uri="{BB962C8B-B14F-4D97-AF65-F5344CB8AC3E}">
        <p14:creationId xmlns:p14="http://schemas.microsoft.com/office/powerpoint/2010/main" val="1085771230"/>
      </p:ext>
    </p:extLst>
  </p:cSld>
  <p:clrMapOvr>
    <a:masterClrMapping/>
  </p:clrMapOvr>
  <p:transition advClick="0" advTm="3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92"/>
          <p:cNvGrpSpPr>
            <a:grpSpLocks/>
          </p:cNvGrpSpPr>
          <p:nvPr/>
        </p:nvGrpSpPr>
        <p:grpSpPr bwMode="auto">
          <a:xfrm>
            <a:off x="0" y="-22623"/>
            <a:ext cx="9067800" cy="3634979"/>
            <a:chOff x="1" y="-30477"/>
            <a:chExt cx="9067799" cy="4526277"/>
          </a:xfrm>
        </p:grpSpPr>
        <p:cxnSp>
          <p:nvCxnSpPr>
            <p:cNvPr id="5" name="Straight Connector 4"/>
            <p:cNvCxnSpPr/>
            <p:nvPr/>
          </p:nvCxnSpPr>
          <p:spPr>
            <a:xfrm rot="16200000" flipH="1">
              <a:off x="-2715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4620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096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06226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213846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95360" y="1785840"/>
              <a:ext cx="450552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643160"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52886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95736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94796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652560"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6431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790370" y="2019629"/>
              <a:ext cx="4495143"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55722"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034"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618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7954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1466947"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777972"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11859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9573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224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2052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204939" y="2052540"/>
              <a:ext cx="450552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5234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37614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024634"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871440" y="2014440"/>
              <a:ext cx="450552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98574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155724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5666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18620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8714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47540"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958878"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25486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776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835053"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047653"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1736628"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3286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5572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39194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32717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8813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3005039" y="2090640"/>
              <a:ext cx="4505521"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22430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3538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822602" y="1536602"/>
              <a:ext cx="4505521"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42250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4071839"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56542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34130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29288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3081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4643339"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4643339"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5215633"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5062439"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5176739"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57482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49100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4795739"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3910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55196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748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6434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6243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63959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05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6709412" y="2137412"/>
              <a:ext cx="4526277"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026052" y="2041427"/>
              <a:ext cx="4505521"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38840" y="2241452"/>
              <a:ext cx="4505521"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3728939" y="2204940"/>
              <a:ext cx="450552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4224239" y="2166840"/>
              <a:ext cx="450552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4414739" y="2052540"/>
              <a:ext cx="450552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309839" y="2090640"/>
              <a:ext cx="450552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3242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49481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5405339" y="1747740"/>
              <a:ext cx="450552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25478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3233738"/>
            <a:ext cx="9144000" cy="142875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89" name="Straight Connector 88"/>
          <p:cNvCxnSpPr/>
          <p:nvPr/>
        </p:nvCxnSpPr>
        <p:spPr>
          <a:xfrm>
            <a:off x="0" y="3290888"/>
            <a:ext cx="914400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0" y="4604148"/>
            <a:ext cx="9144000"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4216023"/>
            <a:ext cx="8305800" cy="310987"/>
          </a:xfrm>
        </p:spPr>
        <p:txBody>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3347676"/>
            <a:ext cx="8305800" cy="857250"/>
          </a:xfrm>
        </p:spPr>
        <p:txBody>
          <a:bodyPr/>
          <a:lstStyle/>
          <a:p>
            <a:r>
              <a:rPr lang="en-US"/>
              <a:t>Click to edit Master title style</a:t>
            </a:r>
          </a:p>
        </p:txBody>
      </p:sp>
      <p:sp>
        <p:nvSpPr>
          <p:cNvPr id="91"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92" name="Footer Placeholder 90"/>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3" name="Slide Number Placeholder 91"/>
          <p:cNvSpPr>
            <a:spLocks noGrp="1"/>
          </p:cNvSpPr>
          <p:nvPr>
            <p:ph type="sldNum" sz="quarter" idx="12"/>
          </p:nvPr>
        </p:nvSpPr>
        <p:spPr/>
        <p:txBody>
          <a:bodyPr/>
          <a:lstStyle>
            <a:lvl1pPr>
              <a:defRPr/>
            </a:lvl1pPr>
          </a:lstStyle>
          <a:p>
            <a:pPr>
              <a:defRPr/>
            </a:pPr>
            <a:fld id="{D871AF84-FBCA-4A3E-B5D9-7961601EA821}" type="slidenum">
              <a:rPr lang="en-US"/>
              <a:pPr>
                <a:defRPr/>
              </a:pPr>
              <a:t>‹#›</a:t>
            </a:fld>
            <a:endParaRPr lang="en-US"/>
          </a:p>
        </p:txBody>
      </p:sp>
    </p:spTree>
    <p:extLst>
      <p:ext uri="{BB962C8B-B14F-4D97-AF65-F5344CB8AC3E}">
        <p14:creationId xmlns:p14="http://schemas.microsoft.com/office/powerpoint/2010/main" val="553497074"/>
      </p:ext>
    </p:extLst>
  </p:cSld>
  <p:clrMapOvr>
    <a:overrideClrMapping bg1="lt1" tx1="dk1" bg2="lt2" tx2="dk2" accent1="accent1" accent2="accent2" accent3="accent3" accent4="accent4" accent5="accent5" accent6="accent6" hlink="hlink" folHlink="folHlink"/>
  </p:clrMapOvr>
  <p:transition advClick="0" advTm="3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85FEF1A-7FE7-41D2-A781-454C4686F750}" type="slidenum">
              <a:rPr lang="en-US"/>
              <a:pPr>
                <a:defRPr/>
              </a:pPr>
              <a:t>‹#›</a:t>
            </a:fld>
            <a:endParaRPr lang="en-US"/>
          </a:p>
        </p:txBody>
      </p:sp>
    </p:spTree>
    <p:extLst>
      <p:ext uri="{BB962C8B-B14F-4D97-AF65-F5344CB8AC3E}">
        <p14:creationId xmlns:p14="http://schemas.microsoft.com/office/powerpoint/2010/main" val="4046133841"/>
      </p:ext>
    </p:extLst>
  </p:cSld>
  <p:clrMapOvr>
    <a:masterClrMapping/>
  </p:clrMapOvr>
  <p:transition advClick="0" advTm="3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D273601E-B46D-46E7-A1E8-86EA02F31C4B}" type="slidenum">
              <a:rPr lang="en-US"/>
              <a:pPr>
                <a:defRPr/>
              </a:pPr>
              <a:t>‹#›</a:t>
            </a:fld>
            <a:endParaRPr lang="en-US"/>
          </a:p>
        </p:txBody>
      </p:sp>
    </p:spTree>
    <p:extLst>
      <p:ext uri="{BB962C8B-B14F-4D97-AF65-F5344CB8AC3E}">
        <p14:creationId xmlns:p14="http://schemas.microsoft.com/office/powerpoint/2010/main" val="2258854529"/>
      </p:ext>
    </p:extLst>
  </p:cSld>
  <p:clrMapOvr>
    <a:masterClrMapping/>
  </p:clrMapOvr>
  <p:transition advClick="0" advTm="3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BE156E9-AAC2-4214-9826-AB0C777C4B72}" type="slidenum">
              <a:rPr lang="en-US"/>
              <a:pPr>
                <a:defRPr/>
              </a:pPr>
              <a:t>‹#›</a:t>
            </a:fld>
            <a:endParaRPr lang="en-US"/>
          </a:p>
        </p:txBody>
      </p:sp>
    </p:spTree>
    <p:extLst>
      <p:ext uri="{BB962C8B-B14F-4D97-AF65-F5344CB8AC3E}">
        <p14:creationId xmlns:p14="http://schemas.microsoft.com/office/powerpoint/2010/main" val="2180155747"/>
      </p:ext>
    </p:extLst>
  </p:cSld>
  <p:clrMapOvr>
    <a:masterClrMapping/>
  </p:clrMapOvr>
  <p:transition advClick="0" advTm="3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D459209E-2DC0-474C-BAEA-D2722628E723}" type="slidenum">
              <a:rPr lang="en-US"/>
              <a:pPr>
                <a:defRPr/>
              </a:pPr>
              <a:t>‹#›</a:t>
            </a:fld>
            <a:endParaRPr lang="en-US"/>
          </a:p>
        </p:txBody>
      </p:sp>
    </p:spTree>
    <p:extLst>
      <p:ext uri="{BB962C8B-B14F-4D97-AF65-F5344CB8AC3E}">
        <p14:creationId xmlns:p14="http://schemas.microsoft.com/office/powerpoint/2010/main" val="432957163"/>
      </p:ext>
    </p:extLst>
  </p:cSld>
  <p:clrMapOvr>
    <a:masterClrMapping/>
  </p:clrMapOvr>
  <p:transition advClick="0" advTm="30"/>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1172766"/>
            <a:ext cx="2762250" cy="2484834"/>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6" name="Straight Connector 5"/>
          <p:cNvCxnSpPr/>
          <p:nvPr/>
        </p:nvCxnSpPr>
        <p:spPr>
          <a:xfrm rot="5400000">
            <a:off x="1505149" y="2416374"/>
            <a:ext cx="22633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 y="1284685"/>
            <a:ext cx="2651125"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 y="3550444"/>
            <a:ext cx="2651125"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00400" y="204788"/>
            <a:ext cx="548640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52400" y="1426464"/>
            <a:ext cx="2377440" cy="1028700"/>
          </a:xfrm>
        </p:spPr>
        <p:txBody>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2455164"/>
            <a:ext cx="2377440" cy="10287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B99427C0-C320-4605-A21F-6456727A4FC7}" type="slidenum">
              <a:rPr lang="en-US"/>
              <a:pPr>
                <a:defRPr/>
              </a:pPr>
              <a:t>‹#›</a:t>
            </a:fld>
            <a:endParaRPr lang="en-US"/>
          </a:p>
        </p:txBody>
      </p:sp>
    </p:spTree>
    <p:extLst>
      <p:ext uri="{BB962C8B-B14F-4D97-AF65-F5344CB8AC3E}">
        <p14:creationId xmlns:p14="http://schemas.microsoft.com/office/powerpoint/2010/main" val="3453013362"/>
      </p:ext>
    </p:extLst>
  </p:cSld>
  <p:clrMapOvr>
    <a:masterClrMapping/>
  </p:clrMapOvr>
  <p:transition advClick="0" advTm="30"/>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1172766"/>
            <a:ext cx="2762250" cy="2484834"/>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6" name="Straight Connector 5"/>
          <p:cNvCxnSpPr/>
          <p:nvPr/>
        </p:nvCxnSpPr>
        <p:spPr>
          <a:xfrm rot="5400000">
            <a:off x="1505149" y="2416374"/>
            <a:ext cx="22633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 y="1284685"/>
            <a:ext cx="2651125"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 y="3550444"/>
            <a:ext cx="2651125"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3200400" y="285750"/>
            <a:ext cx="5562600" cy="42291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2" name="Title 1"/>
          <p:cNvSpPr>
            <a:spLocks noGrp="1"/>
          </p:cNvSpPr>
          <p:nvPr>
            <p:ph type="title"/>
          </p:nvPr>
        </p:nvSpPr>
        <p:spPr>
          <a:xfrm>
            <a:off x="155448" y="1428750"/>
            <a:ext cx="2377440" cy="1028700"/>
          </a:xfrm>
        </p:spPr>
        <p:txBody>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2457450"/>
            <a:ext cx="2377440" cy="10287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C1674D00-D065-45C5-8AA1-291744212AE8}" type="slidenum">
              <a:rPr lang="en-US"/>
              <a:pPr>
                <a:defRPr/>
              </a:pPr>
              <a:t>‹#›</a:t>
            </a:fld>
            <a:endParaRPr lang="en-US"/>
          </a:p>
        </p:txBody>
      </p:sp>
    </p:spTree>
    <p:extLst>
      <p:ext uri="{BB962C8B-B14F-4D97-AF65-F5344CB8AC3E}">
        <p14:creationId xmlns:p14="http://schemas.microsoft.com/office/powerpoint/2010/main" val="2179484328"/>
      </p:ext>
    </p:extLst>
  </p:cSld>
  <p:clrMapOvr>
    <a:masterClrMapping/>
  </p:clrMapOvr>
  <p:transition advClick="0" advTm="3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A7C9E8-D485-4F49-9310-5347B17FBC0F}" type="slidenum">
              <a:rPr lang="en-US"/>
              <a:pPr>
                <a:defRPr/>
              </a:pPr>
              <a:t>‹#›</a:t>
            </a:fld>
            <a:endParaRPr lang="en-US"/>
          </a:p>
        </p:txBody>
      </p:sp>
    </p:spTree>
    <p:extLst>
      <p:ext uri="{BB962C8B-B14F-4D97-AF65-F5344CB8AC3E}">
        <p14:creationId xmlns:p14="http://schemas.microsoft.com/office/powerpoint/2010/main" val="1903966191"/>
      </p:ext>
    </p:extLst>
  </p:cSld>
  <p:clrMapOvr>
    <a:masterClrMapping/>
  </p:clrMapOvr>
  <p:transition advClick="0" advTm="3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lang="en-US"/>
              <a:t>Click to edit Master title style</a:t>
            </a:r>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97CC5B1-DCDF-49A8-8570-14E8F5EEC307}" type="slidenum">
              <a:rPr lang="en-US"/>
              <a:pPr>
                <a:defRPr/>
              </a:pPr>
              <a:t>‹#›</a:t>
            </a:fld>
            <a:endParaRPr lang="en-US"/>
          </a:p>
        </p:txBody>
      </p:sp>
    </p:spTree>
    <p:extLst>
      <p:ext uri="{BB962C8B-B14F-4D97-AF65-F5344CB8AC3E}">
        <p14:creationId xmlns:p14="http://schemas.microsoft.com/office/powerpoint/2010/main" val="2869931207"/>
      </p:ext>
    </p:extLst>
  </p:cSld>
  <p:clrMapOvr>
    <a:masterClrMapping/>
  </p:clrMapOvr>
  <p:transition advClick="0" advTm="30"/>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EA4971-2119-4045-84C1-22CD8FA6C133}" type="slidenum">
              <a:rPr lang="en-US"/>
              <a:pPr>
                <a:defRPr/>
              </a:pPr>
              <a:t>‹#›</a:t>
            </a:fld>
            <a:endParaRPr lang="en-US"/>
          </a:p>
        </p:txBody>
      </p:sp>
    </p:spTree>
    <p:extLst>
      <p:ext uri="{BB962C8B-B14F-4D97-AF65-F5344CB8AC3E}">
        <p14:creationId xmlns:p14="http://schemas.microsoft.com/office/powerpoint/2010/main" val="4248813635"/>
      </p:ext>
    </p:extLst>
  </p:cSld>
  <p:clrMapOvr>
    <a:masterClrMapping/>
  </p:clrMapOvr>
  <p:transition advClick="0" advTm="30"/>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4D215B-83F6-470F-978F-3FBD5E775802}" type="slidenum">
              <a:rPr lang="en-US"/>
              <a:pPr>
                <a:defRPr/>
              </a:pPr>
              <a:t>‹#›</a:t>
            </a:fld>
            <a:endParaRPr lang="en-US"/>
          </a:p>
        </p:txBody>
      </p:sp>
    </p:spTree>
    <p:extLst>
      <p:ext uri="{BB962C8B-B14F-4D97-AF65-F5344CB8AC3E}">
        <p14:creationId xmlns:p14="http://schemas.microsoft.com/office/powerpoint/2010/main" val="1126646112"/>
      </p:ext>
    </p:extLst>
  </p:cSld>
  <p:clrMapOvr>
    <a:masterClrMapping/>
  </p:clrMapOvr>
  <p:transition advClick="0" advTm="30"/>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0CF404-2638-4C38-8582-032E53A567E0}" type="slidenum">
              <a:rPr lang="en-US"/>
              <a:pPr>
                <a:defRPr/>
              </a:pPr>
              <a:t>‹#›</a:t>
            </a:fld>
            <a:endParaRPr lang="en-US"/>
          </a:p>
        </p:txBody>
      </p:sp>
    </p:spTree>
    <p:extLst>
      <p:ext uri="{BB962C8B-B14F-4D97-AF65-F5344CB8AC3E}">
        <p14:creationId xmlns:p14="http://schemas.microsoft.com/office/powerpoint/2010/main" val="1229683996"/>
      </p:ext>
    </p:extLst>
  </p:cSld>
  <p:clrMapOvr>
    <a:masterClrMapping/>
  </p:clrMapOvr>
  <p:transition advClick="0" advTm="3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94CC14-1263-47E0-AE22-F8670A184A0D}" type="slidenum">
              <a:rPr lang="en-US"/>
              <a:pPr>
                <a:defRPr/>
              </a:pPr>
              <a:t>‹#›</a:t>
            </a:fld>
            <a:endParaRPr lang="en-US"/>
          </a:p>
        </p:txBody>
      </p:sp>
    </p:spTree>
    <p:extLst>
      <p:ext uri="{BB962C8B-B14F-4D97-AF65-F5344CB8AC3E}">
        <p14:creationId xmlns:p14="http://schemas.microsoft.com/office/powerpoint/2010/main" val="2924248487"/>
      </p:ext>
    </p:extLst>
  </p:cSld>
  <p:clrMapOvr>
    <a:masterClrMapping/>
  </p:clrMapOvr>
  <p:transition advClick="0" advTm="30"/>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2638C4C-7C9E-494A-88AB-CB489F58A990}" type="slidenum">
              <a:rPr lang="en-US"/>
              <a:pPr>
                <a:defRPr/>
              </a:pPr>
              <a:t>‹#›</a:t>
            </a:fld>
            <a:endParaRPr lang="en-US"/>
          </a:p>
        </p:txBody>
      </p:sp>
    </p:spTree>
    <p:extLst>
      <p:ext uri="{BB962C8B-B14F-4D97-AF65-F5344CB8AC3E}">
        <p14:creationId xmlns:p14="http://schemas.microsoft.com/office/powerpoint/2010/main" val="2729713797"/>
      </p:ext>
    </p:extLst>
  </p:cSld>
  <p:clrMapOvr>
    <a:masterClrMapping/>
  </p:clrMapOvr>
  <p:transition advClick="0" advTm="30"/>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FF15D7-D547-48CE-ACAC-1E8F40607E5C}" type="slidenum">
              <a:rPr lang="en-US"/>
              <a:pPr>
                <a:defRPr/>
              </a:pPr>
              <a:t>‹#›</a:t>
            </a:fld>
            <a:endParaRPr lang="en-US"/>
          </a:p>
        </p:txBody>
      </p:sp>
    </p:spTree>
    <p:extLst>
      <p:ext uri="{BB962C8B-B14F-4D97-AF65-F5344CB8AC3E}">
        <p14:creationId xmlns:p14="http://schemas.microsoft.com/office/powerpoint/2010/main" val="3193637456"/>
      </p:ext>
    </p:extLst>
  </p:cSld>
  <p:clrMapOvr>
    <a:masterClrMapping/>
  </p:clrMapOvr>
  <p:transition advClick="0" advTm="30"/>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AE0103-8BB0-48BD-BA1C-2FD585A08ADE}" type="slidenum">
              <a:rPr lang="en-US"/>
              <a:pPr>
                <a:defRPr/>
              </a:pPr>
              <a:t>‹#›</a:t>
            </a:fld>
            <a:endParaRPr lang="en-US"/>
          </a:p>
        </p:txBody>
      </p:sp>
    </p:spTree>
    <p:extLst>
      <p:ext uri="{BB962C8B-B14F-4D97-AF65-F5344CB8AC3E}">
        <p14:creationId xmlns:p14="http://schemas.microsoft.com/office/powerpoint/2010/main" val="2072248190"/>
      </p:ext>
    </p:extLst>
  </p:cSld>
  <p:clrMapOvr>
    <a:masterClrMapping/>
  </p:clrMapOvr>
  <p:transition advClick="0" advTm="3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F2BF81-7DF2-4D0B-AF84-F7D0635D75C2}" type="slidenum">
              <a:rPr lang="en-US"/>
              <a:pPr>
                <a:defRPr/>
              </a:pPr>
              <a:t>‹#›</a:t>
            </a:fld>
            <a:endParaRPr lang="en-US"/>
          </a:p>
        </p:txBody>
      </p:sp>
    </p:spTree>
    <p:extLst>
      <p:ext uri="{BB962C8B-B14F-4D97-AF65-F5344CB8AC3E}">
        <p14:creationId xmlns:p14="http://schemas.microsoft.com/office/powerpoint/2010/main" val="2107846619"/>
      </p:ext>
    </p:extLst>
  </p:cSld>
  <p:clrMapOvr>
    <a:masterClrMapping/>
  </p:clrMapOvr>
  <p:transition advClick="0" advTm="3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2A6B4F-9306-4DF8-9812-C50FA06658D4}" type="slidenum">
              <a:rPr lang="en-US"/>
              <a:pPr>
                <a:defRPr/>
              </a:pPr>
              <a:t>‹#›</a:t>
            </a:fld>
            <a:endParaRPr lang="en-US"/>
          </a:p>
        </p:txBody>
      </p:sp>
    </p:spTree>
    <p:extLst>
      <p:ext uri="{BB962C8B-B14F-4D97-AF65-F5344CB8AC3E}">
        <p14:creationId xmlns:p14="http://schemas.microsoft.com/office/powerpoint/2010/main" val="861393398"/>
      </p:ext>
    </p:extLst>
  </p:cSld>
  <p:clrMapOvr>
    <a:masterClrMapping/>
  </p:clrMapOvr>
  <p:transition advClick="0" advTm="3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982159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6D17DD4F-82A5-4C3B-941E-62873B71782F}" type="slidenum">
              <a:rPr lang="en-US"/>
              <a:pPr>
                <a:defRPr/>
              </a:pPr>
              <a:t>‹#›</a:t>
            </a:fld>
            <a:endParaRPr lang="en-US"/>
          </a:p>
        </p:txBody>
      </p:sp>
    </p:spTree>
    <p:extLst>
      <p:ext uri="{BB962C8B-B14F-4D97-AF65-F5344CB8AC3E}">
        <p14:creationId xmlns:p14="http://schemas.microsoft.com/office/powerpoint/2010/main" val="3393498535"/>
      </p:ext>
    </p:extLst>
  </p:cSld>
  <p:clrMapOvr>
    <a:masterClrMapping/>
  </p:clrMapOvr>
  <p:transition advClick="0" advTm="30"/>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281342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4354364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0782451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6575596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620836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2071331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41773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31011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5089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6766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77FE2763-D6B5-4A22-A433-78F232A4A5BB}" type="slidenum">
              <a:rPr lang="en-US"/>
              <a:pPr>
                <a:defRPr/>
              </a:pPr>
              <a:t>‹#›</a:t>
            </a:fld>
            <a:endParaRPr lang="en-US"/>
          </a:p>
        </p:txBody>
      </p:sp>
    </p:spTree>
    <p:extLst>
      <p:ext uri="{BB962C8B-B14F-4D97-AF65-F5344CB8AC3E}">
        <p14:creationId xmlns:p14="http://schemas.microsoft.com/office/powerpoint/2010/main" val="1755907988"/>
      </p:ext>
    </p:extLst>
  </p:cSld>
  <p:clrMapOvr>
    <a:masterClrMapping/>
  </p:clrMapOvr>
  <p:transition advClick="0" advTm="30"/>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83862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13851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28907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67202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5144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77699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83131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29110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95464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107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3B5DEDE9-E1FF-4533-B4ED-44C26BFE58B4}" type="slidenum">
              <a:rPr lang="en-US"/>
              <a:pPr>
                <a:defRPr/>
              </a:pPr>
              <a:t>‹#›</a:t>
            </a:fld>
            <a:endParaRPr lang="en-US"/>
          </a:p>
        </p:txBody>
      </p:sp>
    </p:spTree>
    <p:extLst>
      <p:ext uri="{BB962C8B-B14F-4D97-AF65-F5344CB8AC3E}">
        <p14:creationId xmlns:p14="http://schemas.microsoft.com/office/powerpoint/2010/main" val="2935329194"/>
      </p:ext>
    </p:extLst>
  </p:cSld>
  <p:clrMapOvr>
    <a:masterClrMapping/>
  </p:clrMapOvr>
  <p:transition advClick="0" advTm="30"/>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10633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49231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04474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97655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78163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19795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45189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42799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1594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0378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44B598B-6828-40A0-B42B-1DC3060CCD26}" type="slidenum">
              <a:rPr lang="en-US"/>
              <a:pPr>
                <a:defRPr/>
              </a:pPr>
              <a:t>‹#›</a:t>
            </a:fld>
            <a:endParaRPr lang="en-US"/>
          </a:p>
        </p:txBody>
      </p:sp>
    </p:spTree>
    <p:extLst>
      <p:ext uri="{BB962C8B-B14F-4D97-AF65-F5344CB8AC3E}">
        <p14:creationId xmlns:p14="http://schemas.microsoft.com/office/powerpoint/2010/main" val="2691527829"/>
      </p:ext>
    </p:extLst>
  </p:cSld>
  <p:clrMapOvr>
    <a:masterClrMapping/>
  </p:clrMapOvr>
  <p:transition advClick="0" advTm="30"/>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98855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78973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38448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49893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37743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48667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09050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47891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77207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7216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831056"/>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6" name="Right Triangle 5"/>
          <p:cNvSpPr/>
          <p:nvPr/>
        </p:nvSpPr>
        <p:spPr>
          <a:xfrm rot="420000" flipV="1">
            <a:off x="8004176" y="4019551"/>
            <a:ext cx="155575" cy="116681"/>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7" name="Freeform 6"/>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8" name="Freeform 7"/>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 name="Title 1"/>
          <p:cNvSpPr>
            <a:spLocks noGrp="1"/>
          </p:cNvSpPr>
          <p:nvPr>
            <p:ph type="title"/>
          </p:nvPr>
        </p:nvSpPr>
        <p:spPr>
          <a:xfrm>
            <a:off x="609600" y="882747"/>
            <a:ext cx="2212848" cy="1186966"/>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121589"/>
            <a:ext cx="2209800" cy="163449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a:xfrm>
            <a:off x="8077200" y="4767263"/>
            <a:ext cx="609600" cy="273844"/>
          </a:xfrm>
        </p:spPr>
        <p:txBody>
          <a:bodyPr/>
          <a:lstStyle>
            <a:lvl1pPr>
              <a:defRPr/>
            </a:lvl1pPr>
          </a:lstStyle>
          <a:p>
            <a:pPr>
              <a:defRPr/>
            </a:pPr>
            <a:fld id="{AF5B81DF-FF32-44C9-B173-CF9B90E18E5B}" type="slidenum">
              <a:rPr lang="en-US"/>
              <a:pPr>
                <a:defRPr/>
              </a:pPr>
              <a:t>‹#›</a:t>
            </a:fld>
            <a:endParaRPr lang="en-US"/>
          </a:p>
        </p:txBody>
      </p:sp>
    </p:spTree>
    <p:extLst>
      <p:ext uri="{BB962C8B-B14F-4D97-AF65-F5344CB8AC3E}">
        <p14:creationId xmlns:p14="http://schemas.microsoft.com/office/powerpoint/2010/main" val="3719982458"/>
      </p:ext>
    </p:extLst>
  </p:cSld>
  <p:clrMapOvr>
    <a:masterClrMapping/>
  </p:clrMapOvr>
  <p:transition advClick="0" advTm="30"/>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19336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24823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09900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9773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98799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6349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07779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82468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209494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0104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414B10-9902-42A5-89D9-4BE92349712E}" type="slidenum">
              <a:rPr lang="en-US"/>
              <a:pPr>
                <a:defRPr/>
              </a:pPr>
              <a:t>‹#›</a:t>
            </a:fld>
            <a:endParaRPr lang="en-US"/>
          </a:p>
        </p:txBody>
      </p:sp>
    </p:spTree>
    <p:extLst>
      <p:ext uri="{BB962C8B-B14F-4D97-AF65-F5344CB8AC3E}">
        <p14:creationId xmlns:p14="http://schemas.microsoft.com/office/powerpoint/2010/main" val="2992402104"/>
      </p:ext>
    </p:extLst>
  </p:cSld>
  <p:clrMapOvr>
    <a:masterClrMapping/>
  </p:clrMapOvr>
  <p:transition advClick="0" advTm="3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9.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5953"/>
            <a:ext cx="9163050" cy="78105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8" name="Freeform 7"/>
          <p:cNvSpPr>
            <a:spLocks/>
          </p:cNvSpPr>
          <p:nvPr/>
        </p:nvSpPr>
        <p:spPr bwMode="auto">
          <a:xfrm>
            <a:off x="4381500" y="-5953"/>
            <a:ext cx="4762500" cy="47863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052" name="Title Placeholder 8"/>
          <p:cNvSpPr>
            <a:spLocks noGrp="1"/>
          </p:cNvSpPr>
          <p:nvPr>
            <p:ph type="title"/>
          </p:nvPr>
        </p:nvSpPr>
        <p:spPr bwMode="auto">
          <a:xfrm>
            <a:off x="457200" y="52863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2053" name="Text Placeholder 29"/>
          <p:cNvSpPr>
            <a:spLocks noGrp="1"/>
          </p:cNvSpPr>
          <p:nvPr>
            <p:ph type="body" idx="1"/>
          </p:nvPr>
        </p:nvSpPr>
        <p:spPr bwMode="auto">
          <a:xfrm>
            <a:off x="457200" y="1451373"/>
            <a:ext cx="8229600" cy="329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lnSpc>
                <a:spcPct val="100000"/>
              </a:lnSpc>
              <a:defRPr kumimoji="0" sz="1200" b="0">
                <a:solidFill>
                  <a:srgbClr val="000000"/>
                </a:solidFill>
                <a:latin typeface="+mn-lt"/>
                <a:cs typeface="+mn-cs"/>
              </a:defRPr>
            </a:lvl1pPr>
          </a:lstStyle>
          <a:p>
            <a:pPr>
              <a:defRPr/>
            </a:pPr>
            <a:endParaRPr lang="en-US"/>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lnSpc>
                <a:spcPct val="100000"/>
              </a:lnSpc>
              <a:defRPr kumimoji="0" sz="1200" b="0">
                <a:solidFill>
                  <a:srgbClr val="000000"/>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wrap="square" lIns="0" tIns="0" rIns="0" bIns="0" numCol="1" anchor="b" anchorCtr="0" compatLnSpc="1">
            <a:prstTxWarp prst="textNoShape">
              <a:avLst/>
            </a:prstTxWarp>
          </a:bodyPr>
          <a:lstStyle>
            <a:lvl1pPr algn="r" eaLnBrk="1" hangingPunct="1">
              <a:lnSpc>
                <a:spcPct val="100000"/>
              </a:lnSpc>
              <a:defRPr sz="1200" b="0">
                <a:solidFill>
                  <a:srgbClr val="000000"/>
                </a:solidFill>
                <a:latin typeface="Constantia" panose="02030602050306030303" pitchFamily="18" charset="0"/>
              </a:defRPr>
            </a:lvl1pPr>
          </a:lstStyle>
          <a:p>
            <a:pPr>
              <a:defRPr/>
            </a:pPr>
            <a:fld id="{38E0BF58-F49C-4683-9AE4-CA1F99F6C392}" type="slidenum">
              <a:rPr lang="en-US"/>
              <a:pPr>
                <a:defRPr/>
              </a:pPr>
              <a:t>‹#›</a:t>
            </a:fld>
            <a:endParaRPr lang="en-US"/>
          </a:p>
        </p:txBody>
      </p:sp>
      <p:grpSp>
        <p:nvGrpSpPr>
          <p:cNvPr id="2057" name="Group 1"/>
          <p:cNvGrpSpPr>
            <a:grpSpLocks/>
          </p:cNvGrpSpPr>
          <p:nvPr/>
        </p:nvGrpSpPr>
        <p:grpSpPr bwMode="auto">
          <a:xfrm>
            <a:off x="-19050" y="152400"/>
            <a:ext cx="9180513" cy="485775"/>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grpSp>
    </p:spTree>
  </p:cSld>
  <p:clrMap bg1="lt1" tx1="dk1" bg2="lt2" tx2="dk2" accent1="accent1" accent2="accent2" accent3="accent3" accent4="accent4" accent5="accent5" accent6="accent6" hlink="hlink" folHlink="folHlink"/>
  <p:sldLayoutIdLst>
    <p:sldLayoutId id="2147484382" r:id="rId1"/>
    <p:sldLayoutId id="2147484383" r:id="rId2"/>
    <p:sldLayoutId id="2147484384" r:id="rId3"/>
    <p:sldLayoutId id="2147484385" r:id="rId4"/>
    <p:sldLayoutId id="2147484386" r:id="rId5"/>
    <p:sldLayoutId id="2147484387" r:id="rId6"/>
    <p:sldLayoutId id="2147484388" r:id="rId7"/>
    <p:sldLayoutId id="2147484389" r:id="rId8"/>
    <p:sldLayoutId id="2147484390" r:id="rId9"/>
    <p:sldLayoutId id="2147484391" r:id="rId10"/>
  </p:sldLayoutIdLst>
  <p:transition advClick="0" advTm="3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6" name="Freeform 15"/>
          <p:cNvSpPr>
            <a:spLocks/>
          </p:cNvSpPr>
          <p:nvPr/>
        </p:nvSpPr>
        <p:spPr bwMode="auto">
          <a:xfrm>
            <a:off x="7315200" y="0"/>
            <a:ext cx="1828800"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3076" name="Title Placeholder 8"/>
          <p:cNvSpPr>
            <a:spLocks noGrp="1"/>
          </p:cNvSpPr>
          <p:nvPr>
            <p:ph type="title"/>
          </p:nvPr>
        </p:nvSpPr>
        <p:spPr bwMode="auto">
          <a:xfrm>
            <a:off x="457200" y="205979"/>
            <a:ext cx="746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t>Click to edit Master title style</a:t>
            </a:r>
          </a:p>
        </p:txBody>
      </p:sp>
      <p:sp>
        <p:nvSpPr>
          <p:cNvPr id="3077" name="Text Placeholder 29"/>
          <p:cNvSpPr>
            <a:spLocks noGrp="1"/>
          </p:cNvSpPr>
          <p:nvPr>
            <p:ph type="body" idx="1"/>
          </p:nvPr>
        </p:nvSpPr>
        <p:spPr bwMode="auto">
          <a:xfrm>
            <a:off x="457200" y="1200151"/>
            <a:ext cx="7467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4816079"/>
            <a:ext cx="2133600" cy="273844"/>
          </a:xfrm>
          <a:prstGeom prst="rect">
            <a:avLst/>
          </a:prstGeom>
        </p:spPr>
        <p:txBody>
          <a:bodyPr vert="horz" bIns="0" anchor="b"/>
          <a:lstStyle>
            <a:lvl1pPr algn="l" eaLnBrk="1" latinLnBrk="0" hangingPunct="1">
              <a:lnSpc>
                <a:spcPct val="100000"/>
              </a:lnSpc>
              <a:defRPr kumimoji="0" sz="1000" b="0">
                <a:solidFill>
                  <a:srgbClr val="000000"/>
                </a:solidFill>
                <a:latin typeface="+mn-lt"/>
                <a:cs typeface="+mn-cs"/>
              </a:defRPr>
            </a:lvl1pPr>
          </a:lstStyle>
          <a:p>
            <a:pPr>
              <a:defRPr/>
            </a:pPr>
            <a:endParaRPr lang="en-US"/>
          </a:p>
        </p:txBody>
      </p:sp>
      <p:sp>
        <p:nvSpPr>
          <p:cNvPr id="22" name="Footer Placeholder 21"/>
          <p:cNvSpPr>
            <a:spLocks noGrp="1"/>
          </p:cNvSpPr>
          <p:nvPr>
            <p:ph type="ftr" sz="quarter" idx="3"/>
          </p:nvPr>
        </p:nvSpPr>
        <p:spPr>
          <a:xfrm>
            <a:off x="3124200" y="4816079"/>
            <a:ext cx="2895600" cy="273844"/>
          </a:xfrm>
          <a:prstGeom prst="rect">
            <a:avLst/>
          </a:prstGeom>
        </p:spPr>
        <p:txBody>
          <a:bodyPr vert="horz" lIns="0" rIns="0" bIns="0" anchor="b"/>
          <a:lstStyle>
            <a:lvl1pPr algn="ctr" eaLnBrk="1" latinLnBrk="0" hangingPunct="1">
              <a:lnSpc>
                <a:spcPct val="100000"/>
              </a:lnSpc>
              <a:defRPr kumimoji="0" sz="1000" b="0">
                <a:solidFill>
                  <a:srgbClr val="000000"/>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8153400" y="4816079"/>
            <a:ext cx="762000" cy="273844"/>
          </a:xfrm>
          <a:prstGeom prst="rect">
            <a:avLst/>
          </a:prstGeom>
        </p:spPr>
        <p:txBody>
          <a:bodyPr vert="horz" wrap="square" lIns="0" tIns="0" rIns="0" bIns="0" numCol="1" anchor="b" anchorCtr="0" compatLnSpc="1">
            <a:prstTxWarp prst="textNoShape">
              <a:avLst/>
            </a:prstTxWarp>
          </a:bodyPr>
          <a:lstStyle>
            <a:lvl1pPr algn="r" eaLnBrk="1" hangingPunct="1">
              <a:lnSpc>
                <a:spcPct val="100000"/>
              </a:lnSpc>
              <a:defRPr sz="1000" b="0">
                <a:solidFill>
                  <a:srgbClr val="000000"/>
                </a:solidFill>
                <a:latin typeface="Arial" panose="020B0604020202020204" pitchFamily="34" charset="0"/>
              </a:defRPr>
            </a:lvl1pPr>
          </a:lstStyle>
          <a:p>
            <a:pPr>
              <a:defRPr/>
            </a:pPr>
            <a:fld id="{DCB60421-1A94-454A-889D-3B0696E37B0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 id="2147484397" r:id="rId6"/>
    <p:sldLayoutId id="2147484398" r:id="rId7"/>
    <p:sldLayoutId id="2147484399" r:id="rId8"/>
    <p:sldLayoutId id="2147484400" r:id="rId9"/>
    <p:sldLayoutId id="2147484401" r:id="rId10"/>
  </p:sldLayoutIdLst>
  <p:transition advClick="0" advTm="30"/>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90" name="Rectangle 189"/>
          <p:cNvSpPr/>
          <p:nvPr/>
        </p:nvSpPr>
        <p:spPr>
          <a:xfrm>
            <a:off x="149226" y="102394"/>
            <a:ext cx="8869363" cy="4938713"/>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33925"/>
            <a:ext cx="2133600" cy="273844"/>
          </a:xfrm>
          <a:prstGeom prst="rect">
            <a:avLst/>
          </a:prstGeom>
        </p:spPr>
        <p:txBody>
          <a:bodyPr vert="horz" lIns="91440" tIns="45720" rIns="91440" bIns="45720" rtlCol="0" anchor="ctr"/>
          <a:lstStyle>
            <a:lvl1pPr algn="l" eaLnBrk="1" hangingPunct="1">
              <a:lnSpc>
                <a:spcPct val="100000"/>
              </a:lnSpc>
              <a:defRPr sz="1200" b="0">
                <a:solidFill>
                  <a:srgbClr val="000000"/>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2830514" y="4733925"/>
            <a:ext cx="3482975" cy="273844"/>
          </a:xfrm>
          <a:prstGeom prst="rect">
            <a:avLst/>
          </a:prstGeom>
        </p:spPr>
        <p:txBody>
          <a:bodyPr vert="horz" lIns="91440" tIns="45720" rIns="91440" bIns="45720" rtlCol="0" anchor="ctr"/>
          <a:lstStyle>
            <a:lvl1pPr algn="ctr" eaLnBrk="1" hangingPunct="1">
              <a:lnSpc>
                <a:spcPct val="100000"/>
              </a:lnSpc>
              <a:defRPr sz="1200" b="0">
                <a:solidFill>
                  <a:srgbClr val="000000"/>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33925"/>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lnSpc>
                <a:spcPct val="100000"/>
              </a:lnSpc>
              <a:defRPr sz="1200" b="0">
                <a:solidFill>
                  <a:srgbClr val="000000"/>
                </a:solidFill>
                <a:latin typeface="Tw Cen MT" panose="020B0602020104020603" pitchFamily="34" charset="0"/>
              </a:defRPr>
            </a:lvl1pPr>
          </a:lstStyle>
          <a:p>
            <a:pPr>
              <a:defRPr/>
            </a:pPr>
            <a:fld id="{3D36E253-DB18-4687-9111-9F3D99CF190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Lst>
  <p:transition advClick="0" advTm="30"/>
  <p:txStyles>
    <p:titleStyle>
      <a:lvl1pPr algn="l" rtl="0" eaLnBrk="0" fontAlgn="base" hangingPunct="0">
        <a:spcBef>
          <a:spcPct val="0"/>
        </a:spcBef>
        <a:spcAft>
          <a:spcPct val="0"/>
        </a:spcAft>
        <a:tabLst>
          <a:tab pos="3830638" algn="l"/>
        </a:tabLst>
        <a:defRPr sz="3600" b="1" kern="1200" spc="50">
          <a:ln w="13335" cmpd="sng">
            <a:solidFill>
              <a:schemeClr val="accent1">
                <a:lumMod val="50000"/>
              </a:schemeClr>
            </a:solidFill>
            <a:prstDash val="solid"/>
          </a:ln>
          <a:solidFill>
            <a:srgbClr val="FEFEFE"/>
          </a:solidFill>
          <a:latin typeface="+mj-lt"/>
          <a:ea typeface="+mj-ea"/>
          <a:cs typeface="+mj-cs"/>
        </a:defRPr>
      </a:lvl1pPr>
      <a:lvl2pPr algn="l" rtl="0" eaLnBrk="0" fontAlgn="base" hangingPunct="0">
        <a:spcBef>
          <a:spcPct val="0"/>
        </a:spcBef>
        <a:spcAft>
          <a:spcPct val="0"/>
        </a:spcAft>
        <a:tabLst>
          <a:tab pos="3830638" algn="l"/>
        </a:tabLst>
        <a:defRPr sz="3600" b="1">
          <a:solidFill>
            <a:srgbClr val="FEFEFE"/>
          </a:solidFill>
          <a:latin typeface="Tw Cen MT" pitchFamily="34" charset="0"/>
        </a:defRPr>
      </a:lvl2pPr>
      <a:lvl3pPr algn="l" rtl="0" eaLnBrk="0" fontAlgn="base" hangingPunct="0">
        <a:spcBef>
          <a:spcPct val="0"/>
        </a:spcBef>
        <a:spcAft>
          <a:spcPct val="0"/>
        </a:spcAft>
        <a:tabLst>
          <a:tab pos="3830638" algn="l"/>
        </a:tabLst>
        <a:defRPr sz="3600" b="1">
          <a:solidFill>
            <a:srgbClr val="FEFEFE"/>
          </a:solidFill>
          <a:latin typeface="Tw Cen MT" pitchFamily="34" charset="0"/>
        </a:defRPr>
      </a:lvl3pPr>
      <a:lvl4pPr algn="l" rtl="0" eaLnBrk="0" fontAlgn="base" hangingPunct="0">
        <a:spcBef>
          <a:spcPct val="0"/>
        </a:spcBef>
        <a:spcAft>
          <a:spcPct val="0"/>
        </a:spcAft>
        <a:tabLst>
          <a:tab pos="3830638" algn="l"/>
        </a:tabLst>
        <a:defRPr sz="3600" b="1">
          <a:solidFill>
            <a:srgbClr val="FEFEFE"/>
          </a:solidFill>
          <a:latin typeface="Tw Cen MT" pitchFamily="34" charset="0"/>
        </a:defRPr>
      </a:lvl4pPr>
      <a:lvl5pPr algn="l" rtl="0" eaLnBrk="0" fontAlgn="base" hangingPunct="0">
        <a:spcBef>
          <a:spcPct val="0"/>
        </a:spcBef>
        <a:spcAft>
          <a:spcPct val="0"/>
        </a:spcAft>
        <a:tabLst>
          <a:tab pos="3830638" algn="l"/>
        </a:tabLst>
        <a:defRPr sz="3600" b="1">
          <a:solidFill>
            <a:srgbClr val="FEFEFE"/>
          </a:solidFill>
          <a:latin typeface="Tw Cen MT" pitchFamily="34" charset="0"/>
        </a:defRPr>
      </a:lvl5pPr>
      <a:lvl6pPr marL="457200" algn="l" rtl="0" fontAlgn="base">
        <a:spcBef>
          <a:spcPct val="0"/>
        </a:spcBef>
        <a:spcAft>
          <a:spcPct val="0"/>
        </a:spcAft>
        <a:tabLst>
          <a:tab pos="3830638" algn="l"/>
        </a:tabLst>
        <a:defRPr sz="3600" b="1">
          <a:solidFill>
            <a:srgbClr val="FEFEFE"/>
          </a:solidFill>
          <a:latin typeface="Tw Cen MT" pitchFamily="34" charset="0"/>
        </a:defRPr>
      </a:lvl6pPr>
      <a:lvl7pPr marL="914400" algn="l" rtl="0" fontAlgn="base">
        <a:spcBef>
          <a:spcPct val="0"/>
        </a:spcBef>
        <a:spcAft>
          <a:spcPct val="0"/>
        </a:spcAft>
        <a:tabLst>
          <a:tab pos="3830638" algn="l"/>
        </a:tabLst>
        <a:defRPr sz="3600" b="1">
          <a:solidFill>
            <a:srgbClr val="FEFEFE"/>
          </a:solidFill>
          <a:latin typeface="Tw Cen MT" pitchFamily="34" charset="0"/>
        </a:defRPr>
      </a:lvl7pPr>
      <a:lvl8pPr marL="1371600" algn="l" rtl="0" fontAlgn="base">
        <a:spcBef>
          <a:spcPct val="0"/>
        </a:spcBef>
        <a:spcAft>
          <a:spcPct val="0"/>
        </a:spcAft>
        <a:tabLst>
          <a:tab pos="3830638" algn="l"/>
        </a:tabLst>
        <a:defRPr sz="3600" b="1">
          <a:solidFill>
            <a:srgbClr val="FEFEFE"/>
          </a:solidFill>
          <a:latin typeface="Tw Cen MT" pitchFamily="34" charset="0"/>
        </a:defRPr>
      </a:lvl8pPr>
      <a:lvl9pPr marL="1828800" algn="l" rtl="0" fontAlgn="base">
        <a:spcBef>
          <a:spcPct val="0"/>
        </a:spcBef>
        <a:spcAft>
          <a:spcPct val="0"/>
        </a:spcAft>
        <a:tabLst>
          <a:tab pos="3830638" algn="l"/>
        </a:tabLst>
        <a:defRPr sz="3600" b="1">
          <a:solidFill>
            <a:srgbClr val="FEFEFE"/>
          </a:solidFill>
          <a:latin typeface="Tw Cen MT" pitchFamily="34" charset="0"/>
        </a:defRPr>
      </a:lvl9pPr>
    </p:titleStyle>
    <p:bodyStyle>
      <a:lvl1pPr marL="273050" indent="-273050" algn="l" rtl="0" eaLnBrk="0" fontAlgn="base" hangingPunct="0">
        <a:spcBef>
          <a:spcPct val="20000"/>
        </a:spcBef>
        <a:spcAft>
          <a:spcPct val="0"/>
        </a:spcAft>
        <a:buClr>
          <a:srgbClr val="ACC2C9"/>
        </a:buClr>
        <a:buFont typeface="Arial" panose="020B0604020202020204" pitchFamily="34"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panose="020B0604020202020204" pitchFamily="34"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panose="020B0604020202020204" pitchFamily="34"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panose="020B0604020202020204" pitchFamily="34"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81503B46-9EA8-412E-9E11-21D1A76D49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4" r:id="rId9"/>
  </p:sldLayoutIdLst>
  <p:transition advClick="0" advTm="30"/>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cs typeface="+mn-cs"/>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cs typeface="+mn-cs"/>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0363BCF7-B196-4513-AC8D-3A0C7964A0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eaLnBrk="1" hangingPunct="1">
              <a:defRPr/>
            </a:pPr>
            <a:endParaRPr lang="en-US" b="0">
              <a:solidFill>
                <a:srgbClr val="000000"/>
              </a:solidFill>
              <a:cs typeface="+mn-cs"/>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eaLnBrk="1" hangingPunct="1">
              <a:defRPr/>
            </a:pPr>
            <a:endParaRPr lang="en-US" b="0">
              <a:solidFill>
                <a:srgbClr val="000000"/>
              </a:solidFill>
              <a:cs typeface="+mn-cs"/>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eaLnBrk="1" hangingPunct="1">
              <a:defRPr/>
            </a:pPr>
            <a:fld id="{7961C286-0398-4040-A1F5-B340330EDBF8}" type="slidenum">
              <a:rPr lang="en-US" b="0">
                <a:solidFill>
                  <a:srgbClr val="000000"/>
                </a:solidFill>
                <a:cs typeface="+mn-cs"/>
              </a:rPr>
              <a:pPr eaLnBrk="1" hangingPunct="1">
                <a:defRPr/>
              </a:pPr>
              <a:t>‹#›</a:t>
            </a:fld>
            <a:endParaRPr lang="en-US" b="0">
              <a:solidFill>
                <a:srgbClr val="000000"/>
              </a:solidFill>
              <a:cs typeface="+mn-cs"/>
            </a:endParaRPr>
          </a:p>
        </p:txBody>
      </p:sp>
    </p:spTree>
    <p:extLst>
      <p:ext uri="{BB962C8B-B14F-4D97-AF65-F5344CB8AC3E}">
        <p14:creationId xmlns:p14="http://schemas.microsoft.com/office/powerpoint/2010/main" val="3168964135"/>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eaLnBrk="1" hangingPunct="1">
              <a:defRPr/>
            </a:pPr>
            <a:endParaRPr lang="en-US" b="0">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eaLnBrk="1" hangingPunct="1">
              <a:defRPr/>
            </a:pPr>
            <a:endParaRPr lang="en-US" b="0">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eaLnBrk="1" hangingPunct="1">
              <a:defRPr/>
            </a:pPr>
            <a:fld id="{7961C286-0398-4040-A1F5-B340330EDBF8}" type="slidenum">
              <a:rPr lang="en-US" b="0">
                <a:solidFill>
                  <a:srgbClr val="000000"/>
                </a:solidFill>
              </a:rPr>
              <a:pPr eaLnBrk="1" hangingPunct="1">
                <a:defRPr/>
              </a:pPr>
              <a:t>‹#›</a:t>
            </a:fld>
            <a:endParaRPr lang="en-US" b="0">
              <a:solidFill>
                <a:srgbClr val="000000"/>
              </a:solidFill>
            </a:endParaRPr>
          </a:p>
        </p:txBody>
      </p:sp>
    </p:spTree>
    <p:extLst>
      <p:ext uri="{BB962C8B-B14F-4D97-AF65-F5344CB8AC3E}">
        <p14:creationId xmlns:p14="http://schemas.microsoft.com/office/powerpoint/2010/main" val="1387120430"/>
      </p:ext>
    </p:extLst>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eaLnBrk="1" hangingPunct="1">
              <a:defRPr/>
            </a:pPr>
            <a:endParaRPr lang="en-US" b="0">
              <a:solidFill>
                <a:srgbClr val="000000"/>
              </a:solidFill>
              <a:cs typeface="+mn-cs"/>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eaLnBrk="1" hangingPunct="1">
              <a:defRPr/>
            </a:pPr>
            <a:endParaRPr lang="en-US" b="0">
              <a:solidFill>
                <a:srgbClr val="000000"/>
              </a:solidFill>
              <a:cs typeface="+mn-cs"/>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eaLnBrk="1" hangingPunct="1">
              <a:defRPr/>
            </a:pPr>
            <a:fld id="{7961C286-0398-4040-A1F5-B340330EDBF8}" type="slidenum">
              <a:rPr lang="en-US" b="0">
                <a:solidFill>
                  <a:srgbClr val="000000"/>
                </a:solidFill>
                <a:cs typeface="+mn-cs"/>
              </a:rPr>
              <a:pPr eaLnBrk="1" hangingPunct="1">
                <a:defRPr/>
              </a:pPr>
              <a:t>‹#›</a:t>
            </a:fld>
            <a:endParaRPr lang="en-US" b="0">
              <a:solidFill>
                <a:srgbClr val="000000"/>
              </a:solidFill>
              <a:cs typeface="+mn-cs"/>
            </a:endParaRPr>
          </a:p>
        </p:txBody>
      </p:sp>
    </p:spTree>
    <p:extLst>
      <p:ext uri="{BB962C8B-B14F-4D97-AF65-F5344CB8AC3E}">
        <p14:creationId xmlns:p14="http://schemas.microsoft.com/office/powerpoint/2010/main" val="297551590"/>
      </p:ext>
    </p:extLst>
  </p:cSld>
  <p:clrMap bg1="lt1" tx1="dk1" bg2="lt2" tx2="dk2" accent1="accent1" accent2="accent2" accent3="accent3" accent4="accent4" accent5="accent5" accent6="accent6" hlink="hlink" folHlink="folHlink"/>
  <p:sldLayoutIdLst>
    <p:sldLayoutId id="2147484436" r:id="rId1"/>
    <p:sldLayoutId id="2147484437" r:id="rId2"/>
    <p:sldLayoutId id="2147484438" r:id="rId3"/>
    <p:sldLayoutId id="2147484439" r:id="rId4"/>
    <p:sldLayoutId id="2147484440" r:id="rId5"/>
    <p:sldLayoutId id="2147484441" r:id="rId6"/>
    <p:sldLayoutId id="2147484442" r:id="rId7"/>
    <p:sldLayoutId id="2147484443" r:id="rId8"/>
    <p:sldLayoutId id="2147484444" r:id="rId9"/>
    <p:sldLayoutId id="2147484445" r:id="rId10"/>
    <p:sldLayoutId id="214748444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eaLnBrk="1" hangingPunct="1">
              <a:defRPr/>
            </a:pPr>
            <a:endParaRPr lang="en-US" b="0">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eaLnBrk="1" hangingPunct="1">
              <a:defRPr/>
            </a:pPr>
            <a:endParaRPr lang="en-US" b="0">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eaLnBrk="1" hangingPunct="1">
              <a:defRPr/>
            </a:pPr>
            <a:fld id="{7961C286-0398-4040-A1F5-B340330EDBF8}" type="slidenum">
              <a:rPr lang="en-US" b="0">
                <a:solidFill>
                  <a:srgbClr val="000000"/>
                </a:solidFill>
              </a:rPr>
              <a:pPr eaLnBrk="1" hangingPunct="1">
                <a:defRPr/>
              </a:pPr>
              <a:t>‹#›</a:t>
            </a:fld>
            <a:endParaRPr lang="en-US" b="0">
              <a:solidFill>
                <a:srgbClr val="000000"/>
              </a:solidFill>
            </a:endParaRPr>
          </a:p>
        </p:txBody>
      </p:sp>
    </p:spTree>
    <p:extLst>
      <p:ext uri="{BB962C8B-B14F-4D97-AF65-F5344CB8AC3E}">
        <p14:creationId xmlns:p14="http://schemas.microsoft.com/office/powerpoint/2010/main" val="1362712136"/>
      </p:ext>
    </p:extLst>
  </p:cSld>
  <p:clrMap bg1="lt1" tx1="dk1" bg2="lt2" tx2="dk2" accent1="accent1" accent2="accent2" accent3="accent3" accent4="accent4" accent5="accent5" accent6="accent6" hlink="hlink" folHlink="folHlink"/>
  <p:sldLayoutIdLst>
    <p:sldLayoutId id="2147484448" r:id="rId1"/>
    <p:sldLayoutId id="2147484449" r:id="rId2"/>
    <p:sldLayoutId id="2147484450" r:id="rId3"/>
    <p:sldLayoutId id="2147484451" r:id="rId4"/>
    <p:sldLayoutId id="2147484452" r:id="rId5"/>
    <p:sldLayoutId id="2147484453" r:id="rId6"/>
    <p:sldLayoutId id="2147484454" r:id="rId7"/>
    <p:sldLayoutId id="2147484455" r:id="rId8"/>
    <p:sldLayoutId id="2147484456" r:id="rId9"/>
    <p:sldLayoutId id="2147484457" r:id="rId10"/>
    <p:sldLayoutId id="214748445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a:latin typeface="+mj-lt"/>
              </a:rPr>
              <a:t/>
            </a:r>
            <a:br>
              <a:rPr lang="en-US" b="0">
                <a:latin typeface="+mj-lt"/>
              </a:rPr>
            </a:br>
            <a:endParaRPr lang="en-US" b="0">
              <a:latin typeface="+mj-lt"/>
            </a:endParaRPr>
          </a:p>
        </p:txBody>
      </p:sp>
      <p:sp>
        <p:nvSpPr>
          <p:cNvPr id="7171" name="Rectangle 3"/>
          <p:cNvSpPr>
            <a:spLocks noGrp="1" noChangeArrowheads="1"/>
          </p:cNvSpPr>
          <p:nvPr>
            <p:ph type="subTitle" idx="1"/>
          </p:nvPr>
        </p:nvSpPr>
        <p:spPr>
          <a:xfrm>
            <a:off x="0" y="285750"/>
            <a:ext cx="9144000" cy="4857750"/>
          </a:xfrm>
        </p:spPr>
        <p:txBody>
          <a:bodyPr/>
          <a:lstStyle/>
          <a:p>
            <a:pPr eaLnBrk="1" hangingPunct="1">
              <a:lnSpc>
                <a:spcPct val="105000"/>
              </a:lnSpc>
            </a:pPr>
            <a:r>
              <a:rPr lang="en-US" sz="8000" b="0" dirty="0" err="1">
                <a:solidFill>
                  <a:srgbClr val="FFFF00"/>
                </a:solidFill>
                <a:latin typeface="+mj-lt"/>
                <a:cs typeface="Tahoma" pitchFamily="34" charset="0"/>
              </a:rPr>
              <a:t>Thứ</a:t>
            </a:r>
            <a:r>
              <a:rPr lang="en-US" sz="8000" b="0" dirty="0">
                <a:solidFill>
                  <a:srgbClr val="FFFF00"/>
                </a:solidFill>
                <a:latin typeface="+mj-lt"/>
                <a:cs typeface="Tahoma" pitchFamily="34" charset="0"/>
              </a:rPr>
              <a:t> </a:t>
            </a:r>
            <a:r>
              <a:rPr lang="en-US" sz="8000" b="0" dirty="0" err="1">
                <a:solidFill>
                  <a:srgbClr val="FFFF00"/>
                </a:solidFill>
                <a:latin typeface="+mj-lt"/>
                <a:cs typeface="Tahoma" pitchFamily="34" charset="0"/>
              </a:rPr>
              <a:t>Hai</a:t>
            </a:r>
            <a:endParaRPr lang="en-US" sz="8000" b="0" dirty="0">
              <a:solidFill>
                <a:srgbClr val="FFFF00"/>
              </a:solidFill>
              <a:latin typeface="+mj-lt"/>
              <a:cs typeface="Tahoma" pitchFamily="34" charset="0"/>
            </a:endParaRPr>
          </a:p>
          <a:p>
            <a:pPr eaLnBrk="1" hangingPunct="1">
              <a:lnSpc>
                <a:spcPct val="105000"/>
              </a:lnSpc>
            </a:pPr>
            <a:r>
              <a:rPr lang="en-US" sz="7200" b="0" dirty="0" err="1">
                <a:solidFill>
                  <a:srgbClr val="FFFF00"/>
                </a:solidFill>
                <a:latin typeface="+mj-lt"/>
                <a:cs typeface="Tahoma" pitchFamily="34" charset="0"/>
              </a:rPr>
              <a:t>Ngày</a:t>
            </a:r>
            <a:r>
              <a:rPr lang="en-US" sz="7200" b="0" dirty="0">
                <a:solidFill>
                  <a:srgbClr val="FFFF00"/>
                </a:solidFill>
                <a:latin typeface="+mj-lt"/>
                <a:cs typeface="Tahoma" pitchFamily="34" charset="0"/>
              </a:rPr>
              <a:t> </a:t>
            </a:r>
            <a:r>
              <a:rPr lang="en-US" sz="7200" dirty="0">
                <a:solidFill>
                  <a:srgbClr val="FFFF00"/>
                </a:solidFill>
                <a:latin typeface="+mj-lt"/>
                <a:cs typeface="Tahoma" pitchFamily="34" charset="0"/>
              </a:rPr>
              <a:t>23</a:t>
            </a:r>
            <a:r>
              <a:rPr lang="en-US" sz="7200" b="0" dirty="0">
                <a:solidFill>
                  <a:srgbClr val="FFFF00"/>
                </a:solidFill>
                <a:latin typeface="+mj-lt"/>
                <a:cs typeface="Tahoma" pitchFamily="34" charset="0"/>
              </a:rPr>
              <a:t> </a:t>
            </a:r>
            <a:r>
              <a:rPr lang="en-US" sz="7200" b="0" dirty="0" err="1">
                <a:solidFill>
                  <a:srgbClr val="FFFF00"/>
                </a:solidFill>
                <a:latin typeface="+mj-lt"/>
                <a:cs typeface="Tahoma" pitchFamily="34" charset="0"/>
              </a:rPr>
              <a:t>tháng</a:t>
            </a:r>
            <a:r>
              <a:rPr lang="en-US" sz="7200" b="0" dirty="0">
                <a:solidFill>
                  <a:srgbClr val="FFFF00"/>
                </a:solidFill>
                <a:latin typeface="+mj-lt"/>
                <a:cs typeface="Tahoma" pitchFamily="34" charset="0"/>
              </a:rPr>
              <a:t> 12</a:t>
            </a:r>
          </a:p>
          <a:p>
            <a:pPr eaLnBrk="1" hangingPunct="1">
              <a:lnSpc>
                <a:spcPct val="105000"/>
              </a:lnSpc>
            </a:pPr>
            <a:r>
              <a:rPr lang="en-US" sz="6600" b="0" dirty="0" err="1">
                <a:solidFill>
                  <a:srgbClr val="FFFF00"/>
                </a:solidFill>
                <a:latin typeface="+mj-lt"/>
                <a:cs typeface="Tahoma" pitchFamily="34" charset="0"/>
              </a:rPr>
              <a:t>Trước</a:t>
            </a:r>
            <a:r>
              <a:rPr lang="en-US" sz="6600" b="0" dirty="0">
                <a:solidFill>
                  <a:srgbClr val="FFFF00"/>
                </a:solidFill>
                <a:latin typeface="+mj-lt"/>
                <a:cs typeface="Tahoma" pitchFamily="34" charset="0"/>
              </a:rPr>
              <a:t> </a:t>
            </a:r>
            <a:r>
              <a:rPr lang="en-US" sz="6600" b="0" dirty="0" err="1">
                <a:solidFill>
                  <a:srgbClr val="FFFF00"/>
                </a:solidFill>
                <a:latin typeface="+mj-lt"/>
                <a:cs typeface="Tahoma" pitchFamily="34" charset="0"/>
              </a:rPr>
              <a:t>lễ</a:t>
            </a:r>
            <a:r>
              <a:rPr lang="en-US" sz="6600" b="0" dirty="0">
                <a:solidFill>
                  <a:srgbClr val="FFFF00"/>
                </a:solidFill>
                <a:latin typeface="+mj-lt"/>
                <a:cs typeface="Tahoma" pitchFamily="34" charset="0"/>
              </a:rPr>
              <a:t> </a:t>
            </a:r>
            <a:r>
              <a:rPr lang="en-US" sz="6600" b="0" dirty="0" err="1">
                <a:solidFill>
                  <a:srgbClr val="FFFF00"/>
                </a:solidFill>
                <a:latin typeface="+mj-lt"/>
                <a:cs typeface="Tahoma" pitchFamily="34" charset="0"/>
              </a:rPr>
              <a:t>Giáng</a:t>
            </a:r>
            <a:r>
              <a:rPr lang="en-US" sz="6600" b="0" dirty="0">
                <a:solidFill>
                  <a:srgbClr val="FFFF00"/>
                </a:solidFill>
                <a:latin typeface="+mj-lt"/>
                <a:cs typeface="Tahoma" pitchFamily="34" charset="0"/>
              </a:rPr>
              <a:t> </a:t>
            </a:r>
            <a:r>
              <a:rPr lang="en-US" sz="6600" b="0" dirty="0" err="1">
                <a:solidFill>
                  <a:srgbClr val="FFFF00"/>
                </a:solidFill>
                <a:latin typeface="+mj-lt"/>
                <a:cs typeface="Tahoma" pitchFamily="34" charset="0"/>
              </a:rPr>
              <a:t>Sinh</a:t>
            </a:r>
            <a:endParaRPr lang="en-US" sz="7200" b="0" dirty="0">
              <a:solidFill>
                <a:srgbClr val="FFFF00"/>
              </a:solidFill>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800" b="0">
                <a:solidFill>
                  <a:srgbClr val="000000"/>
                </a:solidFill>
                <a:latin typeface="Arial" charset="0"/>
                <a:cs typeface="+mn-cs"/>
              </a:rPr>
              <a:t>  </a:t>
            </a:r>
          </a:p>
        </p:txBody>
      </p:sp>
    </p:spTree>
    <p:extLst>
      <p:ext uri="{BB962C8B-B14F-4D97-AF65-F5344CB8AC3E}">
        <p14:creationId xmlns:p14="http://schemas.microsoft.com/office/powerpoint/2010/main" val="1157286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303271"/>
            <a:ext cx="3450430" cy="1840229"/>
          </a:xfrm>
          <a:prstGeom prst="rect">
            <a:avLst/>
          </a:prstGeom>
        </p:spPr>
      </p:pic>
      <p:sp>
        <p:nvSpPr>
          <p:cNvPr id="3" name="Rectangle 2"/>
          <p:cNvSpPr/>
          <p:nvPr/>
        </p:nvSpPr>
        <p:spPr>
          <a:xfrm>
            <a:off x="0" y="514350"/>
            <a:ext cx="9067800" cy="2431435"/>
          </a:xfrm>
          <a:prstGeom prst="rect">
            <a:avLst/>
          </a:prstGeom>
        </p:spPr>
        <p:txBody>
          <a:bodyPr wrap="square">
            <a:spAutoFit/>
          </a:bodyPr>
          <a:lstStyle/>
          <a:p>
            <a:r>
              <a:rPr lang="vi-VN" sz="3200" b="0" dirty="0">
                <a:solidFill>
                  <a:srgbClr val="FFFF00"/>
                </a:solidFill>
                <a:latin typeface="+mj-lt"/>
              </a:rPr>
              <a:t>Bài đọc 1</a:t>
            </a:r>
          </a:p>
          <a:p>
            <a:r>
              <a:rPr lang="vi-VN" sz="4000" b="0" i="1" dirty="0">
                <a:solidFill>
                  <a:srgbClr val="FFFFFF"/>
                </a:solidFill>
                <a:latin typeface="+mj-lt"/>
              </a:rPr>
              <a:t>Này Ta sai ngôn sứ Ê-li-a đến với các ngươi, trước khi ngày của Đức Chúa đến</a:t>
            </a:r>
            <a:r>
              <a:rPr lang="vi-VN" sz="4000" b="0" i="1" dirty="0" smtClean="0">
                <a:solidFill>
                  <a:srgbClr val="FFFFFF"/>
                </a:solidFill>
                <a:latin typeface="+mj-lt"/>
              </a:rPr>
              <a:t>.</a:t>
            </a:r>
            <a:endParaRPr lang="vi-VN" sz="4000" b="0" i="1" dirty="0">
              <a:solidFill>
                <a:srgbClr val="FFFFFF"/>
              </a:solidFill>
              <a:latin typeface="+mj-lt"/>
            </a:endParaRPr>
          </a:p>
          <a:p>
            <a:r>
              <a:rPr lang="vi-VN" sz="4000" b="0" dirty="0">
                <a:solidFill>
                  <a:srgbClr val="FFFF00"/>
                </a:solidFill>
                <a:latin typeface="+mj-lt"/>
              </a:rPr>
              <a:t>Bài trích sách ngôn sứ Ma-la-khi.</a:t>
            </a:r>
            <a:endParaRPr lang="vi-VN" sz="4000" dirty="0">
              <a:solidFill>
                <a:srgbClr val="FFFF00"/>
              </a:solidFill>
              <a:latin typeface="+mj-lt"/>
            </a:endParaRPr>
          </a:p>
        </p:txBody>
      </p:sp>
    </p:spTree>
    <p:extLst>
      <p:ext uri="{BB962C8B-B14F-4D97-AF65-F5344CB8AC3E}">
        <p14:creationId xmlns:p14="http://schemas.microsoft.com/office/powerpoint/2010/main" val="1144178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1598613"/>
            <a:ext cx="7772400" cy="1101725"/>
          </a:xfrm>
        </p:spPr>
        <p:txBody>
          <a:bodyPr/>
          <a:lstStyle/>
          <a:p>
            <a:pPr eaLnBrk="1" hangingPunct="1"/>
            <a:r>
              <a:rPr lang="en-US" b="0">
                <a:latin typeface="+mj-lt"/>
              </a:rPr>
              <a:t/>
            </a:r>
            <a:br>
              <a:rPr lang="en-US" b="0">
                <a:latin typeface="+mj-lt"/>
              </a:rPr>
            </a:br>
            <a:endParaRPr lang="en-US" b="0">
              <a:latin typeface="+mj-lt"/>
            </a:endParaRPr>
          </a:p>
        </p:txBody>
      </p:sp>
      <p:sp>
        <p:nvSpPr>
          <p:cNvPr id="9219" name="Rectangle 3"/>
          <p:cNvSpPr>
            <a:spLocks noGrp="1" noChangeArrowheads="1"/>
          </p:cNvSpPr>
          <p:nvPr>
            <p:ph type="subTitle" idx="1"/>
          </p:nvPr>
        </p:nvSpPr>
        <p:spPr>
          <a:xfrm>
            <a:off x="0" y="742950"/>
            <a:ext cx="9144000" cy="4552950"/>
          </a:xfrm>
        </p:spPr>
        <p:txBody>
          <a:bodyPr/>
          <a:lstStyle/>
          <a:p>
            <a:pPr algn="just" eaLnBrk="1" hangingPunct="1">
              <a:lnSpc>
                <a:spcPct val="105000"/>
              </a:lnSpc>
            </a:pPr>
            <a:r>
              <a:rPr lang="vi-VN" sz="6600" dirty="0">
                <a:solidFill>
                  <a:schemeClr val="bg1"/>
                </a:solidFill>
                <a:latin typeface="+mj-lt"/>
                <a:cs typeface="Times New Roman" pitchFamily="18" charset="0"/>
              </a:rPr>
              <a:t>Hãy đứng thẳng và ngẩng đầu lên,</a:t>
            </a:r>
            <a:r>
              <a:rPr lang="en-US" sz="6600" dirty="0">
                <a:solidFill>
                  <a:schemeClr val="bg1"/>
                </a:solidFill>
                <a:latin typeface="+mj-lt"/>
                <a:cs typeface="Times New Roman" pitchFamily="18" charset="0"/>
              </a:rPr>
              <a:t> </a:t>
            </a:r>
            <a:r>
              <a:rPr lang="vi-VN" sz="6600" dirty="0">
                <a:solidFill>
                  <a:schemeClr val="bg1"/>
                </a:solidFill>
                <a:latin typeface="+mj-lt"/>
                <a:cs typeface="Times New Roman" pitchFamily="18" charset="0"/>
              </a:rPr>
              <a:t>vì anh em sắp được cứu chuộc.</a:t>
            </a:r>
            <a:endParaRPr lang="en-US" sz="6600" b="0" dirty="0">
              <a:solidFill>
                <a:srgbClr val="FFFF00"/>
              </a:solidFill>
              <a:latin typeface="+mj-lt"/>
              <a:cs typeface="Times New Roman" pitchFamily="18" charset="0"/>
            </a:endParaRPr>
          </a:p>
        </p:txBody>
      </p:sp>
      <p:sp>
        <p:nvSpPr>
          <p:cNvPr id="92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800" b="0">
                <a:solidFill>
                  <a:srgbClr val="000000"/>
                </a:solidFill>
                <a:latin typeface="Arial" charset="0"/>
                <a:cs typeface="+mn-cs"/>
              </a:rPr>
              <a:t>  </a:t>
            </a:r>
          </a:p>
        </p:txBody>
      </p:sp>
      <p:sp>
        <p:nvSpPr>
          <p:cNvPr id="9221" name="Rectangle 1"/>
          <p:cNvSpPr>
            <a:spLocks noChangeArrowheads="1"/>
          </p:cNvSpPr>
          <p:nvPr/>
        </p:nvSpPr>
        <p:spPr bwMode="auto">
          <a:xfrm>
            <a:off x="30163" y="17463"/>
            <a:ext cx="27892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4400" b="0" u="sng">
                <a:solidFill>
                  <a:srgbClr val="FFFF00"/>
                </a:solidFill>
                <a:latin typeface="UTM American Sans"/>
                <a:cs typeface="Times New Roman" pitchFamily="18" charset="0"/>
              </a:rPr>
              <a:t>Đáp ca: </a:t>
            </a:r>
          </a:p>
        </p:txBody>
      </p:sp>
    </p:spTree>
    <p:extLst>
      <p:ext uri="{BB962C8B-B14F-4D97-AF65-F5344CB8AC3E}">
        <p14:creationId xmlns:p14="http://schemas.microsoft.com/office/powerpoint/2010/main" val="43918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1598613"/>
            <a:ext cx="7772400" cy="1101725"/>
          </a:xfrm>
        </p:spPr>
        <p:txBody>
          <a:bodyPr/>
          <a:lstStyle/>
          <a:p>
            <a:pPr eaLnBrk="1" hangingPunct="1"/>
            <a:r>
              <a:rPr lang="en-US" b="0">
                <a:latin typeface="+mj-lt"/>
              </a:rPr>
              <a:t/>
            </a:r>
            <a:br>
              <a:rPr lang="en-US" b="0">
                <a:latin typeface="+mj-lt"/>
              </a:rPr>
            </a:br>
            <a:endParaRPr lang="en-US" b="0">
              <a:latin typeface="+mj-lt"/>
            </a:endParaRPr>
          </a:p>
        </p:txBody>
      </p:sp>
      <p:sp>
        <p:nvSpPr>
          <p:cNvPr id="10243" name="Rectangle 3"/>
          <p:cNvSpPr>
            <a:spLocks noGrp="1" noChangeArrowheads="1"/>
          </p:cNvSpPr>
          <p:nvPr>
            <p:ph type="subTitle" idx="1"/>
          </p:nvPr>
        </p:nvSpPr>
        <p:spPr>
          <a:xfrm>
            <a:off x="0" y="819150"/>
            <a:ext cx="9144000" cy="3810000"/>
          </a:xfrm>
        </p:spPr>
        <p:txBody>
          <a:bodyPr/>
          <a:lstStyle/>
          <a:p>
            <a:pPr algn="just" eaLnBrk="1" hangingPunct="1">
              <a:lnSpc>
                <a:spcPct val="105000"/>
              </a:lnSpc>
            </a:pPr>
            <a:r>
              <a:rPr lang="vi-VN" sz="4800" dirty="0">
                <a:solidFill>
                  <a:schemeClr val="bg1"/>
                </a:solidFill>
                <a:latin typeface="+mj-lt"/>
                <a:cs typeface="Times New Roman" pitchFamily="18" charset="0"/>
              </a:rPr>
              <a:t>Lạy Đức Ki-tô là Vua muôn nước, là đá tảng góc tường của toà nhà Giáo Hội. Xin ngự đến và cứu độ con người, Chúa đã lấy đất mà dựng nên.</a:t>
            </a:r>
            <a:endParaRPr lang="en-US" sz="4800" b="0" u="sng" dirty="0">
              <a:solidFill>
                <a:srgbClr val="FFFF00"/>
              </a:solidFill>
              <a:latin typeface="+mj-lt"/>
              <a:cs typeface="Times New Roman" pitchFamily="18" charset="0"/>
            </a:endParaRPr>
          </a:p>
        </p:txBody>
      </p:sp>
      <p:sp>
        <p:nvSpPr>
          <p:cNvPr id="1024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800" b="0">
                <a:solidFill>
                  <a:srgbClr val="000000"/>
                </a:solidFill>
                <a:latin typeface="Arial" charset="0"/>
                <a:cs typeface="+mn-cs"/>
              </a:rPr>
              <a:t>  </a:t>
            </a:r>
          </a:p>
        </p:txBody>
      </p:sp>
      <p:sp>
        <p:nvSpPr>
          <p:cNvPr id="10245" name="Rectangle 1"/>
          <p:cNvSpPr>
            <a:spLocks noChangeArrowheads="1"/>
          </p:cNvSpPr>
          <p:nvPr/>
        </p:nvSpPr>
        <p:spPr bwMode="auto">
          <a:xfrm>
            <a:off x="0" y="0"/>
            <a:ext cx="3318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3600" b="0" u="sng">
                <a:solidFill>
                  <a:srgbClr val="FFFF00"/>
                </a:solidFill>
                <a:latin typeface="UTM American Sans"/>
                <a:cs typeface="Times New Roman" pitchFamily="18" charset="0"/>
              </a:rPr>
              <a:t>Alleluia-alleluia: </a:t>
            </a:r>
          </a:p>
        </p:txBody>
      </p:sp>
      <p:sp>
        <p:nvSpPr>
          <p:cNvPr id="10246" name="Rectangle 2"/>
          <p:cNvSpPr>
            <a:spLocks noChangeArrowheads="1"/>
          </p:cNvSpPr>
          <p:nvPr/>
        </p:nvSpPr>
        <p:spPr bwMode="auto">
          <a:xfrm>
            <a:off x="6595726" y="4473575"/>
            <a:ext cx="16433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r>
              <a:rPr lang="en-US" sz="3600" b="0" u="sng">
                <a:solidFill>
                  <a:srgbClr val="FFFF00"/>
                </a:solidFill>
                <a:latin typeface="UTM American Sans"/>
                <a:cs typeface="Times New Roman" pitchFamily="18" charset="0"/>
              </a:rPr>
              <a:t>Alleluia.</a:t>
            </a:r>
          </a:p>
        </p:txBody>
      </p:sp>
    </p:spTree>
    <p:extLst>
      <p:ext uri="{BB962C8B-B14F-4D97-AF65-F5344CB8AC3E}">
        <p14:creationId xmlns:p14="http://schemas.microsoft.com/office/powerpoint/2010/main" val="2253676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598613"/>
            <a:ext cx="7772400" cy="1101725"/>
          </a:xfrm>
        </p:spPr>
        <p:txBody>
          <a:bodyPr/>
          <a:lstStyle/>
          <a:p>
            <a:pPr eaLnBrk="1" hangingPunct="1"/>
            <a:r>
              <a:rPr lang="en-US" b="0">
                <a:latin typeface="+mj-lt"/>
              </a:rPr>
              <a:t/>
            </a:r>
            <a:br>
              <a:rPr lang="en-US" b="0">
                <a:latin typeface="+mj-lt"/>
              </a:rPr>
            </a:br>
            <a:endParaRPr lang="en-US" b="0">
              <a:latin typeface="+mj-lt"/>
            </a:endParaRPr>
          </a:p>
        </p:txBody>
      </p:sp>
      <p:sp>
        <p:nvSpPr>
          <p:cNvPr id="81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81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800" b="0">
                <a:solidFill>
                  <a:srgbClr val="000000"/>
                </a:solidFill>
                <a:latin typeface="Arial" charset="0"/>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71330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26975609"/>
      </p:ext>
    </p:extLst>
  </p:cSld>
  <p:clrMapOvr>
    <a:masterClrMapping/>
  </p:clrMapOvr>
  <p:transition advClick="0" advTm="30"/>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3848119" y="1581150"/>
            <a:ext cx="5277881" cy="1754326"/>
          </a:xfrm>
          <a:prstGeom prst="rect">
            <a:avLst/>
          </a:prstGeom>
          <a:noFill/>
        </p:spPr>
        <p:txBody>
          <a:bodyPr wrap="square" lIns="91440" tIns="45720" rIns="91440" bIns="45720">
            <a:spAutoFit/>
          </a:bodyPr>
          <a:lstStyle/>
          <a:p>
            <a:pPr algn="ctr"/>
            <a:r>
              <a:rPr lang="en-US" sz="3600" b="1" cap="none" spc="0" dirty="0" err="1">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Hiến</a:t>
            </a:r>
            <a:r>
              <a:rPr lang="en-US" sz="3600" b="1" cap="none" spc="0"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 </a:t>
            </a:r>
            <a:r>
              <a:rPr lang="en-US" sz="3600" b="1" cap="none" spc="0" dirty="0" err="1">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Lễ</a:t>
            </a:r>
            <a:r>
              <a:rPr lang="en-US" sz="3600" b="1" cap="none" spc="0"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 </a:t>
            </a:r>
            <a:r>
              <a:rPr lang="en-US" sz="3600" b="1" cap="none" spc="0" dirty="0" err="1">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Chờ</a:t>
            </a:r>
            <a:r>
              <a:rPr lang="en-US" sz="3600" b="1" cap="none" spc="0"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 </a:t>
            </a:r>
            <a:r>
              <a:rPr lang="en-US" sz="3600" b="1" cap="none" spc="0" dirty="0" err="1">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Mong</a:t>
            </a:r>
            <a:r>
              <a:rPr lang="en-US" sz="3600" b="1" cap="none" spc="0"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
            </a:r>
            <a:br>
              <a:rPr lang="en-US" sz="3600" b="1" cap="none" spc="0"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br>
            <a:r>
              <a:rPr lang="en-US" sz="3600" i="1" dirty="0" err="1">
                <a:solidFill>
                  <a:schemeClr val="bg1"/>
                </a:solidFill>
              </a:rPr>
              <a:t>Đinh</a:t>
            </a:r>
            <a:r>
              <a:rPr lang="en-US" sz="3600" i="1" dirty="0">
                <a:solidFill>
                  <a:schemeClr val="bg1"/>
                </a:solidFill>
              </a:rPr>
              <a:t> </a:t>
            </a:r>
            <a:r>
              <a:rPr lang="en-US" sz="3600" i="1" dirty="0" err="1">
                <a:solidFill>
                  <a:schemeClr val="bg1"/>
                </a:solidFill>
              </a:rPr>
              <a:t>Công</a:t>
            </a:r>
            <a:r>
              <a:rPr lang="en-US" sz="3600" i="1" dirty="0">
                <a:solidFill>
                  <a:schemeClr val="bg1"/>
                </a:solidFill>
              </a:rPr>
              <a:t> </a:t>
            </a:r>
            <a:r>
              <a:rPr lang="en-US" sz="3600" i="1" dirty="0" err="1">
                <a:solidFill>
                  <a:schemeClr val="bg1"/>
                </a:solidFill>
              </a:rPr>
              <a:t>Huỳnh</a:t>
            </a:r>
            <a:endParaRPr lang="en-US" sz="3600" i="1" dirty="0">
              <a:solidFill>
                <a:schemeClr val="bg1"/>
              </a:solidFill>
            </a:endParaRPr>
          </a:p>
          <a:p>
            <a:pPr algn="ctr"/>
            <a:endParaRPr lang="en-US" sz="3600" b="1" cap="none" spc="0"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314770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133350"/>
            <a:ext cx="9144000" cy="5010150"/>
          </a:xfrm>
        </p:spPr>
        <p:txBody>
          <a:bodyPr/>
          <a:lstStyle/>
          <a:p>
            <a:pPr algn="just">
              <a:lnSpc>
                <a:spcPct val="140000"/>
              </a:lnSpc>
            </a:pPr>
            <a:r>
              <a:rPr lang="en-US" sz="5200" b="0" u="sng" dirty="0" err="1">
                <a:solidFill>
                  <a:srgbClr val="FFFF00"/>
                </a:solidFill>
                <a:latin typeface="+mj-lt"/>
                <a:cs typeface="Times New Roman" pitchFamily="18" charset="0"/>
              </a:rPr>
              <a:t>Tk</a:t>
            </a:r>
            <a:r>
              <a:rPr lang="vi-VN" sz="5200" b="0" u="sng" dirty="0">
                <a:solidFill>
                  <a:srgbClr val="FFFF00"/>
                </a:solidFill>
                <a:latin typeface="+mj-lt"/>
                <a:cs typeface="Times New Roman" pitchFamily="18" charset="0"/>
              </a:rPr>
              <a:t>1.</a:t>
            </a:r>
            <a:r>
              <a:rPr lang="vi-VN" sz="5200" b="0" dirty="0">
                <a:solidFill>
                  <a:schemeClr val="bg1"/>
                </a:solidFill>
                <a:latin typeface="+mj-lt"/>
                <a:cs typeface="Times New Roman" pitchFamily="18" charset="0"/>
              </a:rPr>
              <a:t> </a:t>
            </a:r>
            <a:r>
              <a:rPr lang="vi-VN" sz="5200" dirty="0">
                <a:solidFill>
                  <a:schemeClr val="bg1"/>
                </a:solidFill>
                <a:latin typeface="+mj-lt"/>
                <a:cs typeface="Times New Roman" pitchFamily="18" charset="0"/>
              </a:rPr>
              <a:t>Này đây hiến lễ chờ mong tâm hồn khát Chúa đêm ngày, từng giờ con luôn mỏi mòn xin cao xanh đổ mưa hồng phúc. </a:t>
            </a:r>
          </a:p>
        </p:txBody>
      </p:sp>
    </p:spTree>
    <p:extLst>
      <p:ext uri="{BB962C8B-B14F-4D97-AF65-F5344CB8AC3E}">
        <p14:creationId xmlns:p14="http://schemas.microsoft.com/office/powerpoint/2010/main" val="1225377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133350"/>
            <a:ext cx="9144000" cy="4857750"/>
          </a:xfrm>
        </p:spPr>
        <p:txBody>
          <a:bodyPr/>
          <a:lstStyle/>
          <a:p>
            <a:pPr algn="just">
              <a:lnSpc>
                <a:spcPct val="140000"/>
              </a:lnSpc>
            </a:pPr>
            <a:r>
              <a:rPr lang="vi-VN" sz="5200" dirty="0">
                <a:solidFill>
                  <a:schemeClr val="bg1"/>
                </a:solidFill>
                <a:latin typeface="+mj-lt"/>
                <a:cs typeface="Times New Roman" pitchFamily="18" charset="0"/>
              </a:rPr>
              <a:t>Trần hoàn vẫn mãi trông mong chờ ngày Chúa đến dương gian. Gội sạch hết những tội nhơ đổ ơn lành tràn lan cõi trần.</a:t>
            </a:r>
          </a:p>
        </p:txBody>
      </p:sp>
    </p:spTree>
    <p:extLst>
      <p:ext uri="{BB962C8B-B14F-4D97-AF65-F5344CB8AC3E}">
        <p14:creationId xmlns:p14="http://schemas.microsoft.com/office/powerpoint/2010/main" val="1809956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21609" y="0"/>
            <a:ext cx="9144000" cy="5143500"/>
          </a:xfrm>
        </p:spPr>
        <p:txBody>
          <a:bodyPr/>
          <a:lstStyle/>
          <a:p>
            <a:pPr algn="just">
              <a:lnSpc>
                <a:spcPct val="140000"/>
              </a:lnSpc>
            </a:pPr>
            <a:r>
              <a:rPr lang="en-US" sz="4800" b="0" u="sng" dirty="0" err="1">
                <a:solidFill>
                  <a:srgbClr val="FFFF00"/>
                </a:solidFill>
                <a:latin typeface="+mj-lt"/>
                <a:cs typeface="Times New Roman" pitchFamily="18" charset="0"/>
              </a:rPr>
              <a:t>Đk</a:t>
            </a:r>
            <a:r>
              <a:rPr lang="en-US" sz="4800" b="0" u="sng" dirty="0">
                <a:solidFill>
                  <a:srgbClr val="FFFF00"/>
                </a:solidFill>
                <a:latin typeface="+mj-lt"/>
                <a:cs typeface="Times New Roman" pitchFamily="18" charset="0"/>
              </a:rPr>
              <a:t>:</a:t>
            </a:r>
            <a:r>
              <a:rPr lang="en-US" sz="4800" b="0" dirty="0">
                <a:solidFill>
                  <a:schemeClr val="bg1"/>
                </a:solidFill>
                <a:latin typeface="+mj-lt"/>
                <a:cs typeface="Times New Roman" pitchFamily="18" charset="0"/>
              </a:rPr>
              <a:t> </a:t>
            </a:r>
            <a:r>
              <a:rPr lang="vi-VN" sz="4800" dirty="0">
                <a:solidFill>
                  <a:schemeClr val="bg1"/>
                </a:solidFill>
                <a:latin typeface="+mj-lt"/>
                <a:cs typeface="Times New Roman" pitchFamily="18" charset="0"/>
              </a:rPr>
              <a:t>Nguyện dâng bánh miến rượu ngon cùng hòa trong bao nỗi mong chờ. Đoàn con tiến dâng về Ngài tâm tình khát khao chờ mong.</a:t>
            </a:r>
            <a:endParaRPr lang="en-US" sz="48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2349476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900" b="0" u="sng" dirty="0" err="1">
                <a:solidFill>
                  <a:srgbClr val="FFFF00"/>
                </a:solidFill>
                <a:latin typeface="+mj-lt"/>
                <a:cs typeface="Times New Roman" pitchFamily="18" charset="0"/>
              </a:rPr>
              <a:t>Tk</a:t>
            </a:r>
            <a:r>
              <a:rPr lang="vi-VN" sz="4900" b="0" u="sng" dirty="0">
                <a:solidFill>
                  <a:srgbClr val="FFFF00"/>
                </a:solidFill>
                <a:latin typeface="+mj-lt"/>
                <a:cs typeface="Times New Roman" pitchFamily="18" charset="0"/>
              </a:rPr>
              <a:t>2.</a:t>
            </a:r>
            <a:r>
              <a:rPr lang="vi-VN" sz="4900" b="0" dirty="0">
                <a:solidFill>
                  <a:schemeClr val="bg1"/>
                </a:solidFill>
                <a:latin typeface="+mj-lt"/>
                <a:cs typeface="Times New Roman" pitchFamily="18" charset="0"/>
              </a:rPr>
              <a:t> </a:t>
            </a:r>
            <a:r>
              <a:rPr lang="vi-VN" sz="4900" dirty="0">
                <a:solidFill>
                  <a:schemeClr val="bg1"/>
                </a:solidFill>
                <a:latin typeface="+mj-lt"/>
                <a:cs typeface="Times New Roman" pitchFamily="18" charset="0"/>
              </a:rPr>
              <a:t>Thành tâm thống hối từ đây xin Ngài tha thứ những lỗi lầm. Nguyện Ngài nghe con khẩn cầu trong đêm thâu hồn luôn thổn thức. </a:t>
            </a:r>
            <a:endParaRPr lang="en-US" sz="49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2047242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598613"/>
            <a:ext cx="7772400" cy="1101725"/>
          </a:xfrm>
        </p:spPr>
        <p:txBody>
          <a:bodyPr/>
          <a:lstStyle/>
          <a:p>
            <a:pPr eaLnBrk="1" hangingPunct="1"/>
            <a:r>
              <a:rPr lang="en-US" b="0">
                <a:latin typeface="+mj-lt"/>
              </a:rPr>
              <a:t/>
            </a:r>
            <a:br>
              <a:rPr lang="en-US" b="0">
                <a:latin typeface="+mj-lt"/>
              </a:rPr>
            </a:br>
            <a:endParaRPr lang="en-US" b="0">
              <a:latin typeface="+mj-lt"/>
            </a:endParaRPr>
          </a:p>
        </p:txBody>
      </p:sp>
      <p:sp>
        <p:nvSpPr>
          <p:cNvPr id="81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81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800" b="0">
                <a:solidFill>
                  <a:srgbClr val="000000"/>
                </a:solidFill>
                <a:latin typeface="Arial" charset="0"/>
                <a:cs typeface="+mn-cs"/>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40944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209550"/>
            <a:ext cx="9144000" cy="4933950"/>
          </a:xfrm>
        </p:spPr>
        <p:txBody>
          <a:bodyPr/>
          <a:lstStyle/>
          <a:p>
            <a:pPr algn="just">
              <a:lnSpc>
                <a:spcPct val="140000"/>
              </a:lnSpc>
            </a:pPr>
            <a:r>
              <a:rPr lang="vi-VN" sz="5400" dirty="0">
                <a:solidFill>
                  <a:schemeClr val="bg1"/>
                </a:solidFill>
                <a:latin typeface="+mj-lt"/>
                <a:cs typeface="Times New Roman" pitchFamily="18" charset="0"/>
              </a:rPr>
              <a:t>Chờ Ngài thánh hóa tim con để được xứng đáng đón nhận. Nguồn mạch suối mát hồng ân sẽ tuôn tràn nguồn ơn cứu độ.</a:t>
            </a:r>
          </a:p>
        </p:txBody>
      </p:sp>
    </p:spTree>
    <p:extLst>
      <p:ext uri="{BB962C8B-B14F-4D97-AF65-F5344CB8AC3E}">
        <p14:creationId xmlns:p14="http://schemas.microsoft.com/office/powerpoint/2010/main" val="1444848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21609" y="0"/>
            <a:ext cx="9144000" cy="5143500"/>
          </a:xfrm>
        </p:spPr>
        <p:txBody>
          <a:bodyPr/>
          <a:lstStyle/>
          <a:p>
            <a:pPr algn="just">
              <a:lnSpc>
                <a:spcPct val="140000"/>
              </a:lnSpc>
            </a:pPr>
            <a:r>
              <a:rPr lang="en-US" sz="4800" b="0" u="sng" dirty="0" err="1">
                <a:solidFill>
                  <a:srgbClr val="FFFF00"/>
                </a:solidFill>
                <a:latin typeface="+mj-lt"/>
                <a:cs typeface="Times New Roman" pitchFamily="18" charset="0"/>
              </a:rPr>
              <a:t>Đk</a:t>
            </a:r>
            <a:r>
              <a:rPr lang="en-US" sz="4800" b="0" u="sng" dirty="0">
                <a:solidFill>
                  <a:srgbClr val="FFFF00"/>
                </a:solidFill>
                <a:latin typeface="+mj-lt"/>
                <a:cs typeface="Times New Roman" pitchFamily="18" charset="0"/>
              </a:rPr>
              <a:t>:</a:t>
            </a:r>
            <a:r>
              <a:rPr lang="en-US" sz="4800" b="0" dirty="0">
                <a:solidFill>
                  <a:schemeClr val="bg1"/>
                </a:solidFill>
                <a:latin typeface="+mj-lt"/>
                <a:cs typeface="Times New Roman" pitchFamily="18" charset="0"/>
              </a:rPr>
              <a:t> </a:t>
            </a:r>
            <a:r>
              <a:rPr lang="vi-VN" sz="4800" dirty="0">
                <a:solidFill>
                  <a:schemeClr val="bg1"/>
                </a:solidFill>
                <a:latin typeface="+mj-lt"/>
                <a:cs typeface="Times New Roman" pitchFamily="18" charset="0"/>
              </a:rPr>
              <a:t>Nguyện dâng bánh miến rượu ngon cùng hòa trong bao nỗi mong chờ. Đoàn con tiến dâng về Ngài tâm tình khát khao chờ mong.</a:t>
            </a:r>
            <a:endParaRPr lang="en-US" sz="48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373472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95250"/>
            <a:ext cx="9144000" cy="5143500"/>
          </a:xfrm>
        </p:spPr>
        <p:txBody>
          <a:bodyPr/>
          <a:lstStyle/>
          <a:p>
            <a:pPr algn="just">
              <a:lnSpc>
                <a:spcPct val="140000"/>
              </a:lnSpc>
            </a:pPr>
            <a:r>
              <a:rPr lang="en-US" sz="4900" b="0" u="sng" dirty="0">
                <a:solidFill>
                  <a:srgbClr val="FFFF00"/>
                </a:solidFill>
                <a:latin typeface="+mj-lt"/>
                <a:cs typeface="Times New Roman" pitchFamily="18" charset="0"/>
              </a:rPr>
              <a:t>Tk3</a:t>
            </a:r>
            <a:r>
              <a:rPr lang="vi-VN" sz="4900" b="0" u="sng" dirty="0">
                <a:solidFill>
                  <a:srgbClr val="FFFF00"/>
                </a:solidFill>
                <a:latin typeface="+mj-lt"/>
                <a:cs typeface="Times New Roman" pitchFamily="18" charset="0"/>
              </a:rPr>
              <a:t>.</a:t>
            </a:r>
            <a:r>
              <a:rPr lang="vi-VN" sz="4900" b="0" dirty="0">
                <a:solidFill>
                  <a:schemeClr val="bg1"/>
                </a:solidFill>
                <a:latin typeface="+mj-lt"/>
                <a:cs typeface="Times New Roman" pitchFamily="18" charset="0"/>
              </a:rPr>
              <a:t> </a:t>
            </a:r>
            <a:r>
              <a:rPr lang="vi-VN" sz="4900" dirty="0">
                <a:solidFill>
                  <a:schemeClr val="bg1"/>
                </a:solidFill>
                <a:latin typeface="+mj-lt"/>
                <a:cs typeface="Times New Roman" pitchFamily="18" charset="0"/>
              </a:rPr>
              <a:t>Hòa trong tấm bánh rượu ngon xin nguyện dâng Chúa những nỗi niềm. Đợi chờ qua bao ngày dài con trông mong Ngài mau ngự đến. </a:t>
            </a:r>
            <a:endParaRPr lang="en-US" sz="49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801656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209550"/>
            <a:ext cx="9144000" cy="4724400"/>
          </a:xfrm>
        </p:spPr>
        <p:txBody>
          <a:bodyPr/>
          <a:lstStyle/>
          <a:p>
            <a:pPr algn="just">
              <a:lnSpc>
                <a:spcPct val="140000"/>
              </a:lnSpc>
            </a:pPr>
            <a:r>
              <a:rPr lang="vi-VN" sz="5000" dirty="0">
                <a:solidFill>
                  <a:schemeClr val="bg1"/>
                </a:solidFill>
                <a:latin typeface="+mj-lt"/>
                <a:cs typeface="Times New Roman" pitchFamily="18" charset="0"/>
              </a:rPr>
              <a:t>Dọi nguồn ánh sáng linh thiêng vào lòng những kẻ u mê. Thỏa lòng những nỗi chờ mong những tâm hồn hằng khát khao Ngài.</a:t>
            </a:r>
          </a:p>
        </p:txBody>
      </p:sp>
    </p:spTree>
    <p:extLst>
      <p:ext uri="{BB962C8B-B14F-4D97-AF65-F5344CB8AC3E}">
        <p14:creationId xmlns:p14="http://schemas.microsoft.com/office/powerpoint/2010/main" val="3701158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21609" y="0"/>
            <a:ext cx="9144000" cy="5143500"/>
          </a:xfrm>
        </p:spPr>
        <p:txBody>
          <a:bodyPr/>
          <a:lstStyle/>
          <a:p>
            <a:pPr algn="just">
              <a:lnSpc>
                <a:spcPct val="140000"/>
              </a:lnSpc>
            </a:pPr>
            <a:r>
              <a:rPr lang="en-US" sz="4800" b="0" u="sng" dirty="0" err="1">
                <a:solidFill>
                  <a:srgbClr val="FFFF00"/>
                </a:solidFill>
                <a:latin typeface="+mj-lt"/>
                <a:cs typeface="Times New Roman" pitchFamily="18" charset="0"/>
              </a:rPr>
              <a:t>Đk</a:t>
            </a:r>
            <a:r>
              <a:rPr lang="en-US" sz="4800" b="0" u="sng" dirty="0">
                <a:solidFill>
                  <a:srgbClr val="FFFF00"/>
                </a:solidFill>
                <a:latin typeface="+mj-lt"/>
                <a:cs typeface="Times New Roman" pitchFamily="18" charset="0"/>
              </a:rPr>
              <a:t>:</a:t>
            </a:r>
            <a:r>
              <a:rPr lang="en-US" sz="4800" b="0" dirty="0">
                <a:solidFill>
                  <a:schemeClr val="bg1"/>
                </a:solidFill>
                <a:latin typeface="+mj-lt"/>
                <a:cs typeface="Times New Roman" pitchFamily="18" charset="0"/>
              </a:rPr>
              <a:t> </a:t>
            </a:r>
            <a:r>
              <a:rPr lang="vi-VN" sz="4800" dirty="0">
                <a:solidFill>
                  <a:schemeClr val="bg1"/>
                </a:solidFill>
                <a:latin typeface="+mj-lt"/>
                <a:cs typeface="Times New Roman" pitchFamily="18" charset="0"/>
              </a:rPr>
              <a:t>Nguyện dâng bánh miến rượu ngon cùng hòa trong bao nỗi mong chờ. Đoàn con tiến dâng về Ngài tâm tình khát khao chờ mong.</a:t>
            </a:r>
            <a:endParaRPr lang="en-US" sz="48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426997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802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598613"/>
            <a:ext cx="7772400" cy="1101725"/>
          </a:xfrm>
        </p:spPr>
        <p:txBody>
          <a:bodyPr/>
          <a:lstStyle/>
          <a:p>
            <a:pPr eaLnBrk="1" hangingPunct="1"/>
            <a:r>
              <a:rPr lang="en-US" b="0">
                <a:latin typeface="+mj-lt"/>
              </a:rPr>
              <a:t/>
            </a:r>
            <a:br>
              <a:rPr lang="en-US" b="0">
                <a:latin typeface="+mj-lt"/>
              </a:rPr>
            </a:br>
            <a:endParaRPr lang="en-US" b="0">
              <a:latin typeface="+mj-lt"/>
            </a:endParaRPr>
          </a:p>
        </p:txBody>
      </p:sp>
      <p:sp>
        <p:nvSpPr>
          <p:cNvPr id="81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81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800" b="0">
                <a:solidFill>
                  <a:srgbClr val="000000"/>
                </a:solidFill>
                <a:latin typeface="Arial" charset="0"/>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84643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438150"/>
            <a:ext cx="9144000" cy="2862322"/>
          </a:xfrm>
          <a:prstGeom prst="rect">
            <a:avLst/>
          </a:prstGeom>
        </p:spPr>
        <p:txBody>
          <a:bodyPr wrap="square">
            <a:spAutoFit/>
          </a:bodyPr>
          <a:lstStyle/>
          <a:p>
            <a:pPr algn="ctr"/>
            <a:r>
              <a:rPr lang="en-US" sz="6000" b="0" dirty="0" err="1">
                <a:solidFill>
                  <a:srgbClr val="FFFF00"/>
                </a:solidFill>
                <a:latin typeface="+mj-lt"/>
              </a:rPr>
              <a:t>Ca</a:t>
            </a:r>
            <a:r>
              <a:rPr lang="en-US" sz="6000" b="0" dirty="0">
                <a:solidFill>
                  <a:srgbClr val="FFFF00"/>
                </a:solidFill>
                <a:latin typeface="+mj-lt"/>
              </a:rPr>
              <a:t> </a:t>
            </a:r>
            <a:r>
              <a:rPr lang="en-US" sz="6000" b="0" dirty="0" err="1">
                <a:solidFill>
                  <a:srgbClr val="FFFF00"/>
                </a:solidFill>
                <a:latin typeface="+mj-lt"/>
              </a:rPr>
              <a:t>Nguyện</a:t>
            </a:r>
            <a:r>
              <a:rPr lang="en-US" sz="6000" b="0" dirty="0">
                <a:solidFill>
                  <a:srgbClr val="FFFF00"/>
                </a:solidFill>
                <a:latin typeface="+mj-lt"/>
              </a:rPr>
              <a:t> </a:t>
            </a:r>
            <a:r>
              <a:rPr lang="en-US" sz="6000" b="0" dirty="0" err="1">
                <a:solidFill>
                  <a:srgbClr val="FFFF00"/>
                </a:solidFill>
                <a:latin typeface="+mj-lt"/>
              </a:rPr>
              <a:t>Hiệp</a:t>
            </a:r>
            <a:r>
              <a:rPr lang="en-US" sz="6000" b="0" dirty="0">
                <a:solidFill>
                  <a:srgbClr val="FFFF00"/>
                </a:solidFill>
                <a:latin typeface="+mj-lt"/>
              </a:rPr>
              <a:t> </a:t>
            </a:r>
            <a:r>
              <a:rPr lang="en-US" sz="6000" b="0" dirty="0" err="1">
                <a:solidFill>
                  <a:srgbClr val="FFFF00"/>
                </a:solidFill>
                <a:latin typeface="+mj-lt"/>
              </a:rPr>
              <a:t>Lễ</a:t>
            </a:r>
            <a:endParaRPr lang="en-US" sz="6000" b="0" dirty="0">
              <a:solidFill>
                <a:srgbClr val="FFFF00"/>
              </a:solidFill>
              <a:latin typeface="+mj-lt"/>
            </a:endParaRPr>
          </a:p>
          <a:p>
            <a:pPr algn="ctr"/>
            <a:r>
              <a:rPr lang="en-US" sz="6000" b="0" dirty="0" err="1">
                <a:solidFill>
                  <a:srgbClr val="FFFF00"/>
                </a:solidFill>
                <a:latin typeface="+mj-lt"/>
              </a:rPr>
              <a:t>Xin</a:t>
            </a:r>
            <a:r>
              <a:rPr lang="en-US" sz="6000" b="0" dirty="0">
                <a:solidFill>
                  <a:srgbClr val="FFFF00"/>
                </a:solidFill>
                <a:latin typeface="+mj-lt"/>
              </a:rPr>
              <a:t> </a:t>
            </a:r>
            <a:r>
              <a:rPr lang="en-US" sz="6000" b="0" dirty="0" err="1">
                <a:solidFill>
                  <a:srgbClr val="FFFF00"/>
                </a:solidFill>
                <a:latin typeface="+mj-lt"/>
              </a:rPr>
              <a:t>Chúa</a:t>
            </a:r>
            <a:r>
              <a:rPr lang="en-US" sz="6000" b="0" dirty="0">
                <a:solidFill>
                  <a:srgbClr val="FFFF00"/>
                </a:solidFill>
                <a:latin typeface="+mj-lt"/>
              </a:rPr>
              <a:t> </a:t>
            </a:r>
            <a:r>
              <a:rPr lang="en-US" sz="6000" b="0" dirty="0" err="1">
                <a:solidFill>
                  <a:srgbClr val="FFFF00"/>
                </a:solidFill>
                <a:latin typeface="+mj-lt"/>
              </a:rPr>
              <a:t>Đến</a:t>
            </a:r>
            <a:endParaRPr lang="en-US" sz="6000" b="0" dirty="0">
              <a:solidFill>
                <a:srgbClr val="FFFF00"/>
              </a:solidFill>
              <a:latin typeface="+mj-lt"/>
            </a:endParaRPr>
          </a:p>
          <a:p>
            <a:pPr algn="ctr"/>
            <a:r>
              <a:rPr lang="en-US" sz="6000" b="0" i="1" dirty="0">
                <a:solidFill>
                  <a:schemeClr val="bg1"/>
                </a:solidFill>
                <a:latin typeface="+mj-lt"/>
              </a:rPr>
              <a:t>Lm. </a:t>
            </a:r>
            <a:r>
              <a:rPr lang="en-US" sz="6000" b="0" i="1" dirty="0" err="1">
                <a:solidFill>
                  <a:schemeClr val="bg1"/>
                </a:solidFill>
                <a:latin typeface="+mj-lt"/>
              </a:rPr>
              <a:t>Nguyễn</a:t>
            </a:r>
            <a:r>
              <a:rPr lang="en-US" sz="6000" b="0" i="1" dirty="0">
                <a:solidFill>
                  <a:schemeClr val="bg1"/>
                </a:solidFill>
                <a:latin typeface="+mj-lt"/>
              </a:rPr>
              <a:t> </a:t>
            </a:r>
            <a:r>
              <a:rPr lang="en-US" sz="6000" b="0" i="1" dirty="0" err="1">
                <a:solidFill>
                  <a:schemeClr val="bg1"/>
                </a:solidFill>
                <a:latin typeface="+mj-lt"/>
              </a:rPr>
              <a:t>Duy</a:t>
            </a:r>
            <a:endParaRPr lang="en-US" sz="6000" b="0" i="1" dirty="0">
              <a:solidFill>
                <a:schemeClr val="bg1"/>
              </a:solidFill>
              <a:latin typeface="+mj-lt"/>
            </a:endParaRPr>
          </a:p>
        </p:txBody>
      </p:sp>
    </p:spTree>
    <p:extLst>
      <p:ext uri="{BB962C8B-B14F-4D97-AF65-F5344CB8AC3E}">
        <p14:creationId xmlns:p14="http://schemas.microsoft.com/office/powerpoint/2010/main" val="1983666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95250"/>
            <a:ext cx="9144000" cy="5056800"/>
          </a:xfrm>
        </p:spPr>
        <p:txBody>
          <a:bodyPr/>
          <a:lstStyle/>
          <a:p>
            <a:pPr algn="just">
              <a:lnSpc>
                <a:spcPct val="140000"/>
              </a:lnSpc>
            </a:pPr>
            <a:r>
              <a:rPr lang="en-US" sz="4000" b="0" u="sng" dirty="0" err="1">
                <a:solidFill>
                  <a:srgbClr val="FFFF00"/>
                </a:solidFill>
                <a:latin typeface="+mj-lt"/>
                <a:cs typeface="Times New Roman" pitchFamily="18" charset="0"/>
              </a:rPr>
              <a:t>Đk</a:t>
            </a:r>
            <a:r>
              <a:rPr lang="en-US" sz="4000" b="0" u="sng" dirty="0">
                <a:solidFill>
                  <a:srgbClr val="FFFF00"/>
                </a:solidFill>
                <a:latin typeface="+mj-lt"/>
                <a:cs typeface="Times New Roman" pitchFamily="18" charset="0"/>
              </a:rPr>
              <a:t>:</a:t>
            </a:r>
            <a:r>
              <a:rPr lang="en-US" sz="4000" b="0" dirty="0">
                <a:solidFill>
                  <a:schemeClr val="bg1"/>
                </a:solidFill>
                <a:latin typeface="+mj-lt"/>
                <a:cs typeface="Times New Roman" pitchFamily="18" charset="0"/>
              </a:rPr>
              <a:t> </a:t>
            </a:r>
            <a:r>
              <a:rPr lang="vi-VN" sz="4000" dirty="0">
                <a:solidFill>
                  <a:schemeClr val="bg1"/>
                </a:solidFill>
                <a:latin typeface="+mj-lt"/>
                <a:cs typeface="Times New Roman" pitchFamily="18" charset="0"/>
              </a:rPr>
              <a:t>Lạy Chúa xin mau đến cứu độ chúng con, xin mau đến cứu độ chúng con. Chúa thương sai Con Một Người đến chúng con nay hằng mong ước Chúa ơi. Lạy Chúa, xin mưa xuống muôn vàn thánh ân, xin mưa Đấng Cứu Độ chúng nhân.</a:t>
            </a:r>
            <a:endParaRPr lang="en-US" sz="40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290861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800" b="0" u="sng" dirty="0">
                <a:solidFill>
                  <a:srgbClr val="FFFF00"/>
                </a:solidFill>
                <a:latin typeface="+mj-lt"/>
                <a:cs typeface="Times New Roman" pitchFamily="18" charset="0"/>
              </a:rPr>
              <a:t>Tk1:</a:t>
            </a:r>
            <a:r>
              <a:rPr lang="en-US" sz="4800" b="0" dirty="0">
                <a:solidFill>
                  <a:srgbClr val="FFFF00"/>
                </a:solidFill>
                <a:latin typeface="+mj-lt"/>
                <a:cs typeface="Times New Roman" pitchFamily="18" charset="0"/>
              </a:rPr>
              <a:t>  </a:t>
            </a:r>
            <a:r>
              <a:rPr lang="vi-VN" sz="4800" dirty="0">
                <a:solidFill>
                  <a:schemeClr val="bg1"/>
                </a:solidFill>
                <a:latin typeface="+mj-lt"/>
                <a:cs typeface="Times New Roman" pitchFamily="18" charset="0"/>
              </a:rPr>
              <a:t>Lạy Chúa xin đừng nhớ lỗi tội chúng con đã phạm bao lần. Thánh đô nay nên nơi lạnh vắng, tiếng ca xưa đền Gia-liêm ấy đã điêu tàn.</a:t>
            </a:r>
            <a:endParaRPr lang="vi-VN" sz="48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117217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rmAutofit/>
          </a:bodyPr>
          <a:lstStyle/>
          <a:p>
            <a:pPr eaLnBrk="1" fontAlgn="auto" hangingPunct="1">
              <a:lnSpc>
                <a:spcPct val="120000"/>
              </a:lnSpc>
              <a:spcAft>
                <a:spcPts val="0"/>
              </a:spcAft>
              <a:defRPr/>
            </a:pPr>
            <a:r>
              <a:rPr lang="en-US" sz="6000" b="0" u="sng" dirty="0" err="1">
                <a:solidFill>
                  <a:srgbClr val="FFFF00"/>
                </a:solidFill>
                <a:latin typeface="+mj-lt"/>
                <a:ea typeface="Tahoma" pitchFamily="34" charset="0"/>
                <a:cs typeface="Times New Roman" pitchFamily="18" charset="0"/>
              </a:rPr>
              <a:t>Ca</a:t>
            </a:r>
            <a:r>
              <a:rPr lang="en-US" sz="6000" b="0" u="sng" dirty="0">
                <a:solidFill>
                  <a:srgbClr val="FFFF00"/>
                </a:solidFill>
                <a:latin typeface="+mj-lt"/>
                <a:ea typeface="Tahoma" pitchFamily="34" charset="0"/>
                <a:cs typeface="Times New Roman" pitchFamily="18" charset="0"/>
              </a:rPr>
              <a:t> </a:t>
            </a:r>
            <a:r>
              <a:rPr lang="en-US" sz="6000" b="0" u="sng" dirty="0" err="1">
                <a:solidFill>
                  <a:srgbClr val="FFFF00"/>
                </a:solidFill>
                <a:latin typeface="+mj-lt"/>
                <a:ea typeface="Tahoma" pitchFamily="34" charset="0"/>
                <a:cs typeface="Times New Roman" pitchFamily="18" charset="0"/>
              </a:rPr>
              <a:t>Nhập</a:t>
            </a:r>
            <a:r>
              <a:rPr lang="en-US" sz="6000" b="0" u="sng" dirty="0">
                <a:solidFill>
                  <a:srgbClr val="FFFF00"/>
                </a:solidFill>
                <a:latin typeface="+mj-lt"/>
                <a:ea typeface="Tahoma" pitchFamily="34" charset="0"/>
                <a:cs typeface="Times New Roman" pitchFamily="18" charset="0"/>
              </a:rPr>
              <a:t> </a:t>
            </a:r>
            <a:r>
              <a:rPr lang="en-US" sz="6000" b="0" u="sng" dirty="0" err="1">
                <a:solidFill>
                  <a:srgbClr val="FFFF00"/>
                </a:solidFill>
                <a:latin typeface="+mj-lt"/>
                <a:ea typeface="Tahoma" pitchFamily="34" charset="0"/>
                <a:cs typeface="Times New Roman" pitchFamily="18" charset="0"/>
              </a:rPr>
              <a:t>Lễ</a:t>
            </a:r>
            <a:endParaRPr lang="en-US" sz="6000" b="0" u="sng" dirty="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r>
              <a:rPr lang="en-US" sz="6000" b="0" dirty="0" err="1">
                <a:solidFill>
                  <a:srgbClr val="FFFF00"/>
                </a:solidFill>
                <a:latin typeface="+mj-lt"/>
                <a:ea typeface="Tahoma" pitchFamily="34" charset="0"/>
                <a:cs typeface="Times New Roman" pitchFamily="18" charset="0"/>
              </a:rPr>
              <a:t>Trời</a:t>
            </a:r>
            <a:r>
              <a:rPr lang="en-US" sz="6000" b="0" dirty="0">
                <a:solidFill>
                  <a:srgbClr val="FFFF00"/>
                </a:solidFill>
                <a:latin typeface="+mj-lt"/>
                <a:ea typeface="Tahoma" pitchFamily="34" charset="0"/>
                <a:cs typeface="Times New Roman" pitchFamily="18" charset="0"/>
              </a:rPr>
              <a:t> Cao </a:t>
            </a:r>
            <a:r>
              <a:rPr lang="en-US" sz="6000" b="0" dirty="0" err="1">
                <a:solidFill>
                  <a:srgbClr val="FFFF00"/>
                </a:solidFill>
                <a:latin typeface="+mj-lt"/>
                <a:ea typeface="Tahoma" pitchFamily="34" charset="0"/>
                <a:cs typeface="Times New Roman" pitchFamily="18" charset="0"/>
              </a:rPr>
              <a:t>Xin</a:t>
            </a:r>
            <a:r>
              <a:rPr lang="en-US" sz="6000" b="0" dirty="0">
                <a:solidFill>
                  <a:srgbClr val="FFFF00"/>
                </a:solidFill>
                <a:latin typeface="+mj-lt"/>
                <a:ea typeface="Tahoma" pitchFamily="34" charset="0"/>
                <a:cs typeface="Times New Roman" pitchFamily="18" charset="0"/>
              </a:rPr>
              <a:t> </a:t>
            </a:r>
            <a:r>
              <a:rPr lang="en-US" sz="6000" b="0" dirty="0" err="1">
                <a:solidFill>
                  <a:srgbClr val="FFFF00"/>
                </a:solidFill>
                <a:latin typeface="+mj-lt"/>
                <a:ea typeface="Tahoma" pitchFamily="34" charset="0"/>
                <a:cs typeface="Times New Roman" pitchFamily="18" charset="0"/>
              </a:rPr>
              <a:t>Đổ</a:t>
            </a:r>
            <a:r>
              <a:rPr lang="en-US" sz="6000" b="0" dirty="0">
                <a:solidFill>
                  <a:srgbClr val="FFFF00"/>
                </a:solidFill>
                <a:latin typeface="+mj-lt"/>
                <a:ea typeface="Tahoma" pitchFamily="34" charset="0"/>
                <a:cs typeface="Times New Roman" pitchFamily="18" charset="0"/>
              </a:rPr>
              <a:t> </a:t>
            </a:r>
            <a:r>
              <a:rPr lang="en-US" sz="6000" b="0" dirty="0" err="1">
                <a:solidFill>
                  <a:srgbClr val="FFFF00"/>
                </a:solidFill>
                <a:latin typeface="+mj-lt"/>
                <a:ea typeface="Tahoma" pitchFamily="34" charset="0"/>
                <a:cs typeface="Times New Roman" pitchFamily="18" charset="0"/>
              </a:rPr>
              <a:t>Sương</a:t>
            </a:r>
            <a:endParaRPr lang="en-US" sz="6000" b="0" dirty="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r>
              <a:rPr lang="en-US" sz="6000" i="1" dirty="0" err="1">
                <a:solidFill>
                  <a:schemeClr val="bg1"/>
                </a:solidFill>
                <a:latin typeface="+mj-lt"/>
                <a:ea typeface="Tahoma" pitchFamily="34" charset="0"/>
                <a:cs typeface="Times New Roman" pitchFamily="18" charset="0"/>
              </a:rPr>
              <a:t>Quang</a:t>
            </a:r>
            <a:r>
              <a:rPr lang="en-US" sz="6000" i="1" dirty="0">
                <a:solidFill>
                  <a:schemeClr val="bg1"/>
                </a:solidFill>
                <a:latin typeface="+mj-lt"/>
                <a:ea typeface="Tahoma" pitchFamily="34" charset="0"/>
                <a:cs typeface="Times New Roman" pitchFamily="18" charset="0"/>
              </a:rPr>
              <a:t> </a:t>
            </a:r>
            <a:r>
              <a:rPr lang="en-US" sz="6000" i="1" dirty="0" err="1">
                <a:solidFill>
                  <a:schemeClr val="bg1"/>
                </a:solidFill>
                <a:latin typeface="+mj-lt"/>
                <a:ea typeface="Tahoma" pitchFamily="34" charset="0"/>
                <a:cs typeface="Times New Roman" pitchFamily="18" charset="0"/>
              </a:rPr>
              <a:t>Ánh</a:t>
            </a:r>
            <a:endParaRPr lang="en-US" sz="6000" b="0" i="1"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076583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95250"/>
            <a:ext cx="9144000" cy="5056800"/>
          </a:xfrm>
        </p:spPr>
        <p:txBody>
          <a:bodyPr/>
          <a:lstStyle/>
          <a:p>
            <a:pPr algn="just">
              <a:lnSpc>
                <a:spcPct val="140000"/>
              </a:lnSpc>
            </a:pPr>
            <a:r>
              <a:rPr lang="en-US" sz="4000" b="0" u="sng" dirty="0" err="1">
                <a:solidFill>
                  <a:srgbClr val="FFFF00"/>
                </a:solidFill>
                <a:latin typeface="+mj-lt"/>
                <a:cs typeface="Times New Roman" pitchFamily="18" charset="0"/>
              </a:rPr>
              <a:t>Đk</a:t>
            </a:r>
            <a:r>
              <a:rPr lang="en-US" sz="4000" b="0" u="sng" dirty="0">
                <a:solidFill>
                  <a:srgbClr val="FFFF00"/>
                </a:solidFill>
                <a:latin typeface="+mj-lt"/>
                <a:cs typeface="Times New Roman" pitchFamily="18" charset="0"/>
              </a:rPr>
              <a:t>:</a:t>
            </a:r>
            <a:r>
              <a:rPr lang="en-US" sz="4000" b="0" dirty="0">
                <a:solidFill>
                  <a:schemeClr val="bg1"/>
                </a:solidFill>
                <a:latin typeface="+mj-lt"/>
                <a:cs typeface="Times New Roman" pitchFamily="18" charset="0"/>
              </a:rPr>
              <a:t> </a:t>
            </a:r>
            <a:r>
              <a:rPr lang="vi-VN" sz="4000" dirty="0">
                <a:solidFill>
                  <a:schemeClr val="bg1"/>
                </a:solidFill>
                <a:latin typeface="+mj-lt"/>
                <a:cs typeface="Times New Roman" pitchFamily="18" charset="0"/>
              </a:rPr>
              <a:t>Lạy Chúa xin mau đến cứu độ chúng con, xin mau đến cứu độ chúng con. Chúa thương sai Con Một Người đến chúng con nay hằng mong ước Chúa ơi. Lạy Chúa, xin mưa xuống muôn vàn thánh ân, xin mưa Đấng Cứu Độ chúng nhân.</a:t>
            </a:r>
            <a:endParaRPr lang="en-US" sz="40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2465248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800" b="0" u="sng" dirty="0">
                <a:solidFill>
                  <a:srgbClr val="FFFF00"/>
                </a:solidFill>
                <a:latin typeface="+mj-lt"/>
                <a:cs typeface="Times New Roman" pitchFamily="18" charset="0"/>
              </a:rPr>
              <a:t>Tk2:</a:t>
            </a:r>
            <a:r>
              <a:rPr lang="en-US" sz="4800" dirty="0">
                <a:solidFill>
                  <a:schemeClr val="bg1"/>
                </a:solidFill>
                <a:latin typeface="+mj-lt"/>
                <a:cs typeface="Times New Roman" pitchFamily="18" charset="0"/>
              </a:rPr>
              <a:t> </a:t>
            </a:r>
            <a:r>
              <a:rPr lang="vi-VN" sz="4800" dirty="0">
                <a:solidFill>
                  <a:schemeClr val="bg1"/>
                </a:solidFill>
                <a:latin typeface="+mj-lt"/>
                <a:cs typeface="Times New Roman" pitchFamily="18" charset="0"/>
              </a:rPr>
              <a:t>Lạy Chúa xin tha thứ chúng con, chúng con như lá rụng tiêu điều. Chúng con trông mong lượng từ ái. Chúa thương xem đoàn con thống hối Chúa nghe lời.</a:t>
            </a:r>
          </a:p>
        </p:txBody>
      </p:sp>
    </p:spTree>
    <p:extLst>
      <p:ext uri="{BB962C8B-B14F-4D97-AF65-F5344CB8AC3E}">
        <p14:creationId xmlns:p14="http://schemas.microsoft.com/office/powerpoint/2010/main" val="458353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95250"/>
            <a:ext cx="9144000" cy="5056800"/>
          </a:xfrm>
        </p:spPr>
        <p:txBody>
          <a:bodyPr/>
          <a:lstStyle/>
          <a:p>
            <a:pPr algn="just">
              <a:lnSpc>
                <a:spcPct val="140000"/>
              </a:lnSpc>
            </a:pPr>
            <a:r>
              <a:rPr lang="en-US" sz="4000" b="0" u="sng" dirty="0" err="1">
                <a:solidFill>
                  <a:srgbClr val="FFFF00"/>
                </a:solidFill>
                <a:latin typeface="+mj-lt"/>
                <a:cs typeface="Times New Roman" pitchFamily="18" charset="0"/>
              </a:rPr>
              <a:t>Đk</a:t>
            </a:r>
            <a:r>
              <a:rPr lang="en-US" sz="4000" b="0" u="sng" dirty="0">
                <a:solidFill>
                  <a:srgbClr val="FFFF00"/>
                </a:solidFill>
                <a:latin typeface="+mj-lt"/>
                <a:cs typeface="Times New Roman" pitchFamily="18" charset="0"/>
              </a:rPr>
              <a:t>:</a:t>
            </a:r>
            <a:r>
              <a:rPr lang="en-US" sz="4000" b="0" dirty="0">
                <a:solidFill>
                  <a:schemeClr val="bg1"/>
                </a:solidFill>
                <a:latin typeface="+mj-lt"/>
                <a:cs typeface="Times New Roman" pitchFamily="18" charset="0"/>
              </a:rPr>
              <a:t> </a:t>
            </a:r>
            <a:r>
              <a:rPr lang="vi-VN" sz="4000" dirty="0">
                <a:solidFill>
                  <a:schemeClr val="bg1"/>
                </a:solidFill>
                <a:latin typeface="+mj-lt"/>
                <a:cs typeface="Times New Roman" pitchFamily="18" charset="0"/>
              </a:rPr>
              <a:t>Lạy Chúa xin mau đến cứu độ chúng con, xin mau đến cứu độ chúng con. Chúa thương sai Con Một Người đến chúng con nay hằng mong ước Chúa ơi. Lạy Chúa, xin mưa xuống muôn vàn thánh ân, xin mưa Đấng Cứu Độ chúng nhân.</a:t>
            </a:r>
            <a:endParaRPr lang="en-US" sz="40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2465248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171450"/>
            <a:ext cx="9144000" cy="5238750"/>
          </a:xfrm>
        </p:spPr>
        <p:txBody>
          <a:bodyPr/>
          <a:lstStyle/>
          <a:p>
            <a:pPr algn="just">
              <a:lnSpc>
                <a:spcPct val="140000"/>
              </a:lnSpc>
            </a:pPr>
            <a:r>
              <a:rPr lang="en-US" sz="4970" b="0" u="sng" dirty="0">
                <a:solidFill>
                  <a:srgbClr val="FFFF00"/>
                </a:solidFill>
                <a:latin typeface="+mj-lt"/>
                <a:cs typeface="Times New Roman" pitchFamily="18" charset="0"/>
              </a:rPr>
              <a:t>Tk3:</a:t>
            </a:r>
            <a:r>
              <a:rPr lang="en-US" sz="4970" b="0" dirty="0">
                <a:solidFill>
                  <a:schemeClr val="bg1"/>
                </a:solidFill>
                <a:latin typeface="+mj-lt"/>
                <a:cs typeface="Times New Roman" pitchFamily="18" charset="0"/>
              </a:rPr>
              <a:t> </a:t>
            </a:r>
            <a:r>
              <a:rPr lang="vi-VN" sz="4970" dirty="0">
                <a:solidFill>
                  <a:schemeClr val="bg1"/>
                </a:solidFill>
                <a:latin typeface="+mj-lt"/>
                <a:cs typeface="Times New Roman" pitchFamily="18" charset="0"/>
              </a:rPr>
              <a:t>Lạy Chúa xin hãy nhớ chúng nhân đã bao năm đau khổ u sầu. Vững tin yêu nơi một mình Chúa sẽ ban muôn hồng ân chan chứa đến muôn đời.</a:t>
            </a:r>
            <a:endParaRPr lang="vi-VN" sz="497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3576074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95250"/>
            <a:ext cx="9144000" cy="5056800"/>
          </a:xfrm>
        </p:spPr>
        <p:txBody>
          <a:bodyPr/>
          <a:lstStyle/>
          <a:p>
            <a:pPr algn="just">
              <a:lnSpc>
                <a:spcPct val="140000"/>
              </a:lnSpc>
            </a:pPr>
            <a:r>
              <a:rPr lang="en-US" sz="4000" b="0" u="sng" dirty="0" err="1">
                <a:solidFill>
                  <a:srgbClr val="FFFF00"/>
                </a:solidFill>
                <a:latin typeface="+mj-lt"/>
                <a:cs typeface="Times New Roman" pitchFamily="18" charset="0"/>
              </a:rPr>
              <a:t>Đk</a:t>
            </a:r>
            <a:r>
              <a:rPr lang="en-US" sz="4000" b="0" u="sng" dirty="0">
                <a:solidFill>
                  <a:srgbClr val="FFFF00"/>
                </a:solidFill>
                <a:latin typeface="+mj-lt"/>
                <a:cs typeface="Times New Roman" pitchFamily="18" charset="0"/>
              </a:rPr>
              <a:t>:</a:t>
            </a:r>
            <a:r>
              <a:rPr lang="en-US" sz="4000" b="0" dirty="0">
                <a:solidFill>
                  <a:schemeClr val="bg1"/>
                </a:solidFill>
                <a:latin typeface="+mj-lt"/>
                <a:cs typeface="Times New Roman" pitchFamily="18" charset="0"/>
              </a:rPr>
              <a:t> </a:t>
            </a:r>
            <a:r>
              <a:rPr lang="vi-VN" sz="4000" dirty="0">
                <a:solidFill>
                  <a:schemeClr val="bg1"/>
                </a:solidFill>
                <a:latin typeface="+mj-lt"/>
                <a:cs typeface="Times New Roman" pitchFamily="18" charset="0"/>
              </a:rPr>
              <a:t>Lạy Chúa xin mau đến cứu độ chúng con, xin mau đến cứu độ chúng con. Chúa thương sai Con Một Người đến chúng con nay hằng mong ước Chúa ơi. Lạy Chúa, xin mưa xuống muôn vàn thánh ân, xin mưa Đấng Cứu Độ chúng nhân.</a:t>
            </a:r>
            <a:endParaRPr lang="en-US" sz="40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2465248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917340"/>
      </p:ext>
    </p:extLst>
  </p:cSld>
  <p:clrMapOvr>
    <a:masterClrMapping/>
  </p:clrMapOvr>
  <p:transition advClick="0" advTm="30"/>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01436406"/>
      </p:ext>
    </p:extLst>
  </p:cSld>
  <p:clrMapOvr>
    <a:masterClrMapping/>
  </p:clrMapOvr>
  <p:transition advClick="0" advTm="30"/>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0"/>
            <a:ext cx="9144000" cy="5143499"/>
          </a:xfrm>
        </p:spPr>
        <p:txBody>
          <a:bodyPr/>
          <a:lstStyle/>
          <a:p>
            <a:pPr algn="just"/>
            <a:r>
              <a:rPr lang="en-US" sz="5400" dirty="0" err="1">
                <a:solidFill>
                  <a:srgbClr val="FFFF00"/>
                </a:solidFill>
                <a:latin typeface="+mj-lt"/>
              </a:rPr>
              <a:t>Đk</a:t>
            </a:r>
            <a:r>
              <a:rPr lang="en-US" sz="5400" dirty="0">
                <a:solidFill>
                  <a:srgbClr val="FFFF00"/>
                </a:solidFill>
                <a:latin typeface="+mj-lt"/>
              </a:rPr>
              <a:t>:</a:t>
            </a:r>
            <a:r>
              <a:rPr lang="en-US" sz="5400" dirty="0">
                <a:solidFill>
                  <a:schemeClr val="bg1"/>
                </a:solidFill>
                <a:latin typeface="+mj-lt"/>
              </a:rPr>
              <a:t> </a:t>
            </a:r>
            <a:r>
              <a:rPr lang="vi-VN" sz="5400" dirty="0">
                <a:solidFill>
                  <a:schemeClr val="bg1"/>
                </a:solidFill>
                <a:latin typeface="+mj-lt"/>
              </a:rPr>
              <a:t>Trời cao hãy đổ mưa xuống, và ngàn mây hãy mưa Đấng chuộc tội. Trời cao hãy đổ sương xuống, và ngàn mây hãy mưa Đấng Cứu đời.</a:t>
            </a:r>
            <a:endParaRPr lang="en-US" sz="5400" dirty="0">
              <a:solidFill>
                <a:schemeClr val="bg1"/>
              </a:solidFill>
              <a:latin typeface="+mj-lt"/>
            </a:endParaRPr>
          </a:p>
        </p:txBody>
      </p:sp>
    </p:spTree>
    <p:extLst>
      <p:ext uri="{BB962C8B-B14F-4D97-AF65-F5344CB8AC3E}">
        <p14:creationId xmlns:p14="http://schemas.microsoft.com/office/powerpoint/2010/main" val="4288139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0"/>
            <a:ext cx="9144000" cy="5143499"/>
          </a:xfrm>
        </p:spPr>
        <p:txBody>
          <a:bodyPr/>
          <a:lstStyle/>
          <a:p>
            <a:pPr algn="just"/>
            <a:r>
              <a:rPr lang="en-US" sz="4800" dirty="0">
                <a:solidFill>
                  <a:srgbClr val="FFFF00"/>
                </a:solidFill>
                <a:latin typeface="+mj-lt"/>
              </a:rPr>
              <a:t>Tk1:</a:t>
            </a:r>
            <a:r>
              <a:rPr lang="en-US" sz="4800" dirty="0">
                <a:solidFill>
                  <a:schemeClr val="bg1"/>
                </a:solidFill>
                <a:latin typeface="+mj-lt"/>
              </a:rPr>
              <a:t> </a:t>
            </a:r>
            <a:r>
              <a:rPr lang="vi-VN" sz="4800" dirty="0">
                <a:solidFill>
                  <a:schemeClr val="bg1"/>
                </a:solidFill>
                <a:latin typeface="+mj-lt"/>
              </a:rPr>
              <a:t>Trong đêm u tối chúng con mong ngày mau tới, như nai đang khát ước mong mau tìm thấy suối. Chúa ơi! Dừng con giận Chúa lại thôi. Chúa ơi! Đoàn con đã hối tội rồi.</a:t>
            </a:r>
            <a:endParaRPr lang="en-US" sz="4800" dirty="0">
              <a:solidFill>
                <a:schemeClr val="bg1"/>
              </a:solidFill>
              <a:latin typeface="+mj-lt"/>
            </a:endParaRPr>
          </a:p>
        </p:txBody>
      </p:sp>
    </p:spTree>
    <p:extLst>
      <p:ext uri="{BB962C8B-B14F-4D97-AF65-F5344CB8AC3E}">
        <p14:creationId xmlns:p14="http://schemas.microsoft.com/office/powerpoint/2010/main" val="1780306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0"/>
            <a:ext cx="9144000" cy="5143499"/>
          </a:xfrm>
        </p:spPr>
        <p:txBody>
          <a:bodyPr/>
          <a:lstStyle/>
          <a:p>
            <a:pPr algn="just"/>
            <a:r>
              <a:rPr lang="en-US" sz="5400" dirty="0" err="1">
                <a:solidFill>
                  <a:srgbClr val="FFFF00"/>
                </a:solidFill>
                <a:latin typeface="+mj-lt"/>
              </a:rPr>
              <a:t>Đk</a:t>
            </a:r>
            <a:r>
              <a:rPr lang="en-US" sz="5400" dirty="0">
                <a:solidFill>
                  <a:srgbClr val="FFFF00"/>
                </a:solidFill>
                <a:latin typeface="+mj-lt"/>
              </a:rPr>
              <a:t>:</a:t>
            </a:r>
            <a:r>
              <a:rPr lang="en-US" sz="5400" dirty="0">
                <a:solidFill>
                  <a:schemeClr val="bg1"/>
                </a:solidFill>
                <a:latin typeface="+mj-lt"/>
              </a:rPr>
              <a:t> </a:t>
            </a:r>
            <a:r>
              <a:rPr lang="vi-VN" sz="5400" dirty="0">
                <a:solidFill>
                  <a:schemeClr val="bg1"/>
                </a:solidFill>
                <a:latin typeface="+mj-lt"/>
              </a:rPr>
              <a:t>Trời cao hãy đổ mưa xuống, và ngàn mây hãy mưa Đấng chuộc tội. Trời cao hãy đổ sương xuống, và ngàn mây hãy mưa Đấng Cứu đời.</a:t>
            </a:r>
            <a:endParaRPr lang="en-US" sz="5400" dirty="0">
              <a:solidFill>
                <a:schemeClr val="bg1"/>
              </a:solidFill>
              <a:latin typeface="+mj-lt"/>
            </a:endParaRPr>
          </a:p>
        </p:txBody>
      </p:sp>
    </p:spTree>
    <p:extLst>
      <p:ext uri="{BB962C8B-B14F-4D97-AF65-F5344CB8AC3E}">
        <p14:creationId xmlns:p14="http://schemas.microsoft.com/office/powerpoint/2010/main" val="374326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rmAutofit fontScale="62500" lnSpcReduction="20000"/>
          </a:bodyPr>
          <a:lstStyle/>
          <a:p>
            <a:pPr algn="just" eaLnBrk="1" fontAlgn="auto" hangingPunct="1">
              <a:lnSpc>
                <a:spcPct val="120000"/>
              </a:lnSpc>
              <a:spcAft>
                <a:spcPts val="0"/>
              </a:spcAft>
              <a:defRPr/>
            </a:pPr>
            <a:r>
              <a:rPr lang="en-US" sz="8800" b="0" u="sng" dirty="0" err="1">
                <a:solidFill>
                  <a:srgbClr val="FFFF00"/>
                </a:solidFill>
                <a:latin typeface="+mj-lt"/>
                <a:ea typeface="Tahoma" pitchFamily="34" charset="0"/>
                <a:cs typeface="Times New Roman" pitchFamily="18" charset="0"/>
              </a:rPr>
              <a:t>Đk</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Trời</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cao</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xin</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đổ</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sương</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Tầng</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mây</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hỡi</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mưa</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đấng</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công</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bình</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mưa</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Vị</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Cứu</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Tinh</a:t>
            </a:r>
            <a:r>
              <a:rPr lang="en-US" sz="8800" b="0" dirty="0">
                <a:solidFill>
                  <a:schemeClr val="bg1"/>
                </a:solidFill>
                <a:latin typeface="+mj-lt"/>
                <a:ea typeface="Tahoma" pitchFamily="34" charset="0"/>
                <a:cs typeface="Times New Roman" pitchFamily="18" charset="0"/>
              </a:rPr>
              <a:t>. </a:t>
            </a:r>
            <a:r>
              <a:rPr lang="vi-VN" sz="8800" b="0" dirty="0">
                <a:solidFill>
                  <a:schemeClr val="bg1"/>
                </a:solidFill>
                <a:latin typeface="+mj-lt"/>
                <a:ea typeface="Tahoma" pitchFamily="34" charset="0"/>
                <a:cs typeface="Times New Roman" pitchFamily="18" charset="0"/>
              </a:rPr>
              <a:t>Đồng nương nay cằn khô. Mong chân người lành gieo yêu thương</a:t>
            </a:r>
            <a:r>
              <a:rPr lang="en-US" sz="8800" b="0" dirty="0">
                <a:solidFill>
                  <a:schemeClr val="bg1"/>
                </a:solidFill>
                <a:latin typeface="+mj-lt"/>
                <a:ea typeface="Tahoma" pitchFamily="34" charset="0"/>
                <a:cs typeface="Times New Roman" pitchFamily="18" charset="0"/>
              </a:rPr>
              <a:t>.</a:t>
            </a:r>
          </a:p>
        </p:txBody>
      </p:sp>
    </p:spTree>
    <p:extLst>
      <p:ext uri="{BB962C8B-B14F-4D97-AF65-F5344CB8AC3E}">
        <p14:creationId xmlns:p14="http://schemas.microsoft.com/office/powerpoint/2010/main" val="4158267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0"/>
            <a:ext cx="9144000" cy="5143499"/>
          </a:xfrm>
        </p:spPr>
        <p:txBody>
          <a:bodyPr/>
          <a:lstStyle/>
          <a:p>
            <a:pPr algn="just"/>
            <a:r>
              <a:rPr lang="en-US" sz="4800" dirty="0">
                <a:solidFill>
                  <a:srgbClr val="FFFF00"/>
                </a:solidFill>
                <a:latin typeface="+mj-lt"/>
              </a:rPr>
              <a:t>Tk2:</a:t>
            </a:r>
            <a:r>
              <a:rPr lang="en-US" sz="4800" dirty="0">
                <a:solidFill>
                  <a:schemeClr val="bg1"/>
                </a:solidFill>
                <a:latin typeface="+mj-lt"/>
              </a:rPr>
              <a:t> </a:t>
            </a:r>
            <a:r>
              <a:rPr lang="vi-VN" sz="4800" dirty="0">
                <a:solidFill>
                  <a:schemeClr val="bg1"/>
                </a:solidFill>
                <a:latin typeface="+mj-lt"/>
              </a:rPr>
              <a:t>Thương xem dân Chúa, đớn đau mây sầu che lối, luôn mong Chiên Thánh đến đây cải tạo thế giới, cứu dân, đập tan xiềng xích tội nhơ, Chúa ơi, lòng nhân từ Chúa vô bờ.</a:t>
            </a:r>
            <a:endParaRPr lang="en-US" sz="4800" dirty="0">
              <a:solidFill>
                <a:schemeClr val="bg1"/>
              </a:solidFill>
              <a:latin typeface="+mj-lt"/>
            </a:endParaRPr>
          </a:p>
        </p:txBody>
      </p:sp>
    </p:spTree>
    <p:extLst>
      <p:ext uri="{BB962C8B-B14F-4D97-AF65-F5344CB8AC3E}">
        <p14:creationId xmlns:p14="http://schemas.microsoft.com/office/powerpoint/2010/main" val="4092800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0"/>
            <a:ext cx="9144000" cy="5143499"/>
          </a:xfrm>
        </p:spPr>
        <p:txBody>
          <a:bodyPr/>
          <a:lstStyle/>
          <a:p>
            <a:pPr algn="just"/>
            <a:r>
              <a:rPr lang="en-US" sz="5400" dirty="0" err="1">
                <a:solidFill>
                  <a:srgbClr val="FFFF00"/>
                </a:solidFill>
                <a:latin typeface="+mj-lt"/>
              </a:rPr>
              <a:t>Đk</a:t>
            </a:r>
            <a:r>
              <a:rPr lang="en-US" sz="5400" dirty="0">
                <a:solidFill>
                  <a:srgbClr val="FFFF00"/>
                </a:solidFill>
                <a:latin typeface="+mj-lt"/>
              </a:rPr>
              <a:t>:</a:t>
            </a:r>
            <a:r>
              <a:rPr lang="en-US" sz="5400" dirty="0">
                <a:solidFill>
                  <a:schemeClr val="bg1"/>
                </a:solidFill>
                <a:latin typeface="+mj-lt"/>
              </a:rPr>
              <a:t> </a:t>
            </a:r>
            <a:r>
              <a:rPr lang="vi-VN" sz="5400" dirty="0">
                <a:solidFill>
                  <a:schemeClr val="bg1"/>
                </a:solidFill>
                <a:latin typeface="+mj-lt"/>
              </a:rPr>
              <a:t>Trời cao hãy đổ mưa xuống, và ngàn mây hãy mưa Đấng chuộc tội. Trời cao hãy đổ sương xuống, và ngàn mây hãy mưa Đấng Cứu đời.</a:t>
            </a:r>
            <a:endParaRPr lang="en-US" sz="5400" dirty="0">
              <a:solidFill>
                <a:schemeClr val="bg1"/>
              </a:solidFill>
              <a:latin typeface="+mj-lt"/>
            </a:endParaRPr>
          </a:p>
        </p:txBody>
      </p:sp>
    </p:spTree>
    <p:extLst>
      <p:ext uri="{BB962C8B-B14F-4D97-AF65-F5344CB8AC3E}">
        <p14:creationId xmlns:p14="http://schemas.microsoft.com/office/powerpoint/2010/main" val="37432618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01436406"/>
      </p:ext>
    </p:extLst>
  </p:cSld>
  <p:clrMapOvr>
    <a:masterClrMapping/>
  </p:clrMapOvr>
  <p:transition advClick="0" advTm="30"/>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9" name="Subtitle 2"/>
          <p:cNvSpPr>
            <a:spLocks noGrp="1"/>
          </p:cNvSpPr>
          <p:nvPr>
            <p:ph type="subTitle" idx="1"/>
          </p:nvPr>
        </p:nvSpPr>
        <p:spPr>
          <a:xfrm>
            <a:off x="0" y="0"/>
            <a:ext cx="9144000" cy="5143500"/>
          </a:xfrm>
        </p:spPr>
        <p:txBody>
          <a:bodyPr/>
          <a:lstStyle/>
          <a:p>
            <a:pPr algn="just" eaLnBrk="1" hangingPunct="1">
              <a:lnSpc>
                <a:spcPct val="140000"/>
              </a:lnSpc>
            </a:pPr>
            <a:r>
              <a:rPr lang="en-US" sz="4400" b="0" u="sng" dirty="0">
                <a:solidFill>
                  <a:srgbClr val="FFFF00"/>
                </a:solidFill>
                <a:latin typeface="+mj-lt"/>
                <a:ea typeface="Tahoma" pitchFamily="34" charset="0"/>
                <a:cs typeface="Times New Roman" pitchFamily="18" charset="0"/>
              </a:rPr>
              <a:t>Tk1:</a:t>
            </a:r>
            <a:r>
              <a:rPr lang="en-US" sz="4400" b="0" dirty="0">
                <a:solidFill>
                  <a:srgbClr val="FFFF00"/>
                </a:solidFill>
                <a:latin typeface="+mj-lt"/>
                <a:ea typeface="Tahoma" pitchFamily="34" charset="0"/>
                <a:cs typeface="Times New Roman" pitchFamily="18" charset="0"/>
              </a:rPr>
              <a:t> </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Bao</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nhiêu</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năm</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đợi</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chờ</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luôn</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trông</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mong</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từng</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giờ</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thiếu</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hạt</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sương</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thiếu</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hạt</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mưa</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nên</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đất</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cằn</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khô</a:t>
            </a:r>
            <a:r>
              <a:rPr lang="en-US" sz="4400" b="0" dirty="0">
                <a:solidFill>
                  <a:schemeClr val="bg1"/>
                </a:solidFill>
                <a:latin typeface="+mj-lt"/>
                <a:ea typeface="Tahoma" pitchFamily="34" charset="0"/>
                <a:cs typeface="Times New Roman" pitchFamily="18" charset="0"/>
              </a:rPr>
              <a:t> </a:t>
            </a:r>
            <a:r>
              <a:rPr lang="vi-VN" sz="4400" b="0" dirty="0">
                <a:solidFill>
                  <a:schemeClr val="bg1"/>
                </a:solidFill>
                <a:latin typeface="+mj-lt"/>
                <a:ea typeface="Tahoma" pitchFamily="34" charset="0"/>
                <a:cs typeface="Times New Roman" pitchFamily="18" charset="0"/>
              </a:rPr>
              <a:t>con van xin Chúa Trời mau cho mưa xuống đời tưới hồng ân yêu thương.</a:t>
            </a:r>
          </a:p>
        </p:txBody>
      </p:sp>
    </p:spTree>
    <p:extLst>
      <p:ext uri="{BB962C8B-B14F-4D97-AF65-F5344CB8AC3E}">
        <p14:creationId xmlns:p14="http://schemas.microsoft.com/office/powerpoint/2010/main" val="2058334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rmAutofit fontScale="62500" lnSpcReduction="20000"/>
          </a:bodyPr>
          <a:lstStyle/>
          <a:p>
            <a:pPr algn="just" eaLnBrk="1" fontAlgn="auto" hangingPunct="1">
              <a:lnSpc>
                <a:spcPct val="120000"/>
              </a:lnSpc>
              <a:spcAft>
                <a:spcPts val="0"/>
              </a:spcAft>
              <a:defRPr/>
            </a:pPr>
            <a:r>
              <a:rPr lang="en-US" sz="8800" b="0" u="sng" dirty="0" err="1">
                <a:solidFill>
                  <a:srgbClr val="FFFF00"/>
                </a:solidFill>
                <a:latin typeface="+mj-lt"/>
                <a:ea typeface="Tahoma" pitchFamily="34" charset="0"/>
                <a:cs typeface="Times New Roman" pitchFamily="18" charset="0"/>
              </a:rPr>
              <a:t>Đk</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Trời</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cao</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xin</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đổ</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sương</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Tầng</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mây</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hỡi</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mưa</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đấng</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công</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bình</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mưa</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Vị</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Cứu</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Tinh</a:t>
            </a:r>
            <a:r>
              <a:rPr lang="en-US" sz="8800" b="0" dirty="0">
                <a:solidFill>
                  <a:schemeClr val="bg1"/>
                </a:solidFill>
                <a:latin typeface="+mj-lt"/>
                <a:ea typeface="Tahoma" pitchFamily="34" charset="0"/>
                <a:cs typeface="Times New Roman" pitchFamily="18" charset="0"/>
              </a:rPr>
              <a:t>. </a:t>
            </a:r>
            <a:r>
              <a:rPr lang="vi-VN" sz="8800" b="0" dirty="0">
                <a:solidFill>
                  <a:schemeClr val="bg1"/>
                </a:solidFill>
                <a:latin typeface="+mj-lt"/>
                <a:ea typeface="Tahoma" pitchFamily="34" charset="0"/>
                <a:cs typeface="Times New Roman" pitchFamily="18" charset="0"/>
              </a:rPr>
              <a:t>Đồng nương nay cằn khô. Mong chân người lành gieo yêu thương</a:t>
            </a:r>
            <a:r>
              <a:rPr lang="en-US" sz="8800" b="0" dirty="0">
                <a:solidFill>
                  <a:schemeClr val="bg1"/>
                </a:solidFill>
                <a:latin typeface="+mj-lt"/>
                <a:ea typeface="Tahoma" pitchFamily="34" charset="0"/>
                <a:cs typeface="Times New Roman" pitchFamily="18" charset="0"/>
              </a:rPr>
              <a:t>.</a:t>
            </a:r>
          </a:p>
        </p:txBody>
      </p:sp>
    </p:spTree>
    <p:extLst>
      <p:ext uri="{BB962C8B-B14F-4D97-AF65-F5344CB8AC3E}">
        <p14:creationId xmlns:p14="http://schemas.microsoft.com/office/powerpoint/2010/main" val="3740517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rmAutofit fontScale="62500" lnSpcReduction="20000"/>
          </a:bodyPr>
          <a:lstStyle/>
          <a:p>
            <a:pPr algn="just" eaLnBrk="1" fontAlgn="auto" hangingPunct="1">
              <a:lnSpc>
                <a:spcPct val="120000"/>
              </a:lnSpc>
              <a:spcAft>
                <a:spcPts val="0"/>
              </a:spcAft>
              <a:defRPr/>
            </a:pPr>
            <a:r>
              <a:rPr lang="en-US" sz="8800" b="0" u="sng" dirty="0">
                <a:solidFill>
                  <a:srgbClr val="FFFF00"/>
                </a:solidFill>
                <a:latin typeface="+mj-lt"/>
                <a:ea typeface="Tahoma" pitchFamily="34" charset="0"/>
                <a:cs typeface="Times New Roman" pitchFamily="18" charset="0"/>
              </a:rPr>
              <a:t>Tk2:</a:t>
            </a:r>
            <a:r>
              <a:rPr lang="vi-VN" sz="8800" b="0" dirty="0">
                <a:solidFill>
                  <a:schemeClr val="bg1"/>
                </a:solidFill>
                <a:latin typeface="+mj-lt"/>
                <a:ea typeface="Tahoma" pitchFamily="34" charset="0"/>
                <a:cs typeface="Times New Roman" pitchFamily="18" charset="0"/>
              </a:rPr>
              <a:t> Giơ tay con cầu Trời mưa yêu thương vào đời những lòng ai đã cằn khô nay sẽ hồi sinh. Ôi vui thay tới ngày bao u mê lỗi đời Chúa dủ tình thương tha. </a:t>
            </a:r>
            <a:endParaRPr lang="en-US" sz="88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1600635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rmAutofit fontScale="62500" lnSpcReduction="20000"/>
          </a:bodyPr>
          <a:lstStyle/>
          <a:p>
            <a:pPr algn="just" eaLnBrk="1" fontAlgn="auto" hangingPunct="1">
              <a:lnSpc>
                <a:spcPct val="120000"/>
              </a:lnSpc>
              <a:spcAft>
                <a:spcPts val="0"/>
              </a:spcAft>
              <a:defRPr/>
            </a:pPr>
            <a:r>
              <a:rPr lang="en-US" sz="8800" b="0" u="sng" dirty="0" err="1">
                <a:solidFill>
                  <a:srgbClr val="FFFF00"/>
                </a:solidFill>
                <a:latin typeface="+mj-lt"/>
                <a:ea typeface="Tahoma" pitchFamily="34" charset="0"/>
                <a:cs typeface="Times New Roman" pitchFamily="18" charset="0"/>
              </a:rPr>
              <a:t>Đk</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Trời</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cao</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xin</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đổ</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sương</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Tầng</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mây</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hỡi</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mưa</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đấng</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công</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bình</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mưa</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Vị</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Cứu</a:t>
            </a:r>
            <a:r>
              <a:rPr lang="en-US" sz="8800" b="0" dirty="0">
                <a:solidFill>
                  <a:schemeClr val="bg1"/>
                </a:solidFill>
                <a:latin typeface="+mj-lt"/>
                <a:ea typeface="Tahoma" pitchFamily="34" charset="0"/>
                <a:cs typeface="Times New Roman" pitchFamily="18" charset="0"/>
              </a:rPr>
              <a:t> </a:t>
            </a:r>
            <a:r>
              <a:rPr lang="en-US" sz="8800" b="0" dirty="0" err="1">
                <a:solidFill>
                  <a:schemeClr val="bg1"/>
                </a:solidFill>
                <a:latin typeface="+mj-lt"/>
                <a:ea typeface="Tahoma" pitchFamily="34" charset="0"/>
                <a:cs typeface="Times New Roman" pitchFamily="18" charset="0"/>
              </a:rPr>
              <a:t>Tinh</a:t>
            </a:r>
            <a:r>
              <a:rPr lang="en-US" sz="8800" b="0" dirty="0">
                <a:solidFill>
                  <a:schemeClr val="bg1"/>
                </a:solidFill>
                <a:latin typeface="+mj-lt"/>
                <a:ea typeface="Tahoma" pitchFamily="34" charset="0"/>
                <a:cs typeface="Times New Roman" pitchFamily="18" charset="0"/>
              </a:rPr>
              <a:t>. </a:t>
            </a:r>
            <a:r>
              <a:rPr lang="vi-VN" sz="8800" b="0" dirty="0">
                <a:solidFill>
                  <a:schemeClr val="bg1"/>
                </a:solidFill>
                <a:latin typeface="+mj-lt"/>
                <a:ea typeface="Tahoma" pitchFamily="34" charset="0"/>
                <a:cs typeface="Times New Roman" pitchFamily="18" charset="0"/>
              </a:rPr>
              <a:t>Đồng nương nay cằn khô. Mong chân người lành gieo yêu thương</a:t>
            </a:r>
            <a:r>
              <a:rPr lang="en-US" sz="8800" b="0" dirty="0">
                <a:solidFill>
                  <a:schemeClr val="bg1"/>
                </a:solidFill>
                <a:latin typeface="+mj-lt"/>
                <a:ea typeface="Tahoma" pitchFamily="34" charset="0"/>
                <a:cs typeface="Times New Roman" pitchFamily="18" charset="0"/>
              </a:rPr>
              <a:t>.</a:t>
            </a:r>
          </a:p>
        </p:txBody>
      </p:sp>
    </p:spTree>
    <p:extLst>
      <p:ext uri="{BB962C8B-B14F-4D97-AF65-F5344CB8AC3E}">
        <p14:creationId xmlns:p14="http://schemas.microsoft.com/office/powerpoint/2010/main" val="2076583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598613"/>
            <a:ext cx="7772400" cy="1101725"/>
          </a:xfrm>
        </p:spPr>
        <p:txBody>
          <a:bodyPr/>
          <a:lstStyle/>
          <a:p>
            <a:pPr eaLnBrk="1" hangingPunct="1"/>
            <a:r>
              <a:rPr lang="en-US" b="0">
                <a:latin typeface="+mj-lt"/>
              </a:rPr>
              <a:t/>
            </a:r>
            <a:br>
              <a:rPr lang="en-US" b="0">
                <a:latin typeface="+mj-lt"/>
              </a:rPr>
            </a:br>
            <a:endParaRPr lang="en-US" b="0">
              <a:latin typeface="+mj-lt"/>
            </a:endParaRPr>
          </a:p>
        </p:txBody>
      </p:sp>
      <p:sp>
        <p:nvSpPr>
          <p:cNvPr id="81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81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800" b="0">
                <a:solidFill>
                  <a:srgbClr val="000000"/>
                </a:solidFill>
                <a:latin typeface="Arial" charset="0"/>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775224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1">
      <a:majorFont>
        <a:latin typeface="UTM American Sans"/>
        <a:ea typeface=""/>
        <a:cs typeface=""/>
      </a:majorFont>
      <a:minorFont>
        <a:latin typeface="UTM American Sans"/>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ustom 1">
      <a:majorFont>
        <a:latin typeface="UTM American Sans"/>
        <a:ea typeface=""/>
        <a:cs typeface=""/>
      </a:majorFont>
      <a:minorFont>
        <a:latin typeface="UTM American Sans"/>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Custom 1">
      <a:majorFont>
        <a:latin typeface="UTM American Sans"/>
        <a:ea typeface=""/>
        <a:cs typeface=""/>
      </a:majorFont>
      <a:minorFont>
        <a:latin typeface="UTM American Sans"/>
        <a:ea typeface=""/>
        <a:cs typeface=""/>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4.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themeOverride>
</file>

<file path=docProps/app.xml><?xml version="1.0" encoding="utf-8"?>
<Properties xmlns="http://schemas.openxmlformats.org/officeDocument/2006/extended-properties" xmlns:vt="http://schemas.openxmlformats.org/officeDocument/2006/docPropsVTypes">
  <Template>Hardcover</Template>
  <TotalTime>38925812</TotalTime>
  <Words>1097</Words>
  <Application>Microsoft Office PowerPoint</Application>
  <PresentationFormat>On-screen Show (16:9)</PresentationFormat>
  <Paragraphs>68</Paragraphs>
  <Slides>42</Slides>
  <Notes>10</Notes>
  <HiddenSlides>0</HiddenSlides>
  <MMClips>0</MMClips>
  <ScaleCrop>false</ScaleCrop>
  <HeadingPairs>
    <vt:vector size="4" baseType="variant">
      <vt:variant>
        <vt:lpstr>Theme</vt:lpstr>
      </vt:variant>
      <vt:variant>
        <vt:i4>9</vt:i4>
      </vt:variant>
      <vt:variant>
        <vt:lpstr>Slide Titles</vt:lpstr>
      </vt:variant>
      <vt:variant>
        <vt:i4>42</vt:i4>
      </vt:variant>
    </vt:vector>
  </HeadingPairs>
  <TitlesOfParts>
    <vt:vector size="51" baseType="lpstr">
      <vt:lpstr>Flow</vt:lpstr>
      <vt:lpstr>Technic</vt:lpstr>
      <vt:lpstr>Thatch</vt:lpstr>
      <vt:lpstr>14_Default Design</vt:lpstr>
      <vt:lpstr>36_Default Design</vt:lpstr>
      <vt:lpstr>Default Design</vt:lpstr>
      <vt:lpstr>1_Default Design</vt:lpstr>
      <vt:lpstr>2_Default Design</vt:lpstr>
      <vt:lpstr>3_Default Design</vt:lpstr>
      <vt:lpstr> </vt:lpstr>
      <vt:lpstr> </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Đk: Trời cao hãy đổ mưa xuống, và ngàn mây hãy mưa Đấng chuộc tội. Trời cao hãy đổ sương xuống, và ngàn mây hãy mưa Đấng Cứu đời.</vt:lpstr>
      <vt:lpstr>Tk1: Trong đêm u tối chúng con mong ngày mau tới, như nai đang khát ước mong mau tìm thấy suối. Chúa ơi! Dừng con giận Chúa lại thôi. Chúa ơi! Đoàn con đã hối tội rồi.</vt:lpstr>
      <vt:lpstr>Đk: Trời cao hãy đổ mưa xuống, và ngàn mây hãy mưa Đấng chuộc tội. Trời cao hãy đổ sương xuống, và ngàn mây hãy mưa Đấng Cứu đời.</vt:lpstr>
      <vt:lpstr>Tk2: Thương xem dân Chúa, đớn đau mây sầu che lối, luôn mong Chiên Thánh đến đây cải tạo thế giới, cứu dân, đập tan xiềng xích tội nhơ, Chúa ơi, lòng nhân từ Chúa vô bờ.</vt:lpstr>
      <vt:lpstr>Đk: Trời cao hãy đổ mưa xuống, và ngàn mây hãy mưa Đấng chuộc tội. Trời cao hãy đổ sương xuống, và ngàn mây hãy mưa Đấng Cứu đời.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TuanHoang</dc:creator>
  <cp:lastModifiedBy>Hùng Nam</cp:lastModifiedBy>
  <cp:revision>1864</cp:revision>
  <dcterms:created xsi:type="dcterms:W3CDTF">2013-07-30T12:23:13Z</dcterms:created>
  <dcterms:modified xsi:type="dcterms:W3CDTF">2024-12-19T03:03:42Z</dcterms:modified>
</cp:coreProperties>
</file>