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56" r:id="rId3"/>
    <p:sldMasterId id="2147483840" r:id="rId4"/>
    <p:sldMasterId id="2147483852" r:id="rId5"/>
    <p:sldMasterId id="2147483883" r:id="rId6"/>
    <p:sldMasterId id="2147483895" r:id="rId7"/>
    <p:sldMasterId id="2147483907" r:id="rId8"/>
    <p:sldMasterId id="2147483919" r:id="rId9"/>
    <p:sldMasterId id="2147483931" r:id="rId10"/>
    <p:sldMasterId id="2147483943" r:id="rId11"/>
    <p:sldMasterId id="2147483955" r:id="rId12"/>
    <p:sldMasterId id="2147483967" r:id="rId13"/>
    <p:sldMasterId id="2147483979" r:id="rId14"/>
  </p:sldMasterIdLst>
  <p:notesMasterIdLst>
    <p:notesMasterId r:id="rId60"/>
  </p:notesMasterIdLst>
  <p:sldIdLst>
    <p:sldId id="273" r:id="rId15"/>
    <p:sldId id="274" r:id="rId16"/>
    <p:sldId id="326" r:id="rId17"/>
    <p:sldId id="327" r:id="rId18"/>
    <p:sldId id="328" r:id="rId19"/>
    <p:sldId id="331" r:id="rId20"/>
    <p:sldId id="329" r:id="rId21"/>
    <p:sldId id="332" r:id="rId22"/>
    <p:sldId id="317" r:id="rId23"/>
    <p:sldId id="275" r:id="rId24"/>
    <p:sldId id="276" r:id="rId25"/>
    <p:sldId id="318" r:id="rId26"/>
    <p:sldId id="303" r:id="rId27"/>
    <p:sldId id="319" r:id="rId28"/>
    <p:sldId id="334" r:id="rId29"/>
    <p:sldId id="335" r:id="rId30"/>
    <p:sldId id="336" r:id="rId31"/>
    <p:sldId id="337" r:id="rId32"/>
    <p:sldId id="338" r:id="rId33"/>
    <p:sldId id="339" r:id="rId34"/>
    <p:sldId id="304" r:id="rId35"/>
    <p:sldId id="346" r:id="rId36"/>
    <p:sldId id="347" r:id="rId37"/>
    <p:sldId id="348" r:id="rId38"/>
    <p:sldId id="349" r:id="rId39"/>
    <p:sldId id="350" r:id="rId40"/>
    <p:sldId id="351" r:id="rId41"/>
    <p:sldId id="358" r:id="rId42"/>
    <p:sldId id="340" r:id="rId43"/>
    <p:sldId id="341" r:id="rId44"/>
    <p:sldId id="342" r:id="rId45"/>
    <p:sldId id="364" r:id="rId46"/>
    <p:sldId id="344" r:id="rId47"/>
    <p:sldId id="365" r:id="rId48"/>
    <p:sldId id="363" r:id="rId49"/>
    <p:sldId id="366" r:id="rId50"/>
    <p:sldId id="367" r:id="rId51"/>
    <p:sldId id="359" r:id="rId52"/>
    <p:sldId id="352" r:id="rId53"/>
    <p:sldId id="354" r:id="rId54"/>
    <p:sldId id="353" r:id="rId55"/>
    <p:sldId id="356" r:id="rId56"/>
    <p:sldId id="361" r:id="rId57"/>
    <p:sldId id="362" r:id="rId58"/>
    <p:sldId id="360"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3" y="1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77351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273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45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3532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692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6780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708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73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431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74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199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8822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223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19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7989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9718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574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7050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3877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94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6708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8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8147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9660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4570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476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2382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00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507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896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53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503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9271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2693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5497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03975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22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58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7204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4658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6435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84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565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601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3159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0343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8448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03975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22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58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7204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4658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64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235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8492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601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3159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0343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84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77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43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00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16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96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729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260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46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39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8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0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83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7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2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5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6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1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985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024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39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946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02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44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49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503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951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534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03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541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12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036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810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4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95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574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690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265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5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98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2809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911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390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80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206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710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28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08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26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512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9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61721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51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91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38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593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556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62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04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95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4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91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61721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5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9157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38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593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556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62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044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95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48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913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4095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940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18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6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0973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00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686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3183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089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598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27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5223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157815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32463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49008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49008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67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15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8236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344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71644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00523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00523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66542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Hai</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90297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Con cứ xin, rồi Cha ban </a:t>
            </a:r>
            <a:r>
              <a:rPr lang="vi-VN" sz="7200" dirty="0" smtClean="0">
                <a:solidFill>
                  <a:srgbClr val="002060"/>
                </a:solidFill>
                <a:ea typeface="Times" pitchFamily="34" charset="0"/>
                <a:cs typeface="Times New Roman" pitchFamily="18" charset="0"/>
              </a:rPr>
              <a:t>tặng</a:t>
            </a:r>
            <a:r>
              <a:rPr lang="en-US" sz="7200" dirty="0" smtClean="0">
                <a:solidFill>
                  <a:srgbClr val="002060"/>
                </a:solidFill>
                <a:ea typeface="Times" pitchFamily="34" charset="0"/>
                <a:cs typeface="Times New Roman" pitchFamily="18" charset="0"/>
              </a:rPr>
              <a:t> </a:t>
            </a:r>
            <a:r>
              <a:rPr lang="vi-VN" sz="7200" dirty="0" smtClean="0">
                <a:solidFill>
                  <a:srgbClr val="002060"/>
                </a:solidFill>
                <a:ea typeface="Times" pitchFamily="34" charset="0"/>
                <a:cs typeface="Times New Roman" pitchFamily="18" charset="0"/>
              </a:rPr>
              <a:t>muôn </a:t>
            </a:r>
            <a:r>
              <a:rPr lang="vi-VN" sz="7200" dirty="0">
                <a:solidFill>
                  <a:srgbClr val="002060"/>
                </a:solidFill>
                <a:ea typeface="Times" pitchFamily="34" charset="0"/>
                <a:cs typeface="Times New Roman" pitchFamily="18" charset="0"/>
              </a:rPr>
              <a:t>dân nước làm sản nghiệp riêng.</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latin typeface="+mj-lt"/>
                <a:cs typeface="Times New Roman" pitchFamily="18" charset="0"/>
              </a:rPr>
              <a:t>Đáp</a:t>
            </a:r>
            <a:r>
              <a:rPr lang="en-US" sz="3200" b="1" u="sng" dirty="0">
                <a:solidFill>
                  <a:srgbClr val="C00000"/>
                </a:solidFill>
                <a:latin typeface="+mj-lt"/>
                <a:cs typeface="Times New Roman" pitchFamily="18" charset="0"/>
              </a:rPr>
              <a:t> </a:t>
            </a:r>
            <a:r>
              <a:rPr lang="en-US" sz="3200" b="1" u="sng" dirty="0" err="1">
                <a:solidFill>
                  <a:srgbClr val="C00000"/>
                </a:solidFill>
                <a:latin typeface="+mj-lt"/>
                <a:cs typeface="Times New Roman" pitchFamily="18" charset="0"/>
              </a:rPr>
              <a:t>ca</a:t>
            </a:r>
            <a:r>
              <a:rPr lang="en-US" sz="3200" b="1" u="sng" dirty="0">
                <a:solidFill>
                  <a:srgbClr val="C00000"/>
                </a:solidFill>
                <a:latin typeface="+mj-lt"/>
                <a:cs typeface="Times New Roman" pitchFamily="18" charset="0"/>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3218"/>
            <a:ext cx="2933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1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smtClean="0">
                <a:solidFill>
                  <a:srgbClr val="002060"/>
                </a:solidFill>
                <a:ea typeface="Times" pitchFamily="34" charset="0"/>
                <a:cs typeface="Times New Roman" pitchFamily="18" charset="0"/>
              </a:rPr>
              <a:t>Đức </a:t>
            </a:r>
            <a:r>
              <a:rPr lang="vi-VN" sz="5800" dirty="0">
                <a:solidFill>
                  <a:srgbClr val="002060"/>
                </a:solidFill>
                <a:ea typeface="Times" pitchFamily="34" charset="0"/>
                <a:cs typeface="Times New Roman" pitchFamily="18" charset="0"/>
              </a:rPr>
              <a:t>Giê-su rao giảng Tin Mừng Nước Trời, và chữa hết mọi kẻ bệnh hoạn tật nguyền trong dân.</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22420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27441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4948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495800" y="2952750"/>
            <a:ext cx="4572000" cy="1446550"/>
          </a:xfrm>
          <a:prstGeom prst="rect">
            <a:avLst/>
          </a:prstGeom>
        </p:spPr>
        <p:txBody>
          <a:bodyPr>
            <a:spAutoFit/>
          </a:bodyPr>
          <a:lstStyle/>
          <a:p>
            <a:pPr algn="ctr"/>
            <a:r>
              <a:rPr lang="en-US" sz="4400" dirty="0" err="1">
                <a:solidFill>
                  <a:srgbClr val="C00000"/>
                </a:solidFill>
                <a:ea typeface="Times" pitchFamily="34" charset="0"/>
                <a:cs typeface="Times New Roman" pitchFamily="18" charset="0"/>
              </a:rPr>
              <a:t>Dâng</a:t>
            </a:r>
            <a:r>
              <a:rPr lang="en-US" sz="4400" dirty="0">
                <a:solidFill>
                  <a:srgbClr val="C00000"/>
                </a:solidFill>
                <a:ea typeface="Times" pitchFamily="34" charset="0"/>
                <a:cs typeface="Times New Roman" pitchFamily="18" charset="0"/>
              </a:rPr>
              <a:t> </a:t>
            </a:r>
            <a:r>
              <a:rPr lang="en-US" sz="4400" dirty="0" err="1">
                <a:solidFill>
                  <a:srgbClr val="C00000"/>
                </a:solidFill>
                <a:ea typeface="Times" pitchFamily="34" charset="0"/>
                <a:cs typeface="Times New Roman" pitchFamily="18" charset="0"/>
              </a:rPr>
              <a:t>Người</a:t>
            </a:r>
            <a:r>
              <a:rPr lang="en-US" sz="4400" dirty="0">
                <a:solidFill>
                  <a:srgbClr val="C00000"/>
                </a:solidFill>
                <a:ea typeface="Times" pitchFamily="34" charset="0"/>
                <a:cs typeface="Times New Roman" pitchFamily="18" charset="0"/>
              </a:rPr>
              <a:t/>
            </a:r>
            <a:br>
              <a:rPr lang="en-US" sz="4400" dirty="0">
                <a:solidFill>
                  <a:srgbClr val="C00000"/>
                </a:solidFill>
                <a:ea typeface="Times" pitchFamily="34" charset="0"/>
                <a:cs typeface="Times New Roman" pitchFamily="18" charset="0"/>
              </a:rPr>
            </a:br>
            <a:r>
              <a:rPr lang="en-US" sz="4400" dirty="0" err="1">
                <a:solidFill>
                  <a:srgbClr val="002060"/>
                </a:solidFill>
                <a:ea typeface="Times" pitchFamily="34" charset="0"/>
                <a:cs typeface="Times New Roman" pitchFamily="18" charset="0"/>
              </a:rPr>
              <a:t>Phanxico</a:t>
            </a:r>
            <a:endParaRPr lang="en-US" sz="1200" dirty="0"/>
          </a:p>
        </p:txBody>
      </p:sp>
    </p:spTree>
    <p:extLst>
      <p:ext uri="{BB962C8B-B14F-4D97-AF65-F5344CB8AC3E}">
        <p14:creationId xmlns:p14="http://schemas.microsoft.com/office/powerpoint/2010/main" val="67656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Tk1.</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Dâng Người bánh rượu í a thơm nồng. Hiệp dâng với bao tình yêu. Dâng lên những lời nguyện ước. Dâng lên những nỗi vui buồn. Dâng Người mơ ước thắm tươi, và nguyện dâng lên trót cuộc đời.</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4011522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err="1" smtClean="0">
                <a:solidFill>
                  <a:srgbClr val="C00000"/>
                </a:solidFill>
                <a:ea typeface="Times" pitchFamily="34" charset="0"/>
                <a:cs typeface="Times New Roman" pitchFamily="18" charset="0"/>
              </a:rPr>
              <a:t>Đk</a:t>
            </a:r>
            <a:r>
              <a:rPr lang="en-US" sz="5400" dirty="0" smtClean="0">
                <a:solidFill>
                  <a:srgbClr val="C00000"/>
                </a:solidFill>
                <a:ea typeface="Times" pitchFamily="34" charset="0"/>
                <a:cs typeface="Times New Roman" pitchFamily="18" charset="0"/>
              </a:rPr>
              <a:t>.</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Dâng lên Người lời nguyện ngát hương, dâng Người ngàn tiếng ca mừng. Lòng thành và bánh thơm rượu ngon, dâng lên Chúa thương nhận lời.</a:t>
            </a:r>
          </a:p>
        </p:txBody>
      </p:sp>
    </p:spTree>
    <p:extLst>
      <p:ext uri="{BB962C8B-B14F-4D97-AF65-F5344CB8AC3E}">
        <p14:creationId xmlns:p14="http://schemas.microsoft.com/office/powerpoint/2010/main" val="2584436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700" dirty="0" smtClean="0">
                <a:solidFill>
                  <a:srgbClr val="C00000"/>
                </a:solidFill>
                <a:ea typeface="Times" pitchFamily="34" charset="0"/>
                <a:cs typeface="Times New Roman" pitchFamily="18" charset="0"/>
              </a:rPr>
              <a:t>Tk2.</a:t>
            </a:r>
            <a:r>
              <a:rPr lang="en-US" sz="4700" dirty="0">
                <a:solidFill>
                  <a:srgbClr val="002060"/>
                </a:solidFill>
                <a:ea typeface="Times" pitchFamily="34" charset="0"/>
                <a:cs typeface="Times New Roman" pitchFamily="18" charset="0"/>
              </a:rPr>
              <a:t> </a:t>
            </a:r>
            <a:r>
              <a:rPr lang="vi-VN" sz="4700" dirty="0" smtClean="0">
                <a:solidFill>
                  <a:srgbClr val="002060"/>
                </a:solidFill>
                <a:ea typeface="Times" pitchFamily="34" charset="0"/>
                <a:cs typeface="Times New Roman" pitchFamily="18" charset="0"/>
              </a:rPr>
              <a:t>Dâng </a:t>
            </a:r>
            <a:r>
              <a:rPr lang="vi-VN" sz="4700" dirty="0">
                <a:solidFill>
                  <a:srgbClr val="002060"/>
                </a:solidFill>
                <a:ea typeface="Times" pitchFamily="34" charset="0"/>
                <a:cs typeface="Times New Roman" pitchFamily="18" charset="0"/>
              </a:rPr>
              <a:t>Người những ngày tháng trong cuộc đời. Đường đi khó nguy đầy vơi. Bao nhiêu bước đường lầm lỗi. Bao nhiêu yếu đuối trong đời. Tâm thành dâng Chúa, Chúa ơi! Nguyện đỡ nâng con với tình Người.</a:t>
            </a:r>
            <a:endParaRPr lang="en-US" sz="47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3614931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err="1" smtClean="0">
                <a:solidFill>
                  <a:srgbClr val="C00000"/>
                </a:solidFill>
                <a:ea typeface="Times" pitchFamily="34" charset="0"/>
                <a:cs typeface="Times New Roman" pitchFamily="18" charset="0"/>
              </a:rPr>
              <a:t>Đk</a:t>
            </a:r>
            <a:r>
              <a:rPr lang="en-US" sz="5400" dirty="0" smtClean="0">
                <a:solidFill>
                  <a:srgbClr val="C00000"/>
                </a:solidFill>
                <a:ea typeface="Times" pitchFamily="34" charset="0"/>
                <a:cs typeface="Times New Roman" pitchFamily="18" charset="0"/>
              </a:rPr>
              <a:t>.</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Dâng lên Người lời nguyện ngát hương, dâng Người ngàn tiếng ca mừng. Lòng thành và bánh thơm rượu ngon, dâng lên Chúa thương nhận lời.</a:t>
            </a:r>
          </a:p>
        </p:txBody>
      </p:sp>
    </p:spTree>
    <p:extLst>
      <p:ext uri="{BB962C8B-B14F-4D97-AF65-F5344CB8AC3E}">
        <p14:creationId xmlns:p14="http://schemas.microsoft.com/office/powerpoint/2010/main" val="409639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700" dirty="0" smtClean="0">
                <a:solidFill>
                  <a:srgbClr val="C00000"/>
                </a:solidFill>
                <a:ea typeface="Times" pitchFamily="34" charset="0"/>
                <a:cs typeface="Times New Roman" pitchFamily="18" charset="0"/>
              </a:rPr>
              <a:t>Tk3.</a:t>
            </a:r>
            <a:r>
              <a:rPr lang="en-US" sz="4700" dirty="0" smtClean="0">
                <a:solidFill>
                  <a:srgbClr val="002060"/>
                </a:solidFill>
                <a:ea typeface="Times" pitchFamily="34" charset="0"/>
                <a:cs typeface="Times New Roman" pitchFamily="18" charset="0"/>
              </a:rPr>
              <a:t> </a:t>
            </a:r>
            <a:r>
              <a:rPr lang="vi-VN" sz="4700" dirty="0">
                <a:solidFill>
                  <a:srgbClr val="002060"/>
                </a:solidFill>
                <a:ea typeface="Times" pitchFamily="34" charset="0"/>
                <a:cs typeface="Times New Roman" pitchFamily="18" charset="0"/>
              </a:rPr>
              <a:t>Dâng Người tấm lòng xiết bao vô tình. Nguyện xin sáng soi huyền linh. Cho con những niềm tin kính, cho con vững mãi ân tình. Xin lòng bác ái thắm xinh, tìm tình yêu quên chính phận mình..</a:t>
            </a:r>
            <a:endParaRPr lang="en-US" sz="47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234109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554424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err="1" smtClean="0">
                <a:solidFill>
                  <a:srgbClr val="C00000"/>
                </a:solidFill>
                <a:ea typeface="Times" pitchFamily="34" charset="0"/>
                <a:cs typeface="Times New Roman" pitchFamily="18" charset="0"/>
              </a:rPr>
              <a:t>Đk</a:t>
            </a:r>
            <a:r>
              <a:rPr lang="en-US" sz="5400" dirty="0" smtClean="0">
                <a:solidFill>
                  <a:srgbClr val="C00000"/>
                </a:solidFill>
                <a:ea typeface="Times" pitchFamily="34" charset="0"/>
                <a:cs typeface="Times New Roman" pitchFamily="18" charset="0"/>
              </a:rPr>
              <a:t>.</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Dâng lên Người lời nguyện ngát hương, dâng Người ngàn tiếng ca mừng. Lòng thành và bánh thơm rượu ngon, dâng lên Chúa thương nhận lời.</a:t>
            </a:r>
          </a:p>
        </p:txBody>
      </p:sp>
    </p:spTree>
    <p:extLst>
      <p:ext uri="{BB962C8B-B14F-4D97-AF65-F5344CB8AC3E}">
        <p14:creationId xmlns:p14="http://schemas.microsoft.com/office/powerpoint/2010/main" val="217183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42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793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8374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55678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04058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9580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a:t>
            </a:r>
            <a:r>
              <a:rPr lang="en-US" sz="5400" b="1" dirty="0" err="1" smtClean="0">
                <a:solidFill>
                  <a:srgbClr val="002060"/>
                </a:solidFill>
                <a:ea typeface="Segoe UI Black" panose="020B0A02040204020203" pitchFamily="34" charset="0"/>
              </a:rPr>
              <a:t>ấng</a:t>
            </a:r>
            <a:r>
              <a:rPr lang="en-US" sz="5400" b="1" dirty="0" smtClean="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err="1">
                <a:solidFill>
                  <a:srgbClr val="002060"/>
                </a:solidFill>
                <a:ea typeface="Segoe UI Black" panose="020B0A02040204020203" pitchFamily="34" charset="0"/>
              </a:rPr>
              <a:t>Xin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35838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77677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r>
              <a:rPr lang="vi-VN" sz="5800" dirty="0">
                <a:solidFill>
                  <a:srgbClr val="C00000"/>
                </a:solidFill>
                <a:ea typeface="Times" pitchFamily="34" charset="0"/>
                <a:cs typeface="Times New Roman" pitchFamily="18" charset="0"/>
              </a:rPr>
              <a:t>CA </a:t>
            </a:r>
            <a:r>
              <a:rPr lang="en-US" sz="5800" dirty="0" smtClean="0">
                <a:solidFill>
                  <a:srgbClr val="C00000"/>
                </a:solidFill>
                <a:ea typeface="Times" pitchFamily="34" charset="0"/>
                <a:cs typeface="Times New Roman" pitchFamily="18" charset="0"/>
              </a:rPr>
              <a:t>NGUYỆN HIỆP </a:t>
            </a:r>
            <a:r>
              <a:rPr lang="vi-VN" sz="5800" dirty="0" smtClean="0">
                <a:solidFill>
                  <a:srgbClr val="C00000"/>
                </a:solidFill>
                <a:ea typeface="Times" pitchFamily="34" charset="0"/>
                <a:cs typeface="Times New Roman" pitchFamily="18" charset="0"/>
              </a:rPr>
              <a:t>LỄ</a:t>
            </a:r>
            <a:r>
              <a:rPr lang="vi-VN" sz="5800" dirty="0">
                <a:solidFill>
                  <a:srgbClr val="C00000"/>
                </a:solidFill>
                <a:ea typeface="Times" pitchFamily="34" charset="0"/>
                <a:cs typeface="Times New Roman" pitchFamily="18" charset="0"/>
              </a:rPr>
              <a:t/>
            </a:r>
            <a:br>
              <a:rPr lang="vi-VN" sz="5800" dirty="0">
                <a:solidFill>
                  <a:srgbClr val="C00000"/>
                </a:solidFill>
                <a:ea typeface="Times" pitchFamily="34" charset="0"/>
                <a:cs typeface="Times New Roman" pitchFamily="18" charset="0"/>
              </a:rPr>
            </a:br>
            <a:r>
              <a:rPr lang="vi-VN" sz="5800" dirty="0" smtClean="0">
                <a:solidFill>
                  <a:srgbClr val="C00000"/>
                </a:solidFill>
                <a:ea typeface="Times" pitchFamily="34" charset="0"/>
                <a:cs typeface="Times New Roman" pitchFamily="18" charset="0"/>
              </a:rPr>
              <a:t>Ánh Sáng Muôn Dân</a:t>
            </a:r>
            <a:r>
              <a:rPr lang="en-US" sz="5800" dirty="0" smtClean="0">
                <a:solidFill>
                  <a:srgbClr val="C00000"/>
                </a:solidFill>
                <a:ea typeface="Times" pitchFamily="34" charset="0"/>
                <a:cs typeface="Times New Roman" pitchFamily="18" charset="0"/>
              </a:rPr>
              <a:t/>
            </a:r>
            <a:br>
              <a:rPr lang="en-US" sz="5800" dirty="0" smtClean="0">
                <a:solidFill>
                  <a:srgbClr val="C00000"/>
                </a:solidFill>
                <a:ea typeface="Times" pitchFamily="34" charset="0"/>
                <a:cs typeface="Times New Roman" pitchFamily="18" charset="0"/>
              </a:rPr>
            </a:br>
            <a:r>
              <a:rPr lang="vi-VN" sz="5800" dirty="0" smtClean="0">
                <a:solidFill>
                  <a:srgbClr val="002060"/>
                </a:solidFill>
                <a:ea typeface="Times" pitchFamily="34" charset="0"/>
                <a:cs typeface="Times New Roman" pitchFamily="18" charset="0"/>
              </a:rPr>
              <a:t>Giang Tâm</a:t>
            </a:r>
            <a:endParaRPr lang="vi-VN" sz="5800" dirty="0">
              <a:solidFill>
                <a:srgbClr val="002060"/>
              </a:solidFill>
              <a:ea typeface="Times" pitchFamily="34" charset="0"/>
              <a:cs typeface="Times New Roman" pitchFamily="18" charset="0"/>
            </a:endParaRPr>
          </a:p>
        </p:txBody>
      </p:sp>
    </p:spTree>
    <p:extLst>
      <p:ext uri="{BB962C8B-B14F-4D97-AF65-F5344CB8AC3E}">
        <p14:creationId xmlns:p14="http://schemas.microsoft.com/office/powerpoint/2010/main" val="787540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r>
              <a:rPr lang="vi-VN" sz="5800" dirty="0">
                <a:solidFill>
                  <a:srgbClr val="C00000"/>
                </a:solidFill>
                <a:ea typeface="Times" pitchFamily="34" charset="0"/>
                <a:cs typeface="Times New Roman" pitchFamily="18" charset="0"/>
              </a:rPr>
              <a:t>CA NHẬP LỄ</a:t>
            </a:r>
            <a:br>
              <a:rPr lang="vi-VN" sz="5800" dirty="0">
                <a:solidFill>
                  <a:srgbClr val="C00000"/>
                </a:solidFill>
                <a:ea typeface="Times" pitchFamily="34" charset="0"/>
                <a:cs typeface="Times New Roman" pitchFamily="18" charset="0"/>
              </a:rPr>
            </a:br>
            <a:r>
              <a:rPr lang="vi-VN" sz="5800" dirty="0" smtClean="0">
                <a:solidFill>
                  <a:srgbClr val="C00000"/>
                </a:solidFill>
                <a:ea typeface="Times" pitchFamily="34" charset="0"/>
                <a:cs typeface="Times New Roman" pitchFamily="18" charset="0"/>
              </a:rPr>
              <a:t>Về Đây Hỡi Người</a:t>
            </a:r>
            <a:r>
              <a:rPr lang="vi-VN" sz="5800" dirty="0">
                <a:solidFill>
                  <a:srgbClr val="C00000"/>
                </a:solidFill>
                <a:ea typeface="Times" pitchFamily="34" charset="0"/>
                <a:cs typeface="Times New Roman" pitchFamily="18" charset="0"/>
              </a:rPr>
              <a:t/>
            </a:r>
            <a:br>
              <a:rPr lang="vi-VN" sz="5800" dirty="0">
                <a:solidFill>
                  <a:srgbClr val="C00000"/>
                </a:solidFill>
                <a:ea typeface="Times" pitchFamily="34" charset="0"/>
                <a:cs typeface="Times New Roman" pitchFamily="18" charset="0"/>
              </a:rPr>
            </a:br>
            <a:r>
              <a:rPr lang="vi-VN" sz="5800" dirty="0" smtClean="0">
                <a:solidFill>
                  <a:srgbClr val="002060"/>
                </a:solidFill>
                <a:ea typeface="Times" pitchFamily="34" charset="0"/>
                <a:cs typeface="Times New Roman" pitchFamily="18" charset="0"/>
              </a:rPr>
              <a:t>Lan Thanh</a:t>
            </a:r>
            <a:endParaRPr lang="vi-VN" sz="5800" dirty="0">
              <a:solidFill>
                <a:srgbClr val="002060"/>
              </a:solidFill>
              <a:ea typeface="Times" pitchFamily="34" charset="0"/>
              <a:cs typeface="Times New Roman" pitchFamily="18" charset="0"/>
            </a:endParaRPr>
          </a:p>
        </p:txBody>
      </p:sp>
    </p:spTree>
    <p:extLst>
      <p:ext uri="{BB962C8B-B14F-4D97-AF65-F5344CB8AC3E}">
        <p14:creationId xmlns:p14="http://schemas.microsoft.com/office/powerpoint/2010/main" val="291653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3229479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Tk1.</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Từ phương Đông ba vị hiền vương, theo sao sáng dấn bước lên đường. Tìm về Đấng Cứu Tinh xa vượt dặm trường. Dâng tiến Chúa mộc dược, vàng quý, nhũ hương</a:t>
            </a:r>
            <a:r>
              <a:rPr lang="vi-VN" sz="4800" dirty="0" smtClean="0">
                <a:solidFill>
                  <a:srgbClr val="002060"/>
                </a:solidFill>
                <a:ea typeface="Times" pitchFamily="34" charset="0"/>
                <a:cs typeface="Times New Roman" pitchFamily="18" charset="0"/>
              </a:rPr>
              <a:t>.</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832506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2778601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smtClean="0">
                <a:solidFill>
                  <a:srgbClr val="C00000"/>
                </a:solidFill>
                <a:ea typeface="Times" pitchFamily="34" charset="0"/>
                <a:cs typeface="Times New Roman" pitchFamily="18" charset="0"/>
              </a:rPr>
              <a:t>Tk2.</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Muôn dân hỡi, hãy ca ngợi Chúa! Ngàn dân ơi, hãy chúc tụng Ngài! Vì tình Chúa thương ta thật là mãnh liệt. Lòng thành tín của Ngài bền vững muôn năm. </a:t>
            </a:r>
            <a:endParaRPr lang="en-US" sz="54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989063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2778601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smtClean="0">
                <a:solidFill>
                  <a:srgbClr val="C00000"/>
                </a:solidFill>
                <a:ea typeface="Times" pitchFamily="34" charset="0"/>
                <a:cs typeface="Times New Roman" pitchFamily="18" charset="0"/>
              </a:rPr>
              <a:t>Tk3.</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Này đây ánh sáng soi mọi nước, là vinh quang dân thánh của Ngài. Và này chính mắt con đã được ngắm nhìn ơn cứu rỗi diệu kì mà Chúa thương ban</a:t>
            </a:r>
            <a:r>
              <a:rPr lang="vi-VN" sz="5400" dirty="0" smtClean="0">
                <a:solidFill>
                  <a:srgbClr val="002060"/>
                </a:solidFill>
                <a:ea typeface="Times" pitchFamily="34" charset="0"/>
                <a:cs typeface="Times New Roman" pitchFamily="18" charset="0"/>
              </a:rPr>
              <a:t>.</a:t>
            </a:r>
            <a:endParaRPr lang="en-US" sz="54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811917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2778601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4754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77677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r>
              <a:rPr lang="vi-VN" sz="5800" dirty="0">
                <a:solidFill>
                  <a:srgbClr val="C00000"/>
                </a:solidFill>
                <a:ea typeface="Times" pitchFamily="34" charset="0"/>
                <a:cs typeface="Times New Roman" pitchFamily="18" charset="0"/>
              </a:rPr>
              <a:t>CA </a:t>
            </a:r>
            <a:r>
              <a:rPr lang="en-US" sz="5800" dirty="0" smtClean="0">
                <a:solidFill>
                  <a:srgbClr val="C00000"/>
                </a:solidFill>
                <a:ea typeface="Times" pitchFamily="34" charset="0"/>
                <a:cs typeface="Times New Roman" pitchFamily="18" charset="0"/>
              </a:rPr>
              <a:t>KẾT </a:t>
            </a:r>
            <a:r>
              <a:rPr lang="vi-VN" sz="5800" dirty="0" smtClean="0">
                <a:solidFill>
                  <a:srgbClr val="C00000"/>
                </a:solidFill>
                <a:ea typeface="Times" pitchFamily="34" charset="0"/>
                <a:cs typeface="Times New Roman" pitchFamily="18" charset="0"/>
              </a:rPr>
              <a:t>LỄ</a:t>
            </a:r>
            <a:r>
              <a:rPr lang="vi-VN" sz="5800" dirty="0">
                <a:solidFill>
                  <a:srgbClr val="C00000"/>
                </a:solidFill>
                <a:ea typeface="Times" pitchFamily="34" charset="0"/>
                <a:cs typeface="Times New Roman" pitchFamily="18" charset="0"/>
              </a:rPr>
              <a:t/>
            </a:r>
            <a:br>
              <a:rPr lang="vi-VN" sz="5800" dirty="0">
                <a:solidFill>
                  <a:srgbClr val="C00000"/>
                </a:solidFill>
                <a:ea typeface="Times" pitchFamily="34" charset="0"/>
                <a:cs typeface="Times New Roman" pitchFamily="18" charset="0"/>
              </a:rPr>
            </a:br>
            <a:r>
              <a:rPr lang="vi-VN" sz="5800" dirty="0" smtClean="0">
                <a:solidFill>
                  <a:srgbClr val="C00000"/>
                </a:solidFill>
                <a:ea typeface="Times" pitchFamily="34" charset="0"/>
                <a:cs typeface="Times New Roman" pitchFamily="18" charset="0"/>
              </a:rPr>
              <a:t>Về Đây Hỡi Người</a:t>
            </a:r>
            <a:r>
              <a:rPr lang="vi-VN" sz="5800" dirty="0">
                <a:solidFill>
                  <a:srgbClr val="C00000"/>
                </a:solidFill>
                <a:ea typeface="Times" pitchFamily="34" charset="0"/>
                <a:cs typeface="Times New Roman" pitchFamily="18" charset="0"/>
              </a:rPr>
              <a:t/>
            </a:r>
            <a:br>
              <a:rPr lang="vi-VN" sz="5800" dirty="0">
                <a:solidFill>
                  <a:srgbClr val="C00000"/>
                </a:solidFill>
                <a:ea typeface="Times" pitchFamily="34" charset="0"/>
                <a:cs typeface="Times New Roman" pitchFamily="18" charset="0"/>
              </a:rPr>
            </a:br>
            <a:r>
              <a:rPr lang="vi-VN" sz="5800" dirty="0" smtClean="0">
                <a:solidFill>
                  <a:srgbClr val="002060"/>
                </a:solidFill>
                <a:ea typeface="Times" pitchFamily="34" charset="0"/>
                <a:cs typeface="Times New Roman" pitchFamily="18" charset="0"/>
              </a:rPr>
              <a:t>Lan Thanh</a:t>
            </a:r>
            <a:endParaRPr lang="vi-VN" sz="5800" dirty="0">
              <a:solidFill>
                <a:srgbClr val="002060"/>
              </a:solidFill>
              <a:ea typeface="Times" pitchFamily="34" charset="0"/>
              <a:cs typeface="Times New Roman" pitchFamily="18" charset="0"/>
            </a:endParaRPr>
          </a:p>
        </p:txBody>
      </p:sp>
    </p:spTree>
    <p:extLst>
      <p:ext uri="{BB962C8B-B14F-4D97-AF65-F5344CB8AC3E}">
        <p14:creationId xmlns:p14="http://schemas.microsoft.com/office/powerpoint/2010/main" val="1026757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dirty="0" err="1" smtClean="0">
                <a:solidFill>
                  <a:srgbClr val="C00000"/>
                </a:solidFill>
                <a:ea typeface="Times" pitchFamily="34" charset="0"/>
                <a:cs typeface="Times New Roman" pitchFamily="18" charset="0"/>
              </a:rPr>
              <a:t>Đk</a:t>
            </a:r>
            <a:r>
              <a:rPr lang="en-US" dirty="0" smtClean="0">
                <a:solidFill>
                  <a:srgbClr val="C00000"/>
                </a:solidFill>
                <a:ea typeface="Times" pitchFamily="34" charset="0"/>
                <a:cs typeface="Times New Roman" pitchFamily="18" charset="0"/>
              </a:rPr>
              <a:t>.</a:t>
            </a:r>
            <a:r>
              <a:rPr lang="en-US" dirty="0" smtClean="0">
                <a:solidFill>
                  <a:srgbClr val="002060"/>
                </a:solidFill>
                <a:ea typeface="Times" pitchFamily="34" charset="0"/>
                <a:cs typeface="Times New Roman" pitchFamily="18" charset="0"/>
              </a:rPr>
              <a:t> </a:t>
            </a:r>
            <a:r>
              <a:rPr lang="vi-VN" dirty="0">
                <a:solidFill>
                  <a:srgbClr val="002060"/>
                </a:solidFill>
                <a:ea typeface="Times" pitchFamily="34" charset="0"/>
                <a:cs typeface="Times New Roman" pitchFamily="18" charset="0"/>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552105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Tk1.</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Khi sương đêm chưa tan và khi bình minh chưa đến, trong tin yêu dâng lên lời kinh đầu tiên Chúa ơi. Giữa cõi đời nổi trôi với kiếp người buồn vui, ngước trông lên cõi trời con chắp tay nguyện cầu.</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3847125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6000" dirty="0" err="1" smtClean="0">
                <a:solidFill>
                  <a:srgbClr val="C00000"/>
                </a:solidFill>
                <a:ea typeface="Times" pitchFamily="34" charset="0"/>
                <a:cs typeface="Times New Roman" pitchFamily="18" charset="0"/>
              </a:rPr>
              <a:t>Đk</a:t>
            </a:r>
            <a:r>
              <a:rPr lang="en-US" sz="6000" dirty="0" smtClean="0">
                <a:solidFill>
                  <a:srgbClr val="C00000"/>
                </a:solidFill>
                <a:ea typeface="Times" pitchFamily="34" charset="0"/>
                <a:cs typeface="Times New Roman" pitchFamily="18" charset="0"/>
              </a:rPr>
              <a:t>.</a:t>
            </a:r>
            <a:r>
              <a:rPr lang="en-US" sz="6000" dirty="0" smtClean="0">
                <a:solidFill>
                  <a:srgbClr val="002060"/>
                </a:solidFill>
                <a:ea typeface="Times" pitchFamily="34" charset="0"/>
                <a:cs typeface="Times New Roman" pitchFamily="18" charset="0"/>
              </a:rPr>
              <a:t> </a:t>
            </a:r>
            <a:r>
              <a:rPr lang="vi-VN" sz="6000" dirty="0">
                <a:solidFill>
                  <a:srgbClr val="002060"/>
                </a:solidFill>
                <a:ea typeface="Times" pitchFamily="34" charset="0"/>
                <a:cs typeface="Times New Roman" pitchFamily="18" charset="0"/>
              </a:rPr>
              <a:t>Xin cho con chân tình luôn tìm Thánh ý của Ngài và xin cho con trung thành thi hành đẹp ý Chúa thôi.</a:t>
            </a:r>
          </a:p>
        </p:txBody>
      </p:sp>
    </p:spTree>
    <p:extLst>
      <p:ext uri="{BB962C8B-B14F-4D97-AF65-F5344CB8AC3E}">
        <p14:creationId xmlns:p14="http://schemas.microsoft.com/office/powerpoint/2010/main" val="478985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Tk2.</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Khi tâm tư hân hoan và khi buồn đau tê tái, khi an vui hay khi đời rơi vào cơn lốc xoay. Với trót niềm cậy tin thắm thiết từng lời kinh, Chúa ơi xin đóai nhìn nâng đỡ con ngày ngày.</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803776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Tk3.</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Tim con luôn băn khoăn hồn con ngày đêm thao thức, như đi trong đêm đen đợi trông hừng đông sáng lên. Hãy thắp vào hồn con ánh sáng từ trời cao, dẫn đưa và dắt dìu mỗi bước trong cuộc đời.</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938497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Tk4.</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Xin cho con trung kiên dù bao hiểm nguy giăng lối, xin cho con vươn lên khỏi nơi bùn nhơ Chúa ơi. Dẫu cõi lòng nhỏ nhoi với nỗi niềm đầy vơi, hãy cho con sẵn sàng khi tiếng Cha gọi mời.</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938497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7767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Tk1.</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Đây cung điện Thiên Chúa ôi nguy nga diễm lệ, ta dừng chân đứng ngắm mà lòng thấy say mê. Ta rủ nhau đi về, về cung điện Chúa Trời. Dâng lời ca tiếng hát Thiên Chúa là nguồn vui.</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3295681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dirty="0" err="1" smtClean="0">
                <a:solidFill>
                  <a:srgbClr val="C00000"/>
                </a:solidFill>
                <a:ea typeface="Times" pitchFamily="34" charset="0"/>
                <a:cs typeface="Times New Roman" pitchFamily="18" charset="0"/>
              </a:rPr>
              <a:t>Đk</a:t>
            </a:r>
            <a:r>
              <a:rPr lang="en-US" dirty="0" smtClean="0">
                <a:solidFill>
                  <a:srgbClr val="C00000"/>
                </a:solidFill>
                <a:ea typeface="Times" pitchFamily="34" charset="0"/>
                <a:cs typeface="Times New Roman" pitchFamily="18" charset="0"/>
              </a:rPr>
              <a:t>.</a:t>
            </a:r>
            <a:r>
              <a:rPr lang="en-US" dirty="0" smtClean="0">
                <a:solidFill>
                  <a:srgbClr val="002060"/>
                </a:solidFill>
                <a:ea typeface="Times" pitchFamily="34" charset="0"/>
                <a:cs typeface="Times New Roman" pitchFamily="18" charset="0"/>
              </a:rPr>
              <a:t> </a:t>
            </a:r>
            <a:r>
              <a:rPr lang="vi-VN" dirty="0">
                <a:solidFill>
                  <a:srgbClr val="002060"/>
                </a:solidFill>
                <a:ea typeface="Times" pitchFamily="34" charset="0"/>
                <a:cs typeface="Times New Roman" pitchFamily="18" charset="0"/>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170053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Tk2.</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Tôi vô cùng sung sướng khi nghe ai nói rằng: Đi về cung thánh Chúa, về Nhà Chúa muôn dân. Ta rủ nhau đi về, về ngắm Nhan Thánh Người, xin Người cho ta sống luôn vững một niềm tin.</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57448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dirty="0" err="1" smtClean="0">
                <a:solidFill>
                  <a:srgbClr val="C00000"/>
                </a:solidFill>
                <a:ea typeface="Times" pitchFamily="34" charset="0"/>
                <a:cs typeface="Times New Roman" pitchFamily="18" charset="0"/>
              </a:rPr>
              <a:t>Đk</a:t>
            </a:r>
            <a:r>
              <a:rPr lang="en-US" dirty="0" smtClean="0">
                <a:solidFill>
                  <a:srgbClr val="C00000"/>
                </a:solidFill>
                <a:ea typeface="Times" pitchFamily="34" charset="0"/>
                <a:cs typeface="Times New Roman" pitchFamily="18" charset="0"/>
              </a:rPr>
              <a:t>.</a:t>
            </a:r>
            <a:r>
              <a:rPr lang="en-US" dirty="0" smtClean="0">
                <a:solidFill>
                  <a:srgbClr val="002060"/>
                </a:solidFill>
                <a:ea typeface="Times" pitchFamily="34" charset="0"/>
                <a:cs typeface="Times New Roman" pitchFamily="18" charset="0"/>
              </a:rPr>
              <a:t> </a:t>
            </a:r>
            <a:r>
              <a:rPr lang="vi-VN" dirty="0">
                <a:solidFill>
                  <a:srgbClr val="002060"/>
                </a:solidFill>
                <a:ea typeface="Times" pitchFamily="34" charset="0"/>
                <a:cs typeface="Times New Roman" pitchFamily="18" charset="0"/>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170053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t>Hãy cân nhắc các thần khí xem có phải bởi Thiên Chúa hay không </a:t>
            </a:r>
            <a:r>
              <a:rPr lang="vi-VN" sz="3200" i="1" dirty="0" smtClean="0"/>
              <a:t>?</a:t>
            </a:r>
            <a:endParaRPr lang="vi-VN" sz="3200" i="1" dirty="0"/>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14787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1454</Words>
  <Application>Microsoft Office PowerPoint</Application>
  <PresentationFormat>On-screen Show (16:9)</PresentationFormat>
  <Paragraphs>41</Paragraphs>
  <Slides>45</Slides>
  <Notes>0</Notes>
  <HiddenSlides>0</HiddenSlides>
  <MMClips>0</MMClips>
  <ScaleCrop>false</ScaleCrop>
  <HeadingPairs>
    <vt:vector size="4" baseType="variant">
      <vt:variant>
        <vt:lpstr>Theme</vt:lpstr>
      </vt:variant>
      <vt:variant>
        <vt:i4>14</vt:i4>
      </vt:variant>
      <vt:variant>
        <vt:lpstr>Slide Titles</vt:lpstr>
      </vt:variant>
      <vt:variant>
        <vt:i4>45</vt:i4>
      </vt:variant>
    </vt:vector>
  </HeadingPairs>
  <TitlesOfParts>
    <vt:vector size="59" baseType="lpstr">
      <vt:lpstr>Office Theme</vt:lpstr>
      <vt:lpstr>3_Office Theme</vt:lpstr>
      <vt:lpstr>9_Office Theme</vt:lpstr>
      <vt:lpstr>16_Office Theme</vt:lpstr>
      <vt:lpstr>17_Office Theme</vt:lpstr>
      <vt:lpstr>1_Office Theme</vt:lpstr>
      <vt:lpstr>4_Office Theme</vt:lpstr>
      <vt:lpstr>5_Office Theme</vt:lpstr>
      <vt:lpstr>6_Office Theme</vt:lpstr>
      <vt:lpstr>7_Office Theme</vt:lpstr>
      <vt:lpstr>8_Office Theme</vt:lpstr>
      <vt:lpstr>10_Office Theme</vt:lpstr>
      <vt:lpstr>11_Office Theme</vt:lpstr>
      <vt:lpstr>12_Office Theme</vt:lpstr>
      <vt:lpstr>Thứ Hai Sau Lễ Hiển Linh </vt:lpstr>
      <vt:lpstr>PowerPoint Presentation</vt:lpstr>
      <vt:lpstr>CA NHẬP LỄ Về Đây Hỡi Người Lan Thanh</vt:lpstr>
      <vt:lpstr>Đk.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vt:lpstr>
      <vt:lpstr>Tk1. Đây cung điện Thiên Chúa ôi nguy nga diễm lệ, ta dừng chân đứng ngắm mà lòng thấy say mê. Ta rủ nhau đi về, về cung điện Chúa Trời. Dâng lời ca tiếng hát Thiên Chúa là nguồn vui.</vt:lpstr>
      <vt:lpstr>Đk.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vt:lpstr>
      <vt:lpstr>Tk2. Tôi vô cùng sung sướng khi nghe ai nói rằng: Đi về cung thánh Chúa, về Nhà Chúa muôn dân. Ta rủ nhau đi về, về ngắm Nhan Thánh Người, xin Người cho ta sống luôn vững một niềm tin.</vt:lpstr>
      <vt:lpstr>Đk. 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vt:lpstr>
      <vt:lpstr>PowerPoint Presentation</vt:lpstr>
      <vt:lpstr>Con cứ xin, rồi Cha ban tặng muôn dân nước làm sản nghiệp riêng.</vt:lpstr>
      <vt:lpstr>Đức Giê-su rao giảng Tin Mừng Nước Trời, và chữa hết mọi kẻ bệnh hoạn tật nguyền trong dân.</vt:lpstr>
      <vt:lpstr>PowerPoint Presentation</vt:lpstr>
      <vt:lpstr>PowerPoint Presentation</vt:lpstr>
      <vt:lpstr>PowerPoint Presentation</vt:lpstr>
      <vt:lpstr>Tk1. Dâng Người bánh rượu í a thơm nồng. Hiệp dâng với bao tình yêu. Dâng lên những lời nguyện ước. Dâng lên những nỗi vui buồn. Dâng Người mơ ước thắm tươi, và nguyện dâng lên trót cuộc đời.</vt:lpstr>
      <vt:lpstr>Đk. Dâng lên Người lời nguyện ngát hương, dâng Người ngàn tiếng ca mừng. Lòng thành và bánh thơm rượu ngon, dâng lên Chúa thương nhận lời.</vt:lpstr>
      <vt:lpstr>Tk2. Dâng Người những ngày tháng trong cuộc đời. Đường đi khó nguy đầy vơi. Bao nhiêu bước đường lầm lỗi. Bao nhiêu yếu đuối trong đời. Tâm thành dâng Chúa, Chúa ơi! Nguyện đỡ nâng con với tình Người.</vt:lpstr>
      <vt:lpstr>Đk. Dâng lên Người lời nguyện ngát hương, dâng Người ngàn tiếng ca mừng. Lòng thành và bánh thơm rượu ngon, dâng lên Chúa thương nhận lời.</vt:lpstr>
      <vt:lpstr>Tk3. Dâng Người tấm lòng xiết bao vô tình. Nguyện xin sáng soi huyền linh. Cho con những niềm tin kính, cho con vững mãi ân tình. Xin lòng bác ái thắm xinh, tìm tình yêu quên chính phận mình..</vt:lpstr>
      <vt:lpstr>Đk. Dâng lên Người lời nguyện ngát hương, dâng Người ngàn tiếng ca mừng. Lòng thành và bánh thơm rượu ngon, dâng lên Chúa thương nhận lời.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Ánh Sáng Muôn Dân Giang Tâm</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Tk1. Từ phương Đông ba vị hiền vương, theo sao sáng dấn bước lên đường. Tìm về Đấng Cứu Tinh xa vượt dặm trường. Dâng tiến Chúa mộc dược, vàng quý, nhũ hương.</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Tk2. Muôn dân hỡi, hãy ca ngợi Chúa! Ngàn dân ơi, hãy chúc tụng Ngài! Vì tình Chúa thương ta thật là mãnh liệt. Lòng thành tín của Ngài bền vững muôn năm. </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Tk3. Này đây ánh sáng soi mọi nước, là vinh quang dân thánh của Ngài. Và này chính mắt con đã được ngắm nhìn ơn cứu rỗi diệu kì mà Chúa thương ban.</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PowerPoint Presentation</vt:lpstr>
      <vt:lpstr>PowerPoint Presentation</vt:lpstr>
      <vt:lpstr>CA KẾT LỄ Về Đây Hỡi Người Lan Thanh</vt:lpstr>
      <vt:lpstr>Tk1. Khi sương đêm chưa tan và khi bình minh chưa đến, trong tin yêu dâng lên lời kinh đầu tiên Chúa ơi. Giữa cõi đời nổi trôi với kiếp người buồn vui, ngước trông lên cõi trời con chắp tay nguyện cầu.</vt:lpstr>
      <vt:lpstr>Đk. Xin cho con chân tình luôn tìm Thánh ý của Ngài và xin cho con trung thành thi hành đẹp ý Chúa thôi.</vt:lpstr>
      <vt:lpstr>Tk2. Khi tâm tư hân hoan và khi buồn đau tê tái, khi an vui hay khi đời rơi vào cơn lốc xoay. Với trót niềm cậy tin thắm thiết từng lời kinh, Chúa ơi xin đóai nhìn nâng đỡ con ngày ngày.</vt:lpstr>
      <vt:lpstr>Tk3. Tim con luôn băn khoăn hồn con ngày đêm thao thức, như đi trong đêm đen đợi trông hừng đông sáng lên. Hãy thắp vào hồn con ánh sáng từ trời cao, dẫn đưa và dắt dìu mỗi bước trong cuộc đời.</vt:lpstr>
      <vt:lpstr>Tk4. Xin cho con trung kiên dù bao hiểm nguy giăng lối, xin cho con vươn lên khỏi nơi bùn nhơ Chúa ơi. Dẫu cõi lòng nhỏ nhoi với nỗi niềm đầy vơi, hãy cho con sẵn sàng khi tiếng Cha gọi mời.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25</cp:revision>
  <dcterms:created xsi:type="dcterms:W3CDTF">2022-10-29T10:09:31Z</dcterms:created>
  <dcterms:modified xsi:type="dcterms:W3CDTF">2025-01-03T11:44:33Z</dcterms:modified>
</cp:coreProperties>
</file>