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0" r:id="rId3"/>
    <p:sldMasterId id="2147483704" r:id="rId4"/>
    <p:sldMasterId id="2147483716" r:id="rId5"/>
  </p:sldMasterIdLst>
  <p:notesMasterIdLst>
    <p:notesMasterId r:id="rId66"/>
  </p:notesMasterIdLst>
  <p:sldIdLst>
    <p:sldId id="257" r:id="rId6"/>
    <p:sldId id="339" r:id="rId7"/>
    <p:sldId id="347" r:id="rId8"/>
    <p:sldId id="341" r:id="rId9"/>
    <p:sldId id="342" r:id="rId10"/>
    <p:sldId id="258" r:id="rId11"/>
    <p:sldId id="260" r:id="rId12"/>
    <p:sldId id="319" r:id="rId13"/>
    <p:sldId id="259" r:id="rId14"/>
    <p:sldId id="262" r:id="rId15"/>
    <p:sldId id="320" r:id="rId16"/>
    <p:sldId id="321" r:id="rId17"/>
    <p:sldId id="264" r:id="rId18"/>
    <p:sldId id="314" r:id="rId19"/>
    <p:sldId id="318" r:id="rId20"/>
    <p:sldId id="317" r:id="rId21"/>
    <p:sldId id="344" r:id="rId22"/>
    <p:sldId id="316" r:id="rId23"/>
    <p:sldId id="345" r:id="rId24"/>
    <p:sldId id="315" r:id="rId25"/>
    <p:sldId id="346" r:id="rId26"/>
    <p:sldId id="326" r:id="rId27"/>
    <p:sldId id="325" r:id="rId28"/>
    <p:sldId id="327" r:id="rId29"/>
    <p:sldId id="337" r:id="rId30"/>
    <p:sldId id="278" r:id="rId31"/>
    <p:sldId id="279" r:id="rId32"/>
    <p:sldId id="280" r:id="rId33"/>
    <p:sldId id="281" r:id="rId34"/>
    <p:sldId id="282" r:id="rId35"/>
    <p:sldId id="283" r:id="rId36"/>
    <p:sldId id="284" r:id="rId37"/>
    <p:sldId id="285" r:id="rId38"/>
    <p:sldId id="286" r:id="rId39"/>
    <p:sldId id="287" r:id="rId40"/>
    <p:sldId id="338" r:id="rId41"/>
    <p:sldId id="289" r:id="rId42"/>
    <p:sldId id="290" r:id="rId43"/>
    <p:sldId id="291" r:id="rId44"/>
    <p:sldId id="328" r:id="rId45"/>
    <p:sldId id="292" r:id="rId46"/>
    <p:sldId id="329" r:id="rId47"/>
    <p:sldId id="330" r:id="rId48"/>
    <p:sldId id="296" r:id="rId49"/>
    <p:sldId id="297" r:id="rId50"/>
    <p:sldId id="298" r:id="rId51"/>
    <p:sldId id="299" r:id="rId52"/>
    <p:sldId id="331" r:id="rId53"/>
    <p:sldId id="300" r:id="rId54"/>
    <p:sldId id="332" r:id="rId55"/>
    <p:sldId id="301" r:id="rId56"/>
    <p:sldId id="333" r:id="rId57"/>
    <p:sldId id="334" r:id="rId58"/>
    <p:sldId id="335" r:id="rId59"/>
    <p:sldId id="304" r:id="rId60"/>
    <p:sldId id="305" r:id="rId61"/>
    <p:sldId id="306" r:id="rId62"/>
    <p:sldId id="307" r:id="rId63"/>
    <p:sldId id="336" r:id="rId64"/>
    <p:sldId id="343"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0FF2"/>
    <a:srgbClr val="420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94630" autoAdjust="0"/>
  </p:normalViewPr>
  <p:slideViewPr>
    <p:cSldViewPr snapToGrid="0">
      <p:cViewPr>
        <p:scale>
          <a:sx n="55" d="100"/>
          <a:sy n="55" d="100"/>
        </p:scale>
        <p:origin x="1938" y="78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C4253-5BB0-4103-807A-69A7CE8AA107}" type="datetimeFigureOut">
              <a:rPr lang="en-US" smtClean="0"/>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111D9-50BA-4290-8D70-98FE2F750F8D}" type="slidenum">
              <a:rPr lang="en-US" smtClean="0"/>
              <a:t>‹#›</a:t>
            </a:fld>
            <a:endParaRPr lang="en-US"/>
          </a:p>
        </p:txBody>
      </p:sp>
    </p:spTree>
    <p:extLst>
      <p:ext uri="{BB962C8B-B14F-4D97-AF65-F5344CB8AC3E}">
        <p14:creationId xmlns:p14="http://schemas.microsoft.com/office/powerpoint/2010/main" val="248830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114425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47</a:t>
            </a:fld>
            <a:endParaRPr lang="en-US">
              <a:solidFill>
                <a:srgbClr val="44546A"/>
              </a:solidFill>
            </a:endParaRPr>
          </a:p>
        </p:txBody>
      </p:sp>
    </p:spTree>
    <p:extLst>
      <p:ext uri="{BB962C8B-B14F-4D97-AF65-F5344CB8AC3E}">
        <p14:creationId xmlns:p14="http://schemas.microsoft.com/office/powerpoint/2010/main" val="40082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139136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51</a:t>
            </a:fld>
            <a:endParaRPr lang="en-US">
              <a:solidFill>
                <a:srgbClr val="44546A"/>
              </a:solidFill>
            </a:endParaRPr>
          </a:p>
        </p:txBody>
      </p:sp>
    </p:spTree>
    <p:extLst>
      <p:ext uri="{BB962C8B-B14F-4D97-AF65-F5344CB8AC3E}">
        <p14:creationId xmlns:p14="http://schemas.microsoft.com/office/powerpoint/2010/main" val="392104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52</a:t>
            </a:fld>
            <a:endParaRPr lang="en-US">
              <a:solidFill>
                <a:srgbClr val="44546A"/>
              </a:solidFill>
            </a:endParaRPr>
          </a:p>
        </p:txBody>
      </p:sp>
    </p:spTree>
    <p:extLst>
      <p:ext uri="{BB962C8B-B14F-4D97-AF65-F5344CB8AC3E}">
        <p14:creationId xmlns:p14="http://schemas.microsoft.com/office/powerpoint/2010/main" val="115835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56</a:t>
            </a:fld>
            <a:endParaRPr lang="en-US">
              <a:solidFill>
                <a:srgbClr val="44546A"/>
              </a:solidFill>
            </a:endParaRPr>
          </a:p>
        </p:txBody>
      </p:sp>
    </p:spTree>
    <p:extLst>
      <p:ext uri="{BB962C8B-B14F-4D97-AF65-F5344CB8AC3E}">
        <p14:creationId xmlns:p14="http://schemas.microsoft.com/office/powerpoint/2010/main" val="405632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57</a:t>
            </a:fld>
            <a:endParaRPr lang="en-US">
              <a:solidFill>
                <a:srgbClr val="44546A"/>
              </a:solidFill>
            </a:endParaRPr>
          </a:p>
        </p:txBody>
      </p:sp>
    </p:spTree>
    <p:extLst>
      <p:ext uri="{BB962C8B-B14F-4D97-AF65-F5344CB8AC3E}">
        <p14:creationId xmlns:p14="http://schemas.microsoft.com/office/powerpoint/2010/main" val="209027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59</a:t>
            </a:fld>
            <a:endParaRPr lang="en-US">
              <a:solidFill>
                <a:srgbClr val="44546A"/>
              </a:solidFill>
            </a:endParaRPr>
          </a:p>
        </p:txBody>
      </p:sp>
    </p:spTree>
    <p:extLst>
      <p:ext uri="{BB962C8B-B14F-4D97-AF65-F5344CB8AC3E}">
        <p14:creationId xmlns:p14="http://schemas.microsoft.com/office/powerpoint/2010/main" val="286272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48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2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586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6430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08435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380538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2822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2944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51741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7118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662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76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95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914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517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381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266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30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318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764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497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39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797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5048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732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806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625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04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93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4973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325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51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41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113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779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963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674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29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349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612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825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902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81"/>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143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6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349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559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826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638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14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5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15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52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latin typeface="Calibri"/>
                <a:cs typeface="Arial" panose="020B0604020202020204" pitchFamily="34" charset="0"/>
              </a:rPr>
              <a:pPr/>
              <a:t>12/13/2024</a:t>
            </a:fld>
            <a:endParaRPr lang="en-US">
              <a:solidFill>
                <a:prstClr val="black">
                  <a:tint val="75000"/>
                </a:prstClr>
              </a:solidFill>
              <a:latin typeface="Calibri"/>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latin typeface="Calibri"/>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latin typeface="Calibri"/>
                <a:cs typeface="Arial" panose="020B0604020202020204" pitchFamily="34" charset="0"/>
              </a:rPr>
              <a:pPr/>
              <a:t>‹#›</a:t>
            </a:fld>
            <a:endParaRPr lang="en-US">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39399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867"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715118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rtl="0" eaLnBrk="0" fontAlgn="base" hangingPunct="0">
        <a:spcBef>
          <a:spcPct val="0"/>
        </a:spcBef>
        <a:spcAft>
          <a:spcPct val="0"/>
        </a:spcAft>
        <a:defRPr sz="5867">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latin typeface="Calibri"/>
                <a:cs typeface="Arial" panose="020B0604020202020204" pitchFamily="34" charset="0"/>
              </a:rPr>
              <a:pPr/>
              <a:t>12/13/2024</a:t>
            </a:fld>
            <a:endParaRPr lang="en-US">
              <a:solidFill>
                <a:prstClr val="black">
                  <a:tint val="75000"/>
                </a:prstClr>
              </a:solidFill>
              <a:latin typeface="Calibri"/>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latin typeface="Calibri"/>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latin typeface="Calibri"/>
                <a:cs typeface="Arial" panose="020B0604020202020204" pitchFamily="34" charset="0"/>
              </a:rPr>
              <a:pPr/>
              <a:t>‹#›</a:t>
            </a:fld>
            <a:endParaRPr lang="en-US">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314204356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10200E0-A970-4FED-8B50-6DDD2B09C0EA}" type="datetimeFigureOut">
              <a:rPr lang="en-US" smtClean="0">
                <a:solidFill>
                  <a:prstClr val="black">
                    <a:tint val="75000"/>
                  </a:prstClr>
                </a:solidFill>
                <a:latin typeface="Calibri"/>
                <a:cs typeface="Arial" panose="020B0604020202020204" pitchFamily="34" charset="0"/>
              </a:rPr>
              <a:pPr/>
              <a:t>12/13/2024</a:t>
            </a:fld>
            <a:endParaRPr lang="en-US">
              <a:solidFill>
                <a:prstClr val="black">
                  <a:tint val="75000"/>
                </a:prstClr>
              </a:solidFill>
              <a:latin typeface="Calibri"/>
              <a:cs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latin typeface="Calibri"/>
              <a:cs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FE8A8C9-28F2-4CE2-96FD-905F8AB6AECA}" type="slidenum">
              <a:rPr lang="en-US" smtClean="0">
                <a:solidFill>
                  <a:prstClr val="black">
                    <a:tint val="75000"/>
                  </a:prstClr>
                </a:solidFill>
                <a:latin typeface="Calibri"/>
                <a:cs typeface="Arial" panose="020B0604020202020204" pitchFamily="34" charset="0"/>
              </a:rPr>
              <a:pPr/>
              <a:t>‹#›</a:t>
            </a:fld>
            <a:endParaRPr lang="en-US">
              <a:solidFill>
                <a:prstClr val="black">
                  <a:tint val="75000"/>
                </a:prstClr>
              </a:solidFill>
              <a:latin typeface="Calibri"/>
              <a:cs typeface="Arial" panose="020B0604020202020204" pitchFamily="34" charset="0"/>
            </a:endParaRPr>
          </a:p>
        </p:txBody>
      </p:sp>
    </p:spTree>
    <p:extLst>
      <p:ext uri="{BB962C8B-B14F-4D97-AF65-F5344CB8AC3E}">
        <p14:creationId xmlns:p14="http://schemas.microsoft.com/office/powerpoint/2010/main" val="182904382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0839A25E-7F15-44F1-94F4-2A12B1BB4C41}"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96228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0035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1"/>
            <a:ext cx="12192000" cy="6857999"/>
          </a:xfrm>
        </p:spPr>
        <p:txBody>
          <a:bodyPr/>
          <a:lstStyle/>
          <a:p>
            <a:pPr algn="just" eaLnBrk="1" hangingPunct="1">
              <a:lnSpc>
                <a:spcPct val="110000"/>
              </a:lnSpc>
            </a:pPr>
            <a:r>
              <a:rPr lang="en-US" sz="8000" u="sng" dirty="0">
                <a:solidFill>
                  <a:srgbClr val="C00000"/>
                </a:solidFill>
                <a:latin typeface="+mj-lt"/>
                <a:ea typeface="Tahoma" pitchFamily="34" charset="0"/>
                <a:cs typeface="Times New Roman" pitchFamily="18" charset="0"/>
              </a:rPr>
              <a:t>Tk2:</a:t>
            </a:r>
            <a:r>
              <a:rPr lang="en-US" sz="8000" dirty="0">
                <a:solidFill>
                  <a:srgbClr val="420042"/>
                </a:solidFill>
                <a:latin typeface="+mj-lt"/>
                <a:ea typeface="Tahoma" pitchFamily="34" charset="0"/>
                <a:cs typeface="Times New Roman" pitchFamily="18" charset="0"/>
              </a:rPr>
              <a:t> </a:t>
            </a:r>
            <a:r>
              <a:rPr lang="vi-VN" sz="8000" dirty="0">
                <a:solidFill>
                  <a:srgbClr val="420042"/>
                </a:solidFill>
                <a:latin typeface="+mj-lt"/>
              </a:rPr>
              <a:t>Xin cho lòng chúng con không oán hờn và không ghen ghét. Xin cho lòng chúng con luôn quảng đại và luôn tha </a:t>
            </a:r>
            <a:r>
              <a:rPr lang="vi-VN" sz="8000" dirty="0" smtClean="0">
                <a:solidFill>
                  <a:srgbClr val="420042"/>
                </a:solidFill>
                <a:latin typeface="+mj-lt"/>
              </a:rPr>
              <a:t>thứ</a:t>
            </a:r>
            <a:r>
              <a:rPr lang="en-US" sz="8000" dirty="0" smtClean="0">
                <a:solidFill>
                  <a:srgbClr val="C00000"/>
                </a:solidFill>
                <a:latin typeface="+mj-lt"/>
              </a:rPr>
              <a:t>…</a:t>
            </a:r>
            <a:endParaRPr lang="vi-VN" sz="80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758554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23" name="Subtitle 2"/>
          <p:cNvSpPr>
            <a:spLocks noGrp="1"/>
          </p:cNvSpPr>
          <p:nvPr>
            <p:ph type="subTitle" idx="1"/>
          </p:nvPr>
        </p:nvSpPr>
        <p:spPr>
          <a:xfrm>
            <a:off x="0" y="1"/>
            <a:ext cx="12192000" cy="6857999"/>
          </a:xfrm>
        </p:spPr>
        <p:txBody>
          <a:bodyPr/>
          <a:lstStyle/>
          <a:p>
            <a:pPr algn="just" eaLnBrk="1" hangingPunct="1">
              <a:lnSpc>
                <a:spcPct val="110000"/>
              </a:lnSpc>
            </a:pPr>
            <a:r>
              <a:rPr lang="en-US" sz="8000" dirty="0" smtClean="0">
                <a:solidFill>
                  <a:srgbClr val="C00000"/>
                </a:solidFill>
                <a:latin typeface="+mj-lt"/>
              </a:rPr>
              <a:t>…</a:t>
            </a:r>
            <a:r>
              <a:rPr lang="vi-VN" sz="8000" dirty="0" smtClean="0">
                <a:solidFill>
                  <a:srgbClr val="420042"/>
                </a:solidFill>
                <a:latin typeface="+mj-lt"/>
              </a:rPr>
              <a:t> </a:t>
            </a:r>
            <a:r>
              <a:rPr lang="vi-VN" sz="8000" dirty="0">
                <a:solidFill>
                  <a:srgbClr val="420042"/>
                </a:solidFill>
                <a:latin typeface="+mj-lt"/>
              </a:rPr>
              <a:t>Xin cho lòng chúng con yêu mến người yêu suốt đời chỉ biết sống hiến dâng phục vụ và hướng đến ân tình trời cao.</a:t>
            </a:r>
            <a:endParaRPr lang="vi-VN" sz="80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061051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rtlCol="0">
            <a:noAutofit/>
          </a:bodyPr>
          <a:lstStyle/>
          <a:p>
            <a:pPr algn="just" eaLnBrk="1" fontAlgn="auto" hangingPunct="1">
              <a:lnSpc>
                <a:spcPct val="110000"/>
              </a:lnSpc>
              <a:spcAft>
                <a:spcPts val="0"/>
              </a:spcAft>
              <a:defRPr/>
            </a:pPr>
            <a:r>
              <a:rPr lang="en-US" sz="8000" u="sng" dirty="0" err="1" smtClean="0">
                <a:solidFill>
                  <a:srgbClr val="C00000"/>
                </a:solidFill>
                <a:latin typeface="+mj-lt"/>
                <a:ea typeface="Tahoma" pitchFamily="34" charset="0"/>
                <a:cs typeface="Times New Roman" pitchFamily="18" charset="0"/>
              </a:rPr>
              <a:t>Đk</a:t>
            </a:r>
            <a:r>
              <a:rPr lang="en-US" sz="8000" dirty="0" smtClean="0">
                <a:solidFill>
                  <a:srgbClr val="C00000"/>
                </a:solidFill>
                <a:latin typeface="+mj-lt"/>
                <a:ea typeface="Tahoma" pitchFamily="34" charset="0"/>
                <a:cs typeface="Times New Roman" pitchFamily="18" charset="0"/>
              </a:rPr>
              <a:t>:</a:t>
            </a:r>
            <a:r>
              <a:rPr lang="en-US" sz="8000" dirty="0">
                <a:solidFill>
                  <a:srgbClr val="420042"/>
                </a:solidFill>
                <a:latin typeface="+mj-lt"/>
                <a:ea typeface="Tahoma" pitchFamily="34" charset="0"/>
                <a:cs typeface="Times New Roman" pitchFamily="18" charset="0"/>
              </a:rPr>
              <a:t> </a:t>
            </a:r>
            <a:r>
              <a:rPr lang="vi-VN" sz="8000" dirty="0" smtClean="0">
                <a:solidFill>
                  <a:srgbClr val="420042"/>
                </a:solidFill>
                <a:latin typeface="+mj-lt"/>
              </a:rPr>
              <a:t>Để </a:t>
            </a:r>
            <a:r>
              <a:rPr lang="vi-VN" sz="8000" dirty="0">
                <a:solidFill>
                  <a:srgbClr val="420042"/>
                </a:solidFill>
                <a:latin typeface="+mj-lt"/>
              </a:rPr>
              <a:t>Chúa đến trong cuộc đời, để Chúa đến mang ơn Trời, nguồn hạnh phúc cho con người, mùa cứu rỗi cho mọi </a:t>
            </a:r>
            <a:r>
              <a:rPr lang="vi-VN" sz="8000" dirty="0" smtClean="0">
                <a:solidFill>
                  <a:srgbClr val="420042"/>
                </a:solidFill>
                <a:latin typeface="+mj-lt"/>
              </a:rPr>
              <a:t>nơi</a:t>
            </a:r>
            <a:r>
              <a:rPr lang="en-US" sz="8000" dirty="0" smtClean="0">
                <a:solidFill>
                  <a:srgbClr val="420042"/>
                </a:solidFill>
                <a:latin typeface="+mj-lt"/>
              </a:rPr>
              <a:t>.</a:t>
            </a:r>
            <a:endParaRPr lang="vi-VN" sz="80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927418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9503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0" y="290488"/>
            <a:ext cx="12192000" cy="62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ctr">
              <a:lnSpc>
                <a:spcPct val="90000"/>
              </a:lnSpc>
              <a:buFontTx/>
              <a:buNone/>
              <a:defRPr/>
            </a:pPr>
            <a:r>
              <a:rPr lang="en-US" sz="7000" kern="0" dirty="0" smtClean="0">
                <a:solidFill>
                  <a:srgbClr val="C00000"/>
                </a:solidFill>
                <a:latin typeface="+mj-lt"/>
                <a:cs typeface="Times New Roman" panose="02020603050405020304" pitchFamily="18" charset="0"/>
              </a:rPr>
              <a:t>ĐẤNG CỨU ĐỘ TÔI </a:t>
            </a:r>
          </a:p>
          <a:p>
            <a:pPr marL="0" indent="0" algn="ctr">
              <a:lnSpc>
                <a:spcPct val="90000"/>
              </a:lnSpc>
              <a:buFontTx/>
              <a:buNone/>
              <a:defRPr/>
            </a:pPr>
            <a:r>
              <a:rPr lang="en-US" sz="7000" kern="0" dirty="0" smtClean="0">
                <a:solidFill>
                  <a:srgbClr val="C00000"/>
                </a:solidFill>
                <a:latin typeface="+mj-lt"/>
                <a:cs typeface="Times New Roman" panose="02020603050405020304" pitchFamily="18" charset="0"/>
              </a:rPr>
              <a:t>Is 12, 2-6</a:t>
            </a:r>
          </a:p>
          <a:p>
            <a:pPr marL="0" indent="0" algn="ctr">
              <a:lnSpc>
                <a:spcPct val="90000"/>
              </a:lnSpc>
              <a:buFontTx/>
              <a:buNone/>
              <a:defRPr/>
            </a:pPr>
            <a:r>
              <a:rPr lang="en-US" sz="7000" kern="0" dirty="0" err="1" smtClean="0">
                <a:solidFill>
                  <a:srgbClr val="C00000"/>
                </a:solidFill>
                <a:latin typeface="+mj-lt"/>
                <a:cs typeface="Times New Roman" panose="02020603050405020304" pitchFamily="18" charset="0"/>
              </a:rPr>
              <a:t>Chúa</a:t>
            </a:r>
            <a:r>
              <a:rPr lang="en-US" sz="7000" kern="0" dirty="0" smtClean="0">
                <a:solidFill>
                  <a:srgbClr val="C00000"/>
                </a:solidFill>
                <a:latin typeface="+mj-lt"/>
                <a:cs typeface="Times New Roman" panose="02020603050405020304" pitchFamily="18" charset="0"/>
              </a:rPr>
              <a:t> </a:t>
            </a:r>
            <a:r>
              <a:rPr lang="en-US" sz="7000" kern="0" dirty="0" err="1" smtClean="0">
                <a:solidFill>
                  <a:srgbClr val="C00000"/>
                </a:solidFill>
                <a:latin typeface="+mj-lt"/>
                <a:cs typeface="Times New Roman" panose="02020603050405020304" pitchFamily="18" charset="0"/>
              </a:rPr>
              <a:t>Nhật</a:t>
            </a:r>
            <a:r>
              <a:rPr lang="en-US" sz="7000" kern="0" dirty="0" smtClean="0">
                <a:solidFill>
                  <a:srgbClr val="C00000"/>
                </a:solidFill>
                <a:latin typeface="+mj-lt"/>
                <a:cs typeface="Times New Roman" panose="02020603050405020304" pitchFamily="18" charset="0"/>
              </a:rPr>
              <a:t> III </a:t>
            </a:r>
            <a:r>
              <a:rPr lang="en-US" sz="7000" kern="0" dirty="0" err="1" smtClean="0">
                <a:solidFill>
                  <a:srgbClr val="C00000"/>
                </a:solidFill>
                <a:latin typeface="+mj-lt"/>
                <a:cs typeface="Times New Roman" panose="02020603050405020304" pitchFamily="18" charset="0"/>
              </a:rPr>
              <a:t>Mùa</a:t>
            </a:r>
            <a:r>
              <a:rPr lang="en-US" sz="7000" kern="0" dirty="0" smtClean="0">
                <a:solidFill>
                  <a:srgbClr val="C00000"/>
                </a:solidFill>
                <a:latin typeface="+mj-lt"/>
                <a:cs typeface="Times New Roman" panose="02020603050405020304" pitchFamily="18" charset="0"/>
              </a:rPr>
              <a:t> </a:t>
            </a:r>
            <a:r>
              <a:rPr lang="en-US" sz="7000" kern="0" dirty="0" err="1" smtClean="0">
                <a:solidFill>
                  <a:srgbClr val="C00000"/>
                </a:solidFill>
                <a:latin typeface="+mj-lt"/>
                <a:cs typeface="Times New Roman" panose="02020603050405020304" pitchFamily="18" charset="0"/>
              </a:rPr>
              <a:t>Vọng</a:t>
            </a:r>
            <a:r>
              <a:rPr lang="en-US" sz="7000" kern="0" dirty="0" smtClean="0">
                <a:solidFill>
                  <a:srgbClr val="C00000"/>
                </a:solidFill>
                <a:latin typeface="+mj-lt"/>
                <a:cs typeface="Times New Roman" panose="02020603050405020304" pitchFamily="18" charset="0"/>
              </a:rPr>
              <a:t> C</a:t>
            </a:r>
          </a:p>
          <a:p>
            <a:pPr marL="0" indent="0" algn="ctr">
              <a:lnSpc>
                <a:spcPct val="90000"/>
              </a:lnSpc>
              <a:buFontTx/>
              <a:buNone/>
              <a:defRPr/>
            </a:pPr>
            <a:r>
              <a:rPr lang="en-US" sz="5000" i="1" kern="0" dirty="0" smtClean="0">
                <a:solidFill>
                  <a:srgbClr val="420042"/>
                </a:solidFill>
                <a:latin typeface="+mj-lt"/>
                <a:cs typeface="Times New Roman" panose="02020603050405020304" pitchFamily="18" charset="0"/>
              </a:rPr>
              <a:t>Lm. Kim Long</a:t>
            </a:r>
          </a:p>
          <a:p>
            <a:pPr marL="0" indent="0" algn="ctr">
              <a:lnSpc>
                <a:spcPct val="90000"/>
              </a:lnSpc>
              <a:buFontTx/>
              <a:buNone/>
              <a:defRPr/>
            </a:pPr>
            <a:r>
              <a:rPr lang="en-US" sz="5000" i="1" kern="0" dirty="0" smtClean="0">
                <a:solidFill>
                  <a:srgbClr val="420042"/>
                </a:solidFill>
                <a:latin typeface="+mj-lt"/>
                <a:cs typeface="Times New Roman" panose="02020603050405020304" pitchFamily="18" charset="0"/>
              </a:rPr>
              <a:t>3 </a:t>
            </a:r>
            <a:r>
              <a:rPr lang="en-US" sz="5000" i="1" kern="0" dirty="0" err="1" smtClean="0">
                <a:solidFill>
                  <a:srgbClr val="420042"/>
                </a:solidFill>
                <a:latin typeface="+mj-lt"/>
                <a:cs typeface="Times New Roman" panose="02020603050405020304" pitchFamily="18" charset="0"/>
              </a:rPr>
              <a:t>câu</a:t>
            </a:r>
            <a:endParaRPr lang="en-US" sz="5000" i="1" kern="0" dirty="0">
              <a:solidFill>
                <a:srgbClr val="420042"/>
              </a:solidFill>
              <a:latin typeface="+mj-lt"/>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145000" y="5392451"/>
            <a:ext cx="6202201" cy="1422400"/>
          </a:xfrm>
          <a:prstGeom prst="rect">
            <a:avLst/>
          </a:prstGeom>
        </p:spPr>
      </p:pic>
    </p:spTree>
    <p:extLst>
      <p:ext uri="{BB962C8B-B14F-4D97-AF65-F5344CB8AC3E}">
        <p14:creationId xmlns:p14="http://schemas.microsoft.com/office/powerpoint/2010/main" val="3802239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0" y="395940"/>
            <a:ext cx="12192000" cy="636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9000" u="sng" kern="0" dirty="0" err="1" smtClean="0">
                <a:solidFill>
                  <a:srgbClr val="C00000"/>
                </a:solidFill>
                <a:latin typeface="+mj-lt"/>
                <a:cs typeface="Times New Roman" panose="02020603050405020304" pitchFamily="18" charset="0"/>
              </a:rPr>
              <a:t>Đk</a:t>
            </a:r>
            <a:r>
              <a:rPr lang="en-US" sz="9000" kern="0" dirty="0" smtClean="0">
                <a:solidFill>
                  <a:srgbClr val="C00000"/>
                </a:solidFill>
                <a:latin typeface="+mj-lt"/>
                <a:cs typeface="Times New Roman" panose="02020603050405020304" pitchFamily="18" charset="0"/>
              </a:rPr>
              <a:t>:</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Hãy</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mừng</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rỡ</a:t>
            </a:r>
            <a:r>
              <a:rPr lang="en-US" sz="9000" kern="0" dirty="0" smtClean="0">
                <a:solidFill>
                  <a:srgbClr val="420042"/>
                </a:solidFill>
                <a:latin typeface="+mj-lt"/>
                <a:cs typeface="Times New Roman" panose="02020603050405020304" pitchFamily="18" charset="0"/>
              </a:rPr>
              <a:t> reo </a:t>
            </a:r>
            <a:r>
              <a:rPr lang="en-US" sz="9000" kern="0" dirty="0" err="1" smtClean="0">
                <a:solidFill>
                  <a:srgbClr val="420042"/>
                </a:solidFill>
                <a:latin typeface="+mj-lt"/>
                <a:cs typeface="Times New Roman" panose="02020603050405020304" pitchFamily="18" charset="0"/>
              </a:rPr>
              <a:t>hò</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vì</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giữa</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ngươi</a:t>
            </a:r>
            <a:r>
              <a:rPr lang="en-US" sz="9000" kern="0" dirty="0">
                <a:solidFill>
                  <a:srgbClr val="420042"/>
                </a:solidFill>
                <a:latin typeface="+mj-lt"/>
                <a:cs typeface="Times New Roman" panose="02020603050405020304" pitchFamily="18" charset="0"/>
              </a:rPr>
              <a:t>,</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Đức</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Chúa</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của</a:t>
            </a:r>
            <a:r>
              <a:rPr lang="en-US" sz="9000" kern="0" dirty="0" smtClean="0">
                <a:solidFill>
                  <a:srgbClr val="420042"/>
                </a:solidFill>
                <a:latin typeface="+mj-lt"/>
                <a:cs typeface="Times New Roman" panose="02020603050405020304" pitchFamily="18" charset="0"/>
              </a:rPr>
              <a:t> </a:t>
            </a:r>
            <a:r>
              <a:rPr lang="en-US" sz="9000" kern="0" dirty="0" smtClean="0">
                <a:solidFill>
                  <a:srgbClr val="420042"/>
                </a:solidFill>
                <a:latin typeface="+mj-lt"/>
                <a:cs typeface="Times New Roman" panose="02020603050405020304" pitchFamily="18" charset="0"/>
              </a:rPr>
              <a:t>Is-</a:t>
            </a:r>
            <a:r>
              <a:rPr lang="en-US" sz="9000" kern="0" dirty="0" err="1" smtClean="0">
                <a:solidFill>
                  <a:srgbClr val="420042"/>
                </a:solidFill>
                <a:latin typeface="+mj-lt"/>
                <a:cs typeface="Times New Roman" panose="02020603050405020304" pitchFamily="18" charset="0"/>
              </a:rPr>
              <a:t>ra</a:t>
            </a:r>
            <a:r>
              <a:rPr lang="en-US" sz="9000" kern="0" dirty="0" smtClean="0">
                <a:solidFill>
                  <a:srgbClr val="420042"/>
                </a:solidFill>
                <a:latin typeface="+mj-lt"/>
                <a:cs typeface="Times New Roman" panose="02020603050405020304" pitchFamily="18" charset="0"/>
              </a:rPr>
              <a:t>-el </a:t>
            </a:r>
            <a:r>
              <a:rPr lang="en-US" sz="9000" kern="0" dirty="0" err="1" smtClean="0">
                <a:solidFill>
                  <a:srgbClr val="420042"/>
                </a:solidFill>
                <a:latin typeface="+mj-lt"/>
                <a:cs typeface="Times New Roman" panose="02020603050405020304" pitchFamily="18" charset="0"/>
              </a:rPr>
              <a:t>quả</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thực</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là</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thánh</a:t>
            </a:r>
            <a:r>
              <a:rPr lang="en-US" sz="9000" kern="0" dirty="0" smtClean="0">
                <a:solidFill>
                  <a:srgbClr val="420042"/>
                </a:solidFill>
                <a:latin typeface="+mj-lt"/>
                <a:cs typeface="Times New Roman" panose="02020603050405020304" pitchFamily="18" charset="0"/>
              </a:rPr>
              <a:t> </a:t>
            </a:r>
            <a:r>
              <a:rPr lang="en-US" sz="9000" kern="0" dirty="0" err="1" smtClean="0">
                <a:solidFill>
                  <a:srgbClr val="420042"/>
                </a:solidFill>
                <a:latin typeface="+mj-lt"/>
                <a:cs typeface="Times New Roman" panose="02020603050405020304" pitchFamily="18" charset="0"/>
              </a:rPr>
              <a:t>thiện</a:t>
            </a:r>
            <a:r>
              <a:rPr lang="en-US" sz="9000" kern="0" dirty="0" smtClean="0">
                <a:solidFill>
                  <a:srgbClr val="420042"/>
                </a:solidFill>
                <a:latin typeface="+mj-lt"/>
                <a:cs typeface="Times New Roman" panose="02020603050405020304" pitchFamily="18" charset="0"/>
              </a:rPr>
              <a:t>.</a:t>
            </a:r>
            <a:endParaRPr lang="en-US" sz="9000" kern="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260072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19200" y="330200"/>
            <a:ext cx="12192000" cy="652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7400" u="sng" kern="0" dirty="0" smtClean="0">
                <a:solidFill>
                  <a:srgbClr val="C00000"/>
                </a:solidFill>
                <a:latin typeface="+mj-lt"/>
                <a:cs typeface="Times New Roman" panose="02020603050405020304" pitchFamily="18" charset="0"/>
              </a:rPr>
              <a:t>Tk1:</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Đây</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thiên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chúa</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đấng</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cứu</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độ</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tôi</a:t>
            </a:r>
            <a:r>
              <a:rPr lang="en-US" sz="7400" kern="0" dirty="0" smtClean="0">
                <a:solidFill>
                  <a:srgbClr val="420042"/>
                </a:solidFill>
                <a:latin typeface="+mj-lt"/>
                <a:cs typeface="Times New Roman" panose="02020603050405020304" pitchFamily="18" charset="0"/>
              </a:rPr>
              <a:t>, </a:t>
            </a:r>
            <a:r>
              <a:rPr lang="vi-VN" sz="7400" kern="0" dirty="0" smtClean="0">
                <a:solidFill>
                  <a:srgbClr val="420042"/>
                </a:solidFill>
                <a:latin typeface="+mj-lt"/>
                <a:cs typeface="Times New Roman" panose="02020603050405020304" pitchFamily="18" charset="0"/>
              </a:rPr>
              <a:t>tôi tin tưởng và không sợ hãi chi. Vì Chúa chính là sức mạnh.</a:t>
            </a:r>
            <a:r>
              <a:rPr lang="en-US" sz="7400" kern="0" dirty="0" smtClean="0">
                <a:solidFill>
                  <a:srgbClr val="420042"/>
                </a:solidFill>
                <a:latin typeface="+mj-lt"/>
                <a:cs typeface="Times New Roman" panose="02020603050405020304" pitchFamily="18" charset="0"/>
              </a:rPr>
              <a:t> </a:t>
            </a:r>
            <a:r>
              <a:rPr lang="vi-VN" sz="7400" kern="0" dirty="0" smtClean="0">
                <a:solidFill>
                  <a:srgbClr val="420042"/>
                </a:solidFill>
                <a:latin typeface="+mj-lt"/>
                <a:cs typeface="Times New Roman" panose="02020603050405020304" pitchFamily="18" charset="0"/>
              </a:rPr>
              <a:t>Đấng tôi ca mừng</a:t>
            </a:r>
            <a:r>
              <a:rPr lang="en-US" sz="7400" kern="0" dirty="0" smtClean="0">
                <a:solidFill>
                  <a:srgbClr val="420042"/>
                </a:solidFill>
                <a:latin typeface="+mj-lt"/>
                <a:cs typeface="Times New Roman" panose="02020603050405020304" pitchFamily="18" charset="0"/>
              </a:rPr>
              <a:t>,</a:t>
            </a:r>
            <a:r>
              <a:rPr lang="vi-VN" sz="7400" kern="0" dirty="0" smtClean="0">
                <a:solidFill>
                  <a:srgbClr val="420042"/>
                </a:solidFill>
                <a:latin typeface="+mj-lt"/>
                <a:cs typeface="Times New Roman" panose="02020603050405020304" pitchFamily="18" charset="0"/>
              </a:rPr>
              <a:t> Ngài từng cứu độ tôi.</a:t>
            </a:r>
            <a:endParaRPr lang="vi-VN" sz="7400" kern="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2194372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0" y="395940"/>
            <a:ext cx="12192000" cy="636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9000" u="sng" kern="0" dirty="0" err="1" smtClean="0">
                <a:solidFill>
                  <a:srgbClr val="C00000"/>
                </a:solidFill>
                <a:latin typeface="UTM American Sans"/>
                <a:cs typeface="Times New Roman" panose="02020603050405020304" pitchFamily="18" charset="0"/>
              </a:rPr>
              <a:t>Đk</a:t>
            </a:r>
            <a:r>
              <a:rPr lang="en-US" sz="9000" kern="0" dirty="0" smtClean="0">
                <a:solidFill>
                  <a:srgbClr val="C00000"/>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Hãy</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mừng</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rỡ</a:t>
            </a:r>
            <a:r>
              <a:rPr lang="en-US" sz="9000" kern="0" dirty="0" smtClean="0">
                <a:solidFill>
                  <a:srgbClr val="420042"/>
                </a:solidFill>
                <a:latin typeface="UTM American Sans"/>
                <a:cs typeface="Times New Roman" panose="02020603050405020304" pitchFamily="18" charset="0"/>
              </a:rPr>
              <a:t> reo </a:t>
            </a:r>
            <a:r>
              <a:rPr lang="en-US" sz="9000" kern="0" dirty="0" err="1" smtClean="0">
                <a:solidFill>
                  <a:srgbClr val="420042"/>
                </a:solidFill>
                <a:latin typeface="UTM American Sans"/>
                <a:cs typeface="Times New Roman" panose="02020603050405020304" pitchFamily="18" charset="0"/>
              </a:rPr>
              <a:t>hò</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vì</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giữa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ngươi</a:t>
            </a:r>
            <a:r>
              <a:rPr lang="en-US" sz="9000" kern="0" dirty="0">
                <a:solidFill>
                  <a:srgbClr val="420042"/>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Đức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Chúa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của</a:t>
            </a:r>
            <a:r>
              <a:rPr lang="en-US" sz="9000" kern="0" dirty="0" smtClean="0">
                <a:solidFill>
                  <a:srgbClr val="420042"/>
                </a:solidFill>
                <a:latin typeface="UTM American Sans"/>
                <a:cs typeface="Times New Roman" panose="02020603050405020304" pitchFamily="18" charset="0"/>
              </a:rPr>
              <a:t> Is-</a:t>
            </a:r>
            <a:r>
              <a:rPr lang="en-US" sz="9000" kern="0" dirty="0" err="1" smtClean="0">
                <a:solidFill>
                  <a:srgbClr val="420042"/>
                </a:solidFill>
                <a:latin typeface="UTM American Sans"/>
                <a:cs typeface="Times New Roman" panose="02020603050405020304" pitchFamily="18" charset="0"/>
              </a:rPr>
              <a:t>ra</a:t>
            </a:r>
            <a:r>
              <a:rPr lang="en-US" sz="9000" kern="0" dirty="0" smtClean="0">
                <a:solidFill>
                  <a:srgbClr val="420042"/>
                </a:solidFill>
                <a:latin typeface="UTM American Sans"/>
                <a:cs typeface="Times New Roman" panose="02020603050405020304" pitchFamily="18" charset="0"/>
              </a:rPr>
              <a:t>-el </a:t>
            </a:r>
            <a:r>
              <a:rPr lang="en-US" sz="9000" kern="0" dirty="0" err="1" smtClean="0">
                <a:solidFill>
                  <a:srgbClr val="420042"/>
                </a:solidFill>
                <a:latin typeface="UTM American Sans"/>
                <a:cs typeface="Times New Roman" panose="02020603050405020304" pitchFamily="18" charset="0"/>
              </a:rPr>
              <a:t>quả</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thực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là</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thánh</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thiện</a:t>
            </a:r>
            <a:r>
              <a:rPr lang="en-US" sz="9000" kern="0" dirty="0" smtClean="0">
                <a:solidFill>
                  <a:srgbClr val="420042"/>
                </a:solidFill>
                <a:latin typeface="UTM American Sans"/>
                <a:cs typeface="Times New Roman" panose="02020603050405020304" pitchFamily="18" charset="0"/>
              </a:rPr>
              <a:t>.</a:t>
            </a:r>
            <a:endParaRPr lang="en-US" sz="9000" kern="0" dirty="0">
              <a:solidFill>
                <a:srgbClr val="420042"/>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869803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0" y="292100"/>
            <a:ext cx="12192000" cy="65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7400" u="sng" kern="0" dirty="0" smtClean="0">
                <a:solidFill>
                  <a:srgbClr val="C00000"/>
                </a:solidFill>
                <a:latin typeface="+mj-lt"/>
                <a:cs typeface="Times New Roman" panose="02020603050405020304" pitchFamily="18" charset="0"/>
              </a:rPr>
              <a:t>Tk2:</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Hân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hoan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tới</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múc</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nước</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tận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suối</a:t>
            </a:r>
            <a:r>
              <a:rPr lang="en-US" sz="7400" kern="0" dirty="0" smtClean="0">
                <a:solidFill>
                  <a:srgbClr val="420042"/>
                </a:solidFill>
                <a:latin typeface="+mj-lt"/>
                <a:cs typeface="Times New Roman" panose="02020603050405020304" pitchFamily="18" charset="0"/>
              </a:rPr>
              <a:t>, </a:t>
            </a:r>
            <a:r>
              <a:rPr lang="vi-VN" sz="7400" kern="0" dirty="0" smtClean="0">
                <a:solidFill>
                  <a:srgbClr val="420042"/>
                </a:solidFill>
                <a:latin typeface="+mj-lt"/>
                <a:cs typeface="Times New Roman" panose="02020603050405020304" pitchFamily="18" charset="0"/>
              </a:rPr>
              <a:t>suối cứu độ và cảm tạ chúa đi</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Cầu</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khấn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Chúa</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và</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tỏ</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bày</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giữa</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muôn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dân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rằng</a:t>
            </a:r>
            <a:r>
              <a:rPr lang="en-US" sz="7400" kern="0" dirty="0" smtClean="0">
                <a:solidFill>
                  <a:srgbClr val="420042"/>
                </a:solidFill>
                <a:latin typeface="+mj-lt"/>
                <a:cs typeface="Times New Roman" panose="02020603050405020304" pitchFamily="18" charset="0"/>
              </a:rPr>
              <a:t>: </a:t>
            </a:r>
            <a:r>
              <a:rPr lang="en-US" sz="7400" kern="0" dirty="0" err="1">
                <a:solidFill>
                  <a:srgbClr val="420042"/>
                </a:solidFill>
                <a:latin typeface="+mj-lt"/>
                <a:cs typeface="Times New Roman" panose="02020603050405020304" pitchFamily="18" charset="0"/>
              </a:rPr>
              <a:t>S</a:t>
            </a:r>
            <a:r>
              <a:rPr lang="en-US" sz="7400" kern="0" dirty="0" err="1" smtClean="0">
                <a:solidFill>
                  <a:srgbClr val="420042"/>
                </a:solidFill>
                <a:latin typeface="+mj-lt"/>
                <a:cs typeface="Times New Roman" panose="02020603050405020304" pitchFamily="18" charset="0"/>
              </a:rPr>
              <a:t>ự</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nghiệp</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Chúa</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huyền</a:t>
            </a:r>
            <a:r>
              <a:rPr lang="en-US" sz="7400" kern="0" dirty="0" smtClean="0">
                <a:solidFill>
                  <a:srgbClr val="420042"/>
                </a:solidFill>
                <a:latin typeface="+mj-lt"/>
                <a:cs typeface="Times New Roman" panose="02020603050405020304" pitchFamily="18" charset="0"/>
              </a:rPr>
              <a:t> </a:t>
            </a:r>
            <a:r>
              <a:rPr lang="en-US" sz="7400" kern="0" dirty="0" err="1" smtClean="0">
                <a:solidFill>
                  <a:srgbClr val="420042"/>
                </a:solidFill>
                <a:latin typeface="+mj-lt"/>
                <a:cs typeface="Times New Roman" panose="02020603050405020304" pitchFamily="18" charset="0"/>
              </a:rPr>
              <a:t>siêu</a:t>
            </a:r>
            <a:r>
              <a:rPr lang="en-US" sz="7400" kern="0" dirty="0" smtClean="0">
                <a:solidFill>
                  <a:srgbClr val="420042"/>
                </a:solidFill>
                <a:latin typeface="+mj-lt"/>
                <a:cs typeface="Times New Roman" panose="02020603050405020304" pitchFamily="18" charset="0"/>
              </a:rPr>
              <a:t>.</a:t>
            </a:r>
          </a:p>
          <a:p>
            <a:pPr marL="0" indent="0" algn="just">
              <a:lnSpc>
                <a:spcPct val="110000"/>
              </a:lnSpc>
              <a:buFontTx/>
              <a:buNone/>
              <a:defRPr/>
            </a:pPr>
            <a:endParaRPr lang="vi-VN" sz="7400" kern="0" dirty="0" smtClean="0">
              <a:solidFill>
                <a:srgbClr val="420042"/>
              </a:solidFill>
              <a:latin typeface="+mj-lt"/>
              <a:cs typeface="Times New Roman" panose="02020603050405020304" pitchFamily="18" charset="0"/>
            </a:endParaRPr>
          </a:p>
          <a:p>
            <a:pPr marL="0" indent="0" algn="just">
              <a:lnSpc>
                <a:spcPct val="110000"/>
              </a:lnSpc>
              <a:buFontTx/>
              <a:buNone/>
              <a:defRPr/>
            </a:pPr>
            <a:endParaRPr lang="en-US" sz="7400" kern="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31996530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0" y="395940"/>
            <a:ext cx="12192000" cy="636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9000" u="sng" kern="0" dirty="0" err="1" smtClean="0">
                <a:solidFill>
                  <a:srgbClr val="C00000"/>
                </a:solidFill>
                <a:latin typeface="UTM American Sans"/>
                <a:cs typeface="Times New Roman" panose="02020603050405020304" pitchFamily="18" charset="0"/>
              </a:rPr>
              <a:t>Đk</a:t>
            </a:r>
            <a:r>
              <a:rPr lang="en-US" sz="9000" kern="0" dirty="0" smtClean="0">
                <a:solidFill>
                  <a:srgbClr val="C00000"/>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Hãy</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mừng</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rỡ</a:t>
            </a:r>
            <a:r>
              <a:rPr lang="en-US" sz="9000" kern="0" dirty="0" smtClean="0">
                <a:solidFill>
                  <a:srgbClr val="420042"/>
                </a:solidFill>
                <a:latin typeface="UTM American Sans"/>
                <a:cs typeface="Times New Roman" panose="02020603050405020304" pitchFamily="18" charset="0"/>
              </a:rPr>
              <a:t> reo </a:t>
            </a:r>
            <a:r>
              <a:rPr lang="en-US" sz="9000" kern="0" dirty="0" err="1" smtClean="0">
                <a:solidFill>
                  <a:srgbClr val="420042"/>
                </a:solidFill>
                <a:latin typeface="UTM American Sans"/>
                <a:cs typeface="Times New Roman" panose="02020603050405020304" pitchFamily="18" charset="0"/>
              </a:rPr>
              <a:t>hò</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vì</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giữa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ngươi</a:t>
            </a:r>
            <a:r>
              <a:rPr lang="en-US" sz="9000" kern="0" dirty="0">
                <a:solidFill>
                  <a:srgbClr val="420042"/>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Đức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Chúa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của</a:t>
            </a:r>
            <a:r>
              <a:rPr lang="en-US" sz="9000" kern="0" dirty="0" smtClean="0">
                <a:solidFill>
                  <a:srgbClr val="420042"/>
                </a:solidFill>
                <a:latin typeface="UTM American Sans"/>
                <a:cs typeface="Times New Roman" panose="02020603050405020304" pitchFamily="18" charset="0"/>
              </a:rPr>
              <a:t> Is-</a:t>
            </a:r>
            <a:r>
              <a:rPr lang="en-US" sz="9000" kern="0" dirty="0" err="1" smtClean="0">
                <a:solidFill>
                  <a:srgbClr val="420042"/>
                </a:solidFill>
                <a:latin typeface="UTM American Sans"/>
                <a:cs typeface="Times New Roman" panose="02020603050405020304" pitchFamily="18" charset="0"/>
              </a:rPr>
              <a:t>ra</a:t>
            </a:r>
            <a:r>
              <a:rPr lang="en-US" sz="9000" kern="0" dirty="0" smtClean="0">
                <a:solidFill>
                  <a:srgbClr val="420042"/>
                </a:solidFill>
                <a:latin typeface="UTM American Sans"/>
                <a:cs typeface="Times New Roman" panose="02020603050405020304" pitchFamily="18" charset="0"/>
              </a:rPr>
              <a:t>-el </a:t>
            </a:r>
            <a:r>
              <a:rPr lang="en-US" sz="9000" kern="0" dirty="0" err="1" smtClean="0">
                <a:solidFill>
                  <a:srgbClr val="420042"/>
                </a:solidFill>
                <a:latin typeface="UTM American Sans"/>
                <a:cs typeface="Times New Roman" panose="02020603050405020304" pitchFamily="18" charset="0"/>
              </a:rPr>
              <a:t>quả</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thực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là</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thánh</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thiện</a:t>
            </a:r>
            <a:r>
              <a:rPr lang="en-US" sz="9000" kern="0" dirty="0" smtClean="0">
                <a:solidFill>
                  <a:srgbClr val="420042"/>
                </a:solidFill>
                <a:latin typeface="UTM American Sans"/>
                <a:cs typeface="Times New Roman" panose="02020603050405020304" pitchFamily="18" charset="0"/>
              </a:rPr>
              <a:t>.</a:t>
            </a:r>
            <a:endParaRPr lang="en-US" sz="9000" kern="0" dirty="0">
              <a:solidFill>
                <a:srgbClr val="420042"/>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4200749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601234"/>
            <a:ext cx="12192000" cy="5204011"/>
          </a:xfrm>
        </p:spPr>
        <p:txBody>
          <a:bodyPr rtlCol="0">
            <a:noAutofit/>
          </a:bodyPr>
          <a:lstStyle/>
          <a:p>
            <a:pPr eaLnBrk="1" fontAlgn="auto" hangingPunct="1">
              <a:spcAft>
                <a:spcPts val="0"/>
              </a:spcAft>
              <a:defRPr/>
            </a:pPr>
            <a:r>
              <a:rPr lang="en-US" sz="6000" dirty="0" smtClean="0">
                <a:solidFill>
                  <a:srgbClr val="C00000"/>
                </a:solidFill>
                <a:latin typeface="+mj-lt"/>
                <a:ea typeface="Tahoma" pitchFamily="34" charset="0"/>
                <a:cs typeface="Times New Roman" pitchFamily="18" charset="0"/>
              </a:rPr>
              <a:t>TẬP HÁT CỘNG ĐOÀN</a:t>
            </a:r>
          </a:p>
          <a:p>
            <a:pPr>
              <a:defRPr/>
            </a:pPr>
            <a:r>
              <a:rPr lang="en-US" sz="6000" dirty="0">
                <a:solidFill>
                  <a:srgbClr val="C00000"/>
                </a:solidFill>
                <a:latin typeface="+mj-lt"/>
                <a:cs typeface="Times New Roman" panose="02020603050405020304" pitchFamily="18" charset="0"/>
              </a:rPr>
              <a:t>ĐẤNG CỨU ĐỘ TÔI </a:t>
            </a:r>
          </a:p>
          <a:p>
            <a:pPr>
              <a:defRPr/>
            </a:pPr>
            <a:r>
              <a:rPr lang="en-US" sz="6000" dirty="0">
                <a:solidFill>
                  <a:srgbClr val="C00000"/>
                </a:solidFill>
                <a:latin typeface="+mj-lt"/>
                <a:cs typeface="Times New Roman" panose="02020603050405020304" pitchFamily="18" charset="0"/>
              </a:rPr>
              <a:t>Is 12, 2-6</a:t>
            </a:r>
          </a:p>
          <a:p>
            <a:pPr>
              <a:defRPr/>
            </a:pPr>
            <a:r>
              <a:rPr lang="en-US" sz="6000" dirty="0" err="1">
                <a:solidFill>
                  <a:srgbClr val="C00000"/>
                </a:solidFill>
                <a:latin typeface="+mj-lt"/>
                <a:cs typeface="Times New Roman" panose="02020603050405020304" pitchFamily="18" charset="0"/>
              </a:rPr>
              <a:t>Chúa</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Nhật</a:t>
            </a:r>
            <a:r>
              <a:rPr lang="en-US" sz="6000" dirty="0">
                <a:solidFill>
                  <a:srgbClr val="C00000"/>
                </a:solidFill>
                <a:latin typeface="+mj-lt"/>
                <a:cs typeface="Times New Roman" panose="02020603050405020304" pitchFamily="18" charset="0"/>
              </a:rPr>
              <a:t> III </a:t>
            </a:r>
            <a:r>
              <a:rPr lang="en-US" sz="6000" dirty="0" err="1">
                <a:solidFill>
                  <a:srgbClr val="C00000"/>
                </a:solidFill>
                <a:latin typeface="+mj-lt"/>
                <a:cs typeface="Times New Roman" panose="02020603050405020304" pitchFamily="18" charset="0"/>
              </a:rPr>
              <a:t>Mùa</a:t>
            </a:r>
            <a:r>
              <a:rPr lang="en-US" sz="6000" dirty="0">
                <a:solidFill>
                  <a:srgbClr val="C00000"/>
                </a:solidFill>
                <a:latin typeface="+mj-lt"/>
                <a:cs typeface="Times New Roman" panose="02020603050405020304" pitchFamily="18" charset="0"/>
              </a:rPr>
              <a:t> </a:t>
            </a:r>
            <a:r>
              <a:rPr lang="en-US" sz="6000" dirty="0" err="1">
                <a:solidFill>
                  <a:srgbClr val="C00000"/>
                </a:solidFill>
                <a:latin typeface="+mj-lt"/>
                <a:cs typeface="Times New Roman" panose="02020603050405020304" pitchFamily="18" charset="0"/>
              </a:rPr>
              <a:t>Vọng</a:t>
            </a:r>
            <a:r>
              <a:rPr lang="en-US" sz="6000" dirty="0">
                <a:solidFill>
                  <a:srgbClr val="C00000"/>
                </a:solidFill>
                <a:latin typeface="+mj-lt"/>
                <a:cs typeface="Times New Roman" panose="02020603050405020304" pitchFamily="18" charset="0"/>
              </a:rPr>
              <a:t> C</a:t>
            </a:r>
          </a:p>
          <a:p>
            <a:pPr>
              <a:defRPr/>
            </a:pPr>
            <a:r>
              <a:rPr lang="en-US" sz="5000" i="1" dirty="0">
                <a:solidFill>
                  <a:srgbClr val="420042"/>
                </a:solidFill>
                <a:latin typeface="+mj-lt"/>
                <a:cs typeface="Times New Roman" panose="02020603050405020304" pitchFamily="18" charset="0"/>
              </a:rPr>
              <a:t>Lm. Kim </a:t>
            </a:r>
            <a:r>
              <a:rPr lang="en-US" sz="5000" i="1" dirty="0" smtClean="0">
                <a:solidFill>
                  <a:srgbClr val="420042"/>
                </a:solidFill>
                <a:latin typeface="+mj-lt"/>
                <a:cs typeface="Times New Roman" panose="02020603050405020304" pitchFamily="18" charset="0"/>
              </a:rPr>
              <a:t>Long</a:t>
            </a:r>
            <a:endParaRPr lang="en-US" sz="5000" i="1" dirty="0">
              <a:solidFill>
                <a:srgbClr val="420042"/>
              </a:solidFill>
              <a:latin typeface="+mj-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0" y="-70340"/>
            <a:ext cx="12191999" cy="1617786"/>
          </a:xfrm>
          <a:prstGeom prst="rect">
            <a:avLst/>
          </a:prstGeom>
        </p:spPr>
      </p:pic>
    </p:spTree>
    <p:extLst>
      <p:ext uri="{BB962C8B-B14F-4D97-AF65-F5344CB8AC3E}">
        <p14:creationId xmlns:p14="http://schemas.microsoft.com/office/powerpoint/2010/main" val="2707588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0" y="228600"/>
            <a:ext cx="12192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7600" u="sng" kern="0" dirty="0" smtClean="0">
                <a:solidFill>
                  <a:srgbClr val="C00000"/>
                </a:solidFill>
                <a:latin typeface="+mj-lt"/>
                <a:cs typeface="Times New Roman" panose="02020603050405020304" pitchFamily="18" charset="0"/>
              </a:rPr>
              <a:t>Tk3:</a:t>
            </a:r>
            <a:r>
              <a:rPr lang="en-US" sz="7600" kern="0" dirty="0" smtClean="0">
                <a:solidFill>
                  <a:srgbClr val="420042"/>
                </a:solidFill>
                <a:latin typeface="+mj-lt"/>
                <a:cs typeface="Times New Roman" panose="02020603050405020304" pitchFamily="18" charset="0"/>
              </a:rPr>
              <a:t> </a:t>
            </a:r>
            <a:r>
              <a:rPr lang="en-US" sz="7600" kern="0" dirty="0" err="1" smtClean="0">
                <a:solidFill>
                  <a:srgbClr val="420042"/>
                </a:solidFill>
                <a:latin typeface="+mj-lt"/>
                <a:cs typeface="Times New Roman" panose="02020603050405020304" pitchFamily="18" charset="0"/>
              </a:rPr>
              <a:t>Uy</a:t>
            </a:r>
            <a:r>
              <a:rPr lang="en-US" sz="7600" kern="0" dirty="0" smtClean="0">
                <a:solidFill>
                  <a:srgbClr val="420042"/>
                </a:solidFill>
                <a:latin typeface="+mj-lt"/>
                <a:cs typeface="Times New Roman" panose="02020603050405020304" pitchFamily="18" charset="0"/>
              </a:rPr>
              <a:t> </a:t>
            </a:r>
            <a:r>
              <a:rPr lang="en-US" sz="7600" kern="0" dirty="0" err="1" smtClean="0">
                <a:solidFill>
                  <a:srgbClr val="420042"/>
                </a:solidFill>
                <a:latin typeface="+mj-lt"/>
                <a:cs typeface="Times New Roman" panose="02020603050405020304" pitchFamily="18" charset="0"/>
              </a:rPr>
              <a:t>công</a:t>
            </a:r>
            <a:r>
              <a:rPr lang="en-US" sz="7600" kern="0" dirty="0" smtClean="0">
                <a:solidFill>
                  <a:srgbClr val="420042"/>
                </a:solidFill>
                <a:latin typeface="+mj-lt"/>
                <a:cs typeface="Times New Roman" panose="02020603050405020304" pitchFamily="18" charset="0"/>
              </a:rPr>
              <a:t> </a:t>
            </a:r>
            <a:r>
              <a:rPr lang="en-US" sz="7600" kern="0" dirty="0" err="1" smtClean="0">
                <a:solidFill>
                  <a:srgbClr val="420042"/>
                </a:solidFill>
                <a:latin typeface="+mj-lt"/>
                <a:cs typeface="Times New Roman" panose="02020603050405020304" pitchFamily="18" charset="0"/>
              </a:rPr>
              <a:t>Chúa</a:t>
            </a:r>
            <a:r>
              <a:rPr lang="en-US" sz="7600" kern="0" dirty="0" smtClean="0">
                <a:solidFill>
                  <a:srgbClr val="420042"/>
                </a:solidFill>
                <a:latin typeface="+mj-lt"/>
                <a:cs typeface="Times New Roman" panose="02020603050405020304" pitchFamily="18" charset="0"/>
              </a:rPr>
              <a:t> </a:t>
            </a:r>
            <a:r>
              <a:rPr lang="en-US" sz="7600" kern="0" dirty="0" err="1" smtClean="0">
                <a:solidFill>
                  <a:srgbClr val="420042"/>
                </a:solidFill>
                <a:latin typeface="+mj-lt"/>
                <a:cs typeface="Times New Roman" panose="02020603050405020304" pitchFamily="18" charset="0"/>
              </a:rPr>
              <a:t>hãy</a:t>
            </a:r>
            <a:r>
              <a:rPr lang="en-US" sz="7600" kern="0" dirty="0" smtClean="0">
                <a:solidFill>
                  <a:srgbClr val="420042"/>
                </a:solidFill>
                <a:latin typeface="+mj-lt"/>
                <a:cs typeface="Times New Roman" panose="02020603050405020304" pitchFamily="18" charset="0"/>
              </a:rPr>
              <a:t> </a:t>
            </a:r>
            <a:r>
              <a:rPr lang="en-US" sz="7600" kern="0" dirty="0" err="1" smtClean="0">
                <a:solidFill>
                  <a:srgbClr val="420042"/>
                </a:solidFill>
                <a:latin typeface="+mj-lt"/>
                <a:cs typeface="Times New Roman" panose="02020603050405020304" pitchFamily="18" charset="0"/>
              </a:rPr>
              <a:t>hát</a:t>
            </a:r>
            <a:r>
              <a:rPr lang="en-US" sz="7600" kern="0" dirty="0" smtClean="0">
                <a:solidFill>
                  <a:srgbClr val="420042"/>
                </a:solidFill>
                <a:latin typeface="+mj-lt"/>
                <a:cs typeface="Times New Roman" panose="02020603050405020304" pitchFamily="18" charset="0"/>
              </a:rPr>
              <a:t> </a:t>
            </a:r>
            <a:r>
              <a:rPr lang="en-US" sz="7600" kern="0" dirty="0" err="1" smtClean="0">
                <a:solidFill>
                  <a:srgbClr val="420042"/>
                </a:solidFill>
                <a:latin typeface="+mj-lt"/>
                <a:cs typeface="Times New Roman" panose="02020603050405020304" pitchFamily="18" charset="0"/>
              </a:rPr>
              <a:t>mừng</a:t>
            </a:r>
            <a:r>
              <a:rPr lang="en-US" sz="7600" kern="0" dirty="0" smtClean="0">
                <a:solidFill>
                  <a:srgbClr val="420042"/>
                </a:solidFill>
                <a:latin typeface="+mj-lt"/>
                <a:cs typeface="Times New Roman" panose="02020603050405020304" pitchFamily="18" charset="0"/>
              </a:rPr>
              <a:t> </a:t>
            </a:r>
            <a:r>
              <a:rPr lang="en-US" sz="7600" kern="0" dirty="0" err="1" smtClean="0">
                <a:solidFill>
                  <a:srgbClr val="420042"/>
                </a:solidFill>
                <a:latin typeface="+mj-lt"/>
                <a:cs typeface="Times New Roman" panose="02020603050405020304" pitchFamily="18" charset="0"/>
              </a:rPr>
              <a:t>luôn</a:t>
            </a:r>
            <a:r>
              <a:rPr lang="en-US" sz="7600" kern="0" dirty="0" smtClean="0">
                <a:solidFill>
                  <a:srgbClr val="420042"/>
                </a:solidFill>
                <a:latin typeface="+mj-lt"/>
                <a:cs typeface="Times New Roman" panose="02020603050405020304" pitchFamily="18" charset="0"/>
              </a:rPr>
              <a:t>, c</a:t>
            </a:r>
            <a:r>
              <a:rPr lang="vi-VN" sz="7600" kern="0" dirty="0" smtClean="0">
                <a:solidFill>
                  <a:srgbClr val="420042"/>
                </a:solidFill>
                <a:latin typeface="+mj-lt"/>
                <a:cs typeface="Times New Roman" panose="02020603050405020304" pitchFamily="18" charset="0"/>
              </a:rPr>
              <a:t>ao rao để trần gian cùng ngắm trông.</a:t>
            </a:r>
            <a:r>
              <a:rPr lang="en-US" sz="7600" kern="0" dirty="0" smtClean="0">
                <a:solidFill>
                  <a:srgbClr val="420042"/>
                </a:solidFill>
                <a:latin typeface="+mj-lt"/>
                <a:cs typeface="Times New Roman" panose="02020603050405020304" pitchFamily="18" charset="0"/>
              </a:rPr>
              <a:t> </a:t>
            </a:r>
            <a:r>
              <a:rPr lang="vi-VN" sz="7600" kern="0" dirty="0" smtClean="0">
                <a:solidFill>
                  <a:srgbClr val="420042"/>
                </a:solidFill>
                <a:latin typeface="+mj-lt"/>
                <a:cs typeface="Times New Roman" panose="02020603050405020304" pitchFamily="18" charset="0"/>
              </a:rPr>
              <a:t>Vì Đấng Thánh thật vĩ đại của </a:t>
            </a:r>
            <a:r>
              <a:rPr lang="en-US" sz="7600" kern="0" dirty="0" smtClean="0">
                <a:solidFill>
                  <a:srgbClr val="420042"/>
                </a:solidFill>
                <a:latin typeface="+mj-lt"/>
                <a:cs typeface="Times New Roman" panose="02020603050405020304" pitchFamily="18" charset="0"/>
              </a:rPr>
              <a:t>Is</a:t>
            </a:r>
            <a:r>
              <a:rPr lang="vi-VN" sz="7600" kern="0" dirty="0" smtClean="0">
                <a:solidFill>
                  <a:srgbClr val="420042"/>
                </a:solidFill>
                <a:latin typeface="+mj-lt"/>
                <a:cs typeface="Times New Roman" panose="02020603050405020304" pitchFamily="18" charset="0"/>
              </a:rPr>
              <a:t>-ra-e</a:t>
            </a:r>
            <a:r>
              <a:rPr lang="en-US" sz="7600" kern="0" dirty="0" smtClean="0">
                <a:solidFill>
                  <a:srgbClr val="420042"/>
                </a:solidFill>
                <a:latin typeface="+mj-lt"/>
                <a:cs typeface="Times New Roman" panose="02020603050405020304" pitchFamily="18" charset="0"/>
              </a:rPr>
              <a:t>l,</a:t>
            </a:r>
            <a:r>
              <a:rPr lang="vi-VN" sz="7600" kern="0" dirty="0" smtClean="0">
                <a:solidFill>
                  <a:srgbClr val="420042"/>
                </a:solidFill>
                <a:latin typeface="+mj-lt"/>
                <a:cs typeface="Times New Roman" panose="02020603050405020304" pitchFamily="18" charset="0"/>
              </a:rPr>
              <a:t> </a:t>
            </a:r>
            <a:r>
              <a:rPr lang="en-US" sz="7600" kern="0" dirty="0" smtClean="0">
                <a:solidFill>
                  <a:srgbClr val="420042"/>
                </a:solidFill>
                <a:latin typeface="+mj-lt"/>
                <a:cs typeface="Times New Roman" panose="02020603050405020304" pitchFamily="18" charset="0"/>
              </a:rPr>
              <a:t>S</a:t>
            </a:r>
            <a:r>
              <a:rPr lang="vi-VN" sz="7600" kern="0" dirty="0" smtClean="0">
                <a:solidFill>
                  <a:srgbClr val="420042"/>
                </a:solidFill>
                <a:latin typeface="+mj-lt"/>
                <a:cs typeface="Times New Roman" panose="02020603050405020304" pitchFamily="18" charset="0"/>
              </a:rPr>
              <a:t>i-on hãy hò reo</a:t>
            </a:r>
            <a:r>
              <a:rPr lang="en-US" sz="7600" kern="0" dirty="0" smtClean="0">
                <a:solidFill>
                  <a:srgbClr val="420042"/>
                </a:solidFill>
                <a:latin typeface="+mj-lt"/>
                <a:cs typeface="Times New Roman" panose="02020603050405020304" pitchFamily="18" charset="0"/>
              </a:rPr>
              <a:t>.</a:t>
            </a:r>
            <a:endParaRPr lang="vi-VN" sz="7600" kern="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74255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0" y="395940"/>
            <a:ext cx="12192000" cy="636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9000" u="sng" kern="0" dirty="0" err="1" smtClean="0">
                <a:solidFill>
                  <a:srgbClr val="C00000"/>
                </a:solidFill>
                <a:latin typeface="UTM American Sans"/>
                <a:cs typeface="Times New Roman" panose="02020603050405020304" pitchFamily="18" charset="0"/>
              </a:rPr>
              <a:t>Đk</a:t>
            </a:r>
            <a:r>
              <a:rPr lang="en-US" sz="9000" kern="0" dirty="0" smtClean="0">
                <a:solidFill>
                  <a:srgbClr val="C00000"/>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Hãy</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mừng</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rỡ</a:t>
            </a:r>
            <a:r>
              <a:rPr lang="en-US" sz="9000" kern="0" dirty="0" smtClean="0">
                <a:solidFill>
                  <a:srgbClr val="420042"/>
                </a:solidFill>
                <a:latin typeface="UTM American Sans"/>
                <a:cs typeface="Times New Roman" panose="02020603050405020304" pitchFamily="18" charset="0"/>
              </a:rPr>
              <a:t> reo </a:t>
            </a:r>
            <a:r>
              <a:rPr lang="en-US" sz="9000" kern="0" dirty="0" err="1" smtClean="0">
                <a:solidFill>
                  <a:srgbClr val="420042"/>
                </a:solidFill>
                <a:latin typeface="UTM American Sans"/>
                <a:cs typeface="Times New Roman" panose="02020603050405020304" pitchFamily="18" charset="0"/>
              </a:rPr>
              <a:t>hò</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vì</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giữa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ngươi</a:t>
            </a:r>
            <a:r>
              <a:rPr lang="en-US" sz="9000" kern="0" dirty="0">
                <a:solidFill>
                  <a:srgbClr val="420042"/>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Đức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Chúa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của</a:t>
            </a:r>
            <a:r>
              <a:rPr lang="en-US" sz="9000" kern="0" dirty="0" smtClean="0">
                <a:solidFill>
                  <a:srgbClr val="420042"/>
                </a:solidFill>
                <a:latin typeface="UTM American Sans"/>
                <a:cs typeface="Times New Roman" panose="02020603050405020304" pitchFamily="18" charset="0"/>
              </a:rPr>
              <a:t> Is-</a:t>
            </a:r>
            <a:r>
              <a:rPr lang="en-US" sz="9000" kern="0" dirty="0" err="1" smtClean="0">
                <a:solidFill>
                  <a:srgbClr val="420042"/>
                </a:solidFill>
                <a:latin typeface="UTM American Sans"/>
                <a:cs typeface="Times New Roman" panose="02020603050405020304" pitchFamily="18" charset="0"/>
              </a:rPr>
              <a:t>ra</a:t>
            </a:r>
            <a:r>
              <a:rPr lang="en-US" sz="9000" kern="0" dirty="0" smtClean="0">
                <a:solidFill>
                  <a:srgbClr val="420042"/>
                </a:solidFill>
                <a:latin typeface="UTM American Sans"/>
                <a:cs typeface="Times New Roman" panose="02020603050405020304" pitchFamily="18" charset="0"/>
              </a:rPr>
              <a:t>-el </a:t>
            </a:r>
            <a:r>
              <a:rPr lang="en-US" sz="9000" kern="0" dirty="0" err="1" smtClean="0">
                <a:solidFill>
                  <a:srgbClr val="420042"/>
                </a:solidFill>
                <a:latin typeface="UTM American Sans"/>
                <a:cs typeface="Times New Roman" panose="02020603050405020304" pitchFamily="18" charset="0"/>
              </a:rPr>
              <a:t>quả</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thực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là</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thánh</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thiện</a:t>
            </a:r>
            <a:r>
              <a:rPr lang="en-US" sz="9000" kern="0" dirty="0" smtClean="0">
                <a:solidFill>
                  <a:srgbClr val="420042"/>
                </a:solidFill>
                <a:latin typeface="UTM American Sans"/>
                <a:cs typeface="Times New Roman" panose="02020603050405020304" pitchFamily="18" charset="0"/>
              </a:rPr>
              <a:t>.</a:t>
            </a:r>
            <a:endParaRPr lang="en-US" sz="9000" kern="0" dirty="0">
              <a:solidFill>
                <a:srgbClr val="420042"/>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2755301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0655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bwMode="auto">
          <a:xfrm>
            <a:off x="12861" y="12573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20000"/>
              </a:lnSpc>
              <a:buFontTx/>
              <a:buNone/>
              <a:defRPr/>
            </a:pPr>
            <a:r>
              <a:rPr lang="en-US" sz="7500" b="1" kern="0" smtClean="0">
                <a:solidFill>
                  <a:srgbClr val="420042"/>
                </a:solidFill>
                <a:latin typeface="+mj-lt"/>
                <a:cs typeface="Times New Roman" panose="02020603050405020304" pitchFamily="18" charset="0"/>
              </a:rPr>
              <a:t>Thánh thần Chúa ngự trên tôi.</a:t>
            </a:r>
            <a:r>
              <a:rPr lang="vi-VN" sz="7500" b="1" kern="0" smtClean="0">
                <a:solidFill>
                  <a:srgbClr val="420042"/>
                </a:solidFill>
                <a:latin typeface="+mj-lt"/>
                <a:cs typeface="Times New Roman" panose="02020603050405020304" pitchFamily="18" charset="0"/>
              </a:rPr>
              <a:t> Chúa </a:t>
            </a:r>
            <a:r>
              <a:rPr lang="en-US" sz="7500" b="1" kern="0" smtClean="0">
                <a:solidFill>
                  <a:srgbClr val="420042"/>
                </a:solidFill>
                <a:latin typeface="+mj-lt"/>
                <a:cs typeface="Times New Roman" panose="02020603050405020304" pitchFamily="18" charset="0"/>
              </a:rPr>
              <a:t>s</a:t>
            </a:r>
            <a:r>
              <a:rPr lang="vi-VN" sz="7500" b="1" kern="0" smtClean="0">
                <a:solidFill>
                  <a:srgbClr val="420042"/>
                </a:solidFill>
                <a:latin typeface="+mj-lt"/>
                <a:cs typeface="Times New Roman" panose="02020603050405020304" pitchFamily="18" charset="0"/>
              </a:rPr>
              <a:t>ai </a:t>
            </a:r>
            <a:r>
              <a:rPr lang="en-US" sz="7500" b="1" kern="0" smtClean="0">
                <a:solidFill>
                  <a:srgbClr val="420042"/>
                </a:solidFill>
                <a:latin typeface="+mj-lt"/>
                <a:cs typeface="Times New Roman" panose="02020603050405020304" pitchFamily="18" charset="0"/>
              </a:rPr>
              <a:t>t</a:t>
            </a:r>
            <a:r>
              <a:rPr lang="vi-VN" sz="7500" b="1" kern="0" smtClean="0">
                <a:solidFill>
                  <a:srgbClr val="420042"/>
                </a:solidFill>
                <a:latin typeface="+mj-lt"/>
                <a:cs typeface="Times New Roman" panose="02020603050405020304" pitchFamily="18" charset="0"/>
              </a:rPr>
              <a:t>ôi </a:t>
            </a:r>
            <a:r>
              <a:rPr lang="en-US" sz="7500" b="1" kern="0" smtClean="0">
                <a:solidFill>
                  <a:srgbClr val="420042"/>
                </a:solidFill>
                <a:latin typeface="+mj-lt"/>
                <a:cs typeface="Times New Roman" panose="02020603050405020304" pitchFamily="18" charset="0"/>
              </a:rPr>
              <a:t>đ</a:t>
            </a:r>
            <a:r>
              <a:rPr lang="vi-VN" sz="7500" b="1" kern="0" smtClean="0">
                <a:solidFill>
                  <a:srgbClr val="420042"/>
                </a:solidFill>
                <a:latin typeface="+mj-lt"/>
                <a:cs typeface="Times New Roman" panose="02020603050405020304" pitchFamily="18" charset="0"/>
              </a:rPr>
              <a:t>em Tin Mừng </a:t>
            </a:r>
            <a:r>
              <a:rPr lang="en-US" sz="7500" b="1" kern="0" smtClean="0">
                <a:solidFill>
                  <a:srgbClr val="420042"/>
                </a:solidFill>
                <a:latin typeface="+mj-lt"/>
                <a:cs typeface="Times New Roman" panose="02020603050405020304" pitchFamily="18" charset="0"/>
              </a:rPr>
              <a:t>c</a:t>
            </a:r>
            <a:r>
              <a:rPr lang="vi-VN" sz="7500" b="1" kern="0" smtClean="0">
                <a:solidFill>
                  <a:srgbClr val="420042"/>
                </a:solidFill>
                <a:latin typeface="+mj-lt"/>
                <a:cs typeface="Times New Roman" panose="02020603050405020304" pitchFamily="18" charset="0"/>
              </a:rPr>
              <a:t>ho </a:t>
            </a:r>
            <a:r>
              <a:rPr lang="en-US" sz="7500" b="1" kern="0" smtClean="0">
                <a:solidFill>
                  <a:srgbClr val="420042"/>
                </a:solidFill>
                <a:latin typeface="+mj-lt"/>
                <a:cs typeface="Times New Roman" panose="02020603050405020304" pitchFamily="18" charset="0"/>
              </a:rPr>
              <a:t>n</a:t>
            </a:r>
            <a:r>
              <a:rPr lang="vi-VN" sz="7500" b="1" kern="0" smtClean="0">
                <a:solidFill>
                  <a:srgbClr val="420042"/>
                </a:solidFill>
                <a:latin typeface="+mj-lt"/>
                <a:cs typeface="Times New Roman" panose="02020603050405020304" pitchFamily="18" charset="0"/>
              </a:rPr>
              <a:t>gười </a:t>
            </a:r>
            <a:r>
              <a:rPr lang="en-US" sz="7500" b="1" kern="0" smtClean="0">
                <a:solidFill>
                  <a:srgbClr val="420042"/>
                </a:solidFill>
                <a:latin typeface="+mj-lt"/>
                <a:cs typeface="Times New Roman" panose="02020603050405020304" pitchFamily="18" charset="0"/>
              </a:rPr>
              <a:t>k</a:t>
            </a:r>
            <a:r>
              <a:rPr lang="vi-VN" sz="7500" b="1" kern="0" smtClean="0">
                <a:solidFill>
                  <a:srgbClr val="420042"/>
                </a:solidFill>
                <a:latin typeface="+mj-lt"/>
                <a:cs typeface="Times New Roman" panose="02020603050405020304" pitchFamily="18" charset="0"/>
              </a:rPr>
              <a:t>hó </a:t>
            </a:r>
            <a:r>
              <a:rPr lang="en-US" sz="7500" b="1" kern="0" smtClean="0">
                <a:solidFill>
                  <a:srgbClr val="420042"/>
                </a:solidFill>
                <a:latin typeface="+mj-lt"/>
                <a:cs typeface="Times New Roman" panose="02020603050405020304" pitchFamily="18" charset="0"/>
              </a:rPr>
              <a:t>n</a:t>
            </a:r>
            <a:r>
              <a:rPr lang="vi-VN" sz="7500" b="1" kern="0" smtClean="0">
                <a:solidFill>
                  <a:srgbClr val="420042"/>
                </a:solidFill>
                <a:latin typeface="+mj-lt"/>
                <a:cs typeface="Times New Roman" panose="02020603050405020304" pitchFamily="18" charset="0"/>
              </a:rPr>
              <a:t>ghèo.</a:t>
            </a:r>
            <a:r>
              <a:rPr lang="en-US" sz="7500" b="1" kern="0" smtClean="0">
                <a:solidFill>
                  <a:srgbClr val="420042"/>
                </a:solidFill>
                <a:latin typeface="+mj-lt"/>
                <a:cs typeface="Times New Roman" panose="02020603050405020304" pitchFamily="18" charset="0"/>
              </a:rPr>
              <a:t> </a:t>
            </a:r>
            <a:endParaRPr lang="en-US" sz="7500" b="1" u="sng" kern="0" dirty="0">
              <a:solidFill>
                <a:srgbClr val="420042"/>
              </a:solidFill>
              <a:latin typeface="+mj-lt"/>
              <a:cs typeface="Times New Roman" panose="02020603050405020304" pitchFamily="18" charset="0"/>
            </a:endParaRPr>
          </a:p>
        </p:txBody>
      </p:sp>
      <p:sp>
        <p:nvSpPr>
          <p:cNvPr id="4" name="Rectangle 3"/>
          <p:cNvSpPr/>
          <p:nvPr/>
        </p:nvSpPr>
        <p:spPr>
          <a:xfrm>
            <a:off x="12861" y="6270"/>
            <a:ext cx="7315200" cy="995209"/>
          </a:xfrm>
          <a:prstGeom prst="rect">
            <a:avLst/>
          </a:prstGeom>
        </p:spPr>
        <p:txBody>
          <a:bodyPr wrap="square">
            <a:spAutoFit/>
          </a:bodyPr>
          <a:lstStyle/>
          <a:p>
            <a:pPr eaLnBrk="0" fontAlgn="base" hangingPunct="0">
              <a:spcBef>
                <a:spcPct val="0"/>
              </a:spcBef>
              <a:spcAft>
                <a:spcPct val="0"/>
              </a:spcAft>
            </a:pPr>
            <a:r>
              <a:rPr lang="en-US" sz="5800" u="sng" kern="0" dirty="0">
                <a:solidFill>
                  <a:srgbClr val="C00000"/>
                </a:solidFill>
                <a:cs typeface="Times New Roman" panose="02020603050405020304" pitchFamily="18" charset="0"/>
              </a:rPr>
              <a:t>Alleluia-alleluia:</a:t>
            </a:r>
            <a:r>
              <a:rPr lang="en-US" sz="5800" kern="0" dirty="0">
                <a:solidFill>
                  <a:srgbClr val="C00000"/>
                </a:solidFill>
                <a:cs typeface="Times New Roman" panose="02020603050405020304" pitchFamily="18" charset="0"/>
              </a:rPr>
              <a:t> </a:t>
            </a:r>
            <a:endParaRPr lang="en-US" sz="5800" b="1" dirty="0">
              <a:solidFill>
                <a:srgbClr val="C00000"/>
              </a:solidFill>
              <a:latin typeface="Tahoma" panose="020B0604030504040204" pitchFamily="34" charset="0"/>
              <a:cs typeface="Arial" panose="020B0604020202020204" pitchFamily="34" charset="0"/>
            </a:endParaRPr>
          </a:p>
        </p:txBody>
      </p:sp>
      <p:sp>
        <p:nvSpPr>
          <p:cNvPr id="5" name="Rectangle 4"/>
          <p:cNvSpPr/>
          <p:nvPr/>
        </p:nvSpPr>
        <p:spPr>
          <a:xfrm>
            <a:off x="8149392" y="5575300"/>
            <a:ext cx="2973891" cy="1172565"/>
          </a:xfrm>
          <a:prstGeom prst="rect">
            <a:avLst/>
          </a:prstGeom>
        </p:spPr>
        <p:txBody>
          <a:bodyPr wrap="none">
            <a:spAutoFit/>
          </a:bodyPr>
          <a:lstStyle/>
          <a:p>
            <a:pPr algn="just" eaLnBrk="0" fontAlgn="base" hangingPunct="0">
              <a:lnSpc>
                <a:spcPct val="140000"/>
              </a:lnSpc>
              <a:spcBef>
                <a:spcPct val="20000"/>
              </a:spcBef>
              <a:spcAft>
                <a:spcPct val="0"/>
              </a:spcAft>
              <a:defRPr/>
            </a:pPr>
            <a:r>
              <a:rPr lang="en-US" sz="5800" u="sng" kern="0" dirty="0" smtClean="0">
                <a:solidFill>
                  <a:srgbClr val="C00000"/>
                </a:solidFill>
                <a:cs typeface="Times New Roman" panose="02020603050405020304" pitchFamily="18" charset="0"/>
              </a:rPr>
              <a:t>Alleluia…</a:t>
            </a:r>
            <a:endParaRPr lang="en-US" sz="5800" u="sng" kern="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3133584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5775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rgbClr val="800000"/>
              </a:solidFill>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23150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r>
              <a:rPr lang="en-US" sz="8000" dirty="0">
                <a:solidFill>
                  <a:srgbClr val="C00000"/>
                </a:solidFill>
                <a:latin typeface="+mj-lt"/>
                <a:cs typeface="Times New Roman" pitchFamily="18" charset="0"/>
              </a:rPr>
              <a:t>KINH TIN KÍNH</a:t>
            </a:r>
          </a:p>
        </p:txBody>
      </p:sp>
    </p:spTree>
    <p:extLst>
      <p:ext uri="{BB962C8B-B14F-4D97-AF65-F5344CB8AC3E}">
        <p14:creationId xmlns:p14="http://schemas.microsoft.com/office/powerpoint/2010/main" val="1678249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698"/>
            <a:ext cx="12192000" cy="6857999"/>
          </a:xfrm>
        </p:spPr>
        <p:txBody>
          <a:bodyPr>
            <a:noAutofit/>
          </a:bodyPr>
          <a:lstStyle/>
          <a:p>
            <a:pPr algn="just"/>
            <a:r>
              <a:rPr lang="vi-VN" sz="7500" i="1" dirty="0">
                <a:solidFill>
                  <a:srgbClr val="C00000"/>
                </a:solidFill>
                <a:latin typeface="+mj-lt"/>
                <a:cs typeface="Times New Roman" pitchFamily="18" charset="0"/>
              </a:rPr>
              <a:t>Tôi tin kính một Thiên Chúa là Cha toàn năng,</a:t>
            </a:r>
            <a:r>
              <a:rPr lang="vi-VN" sz="7500" dirty="0">
                <a:solidFill>
                  <a:srgbClr val="420042"/>
                </a:solidFill>
                <a:latin typeface="+mj-lt"/>
                <a:cs typeface="Times New Roman" pitchFamily="18" charset="0"/>
              </a:rPr>
              <a:t> Đấng tạo thành trời đất, muôn vật hữu hình và vô hình. </a:t>
            </a:r>
            <a:r>
              <a:rPr lang="en-US" sz="7500" dirty="0" err="1">
                <a:solidFill>
                  <a:srgbClr val="420042"/>
                </a:solidFill>
                <a:latin typeface="+mj-lt"/>
                <a:cs typeface="Times New Roman" pitchFamily="18" charset="0"/>
              </a:rPr>
              <a:t>Tôi</a:t>
            </a:r>
            <a:r>
              <a:rPr lang="en-US" sz="7500" dirty="0">
                <a:solidFill>
                  <a:srgbClr val="420042"/>
                </a:solidFill>
                <a:latin typeface="+mj-lt"/>
                <a:cs typeface="Times New Roman" pitchFamily="18" charset="0"/>
              </a:rPr>
              <a:t> tin </a:t>
            </a:r>
            <a:r>
              <a:rPr lang="en-US" sz="7500" dirty="0" err="1">
                <a:solidFill>
                  <a:srgbClr val="420042"/>
                </a:solidFill>
                <a:latin typeface="+mj-lt"/>
                <a:cs typeface="Times New Roman" pitchFamily="18" charset="0"/>
              </a:rPr>
              <a:t>kính</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một</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Chúa</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Giêsu</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Kitô</a:t>
            </a:r>
            <a:r>
              <a:rPr lang="en-US" sz="7500" dirty="0">
                <a:solidFill>
                  <a:srgbClr val="420042"/>
                </a:solidFill>
                <a:latin typeface="+mj-lt"/>
                <a:cs typeface="Times New Roman" pitchFamily="18" charset="0"/>
              </a:rPr>
              <a:t>, Con </a:t>
            </a:r>
            <a:r>
              <a:rPr lang="en-US" sz="7500" dirty="0" err="1">
                <a:solidFill>
                  <a:srgbClr val="420042"/>
                </a:solidFill>
                <a:latin typeface="+mj-lt"/>
                <a:cs typeface="Times New Roman" pitchFamily="18" charset="0"/>
              </a:rPr>
              <a:t>Một</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Thiên</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Chúa</a:t>
            </a:r>
            <a:r>
              <a:rPr lang="en-US" sz="7500" dirty="0" smtClean="0">
                <a:solidFill>
                  <a:srgbClr val="420042"/>
                </a:solidFill>
                <a:latin typeface="+mj-lt"/>
                <a:cs typeface="Times New Roman" pitchFamily="18" charset="0"/>
              </a:rPr>
              <a:t>, </a:t>
            </a:r>
            <a:endParaRPr lang="en-US" sz="75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825636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7500" dirty="0">
                <a:solidFill>
                  <a:srgbClr val="420042"/>
                </a:solidFill>
                <a:latin typeface="+mj-lt"/>
                <a:cs typeface="Times New Roman" pitchFamily="18" charset="0"/>
              </a:rPr>
              <a:t>s</a:t>
            </a:r>
            <a:r>
              <a:rPr lang="vi-VN" sz="7500" dirty="0" smtClean="0">
                <a:solidFill>
                  <a:srgbClr val="420042"/>
                </a:solidFill>
                <a:latin typeface="+mj-lt"/>
                <a:cs typeface="Times New Roman" pitchFamily="18" charset="0"/>
              </a:rPr>
              <a:t>inh </a:t>
            </a:r>
            <a:r>
              <a:rPr lang="vi-VN" sz="7500" dirty="0">
                <a:solidFill>
                  <a:srgbClr val="420042"/>
                </a:solidFill>
                <a:latin typeface="+mj-lt"/>
                <a:cs typeface="Times New Roman" pitchFamily="18" charset="0"/>
              </a:rPr>
              <a:t>bởi Đức Chúa Cha từ trước muôn đời</a:t>
            </a:r>
            <a:r>
              <a:rPr lang="vi-VN" sz="7500" dirty="0" smtClean="0">
                <a:solidFill>
                  <a:srgbClr val="420042"/>
                </a:solidFill>
                <a:latin typeface="+mj-lt"/>
                <a:cs typeface="Times New Roman" pitchFamily="18" charset="0"/>
              </a:rPr>
              <a:t>. </a:t>
            </a:r>
            <a:r>
              <a:rPr lang="vi-VN" sz="7500" dirty="0">
                <a:solidFill>
                  <a:srgbClr val="420042"/>
                </a:solidFill>
                <a:latin typeface="+mj-lt"/>
                <a:cs typeface="Times New Roman" pitchFamily="18" charset="0"/>
              </a:rPr>
              <a:t>Người là Thiên Chúa bởi Thiên Chúa, Ánh Sáng bởi Ánh Sáng,</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Thiên</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Chúa</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thật</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bởi</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Thiên</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Chúa</a:t>
            </a:r>
            <a:r>
              <a:rPr lang="en-US" sz="7500" dirty="0">
                <a:solidFill>
                  <a:srgbClr val="420042"/>
                </a:solidFill>
                <a:latin typeface="+mj-lt"/>
                <a:cs typeface="Times New Roman" pitchFamily="18" charset="0"/>
              </a:rPr>
              <a:t> </a:t>
            </a:r>
            <a:r>
              <a:rPr lang="en-US" sz="7500" dirty="0" err="1">
                <a:solidFill>
                  <a:srgbClr val="420042"/>
                </a:solidFill>
                <a:latin typeface="+mj-lt"/>
                <a:cs typeface="Times New Roman" pitchFamily="18" charset="0"/>
              </a:rPr>
              <a:t>thật</a:t>
            </a:r>
            <a:r>
              <a:rPr lang="en-US" sz="7500" dirty="0">
                <a:solidFill>
                  <a:srgbClr val="420042"/>
                </a:solidFill>
                <a:latin typeface="+mj-lt"/>
                <a:cs typeface="Times New Roman" pitchFamily="18" charset="0"/>
              </a:rPr>
              <a:t>,</a:t>
            </a:r>
          </a:p>
        </p:txBody>
      </p:sp>
    </p:spTree>
    <p:extLst>
      <p:ext uri="{BB962C8B-B14F-4D97-AF65-F5344CB8AC3E}">
        <p14:creationId xmlns:p14="http://schemas.microsoft.com/office/powerpoint/2010/main" val="622716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398"/>
            <a:ext cx="12192000" cy="6857999"/>
          </a:xfrm>
        </p:spPr>
        <p:txBody>
          <a:bodyPr>
            <a:noAutofit/>
          </a:bodyPr>
          <a:lstStyle/>
          <a:p>
            <a:pPr algn="just"/>
            <a:r>
              <a:rPr lang="vi-VN" sz="7500" dirty="0">
                <a:solidFill>
                  <a:srgbClr val="420042"/>
                </a:solidFill>
                <a:latin typeface="+mj-lt"/>
                <a:cs typeface="Times New Roman" pitchFamily="18" charset="0"/>
              </a:rPr>
              <a:t>được sinh ra mà không phải được tạo thành, đồng bản thể với Đức Chúa </a:t>
            </a:r>
            <a:r>
              <a:rPr lang="vi-VN" sz="7500" dirty="0" smtClean="0">
                <a:solidFill>
                  <a:srgbClr val="420042"/>
                </a:solidFill>
                <a:latin typeface="+mj-lt"/>
                <a:cs typeface="Times New Roman" pitchFamily="18" charset="0"/>
              </a:rPr>
              <a:t>Cha</a:t>
            </a:r>
            <a:r>
              <a:rPr lang="en-US" sz="7500" dirty="0" smtClean="0">
                <a:solidFill>
                  <a:srgbClr val="420042"/>
                </a:solidFill>
                <a:latin typeface="+mj-lt"/>
                <a:cs typeface="Times New Roman" pitchFamily="18" charset="0"/>
              </a:rPr>
              <a:t>.</a:t>
            </a:r>
            <a:r>
              <a:rPr lang="vi-VN" sz="7500" dirty="0" smtClean="0">
                <a:solidFill>
                  <a:srgbClr val="420042"/>
                </a:solidFill>
                <a:latin typeface="+mj-lt"/>
                <a:cs typeface="Times New Roman" pitchFamily="18" charset="0"/>
              </a:rPr>
              <a:t> </a:t>
            </a:r>
            <a:r>
              <a:rPr lang="en-US" sz="7500" dirty="0" smtClean="0">
                <a:solidFill>
                  <a:srgbClr val="420042"/>
                </a:solidFill>
                <a:latin typeface="+mj-lt"/>
                <a:cs typeface="Times New Roman" pitchFamily="18" charset="0"/>
              </a:rPr>
              <a:t>N</a:t>
            </a:r>
            <a:r>
              <a:rPr lang="vi-VN" sz="7500" dirty="0" smtClean="0">
                <a:solidFill>
                  <a:srgbClr val="420042"/>
                </a:solidFill>
                <a:latin typeface="+mj-lt"/>
                <a:cs typeface="Times New Roman" pitchFamily="18" charset="0"/>
              </a:rPr>
              <a:t>hờ </a:t>
            </a:r>
            <a:r>
              <a:rPr lang="vi-VN" sz="7500" dirty="0">
                <a:solidFill>
                  <a:srgbClr val="420042"/>
                </a:solidFill>
                <a:latin typeface="+mj-lt"/>
                <a:cs typeface="Times New Roman" pitchFamily="18" charset="0"/>
              </a:rPr>
              <a:t>Người mà muôn vật được tạo thành. Vì loài người chúng ta và để cứu độ chúng ta,</a:t>
            </a:r>
            <a:endParaRPr lang="en-US" sz="75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31680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bwMode="auto">
          <a:xfrm>
            <a:off x="0" y="395940"/>
            <a:ext cx="12192000" cy="636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10000"/>
              </a:lnSpc>
              <a:buFontTx/>
              <a:buNone/>
              <a:defRPr/>
            </a:pPr>
            <a:r>
              <a:rPr lang="en-US" sz="9000" u="sng" kern="0" dirty="0" err="1" smtClean="0">
                <a:solidFill>
                  <a:srgbClr val="C00000"/>
                </a:solidFill>
                <a:latin typeface="UTM American Sans"/>
                <a:cs typeface="Times New Roman" panose="02020603050405020304" pitchFamily="18" charset="0"/>
              </a:rPr>
              <a:t>Đk</a:t>
            </a:r>
            <a:r>
              <a:rPr lang="en-US" sz="9000" kern="0" dirty="0" smtClean="0">
                <a:solidFill>
                  <a:srgbClr val="C00000"/>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Hãy</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mừng</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rỡ</a:t>
            </a:r>
            <a:r>
              <a:rPr lang="en-US" sz="9000" kern="0" dirty="0" smtClean="0">
                <a:solidFill>
                  <a:srgbClr val="420042"/>
                </a:solidFill>
                <a:latin typeface="UTM American Sans"/>
                <a:cs typeface="Times New Roman" panose="02020603050405020304" pitchFamily="18" charset="0"/>
              </a:rPr>
              <a:t> reo </a:t>
            </a:r>
            <a:r>
              <a:rPr lang="en-US" sz="9000" kern="0" dirty="0" err="1" smtClean="0">
                <a:solidFill>
                  <a:srgbClr val="420042"/>
                </a:solidFill>
                <a:latin typeface="UTM American Sans"/>
                <a:cs typeface="Times New Roman" panose="02020603050405020304" pitchFamily="18" charset="0"/>
              </a:rPr>
              <a:t>hò</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vì</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giữa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ngươi</a:t>
            </a:r>
            <a:r>
              <a:rPr lang="en-US" sz="9000" kern="0" dirty="0">
                <a:solidFill>
                  <a:srgbClr val="420042"/>
                </a:solidFill>
                <a:latin typeface="UTM American Sans"/>
                <a:cs typeface="Times New Roman" panose="02020603050405020304" pitchFamily="18" charset="0"/>
              </a:rPr>
              <a:t>,</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Đức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Chúa</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của</a:t>
            </a:r>
            <a:r>
              <a:rPr lang="en-US" sz="9000" kern="0" dirty="0" smtClean="0">
                <a:solidFill>
                  <a:srgbClr val="420042"/>
                </a:solidFill>
                <a:latin typeface="UTM American Sans"/>
                <a:cs typeface="Times New Roman" panose="02020603050405020304" pitchFamily="18" charset="0"/>
              </a:rPr>
              <a:t> Is-</a:t>
            </a:r>
            <a:r>
              <a:rPr lang="en-US" sz="9000" kern="0" dirty="0" err="1" smtClean="0">
                <a:solidFill>
                  <a:srgbClr val="420042"/>
                </a:solidFill>
                <a:latin typeface="UTM American Sans"/>
                <a:cs typeface="Times New Roman" panose="02020603050405020304" pitchFamily="18" charset="0"/>
              </a:rPr>
              <a:t>ra</a:t>
            </a:r>
            <a:r>
              <a:rPr lang="en-US" sz="9000" kern="0" dirty="0" smtClean="0">
                <a:solidFill>
                  <a:srgbClr val="420042"/>
                </a:solidFill>
                <a:latin typeface="UTM American Sans"/>
                <a:cs typeface="Times New Roman" panose="02020603050405020304" pitchFamily="18" charset="0"/>
              </a:rPr>
              <a:t>-el </a:t>
            </a:r>
            <a:r>
              <a:rPr lang="en-US" sz="9000" kern="0" dirty="0" err="1" smtClean="0">
                <a:solidFill>
                  <a:srgbClr val="420042"/>
                </a:solidFill>
                <a:latin typeface="UTM American Sans"/>
                <a:cs typeface="Times New Roman" panose="02020603050405020304" pitchFamily="18" charset="0"/>
              </a:rPr>
              <a:t>quả</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thực</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là</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thánh</a:t>
            </a:r>
            <a:r>
              <a:rPr lang="en-US" sz="9000" kern="0" dirty="0" smtClean="0">
                <a:solidFill>
                  <a:srgbClr val="420042"/>
                </a:solidFill>
                <a:latin typeface="UTM American Sans"/>
                <a:cs typeface="Times New Roman" panose="02020603050405020304" pitchFamily="18" charset="0"/>
              </a:rPr>
              <a:t> </a:t>
            </a:r>
            <a:r>
              <a:rPr lang="en-US" sz="9000" kern="0" dirty="0" err="1" smtClean="0">
                <a:solidFill>
                  <a:srgbClr val="420042"/>
                </a:solidFill>
                <a:latin typeface="UTM American Sans"/>
                <a:cs typeface="Times New Roman" panose="02020603050405020304" pitchFamily="18" charset="0"/>
              </a:rPr>
              <a:t>thiện</a:t>
            </a:r>
            <a:r>
              <a:rPr lang="en-US" sz="9000" kern="0" dirty="0" smtClean="0">
                <a:solidFill>
                  <a:srgbClr val="420042"/>
                </a:solidFill>
                <a:latin typeface="UTM American Sans"/>
                <a:cs typeface="Times New Roman" panose="02020603050405020304" pitchFamily="18" charset="0"/>
              </a:rPr>
              <a:t>.</a:t>
            </a:r>
            <a:endParaRPr lang="en-US" sz="9000" kern="0" dirty="0">
              <a:solidFill>
                <a:srgbClr val="420042"/>
              </a:solidFill>
              <a:latin typeface="UTM American Sans"/>
              <a:cs typeface="Times New Roman" panose="02020603050405020304" pitchFamily="18" charset="0"/>
            </a:endParaRPr>
          </a:p>
        </p:txBody>
      </p:sp>
    </p:spTree>
    <p:extLst>
      <p:ext uri="{BB962C8B-B14F-4D97-AF65-F5344CB8AC3E}">
        <p14:creationId xmlns:p14="http://schemas.microsoft.com/office/powerpoint/2010/main" val="3944291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8000" dirty="0">
                <a:solidFill>
                  <a:srgbClr val="C00000"/>
                </a:solidFill>
                <a:latin typeface="+mj-lt"/>
                <a:cs typeface="Times New Roman" pitchFamily="18" charset="0"/>
              </a:rPr>
              <a:t>Người đã từ trời xuống thế. Bởi phép Đức Chúa Thánh Thần, Người đã nhập thể trong lòng Trinh Nữ Maria, và đã làm người.</a:t>
            </a:r>
            <a:endParaRPr lang="en-US" sz="8000" dirty="0">
              <a:solidFill>
                <a:srgbClr val="C00000"/>
              </a:solidFill>
              <a:latin typeface="+mj-lt"/>
              <a:cs typeface="Times New Roman" pitchFamily="18" charset="0"/>
            </a:endParaRPr>
          </a:p>
        </p:txBody>
      </p:sp>
    </p:spTree>
    <p:extLst>
      <p:ext uri="{BB962C8B-B14F-4D97-AF65-F5344CB8AC3E}">
        <p14:creationId xmlns:p14="http://schemas.microsoft.com/office/powerpoint/2010/main" val="974475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7500" dirty="0">
                <a:solidFill>
                  <a:srgbClr val="420042"/>
                </a:solidFill>
                <a:latin typeface="+mj-lt"/>
                <a:cs typeface="Times New Roman" pitchFamily="18" charset="0"/>
              </a:rPr>
              <a:t>Người chịu đóng đinh vào thập giá vì chúng ta, thời quan Phongxiô </a:t>
            </a:r>
            <a:r>
              <a:rPr lang="vi-VN" sz="7500" dirty="0" smtClean="0">
                <a:solidFill>
                  <a:srgbClr val="420042"/>
                </a:solidFill>
                <a:latin typeface="+mj-lt"/>
                <a:cs typeface="Times New Roman" pitchFamily="18" charset="0"/>
              </a:rPr>
              <a:t>Philatô</a:t>
            </a:r>
            <a:r>
              <a:rPr lang="en-US" sz="7500" dirty="0" smtClean="0">
                <a:solidFill>
                  <a:srgbClr val="420042"/>
                </a:solidFill>
                <a:latin typeface="+mj-lt"/>
                <a:cs typeface="Times New Roman" pitchFamily="18" charset="0"/>
              </a:rPr>
              <a:t>.</a:t>
            </a:r>
            <a:r>
              <a:rPr lang="vi-VN" sz="7500" dirty="0" smtClean="0">
                <a:solidFill>
                  <a:srgbClr val="420042"/>
                </a:solidFill>
                <a:latin typeface="+mj-lt"/>
                <a:cs typeface="Times New Roman" pitchFamily="18" charset="0"/>
              </a:rPr>
              <a:t> </a:t>
            </a:r>
            <a:r>
              <a:rPr lang="vi-VN" sz="7500" dirty="0">
                <a:solidFill>
                  <a:srgbClr val="420042"/>
                </a:solidFill>
                <a:latin typeface="+mj-lt"/>
                <a:cs typeface="Times New Roman" pitchFamily="18" charset="0"/>
              </a:rPr>
              <a:t>Người chịu khổ hình và mai táng, ngày thứ ba Người sống lại như lời Thánh Kinh.</a:t>
            </a:r>
            <a:endParaRPr lang="en-US" sz="7500" dirty="0">
              <a:solidFill>
                <a:srgbClr val="420042"/>
              </a:solidFill>
              <a:latin typeface="+mj-lt"/>
              <a:cs typeface="Times New Roman" pitchFamily="18" charset="0"/>
            </a:endParaRPr>
          </a:p>
        </p:txBody>
      </p:sp>
    </p:spTree>
    <p:extLst>
      <p:ext uri="{BB962C8B-B14F-4D97-AF65-F5344CB8AC3E}">
        <p14:creationId xmlns:p14="http://schemas.microsoft.com/office/powerpoint/2010/main" val="64980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3498"/>
            <a:ext cx="12192000" cy="6857999"/>
          </a:xfrm>
        </p:spPr>
        <p:txBody>
          <a:bodyPr>
            <a:noAutofit/>
          </a:bodyPr>
          <a:lstStyle/>
          <a:p>
            <a:pPr algn="just"/>
            <a:r>
              <a:rPr lang="vi-VN" sz="7500" dirty="0">
                <a:solidFill>
                  <a:srgbClr val="420042"/>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7500" dirty="0">
              <a:solidFill>
                <a:srgbClr val="420042"/>
              </a:solidFill>
              <a:latin typeface="+mj-lt"/>
              <a:cs typeface="Times New Roman" pitchFamily="18" charset="0"/>
            </a:endParaRPr>
          </a:p>
        </p:txBody>
      </p:sp>
    </p:spTree>
    <p:extLst>
      <p:ext uri="{BB962C8B-B14F-4D97-AF65-F5344CB8AC3E}">
        <p14:creationId xmlns:p14="http://schemas.microsoft.com/office/powerpoint/2010/main" val="79130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8000" dirty="0">
                <a:solidFill>
                  <a:srgbClr val="420042"/>
                </a:solidFill>
                <a:latin typeface="+mj-lt"/>
                <a:cs typeface="Times New Roman" pitchFamily="18" charset="0"/>
              </a:rPr>
              <a:t>Tôi tin kính Đức Chúa Thánh Thần là Thiên Chúa và là Đấng ban sự sống, Người bởi Đức Chúa Cha và Đức Chúa Con mà ra,</a:t>
            </a:r>
            <a:endParaRPr lang="en-US"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3353412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6900" dirty="0">
                <a:solidFill>
                  <a:srgbClr val="420042"/>
                </a:solidFill>
                <a:latin typeface="+mj-lt"/>
                <a:cs typeface="Times New Roman" pitchFamily="18" charset="0"/>
              </a:rPr>
              <a:t>Người được phụng thờ và tôn vinh cùng với Đức Chúa Cha và Đức Chúa </a:t>
            </a:r>
            <a:r>
              <a:rPr lang="vi-VN" sz="6900" dirty="0" smtClean="0">
                <a:solidFill>
                  <a:srgbClr val="420042"/>
                </a:solidFill>
                <a:latin typeface="+mj-lt"/>
                <a:cs typeface="Times New Roman" pitchFamily="18" charset="0"/>
              </a:rPr>
              <a:t>Con</a:t>
            </a:r>
            <a:r>
              <a:rPr lang="en-US" sz="6900" dirty="0">
                <a:solidFill>
                  <a:srgbClr val="420042"/>
                </a:solidFill>
                <a:latin typeface="+mj-lt"/>
                <a:cs typeface="Times New Roman" pitchFamily="18" charset="0"/>
              </a:rPr>
              <a:t>.</a:t>
            </a:r>
            <a:r>
              <a:rPr lang="vi-VN" sz="6900" dirty="0" smtClean="0">
                <a:solidFill>
                  <a:srgbClr val="420042"/>
                </a:solidFill>
                <a:latin typeface="+mj-lt"/>
                <a:cs typeface="Times New Roman" pitchFamily="18" charset="0"/>
              </a:rPr>
              <a:t> </a:t>
            </a:r>
            <a:r>
              <a:rPr lang="vi-VN" sz="6900" dirty="0">
                <a:solidFill>
                  <a:srgbClr val="420042"/>
                </a:solidFill>
                <a:latin typeface="+mj-lt"/>
                <a:cs typeface="Times New Roman" pitchFamily="18" charset="0"/>
              </a:rPr>
              <a:t>Người đã dùng các tiên tri mà phán dạy. Tôi tin Hội Thánh duy nhất, thánh thiện, công giáo và tông truyền.</a:t>
            </a:r>
            <a:endParaRPr lang="en-US" sz="6900" dirty="0">
              <a:solidFill>
                <a:srgbClr val="420042"/>
              </a:solidFill>
              <a:latin typeface="+mj-lt"/>
              <a:cs typeface="Times New Roman" pitchFamily="18" charset="0"/>
            </a:endParaRPr>
          </a:p>
        </p:txBody>
      </p:sp>
    </p:spTree>
    <p:extLst>
      <p:ext uri="{BB962C8B-B14F-4D97-AF65-F5344CB8AC3E}">
        <p14:creationId xmlns:p14="http://schemas.microsoft.com/office/powerpoint/2010/main" val="3493915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lnSpc>
                <a:spcPct val="110000"/>
              </a:lnSpc>
            </a:pPr>
            <a:r>
              <a:rPr lang="vi-VN" sz="8500" dirty="0">
                <a:solidFill>
                  <a:srgbClr val="420042"/>
                </a:solidFill>
                <a:latin typeface="+mj-lt"/>
                <a:cs typeface="Times New Roman" pitchFamily="18" charset="0"/>
              </a:rPr>
              <a:t>Tôi tuyên xưng có một Phép Rửa để tha tội. Tôi trông đợi kẻ chết sống lại và </a:t>
            </a:r>
            <a:r>
              <a:rPr lang="vi-VN" sz="8500" dirty="0" smtClean="0">
                <a:solidFill>
                  <a:srgbClr val="420042"/>
                </a:solidFill>
                <a:latin typeface="+mj-lt"/>
                <a:cs typeface="Times New Roman" pitchFamily="18" charset="0"/>
              </a:rPr>
              <a:t>sự</a:t>
            </a:r>
            <a:r>
              <a:rPr lang="en-US" sz="8500" dirty="0" smtClean="0">
                <a:solidFill>
                  <a:srgbClr val="420042"/>
                </a:solidFill>
                <a:latin typeface="+mj-lt"/>
                <a:cs typeface="Times New Roman" pitchFamily="18" charset="0"/>
              </a:rPr>
              <a:t> </a:t>
            </a:r>
            <a:r>
              <a:rPr lang="vi-VN" sz="8500" dirty="0" smtClean="0">
                <a:solidFill>
                  <a:srgbClr val="420042"/>
                </a:solidFill>
                <a:latin typeface="+mj-lt"/>
                <a:cs typeface="Times New Roman" pitchFamily="18" charset="0"/>
              </a:rPr>
              <a:t>sống </a:t>
            </a:r>
            <a:r>
              <a:rPr lang="vi-VN" sz="8500" dirty="0">
                <a:solidFill>
                  <a:srgbClr val="420042"/>
                </a:solidFill>
                <a:latin typeface="+mj-lt"/>
                <a:cs typeface="Times New Roman" pitchFamily="18" charset="0"/>
              </a:rPr>
              <a:t>đời sau. </a:t>
            </a:r>
            <a:r>
              <a:rPr lang="vi-VN" sz="8500" dirty="0">
                <a:solidFill>
                  <a:srgbClr val="C00000"/>
                </a:solidFill>
                <a:latin typeface="+mj-lt"/>
                <a:cs typeface="Times New Roman" pitchFamily="18" charset="0"/>
              </a:rPr>
              <a:t>Amen.</a:t>
            </a:r>
            <a:endParaRPr lang="en-US" sz="8500" dirty="0">
              <a:solidFill>
                <a:srgbClr val="C00000"/>
              </a:solidFill>
              <a:latin typeface="+mj-lt"/>
              <a:cs typeface="Times New Roman" pitchFamily="18" charset="0"/>
            </a:endParaRPr>
          </a:p>
        </p:txBody>
      </p:sp>
    </p:spTree>
    <p:extLst>
      <p:ext uri="{BB962C8B-B14F-4D97-AF65-F5344CB8AC3E}">
        <p14:creationId xmlns:p14="http://schemas.microsoft.com/office/powerpoint/2010/main" val="681780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432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90600"/>
            <a:ext cx="12192000" cy="4366773"/>
          </a:xfrm>
          <a:prstGeom prst="rect">
            <a:avLst/>
          </a:prstGeom>
        </p:spPr>
        <p:txBody>
          <a:bodyPr wrap="square">
            <a:spAutoFit/>
          </a:bodyPr>
          <a:lstStyle/>
          <a:p>
            <a:pPr algn="ctr" eaLnBrk="0" fontAlgn="base" hangingPunct="0">
              <a:lnSpc>
                <a:spcPct val="130000"/>
              </a:lnSpc>
              <a:spcBef>
                <a:spcPct val="0"/>
              </a:spcBef>
              <a:spcAft>
                <a:spcPct val="0"/>
              </a:spcAft>
            </a:pPr>
            <a:r>
              <a:rPr lang="en-US" sz="8000" dirty="0" err="1">
                <a:solidFill>
                  <a:srgbClr val="C00000"/>
                </a:solidFill>
                <a:cs typeface="Arial" panose="020B0604020202020204" pitchFamily="34" charset="0"/>
              </a:rPr>
              <a:t>Ca</a:t>
            </a:r>
            <a:r>
              <a:rPr lang="en-US" sz="8000" dirty="0">
                <a:solidFill>
                  <a:srgbClr val="C00000"/>
                </a:solidFill>
                <a:cs typeface="Arial" panose="020B0604020202020204" pitchFamily="34" charset="0"/>
              </a:rPr>
              <a:t> </a:t>
            </a:r>
            <a:r>
              <a:rPr lang="en-US" sz="8000" dirty="0" err="1">
                <a:solidFill>
                  <a:srgbClr val="C00000"/>
                </a:solidFill>
                <a:cs typeface="Arial" panose="020B0604020202020204" pitchFamily="34" charset="0"/>
              </a:rPr>
              <a:t>Dâng</a:t>
            </a:r>
            <a:r>
              <a:rPr lang="en-US" sz="8000" dirty="0">
                <a:solidFill>
                  <a:srgbClr val="C00000"/>
                </a:solidFill>
                <a:cs typeface="Arial" panose="020B0604020202020204" pitchFamily="34" charset="0"/>
              </a:rPr>
              <a:t> </a:t>
            </a:r>
            <a:r>
              <a:rPr lang="en-US" sz="8000" dirty="0" err="1">
                <a:solidFill>
                  <a:srgbClr val="C00000"/>
                </a:solidFill>
                <a:cs typeface="Arial" panose="020B0604020202020204" pitchFamily="34" charset="0"/>
              </a:rPr>
              <a:t>Lễ</a:t>
            </a:r>
            <a:endParaRPr lang="en-US" sz="8000" dirty="0">
              <a:solidFill>
                <a:srgbClr val="C00000"/>
              </a:solidFill>
              <a:cs typeface="Arial" panose="020B0604020202020204" pitchFamily="34" charset="0"/>
            </a:endParaRPr>
          </a:p>
          <a:p>
            <a:pPr algn="ctr" eaLnBrk="0" fontAlgn="base" hangingPunct="0">
              <a:lnSpc>
                <a:spcPct val="130000"/>
              </a:lnSpc>
              <a:spcBef>
                <a:spcPct val="0"/>
              </a:spcBef>
              <a:spcAft>
                <a:spcPct val="0"/>
              </a:spcAft>
            </a:pPr>
            <a:r>
              <a:rPr lang="en-US" sz="9000" dirty="0" smtClean="0">
                <a:solidFill>
                  <a:srgbClr val="C00000"/>
                </a:solidFill>
                <a:cs typeface="Arial" panose="020B0604020202020204" pitchFamily="34" charset="0"/>
              </a:rPr>
              <a:t>CỦA LỄ CẬY TIN</a:t>
            </a:r>
            <a:endParaRPr lang="en-US" sz="9000" dirty="0">
              <a:solidFill>
                <a:srgbClr val="C00000"/>
              </a:solidFill>
              <a:cs typeface="Arial" panose="020B0604020202020204" pitchFamily="34" charset="0"/>
            </a:endParaRPr>
          </a:p>
          <a:p>
            <a:pPr algn="ctr" eaLnBrk="0" fontAlgn="base" hangingPunct="0">
              <a:lnSpc>
                <a:spcPct val="130000"/>
              </a:lnSpc>
              <a:spcBef>
                <a:spcPct val="0"/>
              </a:spcBef>
              <a:spcAft>
                <a:spcPct val="0"/>
              </a:spcAft>
            </a:pPr>
            <a:r>
              <a:rPr lang="en-US" sz="5000" i="1" dirty="0" err="1" smtClean="0">
                <a:solidFill>
                  <a:srgbClr val="420042"/>
                </a:solidFill>
                <a:cs typeface="Arial" panose="020B0604020202020204" pitchFamily="34" charset="0"/>
              </a:rPr>
              <a:t>Hiền</a:t>
            </a:r>
            <a:r>
              <a:rPr lang="en-US" sz="5000" i="1" dirty="0" smtClean="0">
                <a:solidFill>
                  <a:srgbClr val="420042"/>
                </a:solidFill>
                <a:cs typeface="Arial" panose="020B0604020202020204" pitchFamily="34" charset="0"/>
              </a:rPr>
              <a:t> </a:t>
            </a:r>
            <a:r>
              <a:rPr lang="en-US" sz="5000" i="1" dirty="0" err="1" smtClean="0">
                <a:solidFill>
                  <a:srgbClr val="420042"/>
                </a:solidFill>
                <a:cs typeface="Arial" panose="020B0604020202020204" pitchFamily="34" charset="0"/>
              </a:rPr>
              <a:t>Hòa</a:t>
            </a:r>
            <a:endParaRPr lang="en-US" sz="5000" i="1" dirty="0">
              <a:solidFill>
                <a:srgbClr val="420042"/>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145000" y="5403468"/>
            <a:ext cx="6202201" cy="1422400"/>
          </a:xfrm>
          <a:prstGeom prst="rect">
            <a:avLst/>
          </a:prstGeom>
        </p:spPr>
      </p:pic>
    </p:spTree>
    <p:extLst>
      <p:ext uri="{BB962C8B-B14F-4D97-AF65-F5344CB8AC3E}">
        <p14:creationId xmlns:p14="http://schemas.microsoft.com/office/powerpoint/2010/main" val="1164656527"/>
      </p:ext>
    </p:extLst>
  </p:cSld>
  <p:clrMapOvr>
    <a:masterClrMapping/>
  </p:clrMapOvr>
  <p:transition advClick="0" advTm="3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8098"/>
            <a:ext cx="12192000" cy="6857999"/>
          </a:xfrm>
        </p:spPr>
        <p:txBody>
          <a:bodyPr>
            <a:noAutofit/>
          </a:bodyPr>
          <a:lstStyle/>
          <a:p>
            <a:pPr algn="just"/>
            <a:r>
              <a:rPr lang="en-US" sz="7500" u="sng" dirty="0" err="1">
                <a:solidFill>
                  <a:srgbClr val="C00000"/>
                </a:solidFill>
                <a:cs typeface="Times New Roman" pitchFamily="18" charset="0"/>
              </a:rPr>
              <a:t>Tk</a:t>
            </a:r>
            <a:r>
              <a:rPr lang="vi-VN" sz="7500" u="sng" dirty="0" smtClean="0">
                <a:solidFill>
                  <a:srgbClr val="C00000"/>
                </a:solidFill>
                <a:cs typeface="Times New Roman" pitchFamily="18" charset="0"/>
              </a:rPr>
              <a:t>1</a:t>
            </a:r>
            <a:r>
              <a:rPr lang="en-US" sz="7500" dirty="0">
                <a:solidFill>
                  <a:srgbClr val="C00000"/>
                </a:solidFill>
                <a:cs typeface="Times New Roman" pitchFamily="18" charset="0"/>
              </a:rPr>
              <a:t>:</a:t>
            </a:r>
            <a:r>
              <a:rPr lang="en-US" sz="7500" dirty="0" smtClean="0">
                <a:solidFill>
                  <a:srgbClr val="420042"/>
                </a:solidFill>
                <a:cs typeface="Times New Roman" pitchFamily="18" charset="0"/>
              </a:rPr>
              <a:t> </a:t>
            </a:r>
            <a:r>
              <a:rPr lang="vi-VN" sz="7500" dirty="0">
                <a:solidFill>
                  <a:srgbClr val="420042"/>
                </a:solidFill>
              </a:rPr>
              <a:t>Của lễ con dâng lên với ân tình thiết </a:t>
            </a:r>
            <a:r>
              <a:rPr lang="vi-VN" sz="7500" dirty="0" smtClean="0">
                <a:solidFill>
                  <a:srgbClr val="420042"/>
                </a:solidFill>
              </a:rPr>
              <a:t>tha</a:t>
            </a:r>
            <a:r>
              <a:rPr lang="en-US" sz="7500" dirty="0" smtClean="0">
                <a:solidFill>
                  <a:srgbClr val="420042"/>
                </a:solidFill>
              </a:rPr>
              <a:t> h</a:t>
            </a:r>
            <a:r>
              <a:rPr lang="vi-VN" sz="7500" dirty="0" smtClean="0">
                <a:solidFill>
                  <a:srgbClr val="420042"/>
                </a:solidFill>
              </a:rPr>
              <a:t>iệp </a:t>
            </a:r>
            <a:r>
              <a:rPr lang="vi-VN" sz="7500" dirty="0">
                <a:solidFill>
                  <a:srgbClr val="420042"/>
                </a:solidFill>
              </a:rPr>
              <a:t>với lời ca, với cuộc đời bác ái. </a:t>
            </a:r>
            <a:r>
              <a:rPr lang="vi-VN" sz="7500" dirty="0" smtClean="0">
                <a:solidFill>
                  <a:srgbClr val="420042"/>
                </a:solidFill>
              </a:rPr>
              <a:t>Như </a:t>
            </a:r>
            <a:r>
              <a:rPr lang="vi-VN" sz="7500" dirty="0">
                <a:solidFill>
                  <a:srgbClr val="420042"/>
                </a:solidFill>
              </a:rPr>
              <a:t>bánh thơm với rượu nho </a:t>
            </a:r>
            <a:r>
              <a:rPr lang="vi-VN" sz="7500" dirty="0" smtClean="0">
                <a:solidFill>
                  <a:srgbClr val="420042"/>
                </a:solidFill>
              </a:rPr>
              <a:t>nồng </a:t>
            </a:r>
            <a:r>
              <a:rPr lang="en-US" sz="7500" dirty="0">
                <a:solidFill>
                  <a:srgbClr val="420042"/>
                </a:solidFill>
              </a:rPr>
              <a:t>n</a:t>
            </a:r>
            <a:r>
              <a:rPr lang="vi-VN" sz="7500" dirty="0" smtClean="0">
                <a:solidFill>
                  <a:srgbClr val="420042"/>
                </a:solidFill>
              </a:rPr>
              <a:t>guyện </a:t>
            </a:r>
            <a:r>
              <a:rPr lang="vi-VN" sz="7500" dirty="0">
                <a:solidFill>
                  <a:srgbClr val="420042"/>
                </a:solidFill>
              </a:rPr>
              <a:t>Chúa đoái trông, khấng nhận lễ dâng</a:t>
            </a:r>
            <a:r>
              <a:rPr lang="vi-VN" sz="7500" dirty="0" smtClean="0">
                <a:solidFill>
                  <a:srgbClr val="420042"/>
                </a:solidFill>
              </a:rPr>
              <a:t>.</a:t>
            </a:r>
            <a:endParaRPr lang="en-US" sz="7500" dirty="0">
              <a:solidFill>
                <a:srgbClr val="420042"/>
              </a:solidFill>
              <a:cs typeface="Times New Roman" pitchFamily="18" charset="0"/>
            </a:endParaRPr>
          </a:p>
        </p:txBody>
      </p:sp>
    </p:spTree>
    <p:extLst>
      <p:ext uri="{BB962C8B-B14F-4D97-AF65-F5344CB8AC3E}">
        <p14:creationId xmlns:p14="http://schemas.microsoft.com/office/powerpoint/2010/main" val="42289660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000" u="sng" dirty="0" smtClean="0">
                <a:solidFill>
                  <a:srgbClr val="C00000"/>
                </a:solidFill>
                <a:cs typeface="Times New Roman" pitchFamily="18" charset="0"/>
              </a:rPr>
              <a:t>Đ</a:t>
            </a:r>
            <a:r>
              <a:rPr lang="en-US" sz="8000" u="sng" dirty="0">
                <a:solidFill>
                  <a:srgbClr val="C00000"/>
                </a:solidFill>
                <a:cs typeface="Times New Roman" pitchFamily="18" charset="0"/>
              </a:rPr>
              <a:t>k</a:t>
            </a:r>
            <a:r>
              <a:rPr lang="vi-VN" sz="8000" u="sng" dirty="0" smtClean="0">
                <a:solidFill>
                  <a:srgbClr val="C00000"/>
                </a:solidFill>
                <a:cs typeface="Times New Roman" pitchFamily="18" charset="0"/>
              </a:rPr>
              <a:t>:</a:t>
            </a:r>
            <a:r>
              <a:rPr lang="en-US" sz="8000" dirty="0" smtClean="0">
                <a:solidFill>
                  <a:srgbClr val="420042"/>
                </a:solidFill>
                <a:cs typeface="Times New Roman" pitchFamily="18" charset="0"/>
              </a:rPr>
              <a:t> </a:t>
            </a:r>
            <a:r>
              <a:rPr lang="en-US" sz="8000" dirty="0">
                <a:solidFill>
                  <a:srgbClr val="420042"/>
                </a:solidFill>
              </a:rPr>
              <a:t>Xin ban </a:t>
            </a:r>
            <a:r>
              <a:rPr lang="en-US" sz="8000" dirty="0" err="1">
                <a:solidFill>
                  <a:srgbClr val="420042"/>
                </a:solidFill>
              </a:rPr>
              <a:t>thêm</a:t>
            </a:r>
            <a:r>
              <a:rPr lang="en-US" sz="8000" dirty="0">
                <a:solidFill>
                  <a:srgbClr val="420042"/>
                </a:solidFill>
              </a:rPr>
              <a:t> </a:t>
            </a:r>
            <a:r>
              <a:rPr lang="en-US" sz="8000" dirty="0" err="1">
                <a:solidFill>
                  <a:srgbClr val="420042"/>
                </a:solidFill>
              </a:rPr>
              <a:t>niềm</a:t>
            </a:r>
            <a:r>
              <a:rPr lang="en-US" sz="8000" dirty="0">
                <a:solidFill>
                  <a:srgbClr val="420042"/>
                </a:solidFill>
              </a:rPr>
              <a:t> tin </a:t>
            </a:r>
            <a:r>
              <a:rPr lang="en-US" sz="8000" dirty="0" err="1">
                <a:solidFill>
                  <a:srgbClr val="420042"/>
                </a:solidFill>
              </a:rPr>
              <a:t>giữa</a:t>
            </a:r>
            <a:r>
              <a:rPr lang="en-US" sz="8000" dirty="0">
                <a:solidFill>
                  <a:srgbClr val="420042"/>
                </a:solidFill>
              </a:rPr>
              <a:t> </a:t>
            </a:r>
            <a:r>
              <a:rPr lang="en-US" sz="8000" dirty="0" err="1">
                <a:solidFill>
                  <a:srgbClr val="420042"/>
                </a:solidFill>
              </a:rPr>
              <a:t>cuộc</a:t>
            </a:r>
            <a:r>
              <a:rPr lang="en-US" sz="8000" dirty="0">
                <a:solidFill>
                  <a:srgbClr val="420042"/>
                </a:solidFill>
              </a:rPr>
              <a:t> </a:t>
            </a:r>
            <a:r>
              <a:rPr lang="en-US" sz="8000" dirty="0" err="1">
                <a:solidFill>
                  <a:srgbClr val="420042"/>
                </a:solidFill>
              </a:rPr>
              <a:t>sống</a:t>
            </a:r>
            <a:r>
              <a:rPr lang="en-US" sz="8000" dirty="0">
                <a:solidFill>
                  <a:srgbClr val="420042"/>
                </a:solidFill>
              </a:rPr>
              <a:t> </a:t>
            </a:r>
            <a:r>
              <a:rPr lang="en-US" sz="8000" dirty="0" err="1">
                <a:solidFill>
                  <a:srgbClr val="420042"/>
                </a:solidFill>
              </a:rPr>
              <a:t>lắng</a:t>
            </a:r>
            <a:r>
              <a:rPr lang="en-US" sz="8000" dirty="0">
                <a:solidFill>
                  <a:srgbClr val="420042"/>
                </a:solidFill>
              </a:rPr>
              <a:t> lo </a:t>
            </a:r>
            <a:r>
              <a:rPr lang="en-US" sz="8000" dirty="0" err="1">
                <a:solidFill>
                  <a:srgbClr val="420042"/>
                </a:solidFill>
              </a:rPr>
              <a:t>đong</a:t>
            </a:r>
            <a:r>
              <a:rPr lang="en-US" sz="8000" dirty="0">
                <a:solidFill>
                  <a:srgbClr val="420042"/>
                </a:solidFill>
              </a:rPr>
              <a:t> </a:t>
            </a:r>
            <a:r>
              <a:rPr lang="en-US" sz="8000" dirty="0" err="1">
                <a:solidFill>
                  <a:srgbClr val="420042"/>
                </a:solidFill>
              </a:rPr>
              <a:t>đầy</a:t>
            </a:r>
            <a:r>
              <a:rPr lang="en-US" sz="8000" dirty="0">
                <a:solidFill>
                  <a:srgbClr val="420042"/>
                </a:solidFill>
              </a:rPr>
              <a:t>, </a:t>
            </a:r>
            <a:r>
              <a:rPr lang="en-US" sz="8000" dirty="0" err="1">
                <a:solidFill>
                  <a:srgbClr val="420042"/>
                </a:solidFill>
              </a:rPr>
              <a:t>để</a:t>
            </a:r>
            <a:r>
              <a:rPr lang="en-US" sz="8000" dirty="0">
                <a:solidFill>
                  <a:srgbClr val="420042"/>
                </a:solidFill>
              </a:rPr>
              <a:t> </a:t>
            </a:r>
            <a:r>
              <a:rPr lang="en-US" sz="8000" dirty="0" err="1">
                <a:solidFill>
                  <a:srgbClr val="420042"/>
                </a:solidFill>
              </a:rPr>
              <a:t>lễ</a:t>
            </a:r>
            <a:r>
              <a:rPr lang="en-US" sz="8000" dirty="0">
                <a:solidFill>
                  <a:srgbClr val="420042"/>
                </a:solidFill>
              </a:rPr>
              <a:t> </a:t>
            </a:r>
            <a:r>
              <a:rPr lang="en-US" sz="8000" dirty="0" err="1">
                <a:solidFill>
                  <a:srgbClr val="420042"/>
                </a:solidFill>
              </a:rPr>
              <a:t>dâng</a:t>
            </a:r>
            <a:r>
              <a:rPr lang="en-US" sz="8000" dirty="0">
                <a:solidFill>
                  <a:srgbClr val="420042"/>
                </a:solidFill>
              </a:rPr>
              <a:t> </a:t>
            </a:r>
            <a:r>
              <a:rPr lang="en-US" sz="8000" dirty="0" err="1">
                <a:solidFill>
                  <a:srgbClr val="420042"/>
                </a:solidFill>
              </a:rPr>
              <a:t>hôm</a:t>
            </a:r>
            <a:r>
              <a:rPr lang="en-US" sz="8000" dirty="0">
                <a:solidFill>
                  <a:srgbClr val="420042"/>
                </a:solidFill>
              </a:rPr>
              <a:t> nay </a:t>
            </a:r>
            <a:r>
              <a:rPr lang="en-US" sz="8000" dirty="0" err="1">
                <a:solidFill>
                  <a:srgbClr val="420042"/>
                </a:solidFill>
              </a:rPr>
              <a:t>trở</a:t>
            </a:r>
            <a:r>
              <a:rPr lang="en-US" sz="8000" dirty="0">
                <a:solidFill>
                  <a:srgbClr val="420042"/>
                </a:solidFill>
              </a:rPr>
              <a:t> </a:t>
            </a:r>
            <a:r>
              <a:rPr lang="en-US" sz="8000" dirty="0" err="1">
                <a:solidFill>
                  <a:srgbClr val="420042"/>
                </a:solidFill>
              </a:rPr>
              <a:t>thành</a:t>
            </a:r>
            <a:r>
              <a:rPr lang="en-US" sz="8000" dirty="0">
                <a:solidFill>
                  <a:srgbClr val="420042"/>
                </a:solidFill>
              </a:rPr>
              <a:t> </a:t>
            </a:r>
            <a:r>
              <a:rPr lang="en-US" sz="8000" dirty="0" err="1">
                <a:solidFill>
                  <a:srgbClr val="420042"/>
                </a:solidFill>
              </a:rPr>
              <a:t>hy</a:t>
            </a:r>
            <a:r>
              <a:rPr lang="en-US" sz="8000" dirty="0">
                <a:solidFill>
                  <a:srgbClr val="420042"/>
                </a:solidFill>
              </a:rPr>
              <a:t> </a:t>
            </a:r>
            <a:r>
              <a:rPr lang="en-US" sz="8000" dirty="0" err="1">
                <a:solidFill>
                  <a:srgbClr val="420042"/>
                </a:solidFill>
              </a:rPr>
              <a:t>lễ</a:t>
            </a:r>
            <a:r>
              <a:rPr lang="en-US" sz="8000" dirty="0">
                <a:solidFill>
                  <a:srgbClr val="420042"/>
                </a:solidFill>
              </a:rPr>
              <a:t> </a:t>
            </a:r>
            <a:r>
              <a:rPr lang="en-US" sz="8000" dirty="0" err="1">
                <a:solidFill>
                  <a:srgbClr val="420042"/>
                </a:solidFill>
              </a:rPr>
              <a:t>dấu</a:t>
            </a:r>
            <a:r>
              <a:rPr lang="en-US" sz="8000" dirty="0">
                <a:solidFill>
                  <a:srgbClr val="420042"/>
                </a:solidFill>
              </a:rPr>
              <a:t> </a:t>
            </a:r>
            <a:r>
              <a:rPr lang="en-US" sz="8000" dirty="0" err="1" smtClean="0">
                <a:solidFill>
                  <a:srgbClr val="420042"/>
                </a:solidFill>
              </a:rPr>
              <a:t>ái</a:t>
            </a:r>
            <a:r>
              <a:rPr lang="en-US" sz="8000" dirty="0" smtClean="0">
                <a:solidFill>
                  <a:srgbClr val="C00000"/>
                </a:solidFill>
              </a:rPr>
              <a:t>…</a:t>
            </a:r>
            <a:endParaRPr lang="en-US" sz="8000" dirty="0">
              <a:solidFill>
                <a:srgbClr val="420042"/>
              </a:solidFill>
              <a:cs typeface="Times New Roman" pitchFamily="18" charset="0"/>
            </a:endParaRPr>
          </a:p>
        </p:txBody>
      </p:sp>
    </p:spTree>
    <p:extLst>
      <p:ext uri="{BB962C8B-B14F-4D97-AF65-F5344CB8AC3E}">
        <p14:creationId xmlns:p14="http://schemas.microsoft.com/office/powerpoint/2010/main" val="222395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txBox="1">
            <a:spLocks/>
          </p:cNvSpPr>
          <p:nvPr/>
        </p:nvSpPr>
        <p:spPr bwMode="auto">
          <a:xfrm>
            <a:off x="12861" y="1257300"/>
            <a:ext cx="1219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a:lstStyle>
          <a:p>
            <a:pPr marL="0" indent="0" algn="just">
              <a:lnSpc>
                <a:spcPct val="120000"/>
              </a:lnSpc>
              <a:buFontTx/>
              <a:buNone/>
              <a:defRPr/>
            </a:pPr>
            <a:r>
              <a:rPr lang="en-US" sz="7500" b="1" kern="0" smtClean="0">
                <a:solidFill>
                  <a:srgbClr val="420042"/>
                </a:solidFill>
                <a:latin typeface="UTM American Sans"/>
                <a:cs typeface="Times New Roman" panose="02020603050405020304" pitchFamily="18" charset="0"/>
              </a:rPr>
              <a:t>Thánh thần Chúa ngự trên tôi.</a:t>
            </a:r>
            <a:r>
              <a:rPr lang="vi-VN" sz="7500" b="1" kern="0" smtClean="0">
                <a:solidFill>
                  <a:srgbClr val="420042"/>
                </a:solidFill>
                <a:latin typeface="+mj-lt"/>
                <a:cs typeface="Times New Roman" panose="02020603050405020304" pitchFamily="18" charset="0"/>
              </a:rPr>
              <a:t> Chúa </a:t>
            </a:r>
            <a:r>
              <a:rPr lang="en-US" sz="7500" b="1" kern="0" smtClean="0">
                <a:solidFill>
                  <a:srgbClr val="420042"/>
                </a:solidFill>
                <a:latin typeface="UTM American Sans"/>
                <a:cs typeface="Times New Roman" panose="02020603050405020304" pitchFamily="18" charset="0"/>
              </a:rPr>
              <a:t>s</a:t>
            </a:r>
            <a:r>
              <a:rPr lang="vi-VN" sz="7500" b="1" kern="0" smtClean="0">
                <a:solidFill>
                  <a:srgbClr val="420042"/>
                </a:solidFill>
                <a:latin typeface="+mj-lt"/>
                <a:cs typeface="Times New Roman" panose="02020603050405020304" pitchFamily="18" charset="0"/>
              </a:rPr>
              <a:t>ai </a:t>
            </a:r>
            <a:r>
              <a:rPr lang="en-US" sz="7500" b="1" kern="0" smtClean="0">
                <a:solidFill>
                  <a:srgbClr val="420042"/>
                </a:solidFill>
                <a:latin typeface="UTM American Sans"/>
                <a:cs typeface="Times New Roman" panose="02020603050405020304" pitchFamily="18" charset="0"/>
              </a:rPr>
              <a:t>t</a:t>
            </a:r>
            <a:r>
              <a:rPr lang="vi-VN" sz="7500" b="1" kern="0" smtClean="0">
                <a:solidFill>
                  <a:srgbClr val="420042"/>
                </a:solidFill>
                <a:latin typeface="+mj-lt"/>
                <a:cs typeface="Times New Roman" panose="02020603050405020304" pitchFamily="18" charset="0"/>
              </a:rPr>
              <a:t>ôi </a:t>
            </a:r>
            <a:r>
              <a:rPr lang="en-US" sz="7500" b="1" kern="0" smtClean="0">
                <a:solidFill>
                  <a:srgbClr val="420042"/>
                </a:solidFill>
                <a:latin typeface="UTM American Sans"/>
                <a:cs typeface="Times New Roman" panose="02020603050405020304" pitchFamily="18" charset="0"/>
              </a:rPr>
              <a:t>đ</a:t>
            </a:r>
            <a:r>
              <a:rPr lang="vi-VN" sz="7500" b="1" kern="0" smtClean="0">
                <a:solidFill>
                  <a:srgbClr val="420042"/>
                </a:solidFill>
                <a:latin typeface="+mj-lt"/>
                <a:cs typeface="Times New Roman" panose="02020603050405020304" pitchFamily="18" charset="0"/>
              </a:rPr>
              <a:t>em Tin Mừng </a:t>
            </a:r>
            <a:r>
              <a:rPr lang="en-US" sz="7500" b="1" kern="0" smtClean="0">
                <a:solidFill>
                  <a:srgbClr val="420042"/>
                </a:solidFill>
                <a:latin typeface="UTM American Sans"/>
                <a:cs typeface="Times New Roman" panose="02020603050405020304" pitchFamily="18" charset="0"/>
              </a:rPr>
              <a:t>c</a:t>
            </a:r>
            <a:r>
              <a:rPr lang="vi-VN" sz="7500" b="1" kern="0" smtClean="0">
                <a:solidFill>
                  <a:srgbClr val="420042"/>
                </a:solidFill>
                <a:latin typeface="+mj-lt"/>
                <a:cs typeface="Times New Roman" panose="02020603050405020304" pitchFamily="18" charset="0"/>
              </a:rPr>
              <a:t>ho </a:t>
            </a:r>
            <a:r>
              <a:rPr lang="en-US" sz="7500" b="1" kern="0" smtClean="0">
                <a:solidFill>
                  <a:srgbClr val="420042"/>
                </a:solidFill>
                <a:latin typeface="UTM American Sans"/>
                <a:cs typeface="Times New Roman" panose="02020603050405020304" pitchFamily="18" charset="0"/>
              </a:rPr>
              <a:t>n</a:t>
            </a:r>
            <a:r>
              <a:rPr lang="vi-VN" sz="7500" b="1" kern="0" smtClean="0">
                <a:solidFill>
                  <a:srgbClr val="420042"/>
                </a:solidFill>
                <a:latin typeface="+mj-lt"/>
                <a:cs typeface="Times New Roman" panose="02020603050405020304" pitchFamily="18" charset="0"/>
              </a:rPr>
              <a:t>gười </a:t>
            </a:r>
            <a:r>
              <a:rPr lang="en-US" sz="7500" b="1" kern="0" smtClean="0">
                <a:solidFill>
                  <a:srgbClr val="420042"/>
                </a:solidFill>
                <a:latin typeface="UTM American Sans"/>
                <a:cs typeface="Times New Roman" panose="02020603050405020304" pitchFamily="18" charset="0"/>
              </a:rPr>
              <a:t>k</a:t>
            </a:r>
            <a:r>
              <a:rPr lang="vi-VN" sz="7500" b="1" kern="0" smtClean="0">
                <a:solidFill>
                  <a:srgbClr val="420042"/>
                </a:solidFill>
                <a:latin typeface="+mj-lt"/>
                <a:cs typeface="Times New Roman" panose="02020603050405020304" pitchFamily="18" charset="0"/>
              </a:rPr>
              <a:t>hó </a:t>
            </a:r>
            <a:r>
              <a:rPr lang="en-US" sz="7500" b="1" kern="0" smtClean="0">
                <a:solidFill>
                  <a:srgbClr val="420042"/>
                </a:solidFill>
                <a:latin typeface="UTM American Sans"/>
                <a:cs typeface="Times New Roman" panose="02020603050405020304" pitchFamily="18" charset="0"/>
              </a:rPr>
              <a:t>n</a:t>
            </a:r>
            <a:r>
              <a:rPr lang="vi-VN" sz="7500" b="1" kern="0" smtClean="0">
                <a:solidFill>
                  <a:srgbClr val="420042"/>
                </a:solidFill>
                <a:latin typeface="+mj-lt"/>
                <a:cs typeface="Times New Roman" panose="02020603050405020304" pitchFamily="18" charset="0"/>
              </a:rPr>
              <a:t>ghèo.</a:t>
            </a:r>
            <a:r>
              <a:rPr lang="en-US" sz="7500" b="1" kern="0" smtClean="0">
                <a:solidFill>
                  <a:srgbClr val="420042"/>
                </a:solidFill>
                <a:latin typeface="UTM American Sans"/>
                <a:cs typeface="Times New Roman" panose="02020603050405020304" pitchFamily="18" charset="0"/>
              </a:rPr>
              <a:t> </a:t>
            </a:r>
            <a:endParaRPr lang="en-US" sz="7500" b="1" u="sng" kern="0" dirty="0">
              <a:solidFill>
                <a:srgbClr val="420042"/>
              </a:solidFill>
              <a:latin typeface="UTM American Sans"/>
              <a:cs typeface="Times New Roman" panose="02020603050405020304" pitchFamily="18" charset="0"/>
            </a:endParaRPr>
          </a:p>
        </p:txBody>
      </p:sp>
      <p:sp>
        <p:nvSpPr>
          <p:cNvPr id="4" name="Rectangle 3"/>
          <p:cNvSpPr/>
          <p:nvPr/>
        </p:nvSpPr>
        <p:spPr>
          <a:xfrm>
            <a:off x="12861" y="6270"/>
            <a:ext cx="7315200" cy="995209"/>
          </a:xfrm>
          <a:prstGeom prst="rect">
            <a:avLst/>
          </a:prstGeom>
        </p:spPr>
        <p:txBody>
          <a:bodyPr wrap="square">
            <a:spAutoFit/>
          </a:bodyPr>
          <a:lstStyle/>
          <a:p>
            <a:pPr eaLnBrk="0" fontAlgn="base" hangingPunct="0">
              <a:spcBef>
                <a:spcPct val="0"/>
              </a:spcBef>
              <a:spcAft>
                <a:spcPct val="0"/>
              </a:spcAft>
            </a:pPr>
            <a:r>
              <a:rPr lang="en-US" sz="5800" u="sng" kern="0" dirty="0">
                <a:solidFill>
                  <a:srgbClr val="C00000"/>
                </a:solidFill>
                <a:cs typeface="Times New Roman" panose="02020603050405020304" pitchFamily="18" charset="0"/>
              </a:rPr>
              <a:t>Alleluia-alleluia:</a:t>
            </a:r>
            <a:r>
              <a:rPr lang="en-US" sz="5800" kern="0" dirty="0">
                <a:solidFill>
                  <a:srgbClr val="C00000"/>
                </a:solidFill>
                <a:cs typeface="Times New Roman" panose="02020603050405020304" pitchFamily="18" charset="0"/>
              </a:rPr>
              <a:t> </a:t>
            </a:r>
            <a:endParaRPr lang="en-US" sz="5800" b="1" dirty="0">
              <a:solidFill>
                <a:srgbClr val="C00000"/>
              </a:solidFill>
              <a:latin typeface="Tahoma" panose="020B0604030504040204" pitchFamily="34" charset="0"/>
              <a:cs typeface="Arial" panose="020B0604020202020204" pitchFamily="34" charset="0"/>
            </a:endParaRPr>
          </a:p>
        </p:txBody>
      </p:sp>
      <p:sp>
        <p:nvSpPr>
          <p:cNvPr id="5" name="Rectangle 4"/>
          <p:cNvSpPr/>
          <p:nvPr/>
        </p:nvSpPr>
        <p:spPr>
          <a:xfrm>
            <a:off x="8149392" y="5575300"/>
            <a:ext cx="2973891" cy="1172565"/>
          </a:xfrm>
          <a:prstGeom prst="rect">
            <a:avLst/>
          </a:prstGeom>
        </p:spPr>
        <p:txBody>
          <a:bodyPr wrap="none">
            <a:spAutoFit/>
          </a:bodyPr>
          <a:lstStyle/>
          <a:p>
            <a:pPr algn="just" eaLnBrk="0" fontAlgn="base" hangingPunct="0">
              <a:lnSpc>
                <a:spcPct val="140000"/>
              </a:lnSpc>
              <a:spcBef>
                <a:spcPct val="20000"/>
              </a:spcBef>
              <a:spcAft>
                <a:spcPct val="0"/>
              </a:spcAft>
              <a:defRPr/>
            </a:pPr>
            <a:r>
              <a:rPr lang="en-US" sz="5800" u="sng" kern="0" dirty="0" smtClean="0">
                <a:solidFill>
                  <a:srgbClr val="C00000"/>
                </a:solidFill>
                <a:cs typeface="Times New Roman" panose="02020603050405020304" pitchFamily="18" charset="0"/>
              </a:rPr>
              <a:t>Alleluia…</a:t>
            </a:r>
            <a:endParaRPr lang="en-US" sz="5800" u="sng" kern="0"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1058046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8400" dirty="0" smtClean="0">
                <a:solidFill>
                  <a:srgbClr val="C00000"/>
                </a:solidFill>
              </a:rPr>
              <a:t>… </a:t>
            </a:r>
            <a:r>
              <a:rPr lang="en-US" sz="8400" dirty="0" smtClean="0">
                <a:solidFill>
                  <a:srgbClr val="420042"/>
                </a:solidFill>
              </a:rPr>
              <a:t>Xin </a:t>
            </a:r>
            <a:r>
              <a:rPr lang="en-US" sz="8400" dirty="0">
                <a:solidFill>
                  <a:srgbClr val="420042"/>
                </a:solidFill>
              </a:rPr>
              <a:t>ban </a:t>
            </a:r>
            <a:r>
              <a:rPr lang="en-US" sz="8400" dirty="0" err="1">
                <a:solidFill>
                  <a:srgbClr val="420042"/>
                </a:solidFill>
              </a:rPr>
              <a:t>thêm</a:t>
            </a:r>
            <a:r>
              <a:rPr lang="en-US" sz="8400" dirty="0">
                <a:solidFill>
                  <a:srgbClr val="420042"/>
                </a:solidFill>
              </a:rPr>
              <a:t> </a:t>
            </a:r>
            <a:r>
              <a:rPr lang="en-US" sz="8400" dirty="0" err="1">
                <a:solidFill>
                  <a:srgbClr val="420042"/>
                </a:solidFill>
              </a:rPr>
              <a:t>niềm</a:t>
            </a:r>
            <a:r>
              <a:rPr lang="en-US" sz="8400" dirty="0">
                <a:solidFill>
                  <a:srgbClr val="420042"/>
                </a:solidFill>
              </a:rPr>
              <a:t> tin </a:t>
            </a:r>
            <a:r>
              <a:rPr lang="en-US" sz="8400" dirty="0" err="1">
                <a:solidFill>
                  <a:srgbClr val="420042"/>
                </a:solidFill>
              </a:rPr>
              <a:t>giữa</a:t>
            </a:r>
            <a:r>
              <a:rPr lang="en-US" sz="8400" dirty="0">
                <a:solidFill>
                  <a:srgbClr val="420042"/>
                </a:solidFill>
              </a:rPr>
              <a:t> </a:t>
            </a:r>
            <a:r>
              <a:rPr lang="en-US" sz="8400" dirty="0" err="1">
                <a:solidFill>
                  <a:srgbClr val="420042"/>
                </a:solidFill>
              </a:rPr>
              <a:t>ngàn</a:t>
            </a:r>
            <a:r>
              <a:rPr lang="en-US" sz="8400" dirty="0">
                <a:solidFill>
                  <a:srgbClr val="420042"/>
                </a:solidFill>
              </a:rPr>
              <a:t> </a:t>
            </a:r>
            <a:r>
              <a:rPr lang="en-US" sz="8400" dirty="0" err="1">
                <a:solidFill>
                  <a:srgbClr val="420042"/>
                </a:solidFill>
              </a:rPr>
              <a:t>nỗi</a:t>
            </a:r>
            <a:r>
              <a:rPr lang="en-US" sz="8400" dirty="0">
                <a:solidFill>
                  <a:srgbClr val="420042"/>
                </a:solidFill>
              </a:rPr>
              <a:t> </a:t>
            </a:r>
            <a:r>
              <a:rPr lang="en-US" sz="8400" dirty="0" err="1">
                <a:solidFill>
                  <a:srgbClr val="420042"/>
                </a:solidFill>
              </a:rPr>
              <a:t>đắng</a:t>
            </a:r>
            <a:r>
              <a:rPr lang="en-US" sz="8400" dirty="0">
                <a:solidFill>
                  <a:srgbClr val="420042"/>
                </a:solidFill>
              </a:rPr>
              <a:t> cay u </a:t>
            </a:r>
            <a:r>
              <a:rPr lang="en-US" sz="8400" dirty="0" err="1">
                <a:solidFill>
                  <a:srgbClr val="420042"/>
                </a:solidFill>
              </a:rPr>
              <a:t>sầu</a:t>
            </a:r>
            <a:r>
              <a:rPr lang="en-US" sz="8400" dirty="0">
                <a:solidFill>
                  <a:srgbClr val="420042"/>
                </a:solidFill>
              </a:rPr>
              <a:t>. </a:t>
            </a:r>
            <a:r>
              <a:rPr lang="en-US" sz="8400" dirty="0" err="1">
                <a:solidFill>
                  <a:srgbClr val="420042"/>
                </a:solidFill>
              </a:rPr>
              <a:t>Để</a:t>
            </a:r>
            <a:r>
              <a:rPr lang="en-US" sz="8400" dirty="0">
                <a:solidFill>
                  <a:srgbClr val="420042"/>
                </a:solidFill>
              </a:rPr>
              <a:t> </a:t>
            </a:r>
            <a:r>
              <a:rPr lang="en-US" sz="8400" dirty="0" err="1">
                <a:solidFill>
                  <a:srgbClr val="420042"/>
                </a:solidFill>
              </a:rPr>
              <a:t>lễ</a:t>
            </a:r>
            <a:r>
              <a:rPr lang="en-US" sz="8400" dirty="0">
                <a:solidFill>
                  <a:srgbClr val="420042"/>
                </a:solidFill>
              </a:rPr>
              <a:t> </a:t>
            </a:r>
            <a:r>
              <a:rPr lang="en-US" sz="8400" dirty="0" err="1">
                <a:solidFill>
                  <a:srgbClr val="420042"/>
                </a:solidFill>
              </a:rPr>
              <a:t>dâng</a:t>
            </a:r>
            <a:r>
              <a:rPr lang="en-US" sz="8400" dirty="0">
                <a:solidFill>
                  <a:srgbClr val="420042"/>
                </a:solidFill>
              </a:rPr>
              <a:t> </a:t>
            </a:r>
            <a:r>
              <a:rPr lang="en-US" sz="8400" dirty="0" err="1">
                <a:solidFill>
                  <a:srgbClr val="420042"/>
                </a:solidFill>
              </a:rPr>
              <a:t>hôm</a:t>
            </a:r>
            <a:r>
              <a:rPr lang="en-US" sz="8400" dirty="0">
                <a:solidFill>
                  <a:srgbClr val="420042"/>
                </a:solidFill>
              </a:rPr>
              <a:t> nay </a:t>
            </a:r>
            <a:r>
              <a:rPr lang="en-US" sz="8400" dirty="0" err="1">
                <a:solidFill>
                  <a:srgbClr val="420042"/>
                </a:solidFill>
              </a:rPr>
              <a:t>kính</a:t>
            </a:r>
            <a:r>
              <a:rPr lang="en-US" sz="8400" dirty="0">
                <a:solidFill>
                  <a:srgbClr val="420042"/>
                </a:solidFill>
              </a:rPr>
              <a:t> </a:t>
            </a:r>
            <a:r>
              <a:rPr lang="en-US" sz="8400" dirty="0" err="1">
                <a:solidFill>
                  <a:srgbClr val="420042"/>
                </a:solidFill>
              </a:rPr>
              <a:t>tiến</a:t>
            </a:r>
            <a:r>
              <a:rPr lang="en-US" sz="8400" dirty="0">
                <a:solidFill>
                  <a:srgbClr val="420042"/>
                </a:solidFill>
              </a:rPr>
              <a:t> </a:t>
            </a:r>
            <a:r>
              <a:rPr lang="en-US" sz="8400" dirty="0" err="1">
                <a:solidFill>
                  <a:srgbClr val="420042"/>
                </a:solidFill>
              </a:rPr>
              <a:t>Ngài</a:t>
            </a:r>
            <a:r>
              <a:rPr lang="en-US" sz="8400" dirty="0">
                <a:solidFill>
                  <a:srgbClr val="420042"/>
                </a:solidFill>
              </a:rPr>
              <a:t> </a:t>
            </a:r>
            <a:r>
              <a:rPr lang="en-US" sz="8400" dirty="0" err="1">
                <a:solidFill>
                  <a:srgbClr val="420042"/>
                </a:solidFill>
              </a:rPr>
              <a:t>với</a:t>
            </a:r>
            <a:r>
              <a:rPr lang="en-US" sz="8400" dirty="0">
                <a:solidFill>
                  <a:srgbClr val="420042"/>
                </a:solidFill>
              </a:rPr>
              <a:t> </a:t>
            </a:r>
            <a:r>
              <a:rPr lang="en-US" sz="8400" dirty="0" err="1">
                <a:solidFill>
                  <a:srgbClr val="420042"/>
                </a:solidFill>
              </a:rPr>
              <a:t>trọn</a:t>
            </a:r>
            <a:r>
              <a:rPr lang="en-US" sz="8400" dirty="0">
                <a:solidFill>
                  <a:srgbClr val="420042"/>
                </a:solidFill>
              </a:rPr>
              <a:t> </a:t>
            </a:r>
            <a:r>
              <a:rPr lang="en-US" sz="8400" dirty="0" err="1">
                <a:solidFill>
                  <a:srgbClr val="420042"/>
                </a:solidFill>
              </a:rPr>
              <a:t>tình</a:t>
            </a:r>
            <a:r>
              <a:rPr lang="en-US" sz="8400" dirty="0">
                <a:solidFill>
                  <a:srgbClr val="420042"/>
                </a:solidFill>
              </a:rPr>
              <a:t> </a:t>
            </a:r>
            <a:r>
              <a:rPr lang="en-US" sz="8400" dirty="0" err="1">
                <a:solidFill>
                  <a:srgbClr val="420042"/>
                </a:solidFill>
              </a:rPr>
              <a:t>yêu</a:t>
            </a:r>
            <a:r>
              <a:rPr lang="en-US" sz="8400" dirty="0" smtClean="0">
                <a:solidFill>
                  <a:srgbClr val="420042"/>
                </a:solidFill>
              </a:rPr>
              <a:t>.</a:t>
            </a:r>
            <a:endParaRPr lang="en-US" sz="8400" dirty="0">
              <a:solidFill>
                <a:srgbClr val="420042"/>
              </a:solidFill>
              <a:cs typeface="Times New Roman" pitchFamily="18" charset="0"/>
            </a:endParaRPr>
          </a:p>
        </p:txBody>
      </p:sp>
    </p:spTree>
    <p:extLst>
      <p:ext uri="{BB962C8B-B14F-4D97-AF65-F5344CB8AC3E}">
        <p14:creationId xmlns:p14="http://schemas.microsoft.com/office/powerpoint/2010/main" val="16151828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7500" u="sng" dirty="0" err="1">
                <a:solidFill>
                  <a:srgbClr val="C00000"/>
                </a:solidFill>
                <a:cs typeface="Times New Roman" pitchFamily="18" charset="0"/>
              </a:rPr>
              <a:t>Tk</a:t>
            </a:r>
            <a:r>
              <a:rPr lang="vi-VN" sz="7500" u="sng" dirty="0" smtClean="0">
                <a:solidFill>
                  <a:srgbClr val="C00000"/>
                </a:solidFill>
                <a:cs typeface="Times New Roman" pitchFamily="18" charset="0"/>
              </a:rPr>
              <a:t>2</a:t>
            </a:r>
            <a:r>
              <a:rPr lang="en-US" sz="7500" u="sng" dirty="0" smtClean="0">
                <a:solidFill>
                  <a:srgbClr val="C00000"/>
                </a:solidFill>
                <a:cs typeface="Times New Roman" pitchFamily="18" charset="0"/>
              </a:rPr>
              <a:t>:</a:t>
            </a:r>
            <a:r>
              <a:rPr lang="vi-VN" sz="7500" dirty="0" smtClean="0">
                <a:solidFill>
                  <a:srgbClr val="420042"/>
                </a:solidFill>
                <a:cs typeface="Times New Roman" pitchFamily="18" charset="0"/>
              </a:rPr>
              <a:t> </a:t>
            </a:r>
            <a:r>
              <a:rPr lang="vi-VN" sz="7500" dirty="0">
                <a:solidFill>
                  <a:srgbClr val="420042"/>
                </a:solidFill>
              </a:rPr>
              <a:t>Rượu bánh con dâng lên với lao nhọc sớm </a:t>
            </a:r>
            <a:r>
              <a:rPr lang="vi-VN" sz="7500" dirty="0" smtClean="0">
                <a:solidFill>
                  <a:srgbClr val="420042"/>
                </a:solidFill>
              </a:rPr>
              <a:t>hôm</a:t>
            </a:r>
            <a:r>
              <a:rPr lang="en-US" sz="7500" dirty="0" smtClean="0">
                <a:solidFill>
                  <a:srgbClr val="420042"/>
                </a:solidFill>
              </a:rPr>
              <a:t>, h</a:t>
            </a:r>
            <a:r>
              <a:rPr lang="vi-VN" sz="7500" dirty="0" smtClean="0">
                <a:solidFill>
                  <a:srgbClr val="420042"/>
                </a:solidFill>
              </a:rPr>
              <a:t>iệp </a:t>
            </a:r>
            <a:r>
              <a:rPr lang="vi-VN" sz="7500" dirty="0">
                <a:solidFill>
                  <a:srgbClr val="420042"/>
                </a:solidFill>
              </a:rPr>
              <a:t>với lời kinh với cuộc đời phó thác. </a:t>
            </a:r>
            <a:r>
              <a:rPr lang="vi-VN" sz="7500" dirty="0" smtClean="0">
                <a:solidFill>
                  <a:srgbClr val="420042"/>
                </a:solidFill>
              </a:rPr>
              <a:t>Xin </a:t>
            </a:r>
            <a:r>
              <a:rPr lang="vi-VN" sz="7500" dirty="0">
                <a:solidFill>
                  <a:srgbClr val="420042"/>
                </a:solidFill>
              </a:rPr>
              <a:t>tiến dâng với lòng chân </a:t>
            </a:r>
            <a:r>
              <a:rPr lang="vi-VN" sz="7500" dirty="0" smtClean="0">
                <a:solidFill>
                  <a:srgbClr val="420042"/>
                </a:solidFill>
              </a:rPr>
              <a:t>thành</a:t>
            </a:r>
            <a:r>
              <a:rPr lang="en-US" sz="7500" dirty="0" smtClean="0">
                <a:solidFill>
                  <a:srgbClr val="420042"/>
                </a:solidFill>
              </a:rPr>
              <a:t> n</a:t>
            </a:r>
            <a:r>
              <a:rPr lang="vi-VN" sz="7500" dirty="0" smtClean="0">
                <a:solidFill>
                  <a:srgbClr val="420042"/>
                </a:solidFill>
              </a:rPr>
              <a:t>guyện </a:t>
            </a:r>
            <a:r>
              <a:rPr lang="vi-VN" sz="7500" dirty="0">
                <a:solidFill>
                  <a:srgbClr val="420042"/>
                </a:solidFill>
              </a:rPr>
              <a:t>Chúa đoái trông, đổ tràn phúc ân. </a:t>
            </a:r>
            <a:endParaRPr lang="en-US" sz="7500" dirty="0">
              <a:solidFill>
                <a:srgbClr val="420042"/>
              </a:solidFill>
              <a:cs typeface="Times New Roman" pitchFamily="18" charset="0"/>
            </a:endParaRPr>
          </a:p>
        </p:txBody>
      </p:sp>
    </p:spTree>
    <p:extLst>
      <p:ext uri="{BB962C8B-B14F-4D97-AF65-F5344CB8AC3E}">
        <p14:creationId xmlns:p14="http://schemas.microsoft.com/office/powerpoint/2010/main" val="1697848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8000" u="sng" dirty="0" smtClean="0">
                <a:solidFill>
                  <a:srgbClr val="C00000"/>
                </a:solidFill>
                <a:cs typeface="Times New Roman" pitchFamily="18" charset="0"/>
              </a:rPr>
              <a:t>Đ</a:t>
            </a:r>
            <a:r>
              <a:rPr lang="en-US" sz="8000" u="sng" dirty="0">
                <a:solidFill>
                  <a:srgbClr val="C00000"/>
                </a:solidFill>
                <a:cs typeface="Times New Roman" pitchFamily="18" charset="0"/>
              </a:rPr>
              <a:t>k</a:t>
            </a:r>
            <a:r>
              <a:rPr lang="vi-VN" sz="8000" u="sng" dirty="0" smtClean="0">
                <a:solidFill>
                  <a:srgbClr val="C00000"/>
                </a:solidFill>
                <a:cs typeface="Times New Roman" pitchFamily="18" charset="0"/>
              </a:rPr>
              <a:t>:</a:t>
            </a:r>
            <a:r>
              <a:rPr lang="en-US" sz="8000" dirty="0" smtClean="0">
                <a:solidFill>
                  <a:srgbClr val="420042"/>
                </a:solidFill>
                <a:cs typeface="Times New Roman" pitchFamily="18" charset="0"/>
              </a:rPr>
              <a:t> </a:t>
            </a:r>
            <a:r>
              <a:rPr lang="en-US" sz="8000" dirty="0">
                <a:solidFill>
                  <a:srgbClr val="420042"/>
                </a:solidFill>
              </a:rPr>
              <a:t>Xin ban </a:t>
            </a:r>
            <a:r>
              <a:rPr lang="en-US" sz="8000" dirty="0" err="1">
                <a:solidFill>
                  <a:srgbClr val="420042"/>
                </a:solidFill>
              </a:rPr>
              <a:t>thêm</a:t>
            </a:r>
            <a:r>
              <a:rPr lang="en-US" sz="8000" dirty="0">
                <a:solidFill>
                  <a:srgbClr val="420042"/>
                </a:solidFill>
              </a:rPr>
              <a:t> </a:t>
            </a:r>
            <a:r>
              <a:rPr lang="en-US" sz="8000" dirty="0" err="1">
                <a:solidFill>
                  <a:srgbClr val="420042"/>
                </a:solidFill>
              </a:rPr>
              <a:t>niềm</a:t>
            </a:r>
            <a:r>
              <a:rPr lang="en-US" sz="8000" dirty="0">
                <a:solidFill>
                  <a:srgbClr val="420042"/>
                </a:solidFill>
              </a:rPr>
              <a:t> tin </a:t>
            </a:r>
            <a:r>
              <a:rPr lang="en-US" sz="8000" dirty="0" err="1">
                <a:solidFill>
                  <a:srgbClr val="420042"/>
                </a:solidFill>
              </a:rPr>
              <a:t>giữa</a:t>
            </a:r>
            <a:r>
              <a:rPr lang="en-US" sz="8000" dirty="0">
                <a:solidFill>
                  <a:srgbClr val="420042"/>
                </a:solidFill>
              </a:rPr>
              <a:t> </a:t>
            </a:r>
            <a:r>
              <a:rPr lang="en-US" sz="8000" dirty="0" err="1">
                <a:solidFill>
                  <a:srgbClr val="420042"/>
                </a:solidFill>
              </a:rPr>
              <a:t>cuộc</a:t>
            </a:r>
            <a:r>
              <a:rPr lang="en-US" sz="8000" dirty="0">
                <a:solidFill>
                  <a:srgbClr val="420042"/>
                </a:solidFill>
              </a:rPr>
              <a:t> </a:t>
            </a:r>
            <a:r>
              <a:rPr lang="en-US" sz="8000" dirty="0" err="1">
                <a:solidFill>
                  <a:srgbClr val="420042"/>
                </a:solidFill>
              </a:rPr>
              <a:t>sống</a:t>
            </a:r>
            <a:r>
              <a:rPr lang="en-US" sz="8000" dirty="0">
                <a:solidFill>
                  <a:srgbClr val="420042"/>
                </a:solidFill>
              </a:rPr>
              <a:t> </a:t>
            </a:r>
            <a:r>
              <a:rPr lang="en-US" sz="8000" dirty="0" err="1">
                <a:solidFill>
                  <a:srgbClr val="420042"/>
                </a:solidFill>
              </a:rPr>
              <a:t>lắng</a:t>
            </a:r>
            <a:r>
              <a:rPr lang="en-US" sz="8000" dirty="0">
                <a:solidFill>
                  <a:srgbClr val="420042"/>
                </a:solidFill>
              </a:rPr>
              <a:t> lo </a:t>
            </a:r>
            <a:r>
              <a:rPr lang="en-US" sz="8000" dirty="0" err="1">
                <a:solidFill>
                  <a:srgbClr val="420042"/>
                </a:solidFill>
              </a:rPr>
              <a:t>đong</a:t>
            </a:r>
            <a:r>
              <a:rPr lang="en-US" sz="8000" dirty="0">
                <a:solidFill>
                  <a:srgbClr val="420042"/>
                </a:solidFill>
              </a:rPr>
              <a:t> </a:t>
            </a:r>
            <a:r>
              <a:rPr lang="en-US" sz="8000" dirty="0" err="1">
                <a:solidFill>
                  <a:srgbClr val="420042"/>
                </a:solidFill>
              </a:rPr>
              <a:t>đầy</a:t>
            </a:r>
            <a:r>
              <a:rPr lang="en-US" sz="8000" dirty="0">
                <a:solidFill>
                  <a:srgbClr val="420042"/>
                </a:solidFill>
              </a:rPr>
              <a:t>, </a:t>
            </a:r>
            <a:r>
              <a:rPr lang="en-US" sz="8000" dirty="0" err="1">
                <a:solidFill>
                  <a:srgbClr val="420042"/>
                </a:solidFill>
              </a:rPr>
              <a:t>để</a:t>
            </a:r>
            <a:r>
              <a:rPr lang="en-US" sz="8000" dirty="0">
                <a:solidFill>
                  <a:srgbClr val="420042"/>
                </a:solidFill>
              </a:rPr>
              <a:t> </a:t>
            </a:r>
            <a:r>
              <a:rPr lang="en-US" sz="8000" dirty="0" err="1">
                <a:solidFill>
                  <a:srgbClr val="420042"/>
                </a:solidFill>
              </a:rPr>
              <a:t>lễ</a:t>
            </a:r>
            <a:r>
              <a:rPr lang="en-US" sz="8000" dirty="0">
                <a:solidFill>
                  <a:srgbClr val="420042"/>
                </a:solidFill>
              </a:rPr>
              <a:t> </a:t>
            </a:r>
            <a:r>
              <a:rPr lang="en-US" sz="8000" dirty="0" err="1">
                <a:solidFill>
                  <a:srgbClr val="420042"/>
                </a:solidFill>
              </a:rPr>
              <a:t>dâng</a:t>
            </a:r>
            <a:r>
              <a:rPr lang="en-US" sz="8000" dirty="0">
                <a:solidFill>
                  <a:srgbClr val="420042"/>
                </a:solidFill>
              </a:rPr>
              <a:t> </a:t>
            </a:r>
            <a:r>
              <a:rPr lang="en-US" sz="8000" dirty="0" err="1">
                <a:solidFill>
                  <a:srgbClr val="420042"/>
                </a:solidFill>
              </a:rPr>
              <a:t>hôm</a:t>
            </a:r>
            <a:r>
              <a:rPr lang="en-US" sz="8000" dirty="0">
                <a:solidFill>
                  <a:srgbClr val="420042"/>
                </a:solidFill>
              </a:rPr>
              <a:t> nay </a:t>
            </a:r>
            <a:r>
              <a:rPr lang="en-US" sz="8000" dirty="0" err="1">
                <a:solidFill>
                  <a:srgbClr val="420042"/>
                </a:solidFill>
              </a:rPr>
              <a:t>trở</a:t>
            </a:r>
            <a:r>
              <a:rPr lang="en-US" sz="8000" dirty="0">
                <a:solidFill>
                  <a:srgbClr val="420042"/>
                </a:solidFill>
              </a:rPr>
              <a:t> </a:t>
            </a:r>
            <a:r>
              <a:rPr lang="en-US" sz="8000" dirty="0" err="1">
                <a:solidFill>
                  <a:srgbClr val="420042"/>
                </a:solidFill>
              </a:rPr>
              <a:t>thành</a:t>
            </a:r>
            <a:r>
              <a:rPr lang="en-US" sz="8000" dirty="0">
                <a:solidFill>
                  <a:srgbClr val="420042"/>
                </a:solidFill>
              </a:rPr>
              <a:t> </a:t>
            </a:r>
            <a:r>
              <a:rPr lang="en-US" sz="8000" dirty="0" err="1">
                <a:solidFill>
                  <a:srgbClr val="420042"/>
                </a:solidFill>
              </a:rPr>
              <a:t>hy</a:t>
            </a:r>
            <a:r>
              <a:rPr lang="en-US" sz="8000" dirty="0">
                <a:solidFill>
                  <a:srgbClr val="420042"/>
                </a:solidFill>
              </a:rPr>
              <a:t> </a:t>
            </a:r>
            <a:r>
              <a:rPr lang="en-US" sz="8000" dirty="0" err="1">
                <a:solidFill>
                  <a:srgbClr val="420042"/>
                </a:solidFill>
              </a:rPr>
              <a:t>lễ</a:t>
            </a:r>
            <a:r>
              <a:rPr lang="en-US" sz="8000" dirty="0">
                <a:solidFill>
                  <a:srgbClr val="420042"/>
                </a:solidFill>
              </a:rPr>
              <a:t> </a:t>
            </a:r>
            <a:r>
              <a:rPr lang="en-US" sz="8000" dirty="0" err="1">
                <a:solidFill>
                  <a:srgbClr val="420042"/>
                </a:solidFill>
              </a:rPr>
              <a:t>dấu</a:t>
            </a:r>
            <a:r>
              <a:rPr lang="en-US" sz="8000" dirty="0">
                <a:solidFill>
                  <a:srgbClr val="420042"/>
                </a:solidFill>
              </a:rPr>
              <a:t> </a:t>
            </a:r>
            <a:r>
              <a:rPr lang="en-US" sz="8000" dirty="0" err="1" smtClean="0">
                <a:solidFill>
                  <a:srgbClr val="420042"/>
                </a:solidFill>
              </a:rPr>
              <a:t>ái</a:t>
            </a:r>
            <a:r>
              <a:rPr lang="en-US" sz="8000" dirty="0" smtClean="0">
                <a:solidFill>
                  <a:srgbClr val="C00000"/>
                </a:solidFill>
              </a:rPr>
              <a:t>…</a:t>
            </a:r>
            <a:endParaRPr lang="en-US" sz="8000" dirty="0">
              <a:solidFill>
                <a:srgbClr val="420042"/>
              </a:solidFill>
              <a:cs typeface="Times New Roman" pitchFamily="18" charset="0"/>
            </a:endParaRPr>
          </a:p>
        </p:txBody>
      </p:sp>
    </p:spTree>
    <p:extLst>
      <p:ext uri="{BB962C8B-B14F-4D97-AF65-F5344CB8AC3E}">
        <p14:creationId xmlns:p14="http://schemas.microsoft.com/office/powerpoint/2010/main" val="2294574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en-US" sz="8400" dirty="0" smtClean="0">
                <a:solidFill>
                  <a:srgbClr val="C00000"/>
                </a:solidFill>
              </a:rPr>
              <a:t>… </a:t>
            </a:r>
            <a:r>
              <a:rPr lang="en-US" sz="8400" dirty="0" smtClean="0">
                <a:solidFill>
                  <a:srgbClr val="420042"/>
                </a:solidFill>
              </a:rPr>
              <a:t>Xin </a:t>
            </a:r>
            <a:r>
              <a:rPr lang="en-US" sz="8400" dirty="0">
                <a:solidFill>
                  <a:srgbClr val="420042"/>
                </a:solidFill>
              </a:rPr>
              <a:t>ban </a:t>
            </a:r>
            <a:r>
              <a:rPr lang="en-US" sz="8400" dirty="0" err="1">
                <a:solidFill>
                  <a:srgbClr val="420042"/>
                </a:solidFill>
              </a:rPr>
              <a:t>thêm</a:t>
            </a:r>
            <a:r>
              <a:rPr lang="en-US" sz="8400" dirty="0">
                <a:solidFill>
                  <a:srgbClr val="420042"/>
                </a:solidFill>
              </a:rPr>
              <a:t> </a:t>
            </a:r>
            <a:r>
              <a:rPr lang="en-US" sz="8400" dirty="0" err="1">
                <a:solidFill>
                  <a:srgbClr val="420042"/>
                </a:solidFill>
              </a:rPr>
              <a:t>niềm</a:t>
            </a:r>
            <a:r>
              <a:rPr lang="en-US" sz="8400" dirty="0">
                <a:solidFill>
                  <a:srgbClr val="420042"/>
                </a:solidFill>
              </a:rPr>
              <a:t> tin </a:t>
            </a:r>
            <a:r>
              <a:rPr lang="en-US" sz="8400" dirty="0" err="1">
                <a:solidFill>
                  <a:srgbClr val="420042"/>
                </a:solidFill>
              </a:rPr>
              <a:t>giữa</a:t>
            </a:r>
            <a:r>
              <a:rPr lang="en-US" sz="8400" dirty="0">
                <a:solidFill>
                  <a:srgbClr val="420042"/>
                </a:solidFill>
              </a:rPr>
              <a:t> </a:t>
            </a:r>
            <a:r>
              <a:rPr lang="en-US" sz="8400" dirty="0" err="1">
                <a:solidFill>
                  <a:srgbClr val="420042"/>
                </a:solidFill>
              </a:rPr>
              <a:t>ngàn</a:t>
            </a:r>
            <a:r>
              <a:rPr lang="en-US" sz="8400" dirty="0">
                <a:solidFill>
                  <a:srgbClr val="420042"/>
                </a:solidFill>
              </a:rPr>
              <a:t> </a:t>
            </a:r>
            <a:r>
              <a:rPr lang="en-US" sz="8400" dirty="0" err="1">
                <a:solidFill>
                  <a:srgbClr val="420042"/>
                </a:solidFill>
              </a:rPr>
              <a:t>nỗi</a:t>
            </a:r>
            <a:r>
              <a:rPr lang="en-US" sz="8400" dirty="0">
                <a:solidFill>
                  <a:srgbClr val="420042"/>
                </a:solidFill>
              </a:rPr>
              <a:t> </a:t>
            </a:r>
            <a:r>
              <a:rPr lang="en-US" sz="8400" dirty="0" err="1">
                <a:solidFill>
                  <a:srgbClr val="420042"/>
                </a:solidFill>
              </a:rPr>
              <a:t>đắng</a:t>
            </a:r>
            <a:r>
              <a:rPr lang="en-US" sz="8400" dirty="0">
                <a:solidFill>
                  <a:srgbClr val="420042"/>
                </a:solidFill>
              </a:rPr>
              <a:t> cay u </a:t>
            </a:r>
            <a:r>
              <a:rPr lang="en-US" sz="8400" dirty="0" err="1">
                <a:solidFill>
                  <a:srgbClr val="420042"/>
                </a:solidFill>
              </a:rPr>
              <a:t>sầu</a:t>
            </a:r>
            <a:r>
              <a:rPr lang="en-US" sz="8400" dirty="0">
                <a:solidFill>
                  <a:srgbClr val="420042"/>
                </a:solidFill>
              </a:rPr>
              <a:t>. </a:t>
            </a:r>
            <a:r>
              <a:rPr lang="en-US" sz="8400" dirty="0" err="1">
                <a:solidFill>
                  <a:srgbClr val="420042"/>
                </a:solidFill>
              </a:rPr>
              <a:t>Để</a:t>
            </a:r>
            <a:r>
              <a:rPr lang="en-US" sz="8400" dirty="0">
                <a:solidFill>
                  <a:srgbClr val="420042"/>
                </a:solidFill>
              </a:rPr>
              <a:t> </a:t>
            </a:r>
            <a:r>
              <a:rPr lang="en-US" sz="8400" dirty="0" err="1">
                <a:solidFill>
                  <a:srgbClr val="420042"/>
                </a:solidFill>
              </a:rPr>
              <a:t>lễ</a:t>
            </a:r>
            <a:r>
              <a:rPr lang="en-US" sz="8400" dirty="0">
                <a:solidFill>
                  <a:srgbClr val="420042"/>
                </a:solidFill>
              </a:rPr>
              <a:t> </a:t>
            </a:r>
            <a:r>
              <a:rPr lang="en-US" sz="8400" dirty="0" err="1">
                <a:solidFill>
                  <a:srgbClr val="420042"/>
                </a:solidFill>
              </a:rPr>
              <a:t>dâng</a:t>
            </a:r>
            <a:r>
              <a:rPr lang="en-US" sz="8400" dirty="0">
                <a:solidFill>
                  <a:srgbClr val="420042"/>
                </a:solidFill>
              </a:rPr>
              <a:t> </a:t>
            </a:r>
            <a:r>
              <a:rPr lang="en-US" sz="8400" dirty="0" err="1">
                <a:solidFill>
                  <a:srgbClr val="420042"/>
                </a:solidFill>
              </a:rPr>
              <a:t>hôm</a:t>
            </a:r>
            <a:r>
              <a:rPr lang="en-US" sz="8400" dirty="0">
                <a:solidFill>
                  <a:srgbClr val="420042"/>
                </a:solidFill>
              </a:rPr>
              <a:t> nay </a:t>
            </a:r>
            <a:r>
              <a:rPr lang="en-US" sz="8400" dirty="0" err="1">
                <a:solidFill>
                  <a:srgbClr val="420042"/>
                </a:solidFill>
              </a:rPr>
              <a:t>kính</a:t>
            </a:r>
            <a:r>
              <a:rPr lang="en-US" sz="8400" dirty="0">
                <a:solidFill>
                  <a:srgbClr val="420042"/>
                </a:solidFill>
              </a:rPr>
              <a:t> </a:t>
            </a:r>
            <a:r>
              <a:rPr lang="en-US" sz="8400" dirty="0" err="1">
                <a:solidFill>
                  <a:srgbClr val="420042"/>
                </a:solidFill>
              </a:rPr>
              <a:t>tiến</a:t>
            </a:r>
            <a:r>
              <a:rPr lang="en-US" sz="8400" dirty="0">
                <a:solidFill>
                  <a:srgbClr val="420042"/>
                </a:solidFill>
              </a:rPr>
              <a:t> </a:t>
            </a:r>
            <a:r>
              <a:rPr lang="en-US" sz="8400" dirty="0" err="1">
                <a:solidFill>
                  <a:srgbClr val="420042"/>
                </a:solidFill>
              </a:rPr>
              <a:t>Ngài</a:t>
            </a:r>
            <a:r>
              <a:rPr lang="en-US" sz="8400" dirty="0">
                <a:solidFill>
                  <a:srgbClr val="420042"/>
                </a:solidFill>
              </a:rPr>
              <a:t> </a:t>
            </a:r>
            <a:r>
              <a:rPr lang="en-US" sz="8400" dirty="0" err="1">
                <a:solidFill>
                  <a:srgbClr val="420042"/>
                </a:solidFill>
              </a:rPr>
              <a:t>với</a:t>
            </a:r>
            <a:r>
              <a:rPr lang="en-US" sz="8400" dirty="0">
                <a:solidFill>
                  <a:srgbClr val="420042"/>
                </a:solidFill>
              </a:rPr>
              <a:t> </a:t>
            </a:r>
            <a:r>
              <a:rPr lang="en-US" sz="8400" dirty="0" err="1">
                <a:solidFill>
                  <a:srgbClr val="420042"/>
                </a:solidFill>
              </a:rPr>
              <a:t>trọn</a:t>
            </a:r>
            <a:r>
              <a:rPr lang="en-US" sz="8400" dirty="0">
                <a:solidFill>
                  <a:srgbClr val="420042"/>
                </a:solidFill>
              </a:rPr>
              <a:t> </a:t>
            </a:r>
            <a:r>
              <a:rPr lang="en-US" sz="8400" dirty="0" err="1">
                <a:solidFill>
                  <a:srgbClr val="420042"/>
                </a:solidFill>
              </a:rPr>
              <a:t>tình</a:t>
            </a:r>
            <a:r>
              <a:rPr lang="en-US" sz="8400" dirty="0">
                <a:solidFill>
                  <a:srgbClr val="420042"/>
                </a:solidFill>
              </a:rPr>
              <a:t> </a:t>
            </a:r>
            <a:r>
              <a:rPr lang="en-US" sz="8400" dirty="0" err="1">
                <a:solidFill>
                  <a:srgbClr val="420042"/>
                </a:solidFill>
              </a:rPr>
              <a:t>yêu</a:t>
            </a:r>
            <a:r>
              <a:rPr lang="en-US" sz="8400" dirty="0" smtClean="0">
                <a:solidFill>
                  <a:srgbClr val="420042"/>
                </a:solidFill>
              </a:rPr>
              <a:t>.</a:t>
            </a:r>
            <a:endParaRPr lang="en-US" sz="8400" dirty="0">
              <a:solidFill>
                <a:srgbClr val="420042"/>
              </a:solidFill>
              <a:cs typeface="Times New Roman" pitchFamily="18" charset="0"/>
            </a:endParaRPr>
          </a:p>
        </p:txBody>
      </p:sp>
    </p:spTree>
    <p:extLst>
      <p:ext uri="{BB962C8B-B14F-4D97-AF65-F5344CB8AC3E}">
        <p14:creationId xmlns:p14="http://schemas.microsoft.com/office/powerpoint/2010/main" val="4145926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753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7603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3149" y="729853"/>
            <a:ext cx="12192000" cy="4493538"/>
          </a:xfrm>
          <a:prstGeom prst="rect">
            <a:avLst/>
          </a:prstGeom>
        </p:spPr>
        <p:txBody>
          <a:bodyPr wrap="square">
            <a:spAutoFit/>
          </a:bodyPr>
          <a:lstStyle/>
          <a:p>
            <a:pPr algn="ctr" eaLnBrk="0" fontAlgn="base" hangingPunct="0">
              <a:lnSpc>
                <a:spcPct val="130000"/>
              </a:lnSpc>
              <a:spcBef>
                <a:spcPct val="0"/>
              </a:spcBef>
              <a:spcAft>
                <a:spcPct val="0"/>
              </a:spcAft>
            </a:pPr>
            <a:r>
              <a:rPr lang="en-US" sz="8000" dirty="0" err="1">
                <a:solidFill>
                  <a:srgbClr val="C00000"/>
                </a:solidFill>
                <a:cs typeface="Arial" panose="020B0604020202020204" pitchFamily="34" charset="0"/>
              </a:rPr>
              <a:t>Ca</a:t>
            </a:r>
            <a:r>
              <a:rPr lang="en-US" sz="8000" dirty="0">
                <a:solidFill>
                  <a:srgbClr val="C00000"/>
                </a:solidFill>
                <a:cs typeface="Arial" panose="020B0604020202020204" pitchFamily="34" charset="0"/>
              </a:rPr>
              <a:t> </a:t>
            </a:r>
            <a:r>
              <a:rPr lang="en-US" sz="8000" dirty="0" err="1">
                <a:solidFill>
                  <a:srgbClr val="C00000"/>
                </a:solidFill>
                <a:cs typeface="Arial" panose="020B0604020202020204" pitchFamily="34" charset="0"/>
              </a:rPr>
              <a:t>Nguyện</a:t>
            </a:r>
            <a:r>
              <a:rPr lang="en-US" sz="8000" dirty="0">
                <a:solidFill>
                  <a:srgbClr val="C00000"/>
                </a:solidFill>
                <a:cs typeface="Arial" panose="020B0604020202020204" pitchFamily="34" charset="0"/>
              </a:rPr>
              <a:t> </a:t>
            </a:r>
            <a:r>
              <a:rPr lang="en-US" sz="8000" dirty="0" err="1">
                <a:solidFill>
                  <a:srgbClr val="C00000"/>
                </a:solidFill>
                <a:cs typeface="Arial" panose="020B0604020202020204" pitchFamily="34" charset="0"/>
              </a:rPr>
              <a:t>Hiệp</a:t>
            </a:r>
            <a:r>
              <a:rPr lang="en-US" sz="8000" dirty="0">
                <a:solidFill>
                  <a:srgbClr val="C00000"/>
                </a:solidFill>
                <a:cs typeface="Arial" panose="020B0604020202020204" pitchFamily="34" charset="0"/>
              </a:rPr>
              <a:t> </a:t>
            </a:r>
            <a:r>
              <a:rPr lang="en-US" sz="8000" dirty="0" err="1">
                <a:solidFill>
                  <a:srgbClr val="C00000"/>
                </a:solidFill>
                <a:cs typeface="Arial" panose="020B0604020202020204" pitchFamily="34" charset="0"/>
              </a:rPr>
              <a:t>Lễ</a:t>
            </a:r>
            <a:endParaRPr lang="en-US" sz="8000" dirty="0">
              <a:solidFill>
                <a:srgbClr val="C00000"/>
              </a:solidFill>
              <a:cs typeface="Arial" panose="020B0604020202020204" pitchFamily="34" charset="0"/>
            </a:endParaRPr>
          </a:p>
          <a:p>
            <a:pPr algn="ctr" eaLnBrk="0" fontAlgn="base" hangingPunct="0">
              <a:lnSpc>
                <a:spcPct val="130000"/>
              </a:lnSpc>
              <a:spcBef>
                <a:spcPct val="0"/>
              </a:spcBef>
              <a:spcAft>
                <a:spcPct val="0"/>
              </a:spcAft>
            </a:pPr>
            <a:r>
              <a:rPr lang="en-US" sz="9000" dirty="0" smtClean="0">
                <a:solidFill>
                  <a:srgbClr val="C00000"/>
                </a:solidFill>
                <a:cs typeface="Arial" panose="020B0604020202020204" pitchFamily="34" charset="0"/>
              </a:rPr>
              <a:t>CHÚA VÀ CON</a:t>
            </a:r>
            <a:r>
              <a:rPr lang="en-US" sz="9000" dirty="0">
                <a:solidFill>
                  <a:srgbClr val="C00000"/>
                </a:solidFill>
                <a:cs typeface="Arial" panose="020B0604020202020204" pitchFamily="34" charset="0"/>
              </a:rPr>
              <a:t/>
            </a:r>
            <a:br>
              <a:rPr lang="en-US" sz="9000" dirty="0">
                <a:solidFill>
                  <a:srgbClr val="C00000"/>
                </a:solidFill>
                <a:cs typeface="Arial" panose="020B0604020202020204" pitchFamily="34" charset="0"/>
              </a:rPr>
            </a:br>
            <a:r>
              <a:rPr lang="en-US" sz="5000" i="1" dirty="0">
                <a:solidFill>
                  <a:srgbClr val="420042"/>
                </a:solidFill>
                <a:cs typeface="Arial" panose="020B0604020202020204" pitchFamily="34" charset="0"/>
              </a:rPr>
              <a:t>S</a:t>
            </a:r>
            <a:r>
              <a:rPr lang="en-US" sz="5000" i="1" dirty="0" smtClean="0">
                <a:solidFill>
                  <a:srgbClr val="420042"/>
                </a:solidFill>
                <a:cs typeface="Arial" panose="020B0604020202020204" pitchFamily="34" charset="0"/>
              </a:rPr>
              <a:t>r. </a:t>
            </a:r>
            <a:r>
              <a:rPr lang="en-US" sz="5000" i="1" dirty="0" err="1" smtClean="0">
                <a:solidFill>
                  <a:srgbClr val="420042"/>
                </a:solidFill>
                <a:cs typeface="Arial" panose="020B0604020202020204" pitchFamily="34" charset="0"/>
              </a:rPr>
              <a:t>Tigon</a:t>
            </a:r>
            <a:endParaRPr lang="en-US" sz="5000" i="1" dirty="0" smtClean="0">
              <a:solidFill>
                <a:srgbClr val="420042"/>
              </a:solidFill>
              <a:cs typeface="Arial" panose="020B0604020202020204" pitchFamily="34" charset="0"/>
            </a:endParaRPr>
          </a:p>
        </p:txBody>
      </p:sp>
      <p:pic>
        <p:nvPicPr>
          <p:cNvPr id="3" name="Picture 2"/>
          <p:cNvPicPr>
            <a:picLocks noChangeAspect="1"/>
          </p:cNvPicPr>
          <p:nvPr/>
        </p:nvPicPr>
        <p:blipFill>
          <a:blip r:embed="rId4"/>
          <a:stretch>
            <a:fillRect/>
          </a:stretch>
        </p:blipFill>
        <p:spPr>
          <a:xfrm>
            <a:off x="3145000" y="5359400"/>
            <a:ext cx="6202201" cy="1422400"/>
          </a:xfrm>
          <a:prstGeom prst="rect">
            <a:avLst/>
          </a:prstGeom>
        </p:spPr>
      </p:pic>
    </p:spTree>
    <p:extLst>
      <p:ext uri="{BB962C8B-B14F-4D97-AF65-F5344CB8AC3E}">
        <p14:creationId xmlns:p14="http://schemas.microsoft.com/office/powerpoint/2010/main" val="75496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01600"/>
            <a:ext cx="12192000" cy="6756400"/>
          </a:xfrm>
        </p:spPr>
        <p:txBody>
          <a:bodyPr/>
          <a:lstStyle/>
          <a:p>
            <a:pPr algn="just">
              <a:lnSpc>
                <a:spcPct val="110000"/>
              </a:lnSpc>
            </a:pPr>
            <a:r>
              <a:rPr lang="en-US" sz="8000" u="sng" dirty="0">
                <a:solidFill>
                  <a:srgbClr val="C00000"/>
                </a:solidFill>
                <a:latin typeface="+mj-lt"/>
                <a:cs typeface="Times New Roman" pitchFamily="18" charset="0"/>
              </a:rPr>
              <a:t>Tk1:</a:t>
            </a:r>
            <a:r>
              <a:rPr lang="en-US" sz="8000" dirty="0">
                <a:solidFill>
                  <a:srgbClr val="420042"/>
                </a:solidFill>
                <a:latin typeface="+mj-lt"/>
                <a:cs typeface="Times New Roman" pitchFamily="18" charset="0"/>
              </a:rPr>
              <a:t> </a:t>
            </a:r>
            <a:r>
              <a:rPr lang="vi-VN" sz="8000" dirty="0" smtClean="0">
                <a:solidFill>
                  <a:srgbClr val="420042"/>
                </a:solidFill>
                <a:latin typeface="+mj-lt"/>
              </a:rPr>
              <a:t>Chúa </a:t>
            </a:r>
            <a:r>
              <a:rPr lang="vi-VN" sz="8000" dirty="0">
                <a:solidFill>
                  <a:srgbClr val="420042"/>
                </a:solidFill>
                <a:latin typeface="+mj-lt"/>
              </a:rPr>
              <a:t>nồng nàn tình mến hiến thân hy sinh yêu con trọn tình. Con yêu Chúa nửa vời vất vả một đời chỉ lo toan </a:t>
            </a:r>
            <a:r>
              <a:rPr lang="vi-VN" sz="8000" dirty="0" smtClean="0">
                <a:solidFill>
                  <a:srgbClr val="420042"/>
                </a:solidFill>
                <a:latin typeface="+mj-lt"/>
              </a:rPr>
              <a:t>tính</a:t>
            </a:r>
            <a:r>
              <a:rPr lang="en-US" sz="8000" dirty="0" smtClean="0">
                <a:solidFill>
                  <a:srgbClr val="C00000"/>
                </a:solidFill>
                <a:latin typeface="+mj-lt"/>
              </a:rPr>
              <a:t>…</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263635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12700"/>
            <a:ext cx="12192000" cy="6845300"/>
          </a:xfrm>
        </p:spPr>
        <p:txBody>
          <a:bodyPr/>
          <a:lstStyle/>
          <a:p>
            <a:pPr algn="just">
              <a:lnSpc>
                <a:spcPct val="110000"/>
              </a:lnSpc>
            </a:pPr>
            <a:r>
              <a:rPr lang="en-US" sz="8000" dirty="0" smtClean="0">
                <a:solidFill>
                  <a:srgbClr val="C00000"/>
                </a:solidFill>
                <a:latin typeface="+mj-lt"/>
              </a:rPr>
              <a:t>…</a:t>
            </a:r>
            <a:r>
              <a:rPr lang="vi-VN" sz="8000" dirty="0" smtClean="0">
                <a:solidFill>
                  <a:srgbClr val="420042"/>
                </a:solidFill>
                <a:latin typeface="+mj-lt"/>
              </a:rPr>
              <a:t> </a:t>
            </a:r>
            <a:r>
              <a:rPr lang="vi-VN" sz="8000" dirty="0">
                <a:solidFill>
                  <a:srgbClr val="420042"/>
                </a:solidFill>
                <a:latin typeface="+mj-lt"/>
              </a:rPr>
              <a:t>Chúa dịu dàng trìu mến gọi con bước đến dâng hiến cho Ngài. Con vội vàng lời hứa rằng con yêu Chúa rồi cứ lãng quên.</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29902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2000" y="0"/>
            <a:ext cx="12192000" cy="6858000"/>
          </a:xfrm>
        </p:spPr>
        <p:txBody>
          <a:bodyPr/>
          <a:lstStyle/>
          <a:p>
            <a:pPr algn="just">
              <a:lnSpc>
                <a:spcPct val="110000"/>
              </a:lnSpc>
            </a:pPr>
            <a:r>
              <a:rPr lang="en-US" sz="8000" u="sng" dirty="0" err="1">
                <a:solidFill>
                  <a:srgbClr val="C00000"/>
                </a:solidFill>
                <a:latin typeface="+mj-lt"/>
                <a:cs typeface="Times New Roman" pitchFamily="18" charset="0"/>
              </a:rPr>
              <a:t>Đk</a:t>
            </a:r>
            <a:r>
              <a:rPr lang="en-US" sz="8000" u="sng" dirty="0">
                <a:solidFill>
                  <a:srgbClr val="C00000"/>
                </a:solidFill>
                <a:latin typeface="+mj-lt"/>
                <a:cs typeface="Times New Roman" pitchFamily="18" charset="0"/>
              </a:rPr>
              <a:t>:</a:t>
            </a:r>
            <a:r>
              <a:rPr lang="en-US" sz="8000" dirty="0">
                <a:solidFill>
                  <a:srgbClr val="420042"/>
                </a:solidFill>
                <a:latin typeface="+mj-lt"/>
                <a:cs typeface="Times New Roman" pitchFamily="18" charset="0"/>
              </a:rPr>
              <a:t> </a:t>
            </a:r>
            <a:r>
              <a:rPr lang="vi-VN" sz="8000" dirty="0">
                <a:solidFill>
                  <a:srgbClr val="420042"/>
                </a:solidFill>
                <a:latin typeface="+mj-lt"/>
              </a:rPr>
              <a:t>Chúa mãi là như thế Ngài luôn tín trung dù biết bao lần con nói chỉ yêu riêng Ngài mà lòng con đầy những đam mê trần </a:t>
            </a:r>
            <a:r>
              <a:rPr lang="vi-VN" sz="8000" dirty="0" smtClean="0">
                <a:solidFill>
                  <a:srgbClr val="420042"/>
                </a:solidFill>
                <a:latin typeface="+mj-lt"/>
              </a:rPr>
              <a:t>ai</a:t>
            </a:r>
            <a:r>
              <a:rPr lang="en-US" sz="8000" dirty="0" smtClean="0">
                <a:solidFill>
                  <a:srgbClr val="C00000"/>
                </a:solidFill>
                <a:latin typeface="+mj-lt"/>
              </a:rPr>
              <a:t>…</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228503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5345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2000" y="0"/>
            <a:ext cx="12192000" cy="6858000"/>
          </a:xfrm>
        </p:spPr>
        <p:txBody>
          <a:bodyPr/>
          <a:lstStyle/>
          <a:p>
            <a:pPr algn="just">
              <a:lnSpc>
                <a:spcPct val="110000"/>
              </a:lnSpc>
            </a:pPr>
            <a:r>
              <a:rPr lang="en-US" sz="8000" dirty="0" smtClean="0">
                <a:solidFill>
                  <a:srgbClr val="C00000"/>
                </a:solidFill>
                <a:latin typeface="+mj-lt"/>
              </a:rPr>
              <a:t>…</a:t>
            </a:r>
            <a:r>
              <a:rPr lang="vi-VN" sz="8000" dirty="0" smtClean="0">
                <a:solidFill>
                  <a:srgbClr val="420042"/>
                </a:solidFill>
                <a:latin typeface="+mj-lt"/>
              </a:rPr>
              <a:t> </a:t>
            </a:r>
            <a:r>
              <a:rPr lang="vi-VN" sz="8000" dirty="0">
                <a:solidFill>
                  <a:srgbClr val="420042"/>
                </a:solidFill>
                <a:latin typeface="+mj-lt"/>
              </a:rPr>
              <a:t>Mỗi bước đường chông gai có Ngài kề bên hạnh phúc đong đầy khi có Chúa luôn song </a:t>
            </a:r>
            <a:r>
              <a:rPr lang="vi-VN" sz="8000" dirty="0" smtClean="0">
                <a:solidFill>
                  <a:srgbClr val="420042"/>
                </a:solidFill>
                <a:latin typeface="+mj-lt"/>
              </a:rPr>
              <a:t>hành</a:t>
            </a:r>
            <a:r>
              <a:rPr lang="en-US" sz="8000" dirty="0" smtClean="0">
                <a:solidFill>
                  <a:srgbClr val="420042"/>
                </a:solidFill>
                <a:latin typeface="+mj-lt"/>
              </a:rPr>
              <a:t>,</a:t>
            </a:r>
            <a:r>
              <a:rPr lang="vi-VN" sz="8000" dirty="0" smtClean="0">
                <a:solidFill>
                  <a:srgbClr val="420042"/>
                </a:solidFill>
                <a:latin typeface="+mj-lt"/>
              </a:rPr>
              <a:t> </a:t>
            </a:r>
            <a:r>
              <a:rPr lang="vi-VN" sz="8000" dirty="0">
                <a:solidFill>
                  <a:srgbClr val="420042"/>
                </a:solidFill>
                <a:latin typeface="+mj-lt"/>
              </a:rPr>
              <a:t>Chúa và con sánh vai cùng đi.</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80912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2800" y="0"/>
            <a:ext cx="12192000" cy="6858000"/>
          </a:xfrm>
        </p:spPr>
        <p:txBody>
          <a:bodyPr/>
          <a:lstStyle/>
          <a:p>
            <a:pPr algn="just">
              <a:lnSpc>
                <a:spcPct val="110000"/>
              </a:lnSpc>
            </a:pPr>
            <a:r>
              <a:rPr lang="en-US" sz="8000" u="sng" dirty="0" smtClean="0">
                <a:solidFill>
                  <a:srgbClr val="C00000"/>
                </a:solidFill>
                <a:latin typeface="+mj-lt"/>
                <a:cs typeface="Times New Roman" pitchFamily="18" charset="0"/>
              </a:rPr>
              <a:t>Tk2:</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Chúa</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Ngài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là</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thành</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lũy</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chở</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che</a:t>
            </a:r>
            <a:r>
              <a:rPr lang="en-US" sz="8000" dirty="0" smtClean="0">
                <a:solidFill>
                  <a:srgbClr val="420042"/>
                </a:solidFill>
                <a:latin typeface="+mj-lt"/>
                <a:cs typeface="Times New Roman" pitchFamily="18" charset="0"/>
              </a:rPr>
              <a:t> con </a:t>
            </a:r>
            <a:r>
              <a:rPr lang="en-US" sz="8000" dirty="0" err="1" smtClean="0">
                <a:solidFill>
                  <a:srgbClr val="420042"/>
                </a:solidFill>
                <a:latin typeface="+mj-lt"/>
                <a:cs typeface="Times New Roman" pitchFamily="18" charset="0"/>
              </a:rPr>
              <a:t>trong</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bão</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giông</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cuộc</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đời</a:t>
            </a:r>
            <a:r>
              <a:rPr lang="en-US" sz="8000" dirty="0" smtClean="0">
                <a:solidFill>
                  <a:srgbClr val="420042"/>
                </a:solidFill>
                <a:latin typeface="+mj-lt"/>
                <a:cs typeface="Times New Roman" pitchFamily="18" charset="0"/>
              </a:rPr>
              <a:t>. Con </a:t>
            </a:r>
            <a:r>
              <a:rPr lang="en-US" sz="8000" dirty="0" err="1" smtClean="0">
                <a:solidFill>
                  <a:srgbClr val="420042"/>
                </a:solidFill>
                <a:latin typeface="+mj-lt"/>
                <a:cs typeface="Times New Roman" pitchFamily="18" charset="0"/>
              </a:rPr>
              <a:t>cứ</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mãi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nghi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ngờ</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Chúa</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chẳng</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đợi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chờ</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chẳng</a:t>
            </a:r>
            <a:r>
              <a:rPr lang="en-US" sz="8000" dirty="0" smtClean="0">
                <a:solidFill>
                  <a:srgbClr val="420042"/>
                </a:solidFill>
                <a:latin typeface="+mj-lt"/>
                <a:cs typeface="Times New Roman" pitchFamily="18" charset="0"/>
              </a:rPr>
              <a:t> hay </a:t>
            </a:r>
            <a:r>
              <a:rPr lang="en-US" sz="8000" dirty="0" err="1" smtClean="0">
                <a:solidFill>
                  <a:srgbClr val="420042"/>
                </a:solidFill>
                <a:latin typeface="+mj-lt"/>
                <a:cs typeface="Times New Roman" pitchFamily="18" charset="0"/>
              </a:rPr>
              <a:t>lên</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tiếng</a:t>
            </a:r>
            <a:r>
              <a:rPr lang="en-US" sz="8000" dirty="0" smtClean="0">
                <a:solidFill>
                  <a:srgbClr val="C00000"/>
                </a:solidFill>
                <a:latin typeface="+mj-lt"/>
                <a:cs typeface="Times New Roman" pitchFamily="18" charset="0"/>
              </a:rPr>
              <a:t>…</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4492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2800" y="0"/>
            <a:ext cx="12192000" cy="6858000"/>
          </a:xfrm>
        </p:spPr>
        <p:txBody>
          <a:bodyPr/>
          <a:lstStyle/>
          <a:p>
            <a:pPr algn="just">
              <a:lnSpc>
                <a:spcPct val="110000"/>
              </a:lnSpc>
            </a:pPr>
            <a:r>
              <a:rPr lang="en-US" sz="8000" dirty="0" smtClean="0">
                <a:solidFill>
                  <a:srgbClr val="C00000"/>
                </a:solidFill>
                <a:latin typeface="+mj-lt"/>
                <a:cs typeface="Times New Roman" pitchFamily="18" charset="0"/>
              </a:rPr>
              <a:t>…</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Chúa</a:t>
            </a:r>
            <a:r>
              <a:rPr lang="en-US" sz="8000" dirty="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thì</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thầm</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lời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nói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Đường</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xa</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muôn</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lối</a:t>
            </a:r>
            <a:r>
              <a:rPr lang="en-US" sz="8000" dirty="0" smtClean="0">
                <a:solidFill>
                  <a:srgbClr val="420042"/>
                </a:solidFill>
                <a:latin typeface="+mj-lt"/>
                <a:cs typeface="Times New Roman" pitchFamily="18" charset="0"/>
              </a:rPr>
              <a:t> ta </a:t>
            </a:r>
            <a:r>
              <a:rPr lang="en-US" sz="8000" dirty="0" err="1" smtClean="0">
                <a:solidFill>
                  <a:srgbClr val="420042"/>
                </a:solidFill>
                <a:latin typeface="+mj-lt"/>
                <a:cs typeface="Times New Roman" pitchFamily="18" charset="0"/>
              </a:rPr>
              <a:t>vẫn</a:t>
            </a:r>
            <a:r>
              <a:rPr lang="en-US" sz="8000" dirty="0" smtClean="0">
                <a:solidFill>
                  <a:srgbClr val="420042"/>
                </a:solidFill>
                <a:latin typeface="+mj-lt"/>
                <a:cs typeface="Times New Roman" pitchFamily="18" charset="0"/>
              </a:rPr>
              <a:t> ở </a:t>
            </a:r>
            <a:r>
              <a:rPr lang="en-US" sz="8000" dirty="0" err="1" smtClean="0">
                <a:solidFill>
                  <a:srgbClr val="420042"/>
                </a:solidFill>
                <a:latin typeface="+mj-lt"/>
                <a:cs typeface="Times New Roman" pitchFamily="18" charset="0"/>
              </a:rPr>
              <a:t>bên</a:t>
            </a:r>
            <a:r>
              <a:rPr lang="en-US" sz="8000" dirty="0" smtClean="0">
                <a:solidFill>
                  <a:srgbClr val="420042"/>
                </a:solidFill>
                <a:latin typeface="+mj-lt"/>
                <a:cs typeface="Times New Roman" pitchFamily="18" charset="0"/>
              </a:rPr>
              <a:t>. Con </a:t>
            </a:r>
            <a:r>
              <a:rPr lang="en-US" sz="8000" dirty="0" err="1" smtClean="0">
                <a:solidFill>
                  <a:srgbClr val="420042"/>
                </a:solidFill>
                <a:latin typeface="+mj-lt"/>
                <a:cs typeface="Times New Roman" pitchFamily="18" charset="0"/>
              </a:rPr>
              <a:t>nhiều</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lần</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mãi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mê</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tìm</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vui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nhân</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thế</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lại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quên</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lối</a:t>
            </a:r>
            <a:r>
              <a:rPr lang="en-US" sz="8000" dirty="0" smtClean="0">
                <a:solidFill>
                  <a:srgbClr val="420042"/>
                </a:solidFill>
                <a:latin typeface="+mj-lt"/>
                <a:cs typeface="Times New Roman" pitchFamily="18" charset="0"/>
              </a:rPr>
              <a:t> </a:t>
            </a:r>
            <a:r>
              <a:rPr lang="en-US" sz="8000" dirty="0" err="1" smtClean="0">
                <a:solidFill>
                  <a:srgbClr val="420042"/>
                </a:solidFill>
                <a:latin typeface="+mj-lt"/>
                <a:cs typeface="Times New Roman" pitchFamily="18" charset="0"/>
              </a:rPr>
              <a:t>về</a:t>
            </a:r>
            <a:r>
              <a:rPr lang="en-US" sz="8000" dirty="0" smtClean="0">
                <a:solidFill>
                  <a:srgbClr val="420042"/>
                </a:solidFill>
                <a:latin typeface="+mj-lt"/>
                <a:cs typeface="Times New Roman" pitchFamily="18" charset="0"/>
              </a:rPr>
              <a:t>. </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56171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2000" y="0"/>
            <a:ext cx="12192000" cy="6858000"/>
          </a:xfrm>
        </p:spPr>
        <p:txBody>
          <a:bodyPr/>
          <a:lstStyle/>
          <a:p>
            <a:pPr algn="just">
              <a:lnSpc>
                <a:spcPct val="110000"/>
              </a:lnSpc>
            </a:pPr>
            <a:r>
              <a:rPr lang="en-US" sz="8000" u="sng" dirty="0" err="1">
                <a:solidFill>
                  <a:srgbClr val="C00000"/>
                </a:solidFill>
                <a:latin typeface="+mj-lt"/>
                <a:cs typeface="Times New Roman" pitchFamily="18" charset="0"/>
              </a:rPr>
              <a:t>Đk</a:t>
            </a:r>
            <a:r>
              <a:rPr lang="en-US" sz="8000" u="sng" dirty="0">
                <a:solidFill>
                  <a:srgbClr val="C00000"/>
                </a:solidFill>
                <a:latin typeface="+mj-lt"/>
                <a:cs typeface="Times New Roman" pitchFamily="18" charset="0"/>
              </a:rPr>
              <a:t>:</a:t>
            </a:r>
            <a:r>
              <a:rPr lang="en-US" sz="8000" dirty="0">
                <a:solidFill>
                  <a:srgbClr val="420042"/>
                </a:solidFill>
                <a:latin typeface="+mj-lt"/>
                <a:cs typeface="Times New Roman" pitchFamily="18" charset="0"/>
              </a:rPr>
              <a:t> </a:t>
            </a:r>
            <a:r>
              <a:rPr lang="vi-VN" sz="8000" dirty="0">
                <a:solidFill>
                  <a:srgbClr val="420042"/>
                </a:solidFill>
                <a:latin typeface="+mj-lt"/>
              </a:rPr>
              <a:t>Chúa mãi là như thế Ngài luôn tín trung dù biết bao lần con nói chỉ yêu riêng Ngài mà lòng con đầy những đam mê trần </a:t>
            </a:r>
            <a:r>
              <a:rPr lang="vi-VN" sz="8000" dirty="0" smtClean="0">
                <a:solidFill>
                  <a:srgbClr val="420042"/>
                </a:solidFill>
                <a:latin typeface="+mj-lt"/>
              </a:rPr>
              <a:t>ai</a:t>
            </a:r>
            <a:r>
              <a:rPr lang="en-US" sz="8000" dirty="0" smtClean="0">
                <a:solidFill>
                  <a:srgbClr val="C00000"/>
                </a:solidFill>
                <a:latin typeface="+mj-lt"/>
              </a:rPr>
              <a:t>…</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203612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12000" y="0"/>
            <a:ext cx="12192000" cy="6858000"/>
          </a:xfrm>
        </p:spPr>
        <p:txBody>
          <a:bodyPr/>
          <a:lstStyle/>
          <a:p>
            <a:pPr algn="just">
              <a:lnSpc>
                <a:spcPct val="110000"/>
              </a:lnSpc>
            </a:pPr>
            <a:r>
              <a:rPr lang="en-US" sz="8000" dirty="0" smtClean="0">
                <a:solidFill>
                  <a:srgbClr val="C00000"/>
                </a:solidFill>
                <a:latin typeface="+mj-lt"/>
              </a:rPr>
              <a:t>…</a:t>
            </a:r>
            <a:r>
              <a:rPr lang="vi-VN" sz="8000" dirty="0" smtClean="0">
                <a:solidFill>
                  <a:srgbClr val="420042"/>
                </a:solidFill>
                <a:latin typeface="+mj-lt"/>
              </a:rPr>
              <a:t> </a:t>
            </a:r>
            <a:r>
              <a:rPr lang="vi-VN" sz="8000" dirty="0">
                <a:solidFill>
                  <a:srgbClr val="420042"/>
                </a:solidFill>
                <a:latin typeface="+mj-lt"/>
              </a:rPr>
              <a:t>Mỗi bước đường chông gai có Ngài kề bên hạnh phúc đong đầy khi có Chúa luôn song </a:t>
            </a:r>
            <a:r>
              <a:rPr lang="vi-VN" sz="8000" dirty="0" smtClean="0">
                <a:solidFill>
                  <a:srgbClr val="420042"/>
                </a:solidFill>
                <a:latin typeface="+mj-lt"/>
              </a:rPr>
              <a:t>hành</a:t>
            </a:r>
            <a:r>
              <a:rPr lang="en-US" sz="8000" dirty="0" smtClean="0">
                <a:solidFill>
                  <a:srgbClr val="420042"/>
                </a:solidFill>
                <a:latin typeface="+mj-lt"/>
              </a:rPr>
              <a:t>,</a:t>
            </a:r>
            <a:r>
              <a:rPr lang="vi-VN" sz="8000" dirty="0" smtClean="0">
                <a:solidFill>
                  <a:srgbClr val="420042"/>
                </a:solidFill>
                <a:latin typeface="+mj-lt"/>
              </a:rPr>
              <a:t> </a:t>
            </a:r>
            <a:r>
              <a:rPr lang="vi-VN" sz="8000" dirty="0">
                <a:solidFill>
                  <a:srgbClr val="420042"/>
                </a:solidFill>
                <a:latin typeface="+mj-lt"/>
              </a:rPr>
              <a:t>Chúa và con sánh vai cùng đi.</a:t>
            </a:r>
            <a:endParaRPr lang="vi-VN" sz="8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64965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58963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902217"/>
            <a:ext cx="12192000" cy="4231928"/>
          </a:xfrm>
          <a:prstGeom prst="rect">
            <a:avLst/>
          </a:prstGeom>
        </p:spPr>
        <p:txBody>
          <a:bodyPr wrap="square">
            <a:spAutoFit/>
          </a:bodyPr>
          <a:lstStyle/>
          <a:p>
            <a:pPr algn="ctr" eaLnBrk="0" fontAlgn="base" hangingPunct="0">
              <a:lnSpc>
                <a:spcPct val="120000"/>
              </a:lnSpc>
              <a:spcBef>
                <a:spcPct val="0"/>
              </a:spcBef>
              <a:spcAft>
                <a:spcPct val="0"/>
              </a:spcAft>
            </a:pPr>
            <a:r>
              <a:rPr lang="en-US" sz="8000" b="1" dirty="0">
                <a:solidFill>
                  <a:srgbClr val="C00000"/>
                </a:solidFill>
                <a:cs typeface="Arial" panose="020B0604020202020204" pitchFamily="34" charset="0"/>
              </a:rPr>
              <a:t>Ca </a:t>
            </a:r>
            <a:r>
              <a:rPr lang="en-US" sz="8000" b="1" dirty="0" err="1">
                <a:solidFill>
                  <a:srgbClr val="C00000"/>
                </a:solidFill>
                <a:cs typeface="Arial" panose="020B0604020202020204" pitchFamily="34" charset="0"/>
              </a:rPr>
              <a:t>Kết</a:t>
            </a:r>
            <a:r>
              <a:rPr lang="en-US" sz="8000" b="1" dirty="0">
                <a:solidFill>
                  <a:srgbClr val="C00000"/>
                </a:solidFill>
                <a:cs typeface="Arial" panose="020B0604020202020204" pitchFamily="34" charset="0"/>
              </a:rPr>
              <a:t> </a:t>
            </a:r>
            <a:r>
              <a:rPr lang="en-US" sz="8000" b="1" dirty="0" err="1">
                <a:solidFill>
                  <a:srgbClr val="C00000"/>
                </a:solidFill>
                <a:cs typeface="Arial" panose="020B0604020202020204" pitchFamily="34" charset="0"/>
              </a:rPr>
              <a:t>Lễ</a:t>
            </a:r>
            <a:r>
              <a:rPr lang="en-US" sz="8000" b="1" dirty="0">
                <a:solidFill>
                  <a:srgbClr val="C00000"/>
                </a:solidFill>
                <a:cs typeface="Arial" panose="020B0604020202020204" pitchFamily="34" charset="0"/>
              </a:rPr>
              <a:t/>
            </a:r>
            <a:br>
              <a:rPr lang="en-US" sz="8000" b="1" dirty="0">
                <a:solidFill>
                  <a:srgbClr val="C00000"/>
                </a:solidFill>
                <a:cs typeface="Arial" panose="020B0604020202020204" pitchFamily="34" charset="0"/>
              </a:rPr>
            </a:br>
            <a:r>
              <a:rPr lang="en-US" sz="9000" b="1" dirty="0" smtClean="0">
                <a:solidFill>
                  <a:srgbClr val="C00000"/>
                </a:solidFill>
                <a:cs typeface="Arial" panose="020B0604020202020204" pitchFamily="34" charset="0"/>
              </a:rPr>
              <a:t>TRỜI CAO</a:t>
            </a:r>
            <a:endParaRPr lang="en-US" sz="9000" b="1" dirty="0">
              <a:solidFill>
                <a:srgbClr val="C00000"/>
              </a:solidFill>
              <a:cs typeface="Arial" panose="020B0604020202020204" pitchFamily="34" charset="0"/>
            </a:endParaRPr>
          </a:p>
          <a:p>
            <a:pPr algn="ctr" eaLnBrk="0" fontAlgn="base" hangingPunct="0">
              <a:lnSpc>
                <a:spcPct val="130000"/>
              </a:lnSpc>
              <a:spcBef>
                <a:spcPct val="0"/>
              </a:spcBef>
              <a:spcAft>
                <a:spcPct val="0"/>
              </a:spcAft>
            </a:pPr>
            <a:r>
              <a:rPr lang="en-US" sz="5000" b="1" i="1" dirty="0" err="1">
                <a:solidFill>
                  <a:srgbClr val="420042"/>
                </a:solidFill>
                <a:cs typeface="Arial" panose="020B0604020202020204" pitchFamily="34" charset="0"/>
              </a:rPr>
              <a:t>Duy</a:t>
            </a:r>
            <a:r>
              <a:rPr lang="en-US" sz="5000" b="1" i="1" dirty="0">
                <a:solidFill>
                  <a:srgbClr val="420042"/>
                </a:solidFill>
                <a:cs typeface="Arial" panose="020B0604020202020204" pitchFamily="34" charset="0"/>
              </a:rPr>
              <a:t> </a:t>
            </a:r>
            <a:r>
              <a:rPr lang="en-US" sz="5000" b="1" i="1" dirty="0" err="1">
                <a:solidFill>
                  <a:srgbClr val="420042"/>
                </a:solidFill>
                <a:cs typeface="Arial" panose="020B0604020202020204" pitchFamily="34" charset="0"/>
              </a:rPr>
              <a:t>Tân</a:t>
            </a:r>
            <a:endParaRPr lang="en-US" sz="5000" b="1" i="1" dirty="0">
              <a:solidFill>
                <a:srgbClr val="420042"/>
              </a:solidFill>
              <a:cs typeface="Arial" panose="020B0604020202020204" pitchFamily="34" charset="0"/>
            </a:endParaRPr>
          </a:p>
        </p:txBody>
      </p:sp>
      <p:pic>
        <p:nvPicPr>
          <p:cNvPr id="3" name="Picture 2"/>
          <p:cNvPicPr>
            <a:picLocks noChangeAspect="1"/>
          </p:cNvPicPr>
          <p:nvPr/>
        </p:nvPicPr>
        <p:blipFill>
          <a:blip r:embed="rId4"/>
          <a:stretch>
            <a:fillRect/>
          </a:stretch>
        </p:blipFill>
        <p:spPr>
          <a:xfrm>
            <a:off x="3145000" y="5315332"/>
            <a:ext cx="6202201" cy="1422400"/>
          </a:xfrm>
          <a:prstGeom prst="rect">
            <a:avLst/>
          </a:prstGeom>
        </p:spPr>
      </p:pic>
    </p:spTree>
    <p:extLst>
      <p:ext uri="{BB962C8B-B14F-4D97-AF65-F5344CB8AC3E}">
        <p14:creationId xmlns:p14="http://schemas.microsoft.com/office/powerpoint/2010/main" val="215490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41300"/>
            <a:ext cx="12192000" cy="6616700"/>
          </a:xfrm>
        </p:spPr>
        <p:txBody>
          <a:bodyPr/>
          <a:lstStyle/>
          <a:p>
            <a:pPr algn="just">
              <a:lnSpc>
                <a:spcPct val="110000"/>
              </a:lnSpc>
            </a:pPr>
            <a:r>
              <a:rPr lang="en-US" sz="7400" u="sng" dirty="0" err="1" smtClean="0">
                <a:solidFill>
                  <a:srgbClr val="C00000"/>
                </a:solidFill>
                <a:latin typeface="+mj-lt"/>
                <a:cs typeface="Times New Roman" pitchFamily="18" charset="0"/>
              </a:rPr>
              <a:t>Đk</a:t>
            </a:r>
            <a:r>
              <a:rPr lang="en-US" sz="7400" dirty="0" smtClean="0">
                <a:solidFill>
                  <a:srgbClr val="C00000"/>
                </a:solidFill>
                <a:latin typeface="+mj-lt"/>
                <a:cs typeface="Times New Roman" pitchFamily="18" charset="0"/>
              </a:rPr>
              <a:t>:</a:t>
            </a:r>
            <a:r>
              <a:rPr lang="en-US" sz="7400" dirty="0">
                <a:solidFill>
                  <a:srgbClr val="420042"/>
                </a:solidFill>
                <a:latin typeface="+mj-lt"/>
                <a:cs typeface="Times New Roman" pitchFamily="18" charset="0"/>
              </a:rPr>
              <a:t> </a:t>
            </a:r>
            <a:r>
              <a:rPr lang="en-US" sz="7400" dirty="0" err="1" smtClean="0">
                <a:solidFill>
                  <a:srgbClr val="420042"/>
                </a:solidFill>
                <a:latin typeface="+mj-lt"/>
                <a:cs typeface="Times New Roman" pitchFamily="18" charset="0"/>
              </a:rPr>
              <a:t>Trời</a:t>
            </a:r>
            <a:r>
              <a:rPr lang="en-US" sz="7400" dirty="0" smtClean="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cao</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hãy</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đổ</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sương</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xuống</a:t>
            </a:r>
            <a:r>
              <a:rPr lang="en-US" sz="7400" dirty="0">
                <a:solidFill>
                  <a:srgbClr val="420042"/>
                </a:solidFill>
                <a:latin typeface="+mj-lt"/>
                <a:cs typeface="Times New Roman" pitchFamily="18" charset="0"/>
              </a:rPr>
              <a:t>! </a:t>
            </a:r>
            <a:r>
              <a:rPr lang="vi-VN" sz="7400" dirty="0">
                <a:solidFill>
                  <a:srgbClr val="420042"/>
                </a:solidFill>
                <a:latin typeface="+mj-lt"/>
                <a:cs typeface="Times New Roman" pitchFamily="18" charset="0"/>
              </a:rPr>
              <a:t>Và ngàn mây hãy mưa Đấng chuộc tội!</a:t>
            </a:r>
            <a:r>
              <a:rPr lang="en-US" sz="7400" dirty="0">
                <a:solidFill>
                  <a:srgbClr val="420042"/>
                </a:solidFill>
                <a:latin typeface="+mj-lt"/>
                <a:cs typeface="Times New Roman" pitchFamily="18" charset="0"/>
              </a:rPr>
              <a:t> </a:t>
            </a:r>
            <a:r>
              <a:rPr lang="en-US" sz="7400" dirty="0" smtClean="0">
                <a:solidFill>
                  <a:srgbClr val="420042"/>
                </a:solidFill>
                <a:latin typeface="+mj-lt"/>
                <a:cs typeface="Times New Roman" pitchFamily="18" charset="0"/>
              </a:rPr>
              <a:t>T</a:t>
            </a:r>
            <a:r>
              <a:rPr lang="vi-VN" sz="7400" dirty="0" smtClean="0">
                <a:solidFill>
                  <a:srgbClr val="420042"/>
                </a:solidFill>
                <a:latin typeface="+mj-lt"/>
                <a:cs typeface="Times New Roman" pitchFamily="18" charset="0"/>
              </a:rPr>
              <a:t>rời </a:t>
            </a:r>
            <a:r>
              <a:rPr lang="vi-VN" sz="7400" dirty="0">
                <a:solidFill>
                  <a:srgbClr val="420042"/>
                </a:solidFill>
                <a:latin typeface="+mj-lt"/>
                <a:cs typeface="Times New Roman" pitchFamily="18" charset="0"/>
              </a:rPr>
              <a:t>cao hãy đổ sương xuống! </a:t>
            </a:r>
            <a:r>
              <a:rPr lang="en-US" sz="7400" dirty="0" smtClean="0">
                <a:solidFill>
                  <a:srgbClr val="420042"/>
                </a:solidFill>
                <a:latin typeface="+mj-lt"/>
                <a:cs typeface="Times New Roman" pitchFamily="18" charset="0"/>
              </a:rPr>
              <a:t>V</a:t>
            </a:r>
            <a:r>
              <a:rPr lang="vi-VN" sz="7400" dirty="0" smtClean="0">
                <a:solidFill>
                  <a:srgbClr val="420042"/>
                </a:solidFill>
                <a:latin typeface="+mj-lt"/>
                <a:cs typeface="Times New Roman" pitchFamily="18" charset="0"/>
              </a:rPr>
              <a:t>à </a:t>
            </a:r>
            <a:r>
              <a:rPr lang="vi-VN" sz="7400" dirty="0">
                <a:solidFill>
                  <a:srgbClr val="420042"/>
                </a:solidFill>
                <a:latin typeface="+mj-lt"/>
                <a:cs typeface="Times New Roman" pitchFamily="18" charset="0"/>
              </a:rPr>
              <a:t>ngàn mây hãy mưa Đấng cứu đời!</a:t>
            </a:r>
          </a:p>
        </p:txBody>
      </p:sp>
    </p:spTree>
    <p:extLst>
      <p:ext uri="{BB962C8B-B14F-4D97-AF65-F5344CB8AC3E}">
        <p14:creationId xmlns:p14="http://schemas.microsoft.com/office/powerpoint/2010/main" val="1773469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5400"/>
            <a:ext cx="12192000" cy="6858000"/>
          </a:xfrm>
        </p:spPr>
        <p:txBody>
          <a:bodyPr/>
          <a:lstStyle/>
          <a:p>
            <a:pPr algn="just"/>
            <a:r>
              <a:rPr lang="en-US" sz="7400" u="sng" dirty="0">
                <a:solidFill>
                  <a:srgbClr val="C00000"/>
                </a:solidFill>
                <a:latin typeface="+mj-lt"/>
                <a:cs typeface="Times New Roman" pitchFamily="18" charset="0"/>
              </a:rPr>
              <a:t>Tk1:</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Trong</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đêm</a:t>
            </a:r>
            <a:r>
              <a:rPr lang="en-US" sz="7400" dirty="0">
                <a:solidFill>
                  <a:srgbClr val="420042"/>
                </a:solidFill>
                <a:latin typeface="+mj-lt"/>
                <a:cs typeface="Times New Roman" pitchFamily="18" charset="0"/>
              </a:rPr>
              <a:t> u </a:t>
            </a:r>
            <a:r>
              <a:rPr lang="en-US" sz="7400" dirty="0" err="1">
                <a:solidFill>
                  <a:srgbClr val="420042"/>
                </a:solidFill>
                <a:latin typeface="+mj-lt"/>
                <a:cs typeface="Times New Roman" pitchFamily="18" charset="0"/>
              </a:rPr>
              <a:t>tối</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chúng</a:t>
            </a:r>
            <a:r>
              <a:rPr lang="en-US" sz="7400" dirty="0">
                <a:solidFill>
                  <a:srgbClr val="420042"/>
                </a:solidFill>
                <a:latin typeface="+mj-lt"/>
                <a:cs typeface="Times New Roman" pitchFamily="18" charset="0"/>
              </a:rPr>
              <a:t> con </a:t>
            </a:r>
            <a:r>
              <a:rPr lang="en-US" sz="7400" dirty="0" err="1">
                <a:solidFill>
                  <a:srgbClr val="420042"/>
                </a:solidFill>
                <a:latin typeface="+mj-lt"/>
                <a:cs typeface="Times New Roman" pitchFamily="18" charset="0"/>
              </a:rPr>
              <a:t>mong</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ngày</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mau</a:t>
            </a:r>
            <a:r>
              <a:rPr lang="en-US" sz="7400" dirty="0">
                <a:solidFill>
                  <a:srgbClr val="420042"/>
                </a:solidFill>
                <a:latin typeface="+mj-lt"/>
                <a:cs typeface="Times New Roman" pitchFamily="18" charset="0"/>
              </a:rPr>
              <a:t> </a:t>
            </a:r>
            <a:r>
              <a:rPr lang="en-US" sz="7400" dirty="0" err="1" smtClean="0">
                <a:solidFill>
                  <a:srgbClr val="420042"/>
                </a:solidFill>
                <a:latin typeface="+mj-lt"/>
                <a:cs typeface="Times New Roman" pitchFamily="18" charset="0"/>
              </a:rPr>
              <a:t>tới</a:t>
            </a:r>
            <a:r>
              <a:rPr lang="en-US" sz="7400" dirty="0" smtClean="0">
                <a:solidFill>
                  <a:srgbClr val="420042"/>
                </a:solidFill>
                <a:latin typeface="+mj-lt"/>
                <a:cs typeface="Times New Roman" pitchFamily="18" charset="0"/>
              </a:rPr>
              <a:t> </a:t>
            </a:r>
            <a:r>
              <a:rPr lang="vi-VN" sz="7400" dirty="0">
                <a:solidFill>
                  <a:srgbClr val="420042"/>
                </a:solidFill>
                <a:latin typeface="+mj-lt"/>
                <a:cs typeface="Times New Roman" pitchFamily="18" charset="0"/>
              </a:rPr>
              <a:t>như nai đang khát ước mong mau tìm thấy suối. Chúa </a:t>
            </a:r>
            <a:r>
              <a:rPr lang="en-US" sz="7400" dirty="0">
                <a:solidFill>
                  <a:srgbClr val="420042"/>
                </a:solidFill>
                <a:latin typeface="+mj-lt"/>
                <a:cs typeface="Times New Roman" pitchFamily="18" charset="0"/>
              </a:rPr>
              <a:t>ơ</a:t>
            </a:r>
            <a:r>
              <a:rPr lang="vi-VN" sz="7400" dirty="0" smtClean="0">
                <a:solidFill>
                  <a:srgbClr val="420042"/>
                </a:solidFill>
                <a:latin typeface="+mj-lt"/>
                <a:cs typeface="Times New Roman" pitchFamily="18" charset="0"/>
              </a:rPr>
              <a:t>i</a:t>
            </a:r>
            <a:r>
              <a:rPr lang="vi-VN" sz="7400" dirty="0">
                <a:solidFill>
                  <a:srgbClr val="420042"/>
                </a:solidFill>
                <a:latin typeface="+mj-lt"/>
                <a:cs typeface="Times New Roman" pitchFamily="18" charset="0"/>
              </a:rPr>
              <a:t>, dừng cơn giận Chúa lại thôi! Chúa </a:t>
            </a:r>
            <a:r>
              <a:rPr lang="en-US" sz="7400" dirty="0">
                <a:solidFill>
                  <a:srgbClr val="420042"/>
                </a:solidFill>
                <a:latin typeface="+mj-lt"/>
                <a:cs typeface="Times New Roman" pitchFamily="18" charset="0"/>
              </a:rPr>
              <a:t>ơ</a:t>
            </a:r>
            <a:r>
              <a:rPr lang="vi-VN" sz="7400" dirty="0" smtClean="0">
                <a:solidFill>
                  <a:srgbClr val="420042"/>
                </a:solidFill>
                <a:latin typeface="+mj-lt"/>
                <a:cs typeface="Times New Roman" pitchFamily="18" charset="0"/>
              </a:rPr>
              <a:t>i</a:t>
            </a:r>
            <a:r>
              <a:rPr lang="vi-VN" sz="7400" dirty="0">
                <a:solidFill>
                  <a:srgbClr val="420042"/>
                </a:solidFill>
                <a:latin typeface="+mj-lt"/>
                <a:cs typeface="Times New Roman" pitchFamily="18" charset="0"/>
              </a:rPr>
              <a:t>! Đoàn con đã hối tội rồi!</a:t>
            </a:r>
            <a:r>
              <a:rPr lang="en-US" sz="7400" dirty="0">
                <a:solidFill>
                  <a:srgbClr val="420042"/>
                </a:solidFill>
                <a:latin typeface="+mj-lt"/>
                <a:cs typeface="Times New Roman" pitchFamily="18" charset="0"/>
              </a:rPr>
              <a:t> </a:t>
            </a:r>
            <a:endParaRPr lang="vi-VN" sz="74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07615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41300"/>
            <a:ext cx="12192000" cy="6616700"/>
          </a:xfrm>
        </p:spPr>
        <p:txBody>
          <a:bodyPr/>
          <a:lstStyle/>
          <a:p>
            <a:pPr algn="just">
              <a:lnSpc>
                <a:spcPct val="110000"/>
              </a:lnSpc>
            </a:pPr>
            <a:r>
              <a:rPr lang="en-US" sz="7400" u="sng" dirty="0" err="1" smtClean="0">
                <a:solidFill>
                  <a:srgbClr val="C00000"/>
                </a:solidFill>
                <a:latin typeface="+mj-lt"/>
                <a:cs typeface="Times New Roman" pitchFamily="18" charset="0"/>
              </a:rPr>
              <a:t>Đk</a:t>
            </a:r>
            <a:r>
              <a:rPr lang="en-US" sz="7400" dirty="0" smtClean="0">
                <a:solidFill>
                  <a:srgbClr val="C00000"/>
                </a:solidFill>
                <a:latin typeface="+mj-lt"/>
                <a:cs typeface="Times New Roman" pitchFamily="18" charset="0"/>
              </a:rPr>
              <a:t>:</a:t>
            </a:r>
            <a:r>
              <a:rPr lang="en-US" sz="7400" dirty="0">
                <a:solidFill>
                  <a:srgbClr val="420042"/>
                </a:solidFill>
                <a:latin typeface="+mj-lt"/>
                <a:cs typeface="Times New Roman" pitchFamily="18" charset="0"/>
              </a:rPr>
              <a:t> </a:t>
            </a:r>
            <a:r>
              <a:rPr lang="en-US" sz="7400" dirty="0" err="1" smtClean="0">
                <a:solidFill>
                  <a:srgbClr val="420042"/>
                </a:solidFill>
                <a:latin typeface="+mj-lt"/>
                <a:cs typeface="Times New Roman" pitchFamily="18" charset="0"/>
              </a:rPr>
              <a:t>Trời</a:t>
            </a:r>
            <a:r>
              <a:rPr lang="en-US" sz="7400" dirty="0" smtClean="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cao</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hãy</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đổ</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sương</a:t>
            </a:r>
            <a:r>
              <a:rPr lang="en-US" sz="7400" dirty="0">
                <a:solidFill>
                  <a:srgbClr val="420042"/>
                </a:solidFill>
                <a:latin typeface="+mj-lt"/>
                <a:cs typeface="Times New Roman" pitchFamily="18" charset="0"/>
              </a:rPr>
              <a:t> </a:t>
            </a:r>
            <a:r>
              <a:rPr lang="en-US" sz="7400" dirty="0" err="1">
                <a:solidFill>
                  <a:srgbClr val="420042"/>
                </a:solidFill>
                <a:latin typeface="+mj-lt"/>
                <a:cs typeface="Times New Roman" pitchFamily="18" charset="0"/>
              </a:rPr>
              <a:t>xuống</a:t>
            </a:r>
            <a:r>
              <a:rPr lang="en-US" sz="7400" dirty="0">
                <a:solidFill>
                  <a:srgbClr val="420042"/>
                </a:solidFill>
                <a:latin typeface="+mj-lt"/>
                <a:cs typeface="Times New Roman" pitchFamily="18" charset="0"/>
              </a:rPr>
              <a:t>! </a:t>
            </a:r>
            <a:r>
              <a:rPr lang="vi-VN" sz="7400" dirty="0">
                <a:solidFill>
                  <a:srgbClr val="420042"/>
                </a:solidFill>
                <a:latin typeface="+mj-lt"/>
                <a:cs typeface="Times New Roman" pitchFamily="18" charset="0"/>
              </a:rPr>
              <a:t>Và ngàn mây hãy mưa Đấng chuộc tội!</a:t>
            </a:r>
            <a:r>
              <a:rPr lang="en-US" sz="7400" dirty="0">
                <a:solidFill>
                  <a:srgbClr val="420042"/>
                </a:solidFill>
                <a:latin typeface="+mj-lt"/>
                <a:cs typeface="Times New Roman" pitchFamily="18" charset="0"/>
              </a:rPr>
              <a:t> </a:t>
            </a:r>
            <a:r>
              <a:rPr lang="en-US" sz="7400" dirty="0" smtClean="0">
                <a:solidFill>
                  <a:srgbClr val="420042"/>
                </a:solidFill>
                <a:latin typeface="+mj-lt"/>
                <a:cs typeface="Times New Roman" pitchFamily="18" charset="0"/>
              </a:rPr>
              <a:t>T</a:t>
            </a:r>
            <a:r>
              <a:rPr lang="vi-VN" sz="7400" dirty="0" smtClean="0">
                <a:solidFill>
                  <a:srgbClr val="420042"/>
                </a:solidFill>
                <a:latin typeface="+mj-lt"/>
                <a:cs typeface="Times New Roman" pitchFamily="18" charset="0"/>
              </a:rPr>
              <a:t>rời </a:t>
            </a:r>
            <a:r>
              <a:rPr lang="vi-VN" sz="7400" dirty="0">
                <a:solidFill>
                  <a:srgbClr val="420042"/>
                </a:solidFill>
                <a:latin typeface="+mj-lt"/>
                <a:cs typeface="Times New Roman" pitchFamily="18" charset="0"/>
              </a:rPr>
              <a:t>cao hãy đổ sương xuống! </a:t>
            </a:r>
            <a:r>
              <a:rPr lang="en-US" sz="7400" dirty="0" smtClean="0">
                <a:solidFill>
                  <a:srgbClr val="420042"/>
                </a:solidFill>
                <a:latin typeface="+mj-lt"/>
                <a:cs typeface="Times New Roman" pitchFamily="18" charset="0"/>
              </a:rPr>
              <a:t>V</a:t>
            </a:r>
            <a:r>
              <a:rPr lang="vi-VN" sz="7400" dirty="0" smtClean="0">
                <a:solidFill>
                  <a:srgbClr val="420042"/>
                </a:solidFill>
                <a:latin typeface="+mj-lt"/>
                <a:cs typeface="Times New Roman" pitchFamily="18" charset="0"/>
              </a:rPr>
              <a:t>à </a:t>
            </a:r>
            <a:r>
              <a:rPr lang="vi-VN" sz="7400" dirty="0">
                <a:solidFill>
                  <a:srgbClr val="420042"/>
                </a:solidFill>
                <a:latin typeface="+mj-lt"/>
                <a:cs typeface="Times New Roman" pitchFamily="18" charset="0"/>
              </a:rPr>
              <a:t>ngàn mây hãy mưa Đấng cứu đời!</a:t>
            </a:r>
          </a:p>
        </p:txBody>
      </p:sp>
    </p:spTree>
    <p:extLst>
      <p:ext uri="{BB962C8B-B14F-4D97-AF65-F5344CB8AC3E}">
        <p14:creationId xmlns:p14="http://schemas.microsoft.com/office/powerpoint/2010/main" val="232487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5118"/>
            <a:ext cx="12192000" cy="5204011"/>
          </a:xfrm>
        </p:spPr>
        <p:txBody>
          <a:bodyPr rtlCol="0">
            <a:normAutofit/>
          </a:bodyPr>
          <a:lstStyle/>
          <a:p>
            <a:pPr eaLnBrk="1" fontAlgn="auto" hangingPunct="1">
              <a:spcAft>
                <a:spcPts val="0"/>
              </a:spcAft>
              <a:defRPr/>
            </a:pPr>
            <a:r>
              <a:rPr lang="en-US" sz="9000" dirty="0" err="1">
                <a:solidFill>
                  <a:srgbClr val="C00000"/>
                </a:solidFill>
                <a:latin typeface="+mj-lt"/>
                <a:ea typeface="Tahoma" pitchFamily="34" charset="0"/>
                <a:cs typeface="Times New Roman" pitchFamily="18" charset="0"/>
              </a:rPr>
              <a:t>Ca</a:t>
            </a:r>
            <a:r>
              <a:rPr lang="en-US" sz="9000" dirty="0">
                <a:solidFill>
                  <a:srgbClr val="C00000"/>
                </a:solidFill>
                <a:latin typeface="+mj-lt"/>
                <a:ea typeface="Tahoma" pitchFamily="34" charset="0"/>
                <a:cs typeface="Times New Roman" pitchFamily="18" charset="0"/>
              </a:rPr>
              <a:t> </a:t>
            </a:r>
            <a:r>
              <a:rPr lang="en-US" sz="9000" dirty="0" err="1">
                <a:solidFill>
                  <a:srgbClr val="C00000"/>
                </a:solidFill>
                <a:latin typeface="+mj-lt"/>
                <a:ea typeface="Tahoma" pitchFamily="34" charset="0"/>
                <a:cs typeface="Times New Roman" pitchFamily="18" charset="0"/>
              </a:rPr>
              <a:t>Nhập</a:t>
            </a:r>
            <a:r>
              <a:rPr lang="en-US" sz="9000" dirty="0">
                <a:solidFill>
                  <a:srgbClr val="C00000"/>
                </a:solidFill>
                <a:latin typeface="+mj-lt"/>
                <a:ea typeface="Tahoma" pitchFamily="34" charset="0"/>
                <a:cs typeface="Times New Roman" pitchFamily="18" charset="0"/>
              </a:rPr>
              <a:t> </a:t>
            </a:r>
            <a:r>
              <a:rPr lang="en-US" sz="9000" dirty="0" err="1">
                <a:solidFill>
                  <a:srgbClr val="C00000"/>
                </a:solidFill>
                <a:latin typeface="+mj-lt"/>
                <a:ea typeface="Tahoma" pitchFamily="34" charset="0"/>
                <a:cs typeface="Times New Roman" pitchFamily="18" charset="0"/>
              </a:rPr>
              <a:t>Lễ</a:t>
            </a:r>
            <a:r>
              <a:rPr lang="en-US" sz="9000" dirty="0">
                <a:solidFill>
                  <a:srgbClr val="420042"/>
                </a:solidFill>
                <a:latin typeface="+mj-lt"/>
                <a:ea typeface="Tahoma" pitchFamily="34" charset="0"/>
                <a:cs typeface="Times New Roman" pitchFamily="18" charset="0"/>
              </a:rPr>
              <a:t> </a:t>
            </a:r>
          </a:p>
          <a:p>
            <a:pPr eaLnBrk="1" fontAlgn="auto" hangingPunct="1">
              <a:spcAft>
                <a:spcPts val="0"/>
              </a:spcAft>
              <a:defRPr/>
            </a:pPr>
            <a:r>
              <a:rPr lang="en-US" sz="9000" dirty="0" smtClean="0">
                <a:solidFill>
                  <a:srgbClr val="C00000"/>
                </a:solidFill>
                <a:latin typeface="+mj-lt"/>
                <a:ea typeface="Tahoma" pitchFamily="34" charset="0"/>
                <a:cs typeface="Times New Roman" pitchFamily="18" charset="0"/>
              </a:rPr>
              <a:t>ĐỂ CHÚA ĐẾN</a:t>
            </a:r>
          </a:p>
          <a:p>
            <a:pPr eaLnBrk="1" fontAlgn="auto" hangingPunct="1">
              <a:spcAft>
                <a:spcPts val="0"/>
              </a:spcAft>
              <a:defRPr/>
            </a:pPr>
            <a:r>
              <a:rPr lang="en-US" sz="5500" i="1" dirty="0" smtClean="0">
                <a:solidFill>
                  <a:srgbClr val="420042"/>
                </a:solidFill>
                <a:latin typeface="+mj-lt"/>
                <a:ea typeface="Tahoma" pitchFamily="34" charset="0"/>
                <a:cs typeface="Times New Roman" pitchFamily="18" charset="0"/>
              </a:rPr>
              <a:t>Lm. </a:t>
            </a:r>
            <a:r>
              <a:rPr lang="en-US" sz="5500" i="1" dirty="0" err="1" smtClean="0">
                <a:solidFill>
                  <a:srgbClr val="420042"/>
                </a:solidFill>
                <a:latin typeface="+mj-lt"/>
                <a:ea typeface="Tahoma" pitchFamily="34" charset="0"/>
                <a:cs typeface="Times New Roman" pitchFamily="18" charset="0"/>
              </a:rPr>
              <a:t>Nguyễn</a:t>
            </a:r>
            <a:r>
              <a:rPr lang="en-US" sz="5500" i="1" dirty="0" smtClean="0">
                <a:solidFill>
                  <a:srgbClr val="420042"/>
                </a:solidFill>
                <a:latin typeface="+mj-lt"/>
                <a:ea typeface="Tahoma" pitchFamily="34" charset="0"/>
                <a:cs typeface="Times New Roman" pitchFamily="18" charset="0"/>
              </a:rPr>
              <a:t> </a:t>
            </a:r>
            <a:r>
              <a:rPr lang="en-US" sz="5500" i="1" dirty="0" err="1" smtClean="0">
                <a:solidFill>
                  <a:srgbClr val="420042"/>
                </a:solidFill>
                <a:latin typeface="+mj-lt"/>
                <a:ea typeface="Tahoma" pitchFamily="34" charset="0"/>
                <a:cs typeface="Times New Roman" pitchFamily="18" charset="0"/>
              </a:rPr>
              <a:t>Duy</a:t>
            </a:r>
            <a:endParaRPr lang="en-US" sz="5500" i="1" dirty="0">
              <a:solidFill>
                <a:srgbClr val="420042"/>
              </a:solidFill>
              <a:latin typeface="+mj-lt"/>
              <a:ea typeface="Tahoma" pitchFamily="34" charset="0"/>
              <a:cs typeface="Times New Roman" pitchFamily="18" charset="0"/>
            </a:endParaRPr>
          </a:p>
        </p:txBody>
      </p:sp>
      <p:pic>
        <p:nvPicPr>
          <p:cNvPr id="4" name="Picture 3"/>
          <p:cNvPicPr>
            <a:picLocks noChangeAspect="1"/>
          </p:cNvPicPr>
          <p:nvPr/>
        </p:nvPicPr>
        <p:blipFill>
          <a:blip r:embed="rId3"/>
          <a:stretch>
            <a:fillRect/>
          </a:stretch>
        </p:blipFill>
        <p:spPr>
          <a:xfrm>
            <a:off x="3145000" y="5139060"/>
            <a:ext cx="6202201" cy="1422400"/>
          </a:xfrm>
          <a:prstGeom prst="rect">
            <a:avLst/>
          </a:prstGeom>
        </p:spPr>
      </p:pic>
    </p:spTree>
    <p:extLst>
      <p:ext uri="{BB962C8B-B14F-4D97-AF65-F5344CB8AC3E}">
        <p14:creationId xmlns:p14="http://schemas.microsoft.com/office/powerpoint/2010/main" val="11846908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2467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12700"/>
            <a:ext cx="12192000" cy="6858000"/>
          </a:xfrm>
        </p:spPr>
        <p:txBody>
          <a:bodyPr/>
          <a:lstStyle/>
          <a:p>
            <a:pPr algn="just" eaLnBrk="1" hangingPunct="1">
              <a:lnSpc>
                <a:spcPct val="110000"/>
              </a:lnSpc>
            </a:pPr>
            <a:r>
              <a:rPr lang="en-US" sz="8000" u="sng" dirty="0">
                <a:solidFill>
                  <a:srgbClr val="C00000"/>
                </a:solidFill>
                <a:latin typeface="+mj-lt"/>
                <a:ea typeface="Tahoma" pitchFamily="34" charset="0"/>
                <a:cs typeface="Times New Roman" pitchFamily="18" charset="0"/>
              </a:rPr>
              <a:t>Tk1</a:t>
            </a:r>
            <a:r>
              <a:rPr lang="en-US" sz="8000" dirty="0">
                <a:solidFill>
                  <a:srgbClr val="C00000"/>
                </a:solidFill>
                <a:latin typeface="+mj-lt"/>
                <a:ea typeface="Tahoma" pitchFamily="34" charset="0"/>
                <a:cs typeface="Times New Roman" pitchFamily="18" charset="0"/>
              </a:rPr>
              <a:t>:</a:t>
            </a:r>
            <a:r>
              <a:rPr lang="en-US" sz="8000" dirty="0">
                <a:solidFill>
                  <a:srgbClr val="420042"/>
                </a:solidFill>
                <a:latin typeface="+mj-lt"/>
                <a:ea typeface="Tahoma" pitchFamily="34" charset="0"/>
                <a:cs typeface="Times New Roman" pitchFamily="18" charset="0"/>
              </a:rPr>
              <a:t> </a:t>
            </a:r>
            <a:r>
              <a:rPr lang="vi-VN" sz="8000" dirty="0" smtClean="0">
                <a:solidFill>
                  <a:srgbClr val="420042"/>
                </a:solidFill>
                <a:latin typeface="+mj-lt"/>
              </a:rPr>
              <a:t>Xin </a:t>
            </a:r>
            <a:r>
              <a:rPr lang="vi-VN" sz="8000" dirty="0">
                <a:solidFill>
                  <a:srgbClr val="420042"/>
                </a:solidFill>
                <a:latin typeface="+mj-lt"/>
              </a:rPr>
              <a:t>cho lòng chúng con luôn </a:t>
            </a:r>
            <a:r>
              <a:rPr lang="en-US" sz="8000" dirty="0" err="1" smtClean="0">
                <a:solidFill>
                  <a:srgbClr val="420042"/>
                </a:solidFill>
                <a:latin typeface="+mj-lt"/>
              </a:rPr>
              <a:t>mở</a:t>
            </a:r>
            <a:r>
              <a:rPr lang="en-US" sz="8000" dirty="0" smtClean="0">
                <a:solidFill>
                  <a:srgbClr val="420042"/>
                </a:solidFill>
                <a:latin typeface="+mj-lt"/>
              </a:rPr>
              <a:t> </a:t>
            </a:r>
            <a:r>
              <a:rPr lang="en-US" sz="8000" dirty="0" err="1" smtClean="0">
                <a:solidFill>
                  <a:srgbClr val="420042"/>
                </a:solidFill>
                <a:latin typeface="+mj-lt"/>
              </a:rPr>
              <a:t>rộng</a:t>
            </a:r>
            <a:r>
              <a:rPr lang="vi-VN" sz="8000" dirty="0" smtClean="0">
                <a:solidFill>
                  <a:srgbClr val="420042"/>
                </a:solidFill>
                <a:latin typeface="+mj-lt"/>
              </a:rPr>
              <a:t> </a:t>
            </a:r>
            <a:r>
              <a:rPr lang="vi-VN" sz="8000" dirty="0">
                <a:solidFill>
                  <a:srgbClr val="420042"/>
                </a:solidFill>
                <a:latin typeface="+mj-lt"/>
              </a:rPr>
              <a:t>chờ mong Chúa </a:t>
            </a:r>
            <a:r>
              <a:rPr lang="vi-VN" sz="8000" dirty="0" smtClean="0">
                <a:solidFill>
                  <a:srgbClr val="420042"/>
                </a:solidFill>
                <a:latin typeface="+mj-lt"/>
              </a:rPr>
              <a:t>đến.</a:t>
            </a:r>
            <a:r>
              <a:rPr lang="en-US" sz="8000" dirty="0" smtClean="0">
                <a:solidFill>
                  <a:srgbClr val="420042"/>
                </a:solidFill>
                <a:latin typeface="+mj-lt"/>
              </a:rPr>
              <a:t> </a:t>
            </a:r>
            <a:r>
              <a:rPr lang="vi-VN" sz="8000" dirty="0" smtClean="0">
                <a:solidFill>
                  <a:srgbClr val="420042"/>
                </a:solidFill>
                <a:latin typeface="+mj-lt"/>
              </a:rPr>
              <a:t>Xin </a:t>
            </a:r>
            <a:r>
              <a:rPr lang="vi-VN" sz="8000" dirty="0">
                <a:solidFill>
                  <a:srgbClr val="420042"/>
                </a:solidFill>
                <a:latin typeface="+mj-lt"/>
              </a:rPr>
              <a:t>cho lòng chúng con luôn thắm nồng một tình yêu </a:t>
            </a:r>
            <a:r>
              <a:rPr lang="vi-VN" sz="8000" dirty="0" smtClean="0">
                <a:solidFill>
                  <a:srgbClr val="420042"/>
                </a:solidFill>
                <a:latin typeface="+mj-lt"/>
              </a:rPr>
              <a:t>mến</a:t>
            </a:r>
            <a:r>
              <a:rPr lang="en-US" sz="8000" dirty="0" smtClean="0">
                <a:solidFill>
                  <a:srgbClr val="C00000"/>
                </a:solidFill>
                <a:latin typeface="+mj-lt"/>
              </a:rPr>
              <a:t>…</a:t>
            </a:r>
            <a:endParaRPr lang="vi-VN" sz="80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9959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Subtitle 2"/>
          <p:cNvSpPr>
            <a:spLocks noGrp="1"/>
          </p:cNvSpPr>
          <p:nvPr>
            <p:ph type="subTitle" idx="1"/>
          </p:nvPr>
        </p:nvSpPr>
        <p:spPr>
          <a:xfrm>
            <a:off x="0" y="0"/>
            <a:ext cx="12192000" cy="6858000"/>
          </a:xfrm>
        </p:spPr>
        <p:txBody>
          <a:bodyPr/>
          <a:lstStyle/>
          <a:p>
            <a:pPr algn="just" eaLnBrk="1" hangingPunct="1">
              <a:lnSpc>
                <a:spcPct val="110000"/>
              </a:lnSpc>
            </a:pPr>
            <a:r>
              <a:rPr lang="en-US" sz="8000" dirty="0" smtClean="0">
                <a:solidFill>
                  <a:srgbClr val="C00000"/>
                </a:solidFill>
                <a:latin typeface="+mj-lt"/>
              </a:rPr>
              <a:t>…</a:t>
            </a:r>
            <a:r>
              <a:rPr lang="vi-VN" sz="8000" dirty="0" smtClean="0">
                <a:solidFill>
                  <a:srgbClr val="420042"/>
                </a:solidFill>
                <a:latin typeface="+mj-lt"/>
              </a:rPr>
              <a:t> </a:t>
            </a:r>
            <a:r>
              <a:rPr lang="vi-VN" sz="8000" dirty="0">
                <a:solidFill>
                  <a:srgbClr val="420042"/>
                </a:solidFill>
                <a:latin typeface="+mj-lt"/>
              </a:rPr>
              <a:t>Xin cho lòng chúng con luôn khát khao luôn ước ao một thế giới sướng vui dạt dào một thế giới không còn khổ đau.</a:t>
            </a:r>
            <a:endParaRPr lang="vi-VN" sz="80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69125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rtlCol="0">
            <a:noAutofit/>
          </a:bodyPr>
          <a:lstStyle/>
          <a:p>
            <a:pPr algn="just" eaLnBrk="1" fontAlgn="auto" hangingPunct="1">
              <a:lnSpc>
                <a:spcPct val="110000"/>
              </a:lnSpc>
              <a:spcAft>
                <a:spcPts val="0"/>
              </a:spcAft>
              <a:defRPr/>
            </a:pPr>
            <a:r>
              <a:rPr lang="en-US" sz="8000" u="sng" dirty="0" err="1" smtClean="0">
                <a:solidFill>
                  <a:srgbClr val="C00000"/>
                </a:solidFill>
                <a:latin typeface="+mj-lt"/>
                <a:ea typeface="Tahoma" pitchFamily="34" charset="0"/>
                <a:cs typeface="Times New Roman" pitchFamily="18" charset="0"/>
              </a:rPr>
              <a:t>Đk</a:t>
            </a:r>
            <a:r>
              <a:rPr lang="en-US" sz="8000" dirty="0" smtClean="0">
                <a:solidFill>
                  <a:srgbClr val="C00000"/>
                </a:solidFill>
                <a:latin typeface="+mj-lt"/>
                <a:ea typeface="Tahoma" pitchFamily="34" charset="0"/>
                <a:cs typeface="Times New Roman" pitchFamily="18" charset="0"/>
              </a:rPr>
              <a:t>:</a:t>
            </a:r>
            <a:r>
              <a:rPr lang="en-US" sz="8000" dirty="0">
                <a:solidFill>
                  <a:srgbClr val="420042"/>
                </a:solidFill>
                <a:latin typeface="+mj-lt"/>
                <a:ea typeface="Tahoma" pitchFamily="34" charset="0"/>
                <a:cs typeface="Times New Roman" pitchFamily="18" charset="0"/>
              </a:rPr>
              <a:t> </a:t>
            </a:r>
            <a:r>
              <a:rPr lang="vi-VN" sz="8000" dirty="0" smtClean="0">
                <a:solidFill>
                  <a:srgbClr val="420042"/>
                </a:solidFill>
                <a:latin typeface="+mj-lt"/>
              </a:rPr>
              <a:t>Để </a:t>
            </a:r>
            <a:r>
              <a:rPr lang="vi-VN" sz="8000" dirty="0">
                <a:solidFill>
                  <a:srgbClr val="420042"/>
                </a:solidFill>
                <a:latin typeface="+mj-lt"/>
              </a:rPr>
              <a:t>Chúa đến trong cuộc đời, để Chúa đến mang ơn Trời, nguồn hạnh phúc cho con người, mùa cứu rỗi cho mọi </a:t>
            </a:r>
            <a:r>
              <a:rPr lang="vi-VN" sz="8000" dirty="0" smtClean="0">
                <a:solidFill>
                  <a:srgbClr val="420042"/>
                </a:solidFill>
                <a:latin typeface="+mj-lt"/>
              </a:rPr>
              <a:t>nơi</a:t>
            </a:r>
            <a:r>
              <a:rPr lang="en-US" sz="8000" dirty="0" smtClean="0">
                <a:solidFill>
                  <a:srgbClr val="420042"/>
                </a:solidFill>
                <a:latin typeface="+mj-lt"/>
              </a:rPr>
              <a:t>.</a:t>
            </a:r>
            <a:endParaRPr lang="vi-VN" sz="8000" dirty="0">
              <a:solidFill>
                <a:srgbClr val="42004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60773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1353</Words>
  <Application>Microsoft Office PowerPoint</Application>
  <PresentationFormat>Widescreen</PresentationFormat>
  <Paragraphs>75</Paragraphs>
  <Slides>60</Slides>
  <Notes>8</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60</vt:i4>
      </vt:variant>
    </vt:vector>
  </HeadingPairs>
  <TitlesOfParts>
    <vt:vector size="70" baseType="lpstr">
      <vt:lpstr>Arial</vt:lpstr>
      <vt:lpstr>Calibri</vt:lpstr>
      <vt:lpstr>Tahoma</vt:lpstr>
      <vt:lpstr>Times New Roman</vt:lpstr>
      <vt:lpstr>UTM American Sans</vt:lpstr>
      <vt:lpstr>1_Office Theme</vt:lpstr>
      <vt:lpstr>36_Default Design</vt:lpstr>
      <vt:lpstr>4_Office Theme</vt:lpstr>
      <vt:lpstr>3_Office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 </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Của lễ con dâng lên với ân tình thiết tha hiệp với lời ca, với cuộc đời bác ái. Như bánh thơm với rượu nho nồng nguyện Chúa đoái trông, khấng nhận lễ dâng.</vt:lpstr>
      <vt:lpstr>Đk: Xin ban thêm niềm tin giữa cuộc sống lắng lo đong đầy, để lễ dâng hôm nay trở thành hy lễ dấu ái…</vt:lpstr>
      <vt:lpstr>… Xin ban thêm niềm tin giữa ngàn nỗi đắng cay u sầu. Để lễ dâng hôm nay kính tiến Ngài với trọn tình yêu.</vt:lpstr>
      <vt:lpstr>Tk2: Rượu bánh con dâng lên với lao nhọc sớm hôm, hiệp với lời kinh với cuộc đời phó thác. Xin tiến dâng với lòng chân thành nguyện Chúa đoái trông, đổ tràn phúc ân. </vt:lpstr>
      <vt:lpstr>Đk: Xin ban thêm niềm tin giữa cuộc sống lắng lo đong đầy, để lễ dâng hôm nay trở thành hy lễ dấu ái…</vt:lpstr>
      <vt:lpstr>… Xin ban thêm niềm tin giữa ngàn nỗi đắng cay u sầu. Để lễ dâng hôm nay kính tiến Ngài với trọn tình yêu.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MongDungNguyen</dc:creator>
  <cp:lastModifiedBy>MongDungNguyen</cp:lastModifiedBy>
  <cp:revision>43</cp:revision>
  <dcterms:created xsi:type="dcterms:W3CDTF">2024-12-11T03:28:35Z</dcterms:created>
  <dcterms:modified xsi:type="dcterms:W3CDTF">2024-12-13T02:52:23Z</dcterms:modified>
</cp:coreProperties>
</file>