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71"/>
  </p:notesMasterIdLst>
  <p:sldIdLst>
    <p:sldId id="349" r:id="rId3"/>
    <p:sldId id="348" r:id="rId4"/>
    <p:sldId id="346" r:id="rId5"/>
    <p:sldId id="347" r:id="rId6"/>
    <p:sldId id="258" r:id="rId7"/>
    <p:sldId id="259" r:id="rId8"/>
    <p:sldId id="260" r:id="rId9"/>
    <p:sldId id="323" r:id="rId10"/>
    <p:sldId id="262" r:id="rId11"/>
    <p:sldId id="324" r:id="rId12"/>
    <p:sldId id="264" r:id="rId13"/>
    <p:sldId id="265" r:id="rId14"/>
    <p:sldId id="266" r:id="rId15"/>
    <p:sldId id="267" r:id="rId16"/>
    <p:sldId id="325" r:id="rId17"/>
    <p:sldId id="328" r:id="rId18"/>
    <p:sldId id="270" r:id="rId19"/>
    <p:sldId id="326" r:id="rId20"/>
    <p:sldId id="329" r:id="rId21"/>
    <p:sldId id="273" r:id="rId22"/>
    <p:sldId id="327" r:id="rId23"/>
    <p:sldId id="330" r:id="rId24"/>
    <p:sldId id="350" r:id="rId25"/>
    <p:sldId id="278" r:id="rId26"/>
    <p:sldId id="280" r:id="rId27"/>
    <p:sldId id="345"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331" r:id="rId42"/>
    <p:sldId id="295" r:id="rId43"/>
    <p:sldId id="296" r:id="rId44"/>
    <p:sldId id="332" r:id="rId45"/>
    <p:sldId id="333" r:id="rId46"/>
    <p:sldId id="299" r:id="rId47"/>
    <p:sldId id="322" r:id="rId48"/>
    <p:sldId id="302" r:id="rId49"/>
    <p:sldId id="334" r:id="rId50"/>
    <p:sldId id="301" r:id="rId51"/>
    <p:sldId id="304" r:id="rId52"/>
    <p:sldId id="335" r:id="rId53"/>
    <p:sldId id="336" r:id="rId54"/>
    <p:sldId id="305" r:id="rId55"/>
    <p:sldId id="339" r:id="rId56"/>
    <p:sldId id="337" r:id="rId57"/>
    <p:sldId id="311" r:id="rId58"/>
    <p:sldId id="340" r:id="rId59"/>
    <p:sldId id="338" r:id="rId60"/>
    <p:sldId id="344" r:id="rId61"/>
    <p:sldId id="351" r:id="rId62"/>
    <p:sldId id="321" r:id="rId63"/>
    <p:sldId id="316" r:id="rId64"/>
    <p:sldId id="341" r:id="rId65"/>
    <p:sldId id="317" r:id="rId66"/>
    <p:sldId id="318" r:id="rId67"/>
    <p:sldId id="342" r:id="rId68"/>
    <p:sldId id="343" r:id="rId69"/>
    <p:sldId id="320"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p:scale>
          <a:sx n="77" d="100"/>
          <a:sy n="77" d="100"/>
        </p:scale>
        <p:origin x="1098" y="426"/>
      </p:cViewPr>
      <p:guideLst/>
    </p:cSldViewPr>
  </p:slideViewPr>
  <p:notesTextViewPr>
    <p:cViewPr>
      <p:scale>
        <a:sx n="1" d="1"/>
        <a:sy n="1" d="1"/>
      </p:scale>
      <p:origin x="0" y="0"/>
    </p:cViewPr>
  </p:notesTextViewPr>
  <p:sorterViewPr>
    <p:cViewPr varScale="1">
      <p:scale>
        <a:sx n="100" d="100"/>
        <a:sy n="100" d="100"/>
      </p:scale>
      <p:origin x="0" y="-195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3E92B-F70F-47D4-AE82-3F8C8640E42D}" type="datetimeFigureOut">
              <a:rPr lang="en-US" smtClean="0"/>
              <a:t>12/20/2024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124B0-E123-43D8-9CCD-B7E50B2CD48F}" type="slidenum">
              <a:rPr lang="en-US" smtClean="0"/>
              <a:t>‹#›</a:t>
            </a:fld>
            <a:endParaRPr lang="en-US"/>
          </a:p>
        </p:txBody>
      </p:sp>
    </p:spTree>
    <p:extLst>
      <p:ext uri="{BB962C8B-B14F-4D97-AF65-F5344CB8AC3E}">
        <p14:creationId xmlns:p14="http://schemas.microsoft.com/office/powerpoint/2010/main" val="1928049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39</a:t>
            </a:fld>
            <a:endParaRPr lang="en-US">
              <a:solidFill>
                <a:srgbClr val="44546A"/>
              </a:solidFill>
            </a:endParaRPr>
          </a:p>
        </p:txBody>
      </p:sp>
    </p:spTree>
    <p:extLst>
      <p:ext uri="{BB962C8B-B14F-4D97-AF65-F5344CB8AC3E}">
        <p14:creationId xmlns:p14="http://schemas.microsoft.com/office/powerpoint/2010/main" val="124896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63</a:t>
            </a:fld>
            <a:endParaRPr lang="en-US">
              <a:solidFill>
                <a:srgbClr val="44546A"/>
              </a:solidFill>
            </a:endParaRPr>
          </a:p>
        </p:txBody>
      </p:sp>
    </p:spTree>
    <p:extLst>
      <p:ext uri="{BB962C8B-B14F-4D97-AF65-F5344CB8AC3E}">
        <p14:creationId xmlns:p14="http://schemas.microsoft.com/office/powerpoint/2010/main" val="23127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40</a:t>
            </a:fld>
            <a:endParaRPr lang="en-US">
              <a:solidFill>
                <a:srgbClr val="44546A"/>
              </a:solidFill>
            </a:endParaRPr>
          </a:p>
        </p:txBody>
      </p:sp>
    </p:spTree>
    <p:extLst>
      <p:ext uri="{BB962C8B-B14F-4D97-AF65-F5344CB8AC3E}">
        <p14:creationId xmlns:p14="http://schemas.microsoft.com/office/powerpoint/2010/main" val="2955559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42</a:t>
            </a:fld>
            <a:endParaRPr lang="en-US">
              <a:solidFill>
                <a:srgbClr val="44546A"/>
              </a:solidFill>
            </a:endParaRPr>
          </a:p>
        </p:txBody>
      </p:sp>
    </p:spTree>
    <p:extLst>
      <p:ext uri="{BB962C8B-B14F-4D97-AF65-F5344CB8AC3E}">
        <p14:creationId xmlns:p14="http://schemas.microsoft.com/office/powerpoint/2010/main" val="3085988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43</a:t>
            </a:fld>
            <a:endParaRPr lang="en-US">
              <a:solidFill>
                <a:srgbClr val="44546A"/>
              </a:solidFill>
            </a:endParaRPr>
          </a:p>
        </p:txBody>
      </p:sp>
    </p:spTree>
    <p:extLst>
      <p:ext uri="{BB962C8B-B14F-4D97-AF65-F5344CB8AC3E}">
        <p14:creationId xmlns:p14="http://schemas.microsoft.com/office/powerpoint/2010/main" val="1081829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47</a:t>
            </a:fld>
            <a:endParaRPr lang="en-US">
              <a:solidFill>
                <a:srgbClr val="44546A"/>
              </a:solidFill>
            </a:endParaRPr>
          </a:p>
        </p:txBody>
      </p:sp>
    </p:spTree>
    <p:extLst>
      <p:ext uri="{BB962C8B-B14F-4D97-AF65-F5344CB8AC3E}">
        <p14:creationId xmlns:p14="http://schemas.microsoft.com/office/powerpoint/2010/main" val="189578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48</a:t>
            </a:fld>
            <a:endParaRPr lang="en-US">
              <a:solidFill>
                <a:srgbClr val="44546A"/>
              </a:solidFill>
            </a:endParaRPr>
          </a:p>
        </p:txBody>
      </p:sp>
    </p:spTree>
    <p:extLst>
      <p:ext uri="{BB962C8B-B14F-4D97-AF65-F5344CB8AC3E}">
        <p14:creationId xmlns:p14="http://schemas.microsoft.com/office/powerpoint/2010/main" val="1687422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53</a:t>
            </a:fld>
            <a:endParaRPr lang="en-US">
              <a:solidFill>
                <a:srgbClr val="44546A"/>
              </a:solidFill>
            </a:endParaRPr>
          </a:p>
        </p:txBody>
      </p:sp>
    </p:spTree>
    <p:extLst>
      <p:ext uri="{BB962C8B-B14F-4D97-AF65-F5344CB8AC3E}">
        <p14:creationId xmlns:p14="http://schemas.microsoft.com/office/powerpoint/2010/main" val="824193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54</a:t>
            </a:fld>
            <a:endParaRPr lang="en-US">
              <a:solidFill>
                <a:srgbClr val="44546A"/>
              </a:solidFill>
            </a:endParaRPr>
          </a:p>
        </p:txBody>
      </p:sp>
    </p:spTree>
    <p:extLst>
      <p:ext uri="{BB962C8B-B14F-4D97-AF65-F5344CB8AC3E}">
        <p14:creationId xmlns:p14="http://schemas.microsoft.com/office/powerpoint/2010/main" val="351182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62</a:t>
            </a:fld>
            <a:endParaRPr lang="en-US">
              <a:solidFill>
                <a:srgbClr val="44546A"/>
              </a:solidFill>
            </a:endParaRPr>
          </a:p>
        </p:txBody>
      </p:sp>
    </p:spTree>
    <p:extLst>
      <p:ext uri="{BB962C8B-B14F-4D97-AF65-F5344CB8AC3E}">
        <p14:creationId xmlns:p14="http://schemas.microsoft.com/office/powerpoint/2010/main" val="37857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64595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16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333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44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315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123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1"/>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968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611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03512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73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17202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smtClean="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494961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8041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66918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35756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5197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34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889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274639"/>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609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4165600" y="6245225"/>
            <a:ext cx="3860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867"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8737600" y="6245225"/>
            <a:ext cx="2844800" cy="47625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867"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909343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rtl="0" eaLnBrk="0" fontAlgn="base" hangingPunct="0">
        <a:spcBef>
          <a:spcPct val="0"/>
        </a:spcBef>
        <a:spcAft>
          <a:spcPct val="0"/>
        </a:spcAft>
        <a:defRPr sz="5867">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Arial" panose="020B0604020202020204" pitchFamily="34" charset="0"/>
          <a:ea typeface="+mn-ea"/>
          <a:cs typeface="+mn-cs"/>
        </a:defRPr>
      </a:lvl1pPr>
      <a:lvl2pPr marL="990575" indent="-380990" algn="l" rtl="0" eaLnBrk="0" fontAlgn="base" hangingPunct="0">
        <a:spcBef>
          <a:spcPct val="20000"/>
        </a:spcBef>
        <a:spcAft>
          <a:spcPct val="0"/>
        </a:spcAft>
        <a:buChar char="–"/>
        <a:defRPr sz="3733">
          <a:solidFill>
            <a:schemeClr val="tx1"/>
          </a:solidFill>
          <a:latin typeface="Arial" panose="020B0604020202020204" pitchFamily="34" charset="0"/>
        </a:defRPr>
      </a:lvl2pPr>
      <a:lvl3pPr marL="1523962" indent="-304792" algn="l" rtl="0" eaLnBrk="0" fontAlgn="base" hangingPunct="0">
        <a:spcBef>
          <a:spcPct val="20000"/>
        </a:spcBef>
        <a:spcAft>
          <a:spcPct val="0"/>
        </a:spcAft>
        <a:buChar char="•"/>
        <a:defRPr sz="3200">
          <a:solidFill>
            <a:schemeClr val="tx1"/>
          </a:solidFill>
          <a:latin typeface="Arial" panose="020B0604020202020204" pitchFamily="34" charset="0"/>
        </a:defRPr>
      </a:lvl3pPr>
      <a:lvl4pPr marL="2133547" indent="-304792" algn="l" rtl="0" eaLnBrk="0" fontAlgn="base" hangingPunct="0">
        <a:spcBef>
          <a:spcPct val="20000"/>
        </a:spcBef>
        <a:spcAft>
          <a:spcPct val="0"/>
        </a:spcAft>
        <a:buChar char="–"/>
        <a:defRPr sz="2667">
          <a:solidFill>
            <a:schemeClr val="tx1"/>
          </a:solidFill>
          <a:latin typeface="Arial" panose="020B0604020202020204" pitchFamily="34" charset="0"/>
        </a:defRPr>
      </a:lvl4pPr>
      <a:lvl5pPr marL="2743131" indent="-304792" algn="l" rtl="0" eaLnBrk="0" fontAlgn="base" hangingPunct="0">
        <a:spcBef>
          <a:spcPct val="20000"/>
        </a:spcBef>
        <a:spcAft>
          <a:spcPct val="0"/>
        </a:spcAft>
        <a:buChar char="»"/>
        <a:defRPr sz="2667">
          <a:solidFill>
            <a:schemeClr val="tx1"/>
          </a:solidFill>
          <a:latin typeface="Arial" panose="020B0604020202020204" pitchFamily="34" charset="0"/>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1F0BBB32-54BA-4194-BF0A-ED9313CE4595}"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69110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5.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9957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3026"/>
            <a:ext cx="12192000" cy="6311900"/>
          </a:xfrm>
        </p:spPr>
        <p:txBody>
          <a:bodyPr rtlCol="0">
            <a:noAutofit/>
          </a:bodyPr>
          <a:lstStyle/>
          <a:p>
            <a:pPr algn="just" eaLnBrk="1" fontAlgn="auto" hangingPunct="1">
              <a:lnSpc>
                <a:spcPct val="110000"/>
              </a:lnSpc>
              <a:spcAft>
                <a:spcPts val="0"/>
              </a:spcAft>
              <a:defRPr/>
            </a:pPr>
            <a:r>
              <a:rPr lang="en-US" sz="7400" u="sng" dirty="0" err="1" smtClean="0">
                <a:solidFill>
                  <a:srgbClr val="FFFF00"/>
                </a:solidFill>
                <a:latin typeface="+mj-lt"/>
                <a:ea typeface="Tahoma" pitchFamily="34" charset="0"/>
                <a:cs typeface="Times New Roman" pitchFamily="18" charset="0"/>
              </a:rPr>
              <a:t>Đk</a:t>
            </a:r>
            <a:r>
              <a:rPr lang="en-US" sz="7400" dirty="0" smtClean="0">
                <a:solidFill>
                  <a:srgbClr val="FFFF00"/>
                </a:solidFill>
                <a:latin typeface="+mj-lt"/>
                <a:ea typeface="Tahoma" pitchFamily="34" charset="0"/>
                <a:cs typeface="Times New Roman" pitchFamily="18" charset="0"/>
              </a:rPr>
              <a:t>:</a:t>
            </a:r>
            <a:r>
              <a:rPr lang="en-US" sz="7400" dirty="0" smtClean="0">
                <a:solidFill>
                  <a:schemeClr val="bg1"/>
                </a:solidFill>
                <a:latin typeface="+mj-lt"/>
                <a:ea typeface="Tahoma" pitchFamily="34" charset="0"/>
                <a:cs typeface="Times New Roman" pitchFamily="18" charset="0"/>
              </a:rPr>
              <a:t> </a:t>
            </a:r>
            <a:r>
              <a:rPr lang="vi-VN" sz="7400" dirty="0" smtClean="0">
                <a:solidFill>
                  <a:schemeClr val="bg1"/>
                </a:solidFill>
                <a:latin typeface="+mj-lt"/>
              </a:rPr>
              <a:t>Trời </a:t>
            </a:r>
            <a:r>
              <a:rPr lang="vi-VN" sz="7400" dirty="0">
                <a:solidFill>
                  <a:schemeClr val="bg1"/>
                </a:solidFill>
                <a:latin typeface="+mj-lt"/>
              </a:rPr>
              <a:t>cao hãy đổ sương </a:t>
            </a:r>
            <a:r>
              <a:rPr lang="vi-VN" sz="7400" dirty="0" smtClean="0">
                <a:solidFill>
                  <a:schemeClr val="bg1"/>
                </a:solidFill>
                <a:latin typeface="+mj-lt"/>
              </a:rPr>
              <a:t>xuống</a:t>
            </a:r>
            <a:r>
              <a:rPr lang="en-US" sz="7400" dirty="0" smtClean="0">
                <a:solidFill>
                  <a:schemeClr val="bg1"/>
                </a:solidFill>
                <a:latin typeface="+mj-lt"/>
              </a:rPr>
              <a:t> v</a:t>
            </a:r>
            <a:r>
              <a:rPr lang="vi-VN" sz="7400" dirty="0" smtClean="0">
                <a:solidFill>
                  <a:schemeClr val="bg1"/>
                </a:solidFill>
                <a:latin typeface="+mj-lt"/>
              </a:rPr>
              <a:t>à </a:t>
            </a:r>
            <a:r>
              <a:rPr lang="vi-VN" sz="7400" dirty="0">
                <a:solidFill>
                  <a:schemeClr val="bg1"/>
                </a:solidFill>
                <a:latin typeface="+mj-lt"/>
              </a:rPr>
              <a:t>ngàn mây hãy mưa Đấng Chuộc </a:t>
            </a:r>
            <a:r>
              <a:rPr lang="en-US" sz="7400" dirty="0">
                <a:solidFill>
                  <a:schemeClr val="bg1"/>
                </a:solidFill>
                <a:latin typeface="+mj-lt"/>
              </a:rPr>
              <a:t>T</a:t>
            </a:r>
            <a:r>
              <a:rPr lang="vi-VN" sz="7400" dirty="0" smtClean="0">
                <a:solidFill>
                  <a:schemeClr val="bg1"/>
                </a:solidFill>
                <a:latin typeface="+mj-lt"/>
              </a:rPr>
              <a:t>ội</a:t>
            </a:r>
            <a:r>
              <a:rPr lang="en-US" sz="7400" dirty="0" smtClean="0">
                <a:solidFill>
                  <a:schemeClr val="bg1"/>
                </a:solidFill>
                <a:latin typeface="+mj-lt"/>
              </a:rPr>
              <a:t>.</a:t>
            </a:r>
            <a:r>
              <a:rPr lang="vi-VN" sz="7400" dirty="0" smtClean="0">
                <a:solidFill>
                  <a:schemeClr val="bg1"/>
                </a:solidFill>
                <a:latin typeface="+mj-lt"/>
              </a:rPr>
              <a:t> </a:t>
            </a:r>
            <a:r>
              <a:rPr lang="vi-VN" sz="7400" dirty="0">
                <a:solidFill>
                  <a:schemeClr val="bg1"/>
                </a:solidFill>
                <a:latin typeface="+mj-lt"/>
              </a:rPr>
              <a:t>Trời cao hãy đổ sương </a:t>
            </a:r>
            <a:r>
              <a:rPr lang="vi-VN" sz="7400" dirty="0" smtClean="0">
                <a:solidFill>
                  <a:schemeClr val="bg1"/>
                </a:solidFill>
                <a:latin typeface="+mj-lt"/>
              </a:rPr>
              <a:t>xuống</a:t>
            </a:r>
            <a:r>
              <a:rPr lang="en-US" sz="7400" dirty="0" smtClean="0">
                <a:solidFill>
                  <a:schemeClr val="bg1"/>
                </a:solidFill>
                <a:latin typeface="+mj-lt"/>
              </a:rPr>
              <a:t> v</a:t>
            </a:r>
            <a:r>
              <a:rPr lang="vi-VN" sz="7400" dirty="0" smtClean="0">
                <a:solidFill>
                  <a:schemeClr val="bg1"/>
                </a:solidFill>
                <a:latin typeface="+mj-lt"/>
              </a:rPr>
              <a:t>à </a:t>
            </a:r>
            <a:r>
              <a:rPr lang="vi-VN" sz="7400" dirty="0">
                <a:solidFill>
                  <a:schemeClr val="bg1"/>
                </a:solidFill>
                <a:latin typeface="+mj-lt"/>
              </a:rPr>
              <a:t>ngàn mây hãy mưa Đấng </a:t>
            </a:r>
            <a:r>
              <a:rPr lang="en-US" sz="7400" dirty="0">
                <a:solidFill>
                  <a:schemeClr val="bg1"/>
                </a:solidFill>
                <a:latin typeface="+mj-lt"/>
              </a:rPr>
              <a:t>C</a:t>
            </a:r>
            <a:r>
              <a:rPr lang="vi-VN" sz="7400" dirty="0" smtClean="0">
                <a:solidFill>
                  <a:schemeClr val="bg1"/>
                </a:solidFill>
                <a:latin typeface="+mj-lt"/>
              </a:rPr>
              <a:t>ứu </a:t>
            </a:r>
            <a:r>
              <a:rPr lang="en-US" sz="7400" dirty="0">
                <a:solidFill>
                  <a:schemeClr val="bg1"/>
                </a:solidFill>
                <a:latin typeface="+mj-lt"/>
              </a:rPr>
              <a:t>Đ</a:t>
            </a:r>
            <a:r>
              <a:rPr lang="vi-VN" sz="7400" dirty="0" smtClean="0">
                <a:solidFill>
                  <a:schemeClr val="bg1"/>
                </a:solidFill>
                <a:latin typeface="+mj-lt"/>
              </a:rPr>
              <a:t>ời!</a:t>
            </a:r>
            <a:endParaRPr lang="en-US" sz="74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588477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7258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7403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363254"/>
            <a:ext cx="12192000" cy="6494745"/>
          </a:xfrm>
        </p:spPr>
        <p:txBody>
          <a:bodyPr>
            <a:noAutofit/>
          </a:bodyPr>
          <a:lstStyle/>
          <a:p>
            <a:pPr marL="0" indent="0" algn="just">
              <a:buNone/>
              <a:defRPr/>
            </a:pPr>
            <a:r>
              <a:rPr lang="en-US" sz="9500" u="sng" dirty="0" err="1">
                <a:solidFill>
                  <a:srgbClr val="FFFF00"/>
                </a:solidFill>
                <a:latin typeface="+mj-lt"/>
                <a:cs typeface="Times New Roman" panose="02020603050405020304" pitchFamily="18" charset="0"/>
              </a:rPr>
              <a:t>Đk</a:t>
            </a:r>
            <a:r>
              <a:rPr lang="en-US" sz="9500" dirty="0">
                <a:solidFill>
                  <a:srgbClr val="FFFF00"/>
                </a:solidFill>
                <a:latin typeface="+mj-lt"/>
                <a:cs typeface="Times New Roman" panose="02020603050405020304" pitchFamily="18" charset="0"/>
              </a:rPr>
              <a:t>:</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Lạy</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Chúa</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xin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đoái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nhìn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chúng</a:t>
            </a:r>
            <a:r>
              <a:rPr lang="en-US" sz="9500" dirty="0">
                <a:solidFill>
                  <a:schemeClr val="bg1"/>
                </a:solidFill>
                <a:latin typeface="+mj-lt"/>
                <a:cs typeface="Times New Roman" panose="02020603050405020304" pitchFamily="18" charset="0"/>
              </a:rPr>
              <a:t> con. </a:t>
            </a:r>
            <a:r>
              <a:rPr lang="vi-VN" sz="9500" dirty="0">
                <a:solidFill>
                  <a:schemeClr val="bg1"/>
                </a:solidFill>
                <a:latin typeface="+mj-lt"/>
                <a:cs typeface="Times New Roman" panose="02020603050405020304" pitchFamily="18" charset="0"/>
              </a:rPr>
              <a:t>Xin tỏ nhan thánh Chúa và cứu độ chúng con</a:t>
            </a:r>
            <a:r>
              <a:rPr lang="en-US" sz="9500" dirty="0">
                <a:solidFill>
                  <a:schemeClr val="bg1"/>
                </a:solidFill>
                <a:latin typeface="+mj-lt"/>
                <a:cs typeface="Times New Roman" panose="02020603050405020304" pitchFamily="18" charset="0"/>
              </a:rPr>
              <a:t>.</a:t>
            </a:r>
            <a:endParaRPr lang="vi-VN" sz="9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6514414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488516"/>
            <a:ext cx="12192000" cy="5148197"/>
          </a:xfrm>
        </p:spPr>
        <p:txBody>
          <a:bodyPr>
            <a:noAutofit/>
          </a:bodyPr>
          <a:lstStyle/>
          <a:p>
            <a:pPr marL="0" indent="0" algn="just">
              <a:lnSpc>
                <a:spcPct val="120000"/>
              </a:lnSpc>
              <a:buNone/>
              <a:defRPr/>
            </a:pPr>
            <a:r>
              <a:rPr lang="en-US" sz="8100" u="sng" dirty="0">
                <a:solidFill>
                  <a:srgbClr val="FFFF00"/>
                </a:solidFill>
                <a:latin typeface="+mj-lt"/>
                <a:cs typeface="Times New Roman" panose="02020603050405020304" pitchFamily="18" charset="0"/>
              </a:rPr>
              <a:t>Tk1:</a:t>
            </a:r>
            <a:r>
              <a:rPr lang="en-US" sz="8100" dirty="0">
                <a:solidFill>
                  <a:srgbClr val="FFFF00"/>
                </a:solidFill>
                <a:latin typeface="+mj-lt"/>
                <a:cs typeface="Times New Roman" panose="02020603050405020304" pitchFamily="18" charset="0"/>
              </a:rPr>
              <a:t> </a:t>
            </a:r>
            <a:r>
              <a:rPr lang="en-US" sz="8100" dirty="0" err="1" smtClean="0">
                <a:solidFill>
                  <a:schemeClr val="bg1"/>
                </a:solidFill>
                <a:latin typeface="+mj-lt"/>
                <a:cs typeface="Times New Roman" panose="02020603050405020304" pitchFamily="18" charset="0"/>
              </a:rPr>
              <a:t>Lạy</a:t>
            </a:r>
            <a:r>
              <a:rPr lang="en-US" sz="8100" dirty="0" smtClean="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mục</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tử</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nhà</a:t>
            </a:r>
            <a:r>
              <a:rPr lang="en-US" sz="8100" dirty="0">
                <a:solidFill>
                  <a:schemeClr val="bg1"/>
                </a:solidFill>
                <a:latin typeface="+mj-lt"/>
                <a:cs typeface="Times New Roman" panose="02020603050405020304" pitchFamily="18" charset="0"/>
              </a:rPr>
              <a:t> </a:t>
            </a:r>
            <a:r>
              <a:rPr lang="en-US" sz="8100" dirty="0" err="1" smtClean="0">
                <a:solidFill>
                  <a:schemeClr val="bg1"/>
                </a:solidFill>
                <a:latin typeface="+mj-lt"/>
                <a:cs typeface="Times New Roman" panose="02020603050405020304" pitchFamily="18" charset="0"/>
              </a:rPr>
              <a:t>Ít</a:t>
            </a:r>
            <a:r>
              <a:rPr lang="en-US" sz="8100" dirty="0" smtClean="0">
                <a:solidFill>
                  <a:schemeClr val="bg1"/>
                </a:solidFill>
                <a:latin typeface="+mj-lt"/>
                <a:cs typeface="Times New Roman" panose="02020603050405020304" pitchFamily="18" charset="0"/>
              </a:rPr>
              <a:t>-</a:t>
            </a:r>
            <a:r>
              <a:rPr lang="en-US" sz="8100" dirty="0" err="1" smtClean="0">
                <a:solidFill>
                  <a:schemeClr val="bg1"/>
                </a:solidFill>
                <a:latin typeface="+mj-lt"/>
                <a:cs typeface="Times New Roman" panose="02020603050405020304" pitchFamily="18" charset="0"/>
              </a:rPr>
              <a:t>ra</a:t>
            </a:r>
            <a:r>
              <a:rPr lang="en-US" sz="8100" dirty="0" smtClean="0">
                <a:solidFill>
                  <a:schemeClr val="bg1"/>
                </a:solidFill>
                <a:latin typeface="+mj-lt"/>
                <a:cs typeface="Times New Roman" panose="02020603050405020304" pitchFamily="18" charset="0"/>
              </a:rPr>
              <a:t>-el, </a:t>
            </a:r>
            <a:r>
              <a:rPr lang="vi-VN" sz="8100" dirty="0">
                <a:solidFill>
                  <a:schemeClr val="bg1"/>
                </a:solidFill>
                <a:latin typeface="+mj-lt"/>
                <a:cs typeface="Times New Roman" panose="02020603050405020304" pitchFamily="18" charset="0"/>
              </a:rPr>
              <a:t>Ngài chăn dắt nhà </a:t>
            </a:r>
            <a:r>
              <a:rPr lang="en-US" sz="8100" dirty="0">
                <a:solidFill>
                  <a:schemeClr val="bg1"/>
                </a:solidFill>
                <a:latin typeface="+mj-lt"/>
                <a:cs typeface="Times New Roman" panose="02020603050405020304" pitchFamily="18" charset="0"/>
              </a:rPr>
              <a:t>G</a:t>
            </a:r>
            <a:r>
              <a:rPr lang="vi-VN" sz="8100" dirty="0">
                <a:solidFill>
                  <a:schemeClr val="bg1"/>
                </a:solidFill>
                <a:latin typeface="+mj-lt"/>
                <a:cs typeface="Times New Roman" panose="02020603050405020304" pitchFamily="18" charset="0"/>
              </a:rPr>
              <a:t>iu-se như chăn chiên </a:t>
            </a:r>
            <a:r>
              <a:rPr lang="vi-VN" sz="8100" dirty="0" smtClean="0">
                <a:solidFill>
                  <a:schemeClr val="bg1"/>
                </a:solidFill>
                <a:latin typeface="+mj-lt"/>
                <a:cs typeface="Times New Roman" panose="02020603050405020304" pitchFamily="18" charset="0"/>
              </a:rPr>
              <a:t>cừu</a:t>
            </a:r>
            <a:r>
              <a:rPr lang="en-US" sz="8100" dirty="0" smtClean="0">
                <a:solidFill>
                  <a:schemeClr val="bg1"/>
                </a:solidFill>
                <a:latin typeface="+mj-lt"/>
                <a:cs typeface="Times New Roman" panose="02020603050405020304" pitchFamily="18" charset="0"/>
              </a:rPr>
              <a:t>,</a:t>
            </a:r>
            <a:r>
              <a:rPr lang="vi-VN" sz="8100" dirty="0" smtClean="0">
                <a:solidFill>
                  <a:schemeClr val="bg1"/>
                </a:solidFill>
                <a:latin typeface="+mj-lt"/>
                <a:cs typeface="Times New Roman" panose="02020603050405020304" pitchFamily="18" charset="0"/>
              </a:rPr>
              <a:t> </a:t>
            </a:r>
            <a:r>
              <a:rPr lang="vi-VN" sz="8100" dirty="0">
                <a:solidFill>
                  <a:schemeClr val="bg1"/>
                </a:solidFill>
                <a:latin typeface="+mj-lt"/>
                <a:cs typeface="Times New Roman" panose="02020603050405020304" pitchFamily="18" charset="0"/>
              </a:rPr>
              <a:t>xin hãy lắng tai </a:t>
            </a:r>
            <a:r>
              <a:rPr lang="vi-VN" sz="8100" dirty="0" smtClean="0">
                <a:solidFill>
                  <a:schemeClr val="bg1"/>
                </a:solidFill>
                <a:latin typeface="+mj-lt"/>
                <a:cs typeface="Times New Roman" panose="02020603050405020304" pitchFamily="18" charset="0"/>
              </a:rPr>
              <a:t>nghe</a:t>
            </a:r>
            <a:r>
              <a:rPr lang="en-US" sz="8100" dirty="0" smtClean="0">
                <a:solidFill>
                  <a:srgbClr val="FFFF00"/>
                </a:solidFill>
                <a:latin typeface="+mj-lt"/>
                <a:cs typeface="Times New Roman" panose="02020603050405020304" pitchFamily="18" charset="0"/>
              </a:rPr>
              <a:t>…</a:t>
            </a:r>
            <a:endParaRPr lang="vi-VN" sz="81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246943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12192000" cy="6858000"/>
          </a:xfrm>
        </p:spPr>
        <p:txBody>
          <a:bodyPr>
            <a:noAutofit/>
          </a:bodyPr>
          <a:lstStyle/>
          <a:p>
            <a:pPr marL="0" indent="0" algn="just">
              <a:lnSpc>
                <a:spcPct val="110000"/>
              </a:lnSpc>
              <a:buNone/>
              <a:defRPr/>
            </a:pPr>
            <a:r>
              <a:rPr lang="en-US" sz="8100" dirty="0" smtClean="0">
                <a:solidFill>
                  <a:srgbClr val="FFFF00"/>
                </a:solidFill>
                <a:latin typeface="+mj-lt"/>
                <a:cs typeface="Times New Roman" panose="02020603050405020304" pitchFamily="18" charset="0"/>
              </a:rPr>
              <a:t>…</a:t>
            </a:r>
            <a:r>
              <a:rPr lang="en-US" sz="8100" dirty="0" smtClean="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Lạy</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Đấng</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ngự</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giữa</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các</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thần</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hộ</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giá</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xin</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hãy</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hiển</a:t>
            </a:r>
            <a:r>
              <a:rPr lang="en-US" sz="8100" dirty="0">
                <a:solidFill>
                  <a:schemeClr val="bg1"/>
                </a:solidFill>
                <a:latin typeface="+mj-lt"/>
                <a:cs typeface="Times New Roman" panose="02020603050405020304" pitchFamily="18" charset="0"/>
              </a:rPr>
              <a:t> </a:t>
            </a:r>
            <a:r>
              <a:rPr lang="en-US" sz="8100" dirty="0" err="1" smtClean="0">
                <a:solidFill>
                  <a:schemeClr val="bg1"/>
                </a:solidFill>
                <a:latin typeface="+mj-lt"/>
                <a:cs typeface="Times New Roman" panose="02020603050405020304" pitchFamily="18" charset="0"/>
              </a:rPr>
              <a:t>linh</a:t>
            </a:r>
            <a:r>
              <a:rPr lang="en-US" sz="8100" dirty="0" smtClean="0">
                <a:solidFill>
                  <a:schemeClr val="bg1"/>
                </a:solidFill>
                <a:latin typeface="+mj-lt"/>
                <a:cs typeface="Times New Roman" panose="02020603050405020304" pitchFamily="18" charset="0"/>
              </a:rPr>
              <a:t>, x</a:t>
            </a:r>
            <a:r>
              <a:rPr lang="vi-VN" sz="8100" dirty="0" smtClean="0">
                <a:solidFill>
                  <a:schemeClr val="bg1"/>
                </a:solidFill>
                <a:latin typeface="+mj-lt"/>
                <a:cs typeface="Times New Roman" panose="02020603050405020304" pitchFamily="18" charset="0"/>
              </a:rPr>
              <a:t>in </a:t>
            </a:r>
            <a:r>
              <a:rPr lang="vi-VN" sz="8100" dirty="0">
                <a:solidFill>
                  <a:schemeClr val="bg1"/>
                </a:solidFill>
                <a:latin typeface="+mj-lt"/>
                <a:cs typeface="Times New Roman" panose="02020603050405020304" pitchFamily="18" charset="0"/>
              </a:rPr>
              <a:t>khơi dậy uy dũng của </a:t>
            </a:r>
            <a:r>
              <a:rPr lang="vi-VN" sz="8100" dirty="0" smtClean="0">
                <a:solidFill>
                  <a:schemeClr val="bg1"/>
                </a:solidFill>
                <a:latin typeface="+mj-lt"/>
                <a:cs typeface="Times New Roman" panose="02020603050405020304" pitchFamily="18" charset="0"/>
              </a:rPr>
              <a:t>Ngài</a:t>
            </a:r>
            <a:r>
              <a:rPr lang="en-US" sz="8100" dirty="0" smtClean="0">
                <a:solidFill>
                  <a:schemeClr val="bg1"/>
                </a:solidFill>
                <a:latin typeface="+mj-lt"/>
                <a:cs typeface="Times New Roman" panose="02020603050405020304" pitchFamily="18" charset="0"/>
              </a:rPr>
              <a:t> m</a:t>
            </a:r>
            <a:r>
              <a:rPr lang="vi-VN" sz="8100" dirty="0" smtClean="0">
                <a:solidFill>
                  <a:schemeClr val="bg1"/>
                </a:solidFill>
                <a:latin typeface="+mj-lt"/>
                <a:cs typeface="Times New Roman" panose="02020603050405020304" pitchFamily="18" charset="0"/>
              </a:rPr>
              <a:t>à </a:t>
            </a:r>
            <a:r>
              <a:rPr lang="vi-VN" sz="8100" dirty="0">
                <a:solidFill>
                  <a:schemeClr val="bg1"/>
                </a:solidFill>
                <a:latin typeface="+mj-lt"/>
                <a:cs typeface="Times New Roman" panose="02020603050405020304" pitchFamily="18" charset="0"/>
              </a:rPr>
              <a:t>mau đến cứu độ chúng con.</a:t>
            </a:r>
            <a:r>
              <a:rPr lang="en-US" sz="8100" dirty="0">
                <a:solidFill>
                  <a:schemeClr val="bg1"/>
                </a:solidFill>
                <a:latin typeface="+mj-lt"/>
                <a:cs typeface="Times New Roman" panose="02020603050405020304" pitchFamily="18" charset="0"/>
              </a:rPr>
              <a:t>  </a:t>
            </a:r>
          </a:p>
          <a:p>
            <a:pPr marL="0" indent="0" algn="just">
              <a:lnSpc>
                <a:spcPct val="110000"/>
              </a:lnSpc>
              <a:buNone/>
              <a:defRPr/>
            </a:pPr>
            <a:endParaRPr lang="vi-VN" sz="81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1013457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363254"/>
            <a:ext cx="12192000" cy="6494745"/>
          </a:xfrm>
        </p:spPr>
        <p:txBody>
          <a:bodyPr>
            <a:noAutofit/>
          </a:bodyPr>
          <a:lstStyle/>
          <a:p>
            <a:pPr marL="0" indent="0" algn="just">
              <a:buNone/>
              <a:defRPr/>
            </a:pPr>
            <a:r>
              <a:rPr lang="en-US" sz="9500" u="sng" dirty="0" err="1">
                <a:solidFill>
                  <a:srgbClr val="FFFF00"/>
                </a:solidFill>
                <a:latin typeface="+mj-lt"/>
                <a:cs typeface="Times New Roman" panose="02020603050405020304" pitchFamily="18" charset="0"/>
              </a:rPr>
              <a:t>Đk</a:t>
            </a:r>
            <a:r>
              <a:rPr lang="en-US" sz="9500" dirty="0">
                <a:solidFill>
                  <a:srgbClr val="FFFF00"/>
                </a:solidFill>
                <a:latin typeface="+mj-lt"/>
                <a:cs typeface="Times New Roman" panose="02020603050405020304" pitchFamily="18" charset="0"/>
              </a:rPr>
              <a:t>:</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Lạy</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Chúa</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xin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đoái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nhìn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chúng</a:t>
            </a:r>
            <a:r>
              <a:rPr lang="en-US" sz="9500" dirty="0">
                <a:solidFill>
                  <a:schemeClr val="bg1"/>
                </a:solidFill>
                <a:latin typeface="+mj-lt"/>
                <a:cs typeface="Times New Roman" panose="02020603050405020304" pitchFamily="18" charset="0"/>
              </a:rPr>
              <a:t> con. </a:t>
            </a:r>
            <a:r>
              <a:rPr lang="vi-VN" sz="9500" dirty="0">
                <a:solidFill>
                  <a:schemeClr val="bg1"/>
                </a:solidFill>
                <a:latin typeface="+mj-lt"/>
                <a:cs typeface="Times New Roman" panose="02020603050405020304" pitchFamily="18" charset="0"/>
              </a:rPr>
              <a:t>Xin tỏ nhan thánh Chúa và cứu độ chúng con</a:t>
            </a:r>
            <a:r>
              <a:rPr lang="en-US" sz="9500" dirty="0">
                <a:solidFill>
                  <a:schemeClr val="bg1"/>
                </a:solidFill>
                <a:latin typeface="+mj-lt"/>
                <a:cs typeface="Times New Roman" panose="02020603050405020304" pitchFamily="18" charset="0"/>
              </a:rPr>
              <a:t>.</a:t>
            </a:r>
            <a:endParaRPr lang="vi-VN" sz="9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11316714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12192000" cy="6858000"/>
          </a:xfrm>
        </p:spPr>
        <p:txBody>
          <a:bodyPr>
            <a:noAutofit/>
          </a:bodyPr>
          <a:lstStyle/>
          <a:p>
            <a:pPr marL="0" indent="0" algn="just">
              <a:lnSpc>
                <a:spcPct val="110000"/>
              </a:lnSpc>
              <a:buNone/>
              <a:defRPr/>
            </a:pPr>
            <a:r>
              <a:rPr lang="en-US" sz="8100" u="sng" dirty="0">
                <a:solidFill>
                  <a:srgbClr val="FFFF00"/>
                </a:solidFill>
                <a:latin typeface="+mj-lt"/>
                <a:cs typeface="Times New Roman" panose="02020603050405020304" pitchFamily="18" charset="0"/>
              </a:rPr>
              <a:t>Tk2</a:t>
            </a:r>
            <a:r>
              <a:rPr lang="en-US" sz="8100" dirty="0">
                <a:solidFill>
                  <a:srgbClr val="FFFF00"/>
                </a:solidFill>
                <a:latin typeface="+mj-lt"/>
                <a:cs typeface="Times New Roman" panose="02020603050405020304" pitchFamily="18" charset="0"/>
              </a:rPr>
              <a:t>:</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Vạn</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lạy</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Ngài</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là</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Chúa</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thiên</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binh</a:t>
            </a:r>
            <a:r>
              <a:rPr lang="en-US" sz="8100" dirty="0">
                <a:solidFill>
                  <a:schemeClr val="bg1"/>
                </a:solidFill>
                <a:latin typeface="+mj-lt"/>
                <a:cs typeface="Times New Roman" panose="02020603050405020304" pitchFamily="18" charset="0"/>
              </a:rPr>
              <a:t>, </a:t>
            </a:r>
            <a:r>
              <a:rPr lang="vi-VN" sz="8100" dirty="0">
                <a:solidFill>
                  <a:schemeClr val="bg1"/>
                </a:solidFill>
                <a:latin typeface="+mj-lt"/>
                <a:cs typeface="Times New Roman" panose="02020603050405020304" pitchFamily="18" charset="0"/>
              </a:rPr>
              <a:t>nguyện thương xót trở lại đi, tít trên cung trời, xin ngó xuống trông </a:t>
            </a:r>
            <a:r>
              <a:rPr lang="vi-VN" sz="8100" dirty="0" smtClean="0">
                <a:solidFill>
                  <a:schemeClr val="bg1"/>
                </a:solidFill>
                <a:latin typeface="+mj-lt"/>
                <a:cs typeface="Times New Roman" panose="02020603050405020304" pitchFamily="18" charset="0"/>
              </a:rPr>
              <a:t>xem</a:t>
            </a:r>
            <a:r>
              <a:rPr lang="en-US" sz="8100" dirty="0" smtClean="0">
                <a:solidFill>
                  <a:srgbClr val="FFFF00"/>
                </a:solidFill>
                <a:latin typeface="+mj-lt"/>
                <a:cs typeface="Times New Roman" panose="02020603050405020304" pitchFamily="18" charset="0"/>
              </a:rPr>
              <a:t>…</a:t>
            </a:r>
            <a:endParaRPr lang="vi-VN" sz="81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071589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12192000" cy="6858000"/>
          </a:xfrm>
        </p:spPr>
        <p:txBody>
          <a:bodyPr>
            <a:noAutofit/>
          </a:bodyPr>
          <a:lstStyle/>
          <a:p>
            <a:pPr marL="0" indent="0" algn="just">
              <a:lnSpc>
                <a:spcPct val="110000"/>
              </a:lnSpc>
              <a:buNone/>
              <a:defRPr/>
            </a:pPr>
            <a:r>
              <a:rPr lang="en-US" sz="8100" dirty="0" smtClean="0">
                <a:solidFill>
                  <a:srgbClr val="FFFF00"/>
                </a:solidFill>
                <a:latin typeface="+mj-lt"/>
                <a:cs typeface="Times New Roman" panose="02020603050405020304" pitchFamily="18" charset="0"/>
              </a:rPr>
              <a:t>… </a:t>
            </a:r>
            <a:r>
              <a:rPr lang="en-US" sz="8100" dirty="0" err="1" smtClean="0">
                <a:solidFill>
                  <a:schemeClr val="bg1"/>
                </a:solidFill>
                <a:latin typeface="+mj-lt"/>
                <a:cs typeface="Times New Roman" panose="02020603050405020304" pitchFamily="18" charset="0"/>
              </a:rPr>
              <a:t>Nguyện</a:t>
            </a:r>
            <a:r>
              <a:rPr lang="en-US" sz="8100" dirty="0" smtClean="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Chúa</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dủ</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thương</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thăm</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vườn</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nho</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cũ</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tay</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chúa</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trồng</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xưa</a:t>
            </a:r>
            <a:r>
              <a:rPr lang="en-US" sz="8100" dirty="0">
                <a:solidFill>
                  <a:schemeClr val="bg1"/>
                </a:solidFill>
                <a:latin typeface="+mj-lt"/>
                <a:cs typeface="Times New Roman" panose="02020603050405020304" pitchFamily="18" charset="0"/>
              </a:rPr>
              <a:t>, </a:t>
            </a:r>
            <a:r>
              <a:rPr lang="vi-VN" sz="8100" dirty="0">
                <a:solidFill>
                  <a:schemeClr val="bg1"/>
                </a:solidFill>
                <a:latin typeface="+mj-lt"/>
                <a:cs typeface="Times New Roman" panose="02020603050405020304" pitchFamily="18" charset="0"/>
              </a:rPr>
              <a:t>tay uy quyền xin hãy bảo vệ chồi non đó hãy củng cố thêm</a:t>
            </a:r>
            <a:r>
              <a:rPr lang="vi-VN" sz="8100" dirty="0" smtClean="0">
                <a:solidFill>
                  <a:schemeClr val="bg1"/>
                </a:solidFill>
                <a:latin typeface="+mj-lt"/>
                <a:cs typeface="Times New Roman" panose="02020603050405020304" pitchFamily="18" charset="0"/>
              </a:rPr>
              <a:t>.</a:t>
            </a:r>
            <a:endParaRPr lang="vi-VN" sz="81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7849729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363254"/>
            <a:ext cx="12192000" cy="6494745"/>
          </a:xfrm>
        </p:spPr>
        <p:txBody>
          <a:bodyPr>
            <a:noAutofit/>
          </a:bodyPr>
          <a:lstStyle/>
          <a:p>
            <a:pPr marL="0" indent="0" algn="just">
              <a:buNone/>
              <a:defRPr/>
            </a:pPr>
            <a:r>
              <a:rPr lang="en-US" sz="9500" u="sng" dirty="0" err="1">
                <a:solidFill>
                  <a:srgbClr val="FFFF00"/>
                </a:solidFill>
                <a:latin typeface="+mj-lt"/>
                <a:cs typeface="Times New Roman" panose="02020603050405020304" pitchFamily="18" charset="0"/>
              </a:rPr>
              <a:t>Đk</a:t>
            </a:r>
            <a:r>
              <a:rPr lang="en-US" sz="9500" dirty="0">
                <a:solidFill>
                  <a:srgbClr val="FFFF00"/>
                </a:solidFill>
                <a:latin typeface="+mj-lt"/>
                <a:cs typeface="Times New Roman" panose="02020603050405020304" pitchFamily="18" charset="0"/>
              </a:rPr>
              <a:t>:</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Lạy</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Chúa</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xin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đoái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nhìn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chúng</a:t>
            </a:r>
            <a:r>
              <a:rPr lang="en-US" sz="9500" dirty="0">
                <a:solidFill>
                  <a:schemeClr val="bg1"/>
                </a:solidFill>
                <a:latin typeface="+mj-lt"/>
                <a:cs typeface="Times New Roman" panose="02020603050405020304" pitchFamily="18" charset="0"/>
              </a:rPr>
              <a:t> con. </a:t>
            </a:r>
            <a:r>
              <a:rPr lang="vi-VN" sz="9500" dirty="0">
                <a:solidFill>
                  <a:schemeClr val="bg1"/>
                </a:solidFill>
                <a:latin typeface="+mj-lt"/>
                <a:cs typeface="Times New Roman" panose="02020603050405020304" pitchFamily="18" charset="0"/>
              </a:rPr>
              <a:t>Xin tỏ nhan thánh Chúa và cứu độ chúng con</a:t>
            </a:r>
            <a:r>
              <a:rPr lang="en-US" sz="9500" dirty="0">
                <a:solidFill>
                  <a:schemeClr val="bg1"/>
                </a:solidFill>
                <a:latin typeface="+mj-lt"/>
                <a:cs typeface="Times New Roman" panose="02020603050405020304" pitchFamily="18" charset="0"/>
              </a:rPr>
              <a:t>.</a:t>
            </a:r>
            <a:endParaRPr lang="vi-VN" sz="9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6840265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81792"/>
            <a:ext cx="12192000" cy="4114800"/>
          </a:xfrm>
        </p:spPr>
        <p:txBody>
          <a:bodyPr rtlCol="0">
            <a:noAutofit/>
          </a:bodyPr>
          <a:lstStyle/>
          <a:p>
            <a:pPr eaLnBrk="1" fontAlgn="auto" hangingPunct="1">
              <a:lnSpc>
                <a:spcPct val="90000"/>
              </a:lnSpc>
              <a:spcAft>
                <a:spcPts val="0"/>
              </a:spcAft>
              <a:defRPr/>
            </a:pPr>
            <a:r>
              <a:rPr lang="en-US" sz="7000" dirty="0" smtClean="0">
                <a:solidFill>
                  <a:srgbClr val="FFFF00"/>
                </a:solidFill>
                <a:latin typeface="+mj-lt"/>
                <a:ea typeface="Tahoma" pitchFamily="34" charset="0"/>
                <a:cs typeface="Times New Roman" pitchFamily="18" charset="0"/>
              </a:rPr>
              <a:t>TẬP HÁT CỘNG ĐOÀN</a:t>
            </a:r>
          </a:p>
          <a:p>
            <a:pPr eaLnBrk="1" fontAlgn="auto" hangingPunct="1">
              <a:lnSpc>
                <a:spcPct val="90000"/>
              </a:lnSpc>
              <a:spcAft>
                <a:spcPts val="0"/>
              </a:spcAft>
              <a:defRPr/>
            </a:pPr>
            <a:r>
              <a:rPr lang="en-US" sz="7000" dirty="0" smtClean="0">
                <a:solidFill>
                  <a:srgbClr val="FFFF00"/>
                </a:solidFill>
                <a:latin typeface="+mj-lt"/>
                <a:ea typeface="Tahoma" pitchFamily="34" charset="0"/>
                <a:cs typeface="Times New Roman" pitchFamily="18" charset="0"/>
              </a:rPr>
              <a:t>THÁNH VỊNH 79</a:t>
            </a:r>
          </a:p>
          <a:p>
            <a:pPr eaLnBrk="1" fontAlgn="auto" hangingPunct="1">
              <a:lnSpc>
                <a:spcPct val="90000"/>
              </a:lnSpc>
              <a:spcAft>
                <a:spcPts val="0"/>
              </a:spcAft>
              <a:defRPr/>
            </a:pPr>
            <a:r>
              <a:rPr lang="en-US" sz="7000" dirty="0" smtClean="0">
                <a:solidFill>
                  <a:srgbClr val="FFFF00"/>
                </a:solidFill>
                <a:latin typeface="+mj-lt"/>
                <a:ea typeface="Tahoma" pitchFamily="34" charset="0"/>
                <a:cs typeface="Times New Roman" pitchFamily="18" charset="0"/>
              </a:rPr>
              <a:t>CHÚA NHẬT IV MÙA VỌNG</a:t>
            </a:r>
          </a:p>
          <a:p>
            <a:pPr eaLnBrk="1" fontAlgn="auto" hangingPunct="1">
              <a:lnSpc>
                <a:spcPct val="90000"/>
              </a:lnSpc>
              <a:spcAft>
                <a:spcPts val="0"/>
              </a:spcAft>
              <a:defRPr/>
            </a:pPr>
            <a:r>
              <a:rPr lang="en-US" sz="7000" dirty="0" smtClean="0">
                <a:solidFill>
                  <a:srgbClr val="FFFF00"/>
                </a:solidFill>
                <a:latin typeface="+mj-lt"/>
                <a:ea typeface="Tahoma" pitchFamily="34" charset="0"/>
                <a:cs typeface="Times New Roman" pitchFamily="18" charset="0"/>
              </a:rPr>
              <a:t>NĂM C</a:t>
            </a:r>
            <a:endParaRPr lang="en-US" sz="7000" dirty="0">
              <a:solidFill>
                <a:srgbClr val="FFFF00"/>
              </a:solidFill>
              <a:latin typeface="+mj-lt"/>
              <a:ea typeface="Tahoma" pitchFamily="34" charset="0"/>
              <a:cs typeface="Times New Roman" pitchFamily="18" charset="0"/>
            </a:endParaRPr>
          </a:p>
        </p:txBody>
      </p:sp>
      <p:pic>
        <p:nvPicPr>
          <p:cNvPr id="6" name="Picture 5">
            <a:extLst>
              <a:ext uri="{FF2B5EF4-FFF2-40B4-BE49-F238E27FC236}">
                <a16:creationId xmlns="" xmlns:a16="http://schemas.microsoft.com/office/drawing/2014/main" id="{060886A4-F141-BA94-8406-31D9569E3229}"/>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detail="0"/>
                    </a14:imgEffect>
                  </a14:imgLayer>
                </a14:imgProps>
              </a:ext>
              <a:ext uri="{28A0092B-C50C-407E-A947-70E740481C1C}">
                <a14:useLocalDpi xmlns:a14="http://schemas.microsoft.com/office/drawing/2010/main" val="0"/>
              </a:ext>
            </a:extLst>
          </a:blip>
          <a:stretch>
            <a:fillRect/>
          </a:stretch>
        </p:blipFill>
        <p:spPr>
          <a:xfrm>
            <a:off x="0" y="-75155"/>
            <a:ext cx="12192000" cy="1578278"/>
          </a:xfrm>
          <a:prstGeom prst="rect">
            <a:avLst/>
          </a:prstGeom>
        </p:spPr>
      </p:pic>
      <p:sp>
        <p:nvSpPr>
          <p:cNvPr id="7" name="TextBox 6">
            <a:extLst>
              <a:ext uri="{FF2B5EF4-FFF2-40B4-BE49-F238E27FC236}">
                <a16:creationId xmlns="" xmlns:a16="http://schemas.microsoft.com/office/drawing/2014/main" id="{7AF50687-2214-5AF5-C9C1-6CE89762D497}"/>
              </a:ext>
            </a:extLst>
          </p:cNvPr>
          <p:cNvSpPr txBox="1"/>
          <p:nvPr/>
        </p:nvSpPr>
        <p:spPr>
          <a:xfrm>
            <a:off x="1217592" y="198780"/>
            <a:ext cx="9832182" cy="1015663"/>
          </a:xfrm>
          <a:prstGeom prst="rect">
            <a:avLst/>
          </a:prstGeom>
          <a:noFill/>
        </p:spPr>
        <p:txBody>
          <a:bodyPr wrap="square">
            <a:spAutoFit/>
          </a:bodyPr>
          <a:lstStyle/>
          <a:p>
            <a:pPr algn="ctr"/>
            <a:r>
              <a:rPr lang="en-US" sz="3000" b="1" dirty="0">
                <a:solidFill>
                  <a:srgbClr val="72024D"/>
                </a:solidFill>
              </a:rPr>
              <a:t>CA ĐOÀN PHANXICO XAVIE</a:t>
            </a:r>
          </a:p>
          <a:p>
            <a:pPr algn="ctr"/>
            <a:r>
              <a:rPr lang="en-US" sz="3000" b="1" dirty="0">
                <a:solidFill>
                  <a:srgbClr val="72024D"/>
                </a:solidFill>
              </a:rPr>
              <a:t>GIÁO XỨ THIÊN ÂN</a:t>
            </a:r>
          </a:p>
        </p:txBody>
      </p:sp>
    </p:spTree>
    <p:extLst>
      <p:ext uri="{BB962C8B-B14F-4D97-AF65-F5344CB8AC3E}">
        <p14:creationId xmlns:p14="http://schemas.microsoft.com/office/powerpoint/2010/main" val="2669203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12192000" cy="6858000"/>
          </a:xfrm>
        </p:spPr>
        <p:txBody>
          <a:bodyPr>
            <a:noAutofit/>
          </a:bodyPr>
          <a:lstStyle/>
          <a:p>
            <a:pPr marL="0" indent="0" algn="just">
              <a:lnSpc>
                <a:spcPct val="110000"/>
              </a:lnSpc>
              <a:buNone/>
              <a:defRPr/>
            </a:pPr>
            <a:r>
              <a:rPr lang="en-US" sz="8100" u="sng" dirty="0">
                <a:solidFill>
                  <a:srgbClr val="FFFF00"/>
                </a:solidFill>
                <a:latin typeface="+mj-lt"/>
                <a:cs typeface="Times New Roman" panose="02020603050405020304" pitchFamily="18" charset="0"/>
              </a:rPr>
              <a:t>Tk3:</a:t>
            </a:r>
            <a:r>
              <a:rPr lang="en-US" sz="8100" dirty="0">
                <a:solidFill>
                  <a:srgbClr val="FFFF00"/>
                </a:solidFill>
                <a:latin typeface="+mj-lt"/>
                <a:cs typeface="Times New Roman" panose="02020603050405020304" pitchFamily="18" charset="0"/>
              </a:rPr>
              <a:t> </a:t>
            </a:r>
            <a:r>
              <a:rPr lang="en-US" sz="8100" dirty="0" err="1" smtClean="0">
                <a:solidFill>
                  <a:schemeClr val="bg1"/>
                </a:solidFill>
                <a:latin typeface="+mj-lt"/>
                <a:cs typeface="Times New Roman" panose="02020603050405020304" pitchFamily="18" charset="0"/>
              </a:rPr>
              <a:t>Rày</a:t>
            </a:r>
            <a:r>
              <a:rPr lang="en-US" sz="8100" dirty="0" smtClean="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nguyện</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xin</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Ngài</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hãy</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ra</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tay</a:t>
            </a:r>
            <a:r>
              <a:rPr lang="en-US" sz="8100" dirty="0">
                <a:solidFill>
                  <a:schemeClr val="bg1"/>
                </a:solidFill>
                <a:latin typeface="+mj-lt"/>
                <a:cs typeface="Times New Roman" panose="02020603050405020304" pitchFamily="18" charset="0"/>
              </a:rPr>
              <a:t> </a:t>
            </a:r>
            <a:r>
              <a:rPr lang="en-US" sz="8100" dirty="0" err="1">
                <a:solidFill>
                  <a:schemeClr val="bg1"/>
                </a:solidFill>
                <a:latin typeface="+mj-lt"/>
                <a:cs typeface="Times New Roman" panose="02020603050405020304" pitchFamily="18" charset="0"/>
              </a:rPr>
              <a:t>chở</a:t>
            </a:r>
            <a:r>
              <a:rPr lang="en-US" sz="8100" dirty="0">
                <a:solidFill>
                  <a:schemeClr val="bg1"/>
                </a:solidFill>
                <a:latin typeface="+mj-lt"/>
                <a:cs typeface="Times New Roman" panose="02020603050405020304" pitchFamily="18" charset="0"/>
              </a:rPr>
              <a:t> </a:t>
            </a:r>
            <a:r>
              <a:rPr lang="en-US" sz="8100" dirty="0" err="1" smtClean="0">
                <a:solidFill>
                  <a:schemeClr val="bg1"/>
                </a:solidFill>
                <a:latin typeface="+mj-lt"/>
                <a:cs typeface="Times New Roman" panose="02020603050405020304" pitchFamily="18" charset="0"/>
              </a:rPr>
              <a:t>che</a:t>
            </a:r>
            <a:r>
              <a:rPr lang="en-US" sz="8100" dirty="0" smtClean="0">
                <a:solidFill>
                  <a:schemeClr val="bg1"/>
                </a:solidFill>
                <a:latin typeface="+mj-lt"/>
                <a:cs typeface="Times New Roman" panose="02020603050405020304" pitchFamily="18" charset="0"/>
              </a:rPr>
              <a:t> </a:t>
            </a:r>
            <a:r>
              <a:rPr lang="vi-VN" sz="8100" dirty="0">
                <a:solidFill>
                  <a:schemeClr val="bg1"/>
                </a:solidFill>
                <a:latin typeface="+mj-lt"/>
                <a:cs typeface="Times New Roman" panose="02020603050405020304" pitchFamily="18" charset="0"/>
              </a:rPr>
              <a:t>Đấng ngồi bên ngai, chính đây Con Người được Chúa xuống uy </a:t>
            </a:r>
            <a:r>
              <a:rPr lang="vi-VN" sz="8100" dirty="0" smtClean="0">
                <a:solidFill>
                  <a:schemeClr val="bg1"/>
                </a:solidFill>
                <a:latin typeface="+mj-lt"/>
                <a:cs typeface="Times New Roman" panose="02020603050405020304" pitchFamily="18" charset="0"/>
              </a:rPr>
              <a:t>phong</a:t>
            </a:r>
            <a:r>
              <a:rPr lang="en-US" sz="8100" dirty="0" smtClean="0">
                <a:solidFill>
                  <a:srgbClr val="FFFF00"/>
                </a:solidFill>
                <a:latin typeface="+mj-lt"/>
                <a:cs typeface="Times New Roman" panose="02020603050405020304" pitchFamily="18" charset="0"/>
              </a:rPr>
              <a:t>…</a:t>
            </a:r>
            <a:endParaRPr lang="vi-VN" sz="81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859950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87682"/>
            <a:ext cx="12192000" cy="6770318"/>
          </a:xfrm>
        </p:spPr>
        <p:txBody>
          <a:bodyPr>
            <a:noAutofit/>
          </a:bodyPr>
          <a:lstStyle/>
          <a:p>
            <a:pPr marL="0" indent="0" algn="just">
              <a:lnSpc>
                <a:spcPct val="110000"/>
              </a:lnSpc>
              <a:buNone/>
              <a:defRPr/>
            </a:pPr>
            <a:r>
              <a:rPr lang="en-US" sz="8000" dirty="0" smtClean="0">
                <a:solidFill>
                  <a:srgbClr val="FFFF00"/>
                </a:solidFill>
                <a:latin typeface="+mj-lt"/>
                <a:cs typeface="Times New Roman" panose="02020603050405020304" pitchFamily="18" charset="0"/>
              </a:rPr>
              <a:t>…</a:t>
            </a:r>
            <a:r>
              <a:rPr lang="en-US" sz="8000" dirty="0">
                <a:solidFill>
                  <a:schemeClr val="bg1"/>
                </a:solidFill>
                <a:latin typeface="+mj-lt"/>
                <a:cs typeface="Times New Roman" panose="02020603050405020304" pitchFamily="18" charset="0"/>
              </a:rPr>
              <a:t> </a:t>
            </a:r>
            <a:r>
              <a:rPr lang="en-US" sz="8000" dirty="0" err="1" smtClean="0">
                <a:solidFill>
                  <a:schemeClr val="bg1"/>
                </a:solidFill>
                <a:latin typeface="+mj-lt"/>
                <a:cs typeface="Times New Roman" panose="02020603050405020304" pitchFamily="18" charset="0"/>
              </a:rPr>
              <a:t>Nguyện</a:t>
            </a:r>
            <a:r>
              <a:rPr lang="en-US" sz="8000" dirty="0" smtClean="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ước</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đoàn</a:t>
            </a:r>
            <a:r>
              <a:rPr lang="en-US" sz="8000" dirty="0">
                <a:solidFill>
                  <a:schemeClr val="bg1"/>
                </a:solidFill>
                <a:latin typeface="+mj-lt"/>
                <a:cs typeface="Times New Roman" panose="02020603050405020304" pitchFamily="18" charset="0"/>
              </a:rPr>
              <a:t> con </a:t>
            </a:r>
            <a:r>
              <a:rPr lang="en-US" sz="8000" dirty="0" err="1">
                <a:solidFill>
                  <a:schemeClr val="bg1"/>
                </a:solidFill>
                <a:latin typeface="+mj-lt"/>
                <a:cs typeface="Times New Roman" panose="02020603050405020304" pitchFamily="18" charset="0"/>
              </a:rPr>
              <a:t>không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còn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khi</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dám</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xa</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Chúa</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nữa</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đâu</a:t>
            </a:r>
            <a:r>
              <a:rPr lang="en-US" sz="8000" dirty="0">
                <a:solidFill>
                  <a:schemeClr val="bg1"/>
                </a:solidFill>
                <a:latin typeface="+mj-lt"/>
                <a:cs typeface="Times New Roman" panose="02020603050405020304" pitchFamily="18" charset="0"/>
              </a:rPr>
              <a:t>, </a:t>
            </a:r>
            <a:r>
              <a:rPr lang="vi-VN" sz="8000" dirty="0">
                <a:solidFill>
                  <a:schemeClr val="bg1"/>
                </a:solidFill>
                <a:latin typeface="+mj-lt"/>
                <a:cs typeface="Times New Roman" panose="02020603050405020304" pitchFamily="18" charset="0"/>
              </a:rPr>
              <a:t>van xin </a:t>
            </a:r>
            <a:r>
              <a:rPr lang="en-US" sz="8000" dirty="0" smtClean="0">
                <a:solidFill>
                  <a:schemeClr val="bg1"/>
                </a:solidFill>
                <a:latin typeface="+mj-lt"/>
                <a:cs typeface="Times New Roman" panose="02020603050405020304" pitchFamily="18" charset="0"/>
              </a:rPr>
              <a:t>N</a:t>
            </a:r>
            <a:r>
              <a:rPr lang="vi-VN" sz="8000" dirty="0" smtClean="0">
                <a:solidFill>
                  <a:schemeClr val="bg1"/>
                </a:solidFill>
                <a:latin typeface="+mj-lt"/>
                <a:cs typeface="Times New Roman" panose="02020603050405020304" pitchFamily="18" charset="0"/>
              </a:rPr>
              <a:t>gài </a:t>
            </a:r>
            <a:r>
              <a:rPr lang="vi-VN" sz="8000" dirty="0">
                <a:solidFill>
                  <a:schemeClr val="bg1"/>
                </a:solidFill>
                <a:latin typeface="+mj-lt"/>
                <a:cs typeface="Times New Roman" panose="02020603050405020304" pitchFamily="18" charset="0"/>
              </a:rPr>
              <a:t>cho sống an bình, đoàn con mãi chúc tụng thánh danh</a:t>
            </a:r>
            <a:r>
              <a:rPr lang="vi-VN" sz="8000" dirty="0" smtClean="0">
                <a:solidFill>
                  <a:schemeClr val="bg1"/>
                </a:solidFill>
                <a:latin typeface="+mj-lt"/>
                <a:cs typeface="Times New Roman" panose="02020603050405020304" pitchFamily="18" charset="0"/>
              </a:rPr>
              <a:t>.</a:t>
            </a:r>
            <a:endParaRPr lang="vi-VN" sz="8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802960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363254"/>
            <a:ext cx="12192000" cy="6494745"/>
          </a:xfrm>
        </p:spPr>
        <p:txBody>
          <a:bodyPr>
            <a:noAutofit/>
          </a:bodyPr>
          <a:lstStyle/>
          <a:p>
            <a:pPr marL="0" indent="0" algn="just">
              <a:buNone/>
              <a:defRPr/>
            </a:pPr>
            <a:r>
              <a:rPr lang="en-US" sz="9500" u="sng" dirty="0" err="1">
                <a:solidFill>
                  <a:srgbClr val="FFFF00"/>
                </a:solidFill>
                <a:latin typeface="+mj-lt"/>
                <a:cs typeface="Times New Roman" panose="02020603050405020304" pitchFamily="18" charset="0"/>
              </a:rPr>
              <a:t>Đk</a:t>
            </a:r>
            <a:r>
              <a:rPr lang="en-US" sz="9500" dirty="0">
                <a:solidFill>
                  <a:srgbClr val="FFFF00"/>
                </a:solidFill>
                <a:latin typeface="+mj-lt"/>
                <a:cs typeface="Times New Roman" panose="02020603050405020304" pitchFamily="18" charset="0"/>
              </a:rPr>
              <a:t>:</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Lạy</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Chúa</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xin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đoái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nhìn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chúng</a:t>
            </a:r>
            <a:r>
              <a:rPr lang="en-US" sz="9500" dirty="0">
                <a:solidFill>
                  <a:schemeClr val="bg1"/>
                </a:solidFill>
                <a:latin typeface="+mj-lt"/>
                <a:cs typeface="Times New Roman" panose="02020603050405020304" pitchFamily="18" charset="0"/>
              </a:rPr>
              <a:t> con. </a:t>
            </a:r>
            <a:r>
              <a:rPr lang="vi-VN" sz="9500" dirty="0">
                <a:solidFill>
                  <a:schemeClr val="bg1"/>
                </a:solidFill>
                <a:latin typeface="+mj-lt"/>
                <a:cs typeface="Times New Roman" panose="02020603050405020304" pitchFamily="18" charset="0"/>
              </a:rPr>
              <a:t>Xin tỏ nhan thánh Chúa và cứu độ chúng con</a:t>
            </a:r>
            <a:r>
              <a:rPr lang="en-US" sz="9500" dirty="0">
                <a:solidFill>
                  <a:schemeClr val="bg1"/>
                </a:solidFill>
                <a:latin typeface="+mj-lt"/>
                <a:cs typeface="Times New Roman" panose="02020603050405020304" pitchFamily="18" charset="0"/>
              </a:rPr>
              <a:t>.</a:t>
            </a:r>
            <a:endParaRPr lang="vi-VN" sz="9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5084579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83983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215024"/>
            <a:ext cx="12192000" cy="3820439"/>
          </a:xfrm>
        </p:spPr>
        <p:txBody>
          <a:bodyPr>
            <a:noAutofit/>
          </a:bodyPr>
          <a:lstStyle/>
          <a:p>
            <a:pPr marL="0" indent="0" algn="just">
              <a:buNone/>
              <a:defRPr/>
            </a:pPr>
            <a:r>
              <a:rPr lang="en-US" sz="9500" dirty="0" err="1" smtClean="0">
                <a:solidFill>
                  <a:schemeClr val="bg1"/>
                </a:solidFill>
                <a:latin typeface="+mj-lt"/>
                <a:cs typeface="Times New Roman" panose="02020603050405020304" pitchFamily="18" charset="0"/>
              </a:rPr>
              <a:t>Này</a:t>
            </a:r>
            <a:r>
              <a:rPr lang="en-US" sz="9500" dirty="0" smtClean="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tôi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là</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tôi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tá</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Chúa</a:t>
            </a:r>
            <a:r>
              <a:rPr lang="en-US" sz="9500" dirty="0">
                <a:solidFill>
                  <a:schemeClr val="bg1"/>
                </a:solidFill>
                <a:latin typeface="+mj-lt"/>
                <a:cs typeface="Times New Roman" panose="02020603050405020304" pitchFamily="18" charset="0"/>
              </a:rPr>
              <a:t>. </a:t>
            </a:r>
            <a:r>
              <a:rPr lang="vi-VN" sz="9500" dirty="0">
                <a:solidFill>
                  <a:schemeClr val="bg1"/>
                </a:solidFill>
                <a:latin typeface="+mj-lt"/>
                <a:cs typeface="Times New Roman" panose="02020603050405020304" pitchFamily="18" charset="0"/>
              </a:rPr>
              <a:t>Tôi xin vâng như lời thiên thần truyền</a:t>
            </a:r>
            <a:r>
              <a:rPr lang="en-US" sz="9500" dirty="0">
                <a:solidFill>
                  <a:schemeClr val="bg1"/>
                </a:solidFill>
                <a:latin typeface="+mj-lt"/>
                <a:cs typeface="Times New Roman" panose="02020603050405020304" pitchFamily="18" charset="0"/>
              </a:rPr>
              <a:t>. </a:t>
            </a:r>
            <a:endParaRPr lang="en-US" sz="9500" u="sng" dirty="0">
              <a:solidFill>
                <a:srgbClr val="FFFF00"/>
              </a:solidFill>
              <a:latin typeface="+mj-lt"/>
              <a:cs typeface="Times New Roman" panose="02020603050405020304" pitchFamily="18" charset="0"/>
            </a:endParaRPr>
          </a:p>
        </p:txBody>
      </p:sp>
      <p:sp>
        <p:nvSpPr>
          <p:cNvPr id="2" name="Rectangle 1"/>
          <p:cNvSpPr/>
          <p:nvPr/>
        </p:nvSpPr>
        <p:spPr>
          <a:xfrm>
            <a:off x="0" y="25145"/>
            <a:ext cx="5404043" cy="1015663"/>
          </a:xfrm>
          <a:prstGeom prst="rect">
            <a:avLst/>
          </a:prstGeom>
        </p:spPr>
        <p:txBody>
          <a:bodyPr wrap="none">
            <a:spAutoFit/>
          </a:bodyPr>
          <a:lstStyle/>
          <a:p>
            <a:r>
              <a:rPr lang="en-US" sz="6000" u="sng" dirty="0">
                <a:solidFill>
                  <a:srgbClr val="FFFF00"/>
                </a:solidFill>
                <a:cs typeface="Times New Roman" panose="02020603050405020304" pitchFamily="18" charset="0"/>
              </a:rPr>
              <a:t>Alleluia-alleluia:</a:t>
            </a:r>
            <a:r>
              <a:rPr lang="en-US" sz="6000" dirty="0">
                <a:solidFill>
                  <a:schemeClr val="bg1"/>
                </a:solidFill>
                <a:cs typeface="Times New Roman" panose="02020603050405020304" pitchFamily="18" charset="0"/>
              </a:rPr>
              <a:t> </a:t>
            </a:r>
            <a:endParaRPr lang="en-US" sz="6000" dirty="0"/>
          </a:p>
        </p:txBody>
      </p:sp>
      <p:sp>
        <p:nvSpPr>
          <p:cNvPr id="3" name="Rectangle 2"/>
          <p:cNvSpPr/>
          <p:nvPr/>
        </p:nvSpPr>
        <p:spPr>
          <a:xfrm>
            <a:off x="7917121" y="5812170"/>
            <a:ext cx="3066865" cy="1015663"/>
          </a:xfrm>
          <a:prstGeom prst="rect">
            <a:avLst/>
          </a:prstGeom>
        </p:spPr>
        <p:txBody>
          <a:bodyPr wrap="none">
            <a:spAutoFit/>
          </a:bodyPr>
          <a:lstStyle/>
          <a:p>
            <a:r>
              <a:rPr lang="en-US" sz="6000" u="sng" dirty="0" smtClean="0">
                <a:solidFill>
                  <a:srgbClr val="FFFF00"/>
                </a:solidFill>
                <a:cs typeface="Times New Roman" panose="02020603050405020304" pitchFamily="18" charset="0"/>
              </a:rPr>
              <a:t>Alleluia…</a:t>
            </a:r>
            <a:endParaRPr lang="en-US" sz="6000" dirty="0"/>
          </a:p>
        </p:txBody>
      </p:sp>
    </p:spTree>
    <p:extLst>
      <p:ext uri="{BB962C8B-B14F-4D97-AF65-F5344CB8AC3E}">
        <p14:creationId xmlns:p14="http://schemas.microsoft.com/office/powerpoint/2010/main" val="769709943"/>
      </p:ext>
    </p:extLst>
  </p:cSld>
  <p:clrMapOvr>
    <a:masterClrMapping/>
  </p:clrMapOvr>
  <p:transition advClick="0" advTm="3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80036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12192000" cy="6857999"/>
          </a:xfrm>
        </p:spPr>
        <p:txBody>
          <a:bodyPr>
            <a:normAutofit/>
          </a:bodyPr>
          <a:lstStyle/>
          <a:p>
            <a:pPr algn="just"/>
            <a:endParaRPr lang="en-US" sz="6133" b="1">
              <a:solidFill>
                <a:schemeClr val="bg1"/>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0170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r>
              <a:rPr lang="en-US" sz="8000" dirty="0">
                <a:solidFill>
                  <a:srgbClr val="FFFF00"/>
                </a:solidFill>
                <a:latin typeface="+mj-lt"/>
                <a:cs typeface="Times New Roman" pitchFamily="18" charset="0"/>
              </a:rPr>
              <a:t>KINH TIN KÍNH</a:t>
            </a:r>
          </a:p>
        </p:txBody>
      </p:sp>
    </p:spTree>
    <p:extLst>
      <p:ext uri="{BB962C8B-B14F-4D97-AF65-F5344CB8AC3E}">
        <p14:creationId xmlns:p14="http://schemas.microsoft.com/office/powerpoint/2010/main" val="2269832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7500" dirty="0">
                <a:solidFill>
                  <a:srgbClr val="FFFF00"/>
                </a:solidFill>
                <a:latin typeface="+mj-lt"/>
                <a:cs typeface="Times New Roman" pitchFamily="18" charset="0"/>
              </a:rPr>
              <a:t>Tôi tin kính một Thiên Chúa là Cha toàn </a:t>
            </a:r>
            <a:r>
              <a:rPr lang="vi-VN" sz="7500" dirty="0" smtClean="0">
                <a:solidFill>
                  <a:srgbClr val="FFFF00"/>
                </a:solidFill>
                <a:latin typeface="+mj-lt"/>
                <a:cs typeface="Times New Roman" pitchFamily="18" charset="0"/>
              </a:rPr>
              <a:t>năng,</a:t>
            </a:r>
            <a:r>
              <a:rPr lang="en-US" sz="7500" dirty="0" smtClean="0">
                <a:solidFill>
                  <a:srgbClr val="FFFF00"/>
                </a:solidFill>
                <a:latin typeface="+mj-lt"/>
                <a:cs typeface="Times New Roman" pitchFamily="18" charset="0"/>
              </a:rPr>
              <a:t> </a:t>
            </a:r>
            <a:r>
              <a:rPr lang="vi-VN" sz="7500" dirty="0" smtClean="0">
                <a:solidFill>
                  <a:schemeClr val="bg1"/>
                </a:solidFill>
                <a:latin typeface="+mj-lt"/>
                <a:cs typeface="Times New Roman" pitchFamily="18" charset="0"/>
              </a:rPr>
              <a:t>Đấng </a:t>
            </a:r>
            <a:r>
              <a:rPr lang="vi-VN" sz="7500" dirty="0">
                <a:solidFill>
                  <a:schemeClr val="bg1"/>
                </a:solidFill>
                <a:latin typeface="+mj-lt"/>
                <a:cs typeface="Times New Roman" pitchFamily="18" charset="0"/>
              </a:rPr>
              <a:t>tạo thành trời đất, muôn vật hữu hình và vô hình. </a:t>
            </a:r>
            <a:r>
              <a:rPr lang="en-US" sz="7500" dirty="0" err="1">
                <a:solidFill>
                  <a:schemeClr val="bg1"/>
                </a:solidFill>
                <a:latin typeface="+mj-lt"/>
                <a:cs typeface="Times New Roman" pitchFamily="18" charset="0"/>
              </a:rPr>
              <a:t>Tôi</a:t>
            </a:r>
            <a:r>
              <a:rPr lang="en-US" sz="7500" dirty="0">
                <a:solidFill>
                  <a:schemeClr val="bg1"/>
                </a:solidFill>
                <a:latin typeface="+mj-lt"/>
                <a:cs typeface="Times New Roman" pitchFamily="18" charset="0"/>
              </a:rPr>
              <a:t> tin </a:t>
            </a:r>
            <a:r>
              <a:rPr lang="en-US" sz="7500" dirty="0" err="1">
                <a:solidFill>
                  <a:schemeClr val="bg1"/>
                </a:solidFill>
                <a:latin typeface="+mj-lt"/>
                <a:cs typeface="Times New Roman" pitchFamily="18" charset="0"/>
              </a:rPr>
              <a:t>kính</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một</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Chúa</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Giêsu</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Kitô</a:t>
            </a:r>
            <a:r>
              <a:rPr lang="en-US" sz="7500" dirty="0">
                <a:solidFill>
                  <a:schemeClr val="bg1"/>
                </a:solidFill>
                <a:latin typeface="+mj-lt"/>
                <a:cs typeface="Times New Roman" pitchFamily="18" charset="0"/>
              </a:rPr>
              <a:t>, Con </a:t>
            </a:r>
            <a:r>
              <a:rPr lang="en-US" sz="7500" dirty="0" err="1">
                <a:solidFill>
                  <a:schemeClr val="bg1"/>
                </a:solidFill>
                <a:latin typeface="+mj-lt"/>
                <a:cs typeface="Times New Roman" pitchFamily="18" charset="0"/>
              </a:rPr>
              <a:t>Một</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Thiên</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Chúa</a:t>
            </a:r>
            <a:r>
              <a:rPr lang="en-US" sz="7500" dirty="0">
                <a:solidFill>
                  <a:schemeClr val="bg1"/>
                </a:solidFill>
                <a:latin typeface="+mj-lt"/>
                <a:cs typeface="Times New Roman" pitchFamily="18" charset="0"/>
              </a:rPr>
              <a:t>,</a:t>
            </a:r>
          </a:p>
        </p:txBody>
      </p:sp>
    </p:spTree>
    <p:extLst>
      <p:ext uri="{BB962C8B-B14F-4D97-AF65-F5344CB8AC3E}">
        <p14:creationId xmlns:p14="http://schemas.microsoft.com/office/powerpoint/2010/main" val="696330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7500" dirty="0">
                <a:solidFill>
                  <a:schemeClr val="bg1"/>
                </a:solidFill>
                <a:latin typeface="+mj-lt"/>
                <a:cs typeface="Times New Roman" pitchFamily="18" charset="0"/>
              </a:rPr>
              <a:t>Sinh bởi Đức Chúa Cha từ trước muôn đời. Người là Thiên Chúa bởi Thiên Chúa, Ánh Sáng bởi Ánh Sáng,</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Thiên</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Chúa</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thật</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bởi</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Thiên</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Chúa</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thật</a:t>
            </a:r>
            <a:r>
              <a:rPr lang="en-US" sz="7500" dirty="0">
                <a:solidFill>
                  <a:schemeClr val="bg1"/>
                </a:solidFill>
                <a:latin typeface="+mj-lt"/>
                <a:cs typeface="Times New Roman" pitchFamily="18" charset="0"/>
              </a:rPr>
              <a:t>,</a:t>
            </a:r>
          </a:p>
        </p:txBody>
      </p:sp>
    </p:spTree>
    <p:extLst>
      <p:ext uri="{BB962C8B-B14F-4D97-AF65-F5344CB8AC3E}">
        <p14:creationId xmlns:p14="http://schemas.microsoft.com/office/powerpoint/2010/main" val="951080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363254"/>
            <a:ext cx="12192000" cy="6494745"/>
          </a:xfrm>
        </p:spPr>
        <p:txBody>
          <a:bodyPr>
            <a:noAutofit/>
          </a:bodyPr>
          <a:lstStyle/>
          <a:p>
            <a:pPr marL="0" indent="0" algn="just">
              <a:buNone/>
              <a:defRPr/>
            </a:pPr>
            <a:r>
              <a:rPr lang="en-US" sz="9500" u="sng" dirty="0" err="1">
                <a:solidFill>
                  <a:srgbClr val="FFFF00"/>
                </a:solidFill>
                <a:latin typeface="+mj-lt"/>
                <a:cs typeface="Times New Roman" panose="02020603050405020304" pitchFamily="18" charset="0"/>
              </a:rPr>
              <a:t>Đk</a:t>
            </a:r>
            <a:r>
              <a:rPr lang="en-US" sz="9500" dirty="0">
                <a:solidFill>
                  <a:srgbClr val="FFFF00"/>
                </a:solidFill>
                <a:latin typeface="+mj-lt"/>
                <a:cs typeface="Times New Roman" panose="02020603050405020304" pitchFamily="18" charset="0"/>
              </a:rPr>
              <a:t>:</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Lạy</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Chúa</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xin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đoái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nhìn</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chúng</a:t>
            </a:r>
            <a:r>
              <a:rPr lang="en-US" sz="9500" dirty="0">
                <a:solidFill>
                  <a:schemeClr val="bg1"/>
                </a:solidFill>
                <a:latin typeface="+mj-lt"/>
                <a:cs typeface="Times New Roman" panose="02020603050405020304" pitchFamily="18" charset="0"/>
              </a:rPr>
              <a:t> con. </a:t>
            </a:r>
            <a:r>
              <a:rPr lang="vi-VN" sz="9500" dirty="0">
                <a:solidFill>
                  <a:schemeClr val="bg1"/>
                </a:solidFill>
                <a:latin typeface="+mj-lt"/>
                <a:cs typeface="Times New Roman" panose="02020603050405020304" pitchFamily="18" charset="0"/>
              </a:rPr>
              <a:t>Xin tỏ nhan thánh Chúa và cứu độ chúng con</a:t>
            </a:r>
            <a:r>
              <a:rPr lang="en-US" sz="9500" dirty="0">
                <a:solidFill>
                  <a:schemeClr val="bg1"/>
                </a:solidFill>
                <a:latin typeface="+mj-lt"/>
                <a:cs typeface="Times New Roman" panose="02020603050405020304" pitchFamily="18" charset="0"/>
              </a:rPr>
              <a:t>.</a:t>
            </a:r>
            <a:endParaRPr lang="vi-VN" sz="9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4910551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7500" dirty="0">
                <a:solidFill>
                  <a:schemeClr val="bg1"/>
                </a:solidFill>
                <a:latin typeface="+mj-lt"/>
                <a:cs typeface="Times New Roman" pitchFamily="18" charset="0"/>
              </a:rPr>
              <a:t>được sinh ra mà không phải được tạo thành, đồng bản thể với Đức Chúa </a:t>
            </a:r>
            <a:r>
              <a:rPr lang="vi-VN" sz="7500" dirty="0" smtClean="0">
                <a:solidFill>
                  <a:schemeClr val="bg1"/>
                </a:solidFill>
                <a:latin typeface="+mj-lt"/>
                <a:cs typeface="Times New Roman" pitchFamily="18" charset="0"/>
              </a:rPr>
              <a:t>Cha</a:t>
            </a:r>
            <a:r>
              <a:rPr lang="en-US" sz="7500" dirty="0" smtClean="0">
                <a:solidFill>
                  <a:schemeClr val="bg1"/>
                </a:solidFill>
                <a:latin typeface="+mj-lt"/>
                <a:cs typeface="Times New Roman" pitchFamily="18" charset="0"/>
              </a:rPr>
              <a:t>. </a:t>
            </a:r>
            <a:r>
              <a:rPr lang="en-US" sz="7500" dirty="0">
                <a:solidFill>
                  <a:schemeClr val="bg1"/>
                </a:solidFill>
                <a:latin typeface="+mj-lt"/>
                <a:cs typeface="Times New Roman" pitchFamily="18" charset="0"/>
              </a:rPr>
              <a:t>N</a:t>
            </a:r>
            <a:r>
              <a:rPr lang="vi-VN" sz="7500" dirty="0" smtClean="0">
                <a:solidFill>
                  <a:schemeClr val="bg1"/>
                </a:solidFill>
                <a:latin typeface="+mj-lt"/>
                <a:cs typeface="Times New Roman" pitchFamily="18" charset="0"/>
              </a:rPr>
              <a:t>hờ </a:t>
            </a:r>
            <a:r>
              <a:rPr lang="vi-VN" sz="7500" dirty="0">
                <a:solidFill>
                  <a:schemeClr val="bg1"/>
                </a:solidFill>
                <a:latin typeface="+mj-lt"/>
                <a:cs typeface="Times New Roman" pitchFamily="18" charset="0"/>
              </a:rPr>
              <a:t>Người mà muôn vật được tạo thành. Vì loài người chúng ta và để cứu độ chúng ta,</a:t>
            </a:r>
            <a:endParaRPr lang="en-US" sz="7500" dirty="0">
              <a:solidFill>
                <a:schemeClr val="bg1"/>
              </a:solidFill>
              <a:latin typeface="+mj-lt"/>
              <a:cs typeface="Times New Roman" pitchFamily="18" charset="0"/>
            </a:endParaRPr>
          </a:p>
        </p:txBody>
      </p:sp>
    </p:spTree>
    <p:extLst>
      <p:ext uri="{BB962C8B-B14F-4D97-AF65-F5344CB8AC3E}">
        <p14:creationId xmlns:p14="http://schemas.microsoft.com/office/powerpoint/2010/main" val="4259296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vi-VN" sz="8000" dirty="0">
                <a:solidFill>
                  <a:schemeClr val="bg1"/>
                </a:solidFill>
                <a:latin typeface="+mj-lt"/>
                <a:cs typeface="Times New Roman" pitchFamily="18" charset="0"/>
              </a:rPr>
              <a:t>Người đã từ trời xuống thế. </a:t>
            </a:r>
            <a:r>
              <a:rPr lang="vi-VN" sz="8000" dirty="0">
                <a:solidFill>
                  <a:srgbClr val="FFFF00"/>
                </a:solidFill>
                <a:latin typeface="+mj-lt"/>
                <a:cs typeface="Times New Roman" pitchFamily="18" charset="0"/>
              </a:rPr>
              <a:t>Bởi phép Đức Chúa Thánh Thần, Người đã nhập thể trong lòng Trinh Nữ Maria, và đã làm người.</a:t>
            </a:r>
            <a:endParaRPr lang="en-US" sz="8000" dirty="0">
              <a:solidFill>
                <a:srgbClr val="FFFF00"/>
              </a:solidFill>
              <a:latin typeface="+mj-lt"/>
              <a:cs typeface="Times New Roman" pitchFamily="18" charset="0"/>
            </a:endParaRPr>
          </a:p>
        </p:txBody>
      </p:sp>
    </p:spTree>
    <p:extLst>
      <p:ext uri="{BB962C8B-B14F-4D97-AF65-F5344CB8AC3E}">
        <p14:creationId xmlns:p14="http://schemas.microsoft.com/office/powerpoint/2010/main" val="1857798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7500" dirty="0">
                <a:solidFill>
                  <a:schemeClr val="bg1"/>
                </a:solidFill>
                <a:latin typeface="+mj-lt"/>
                <a:cs typeface="Times New Roman" pitchFamily="18" charset="0"/>
              </a:rPr>
              <a:t>Người chịu đóng đinh vào thập giá vì chúng ta, thời quan Phongxiô </a:t>
            </a:r>
            <a:r>
              <a:rPr lang="vi-VN" sz="7500" dirty="0" smtClean="0">
                <a:solidFill>
                  <a:schemeClr val="bg1"/>
                </a:solidFill>
                <a:latin typeface="+mj-lt"/>
                <a:cs typeface="Times New Roman" pitchFamily="18" charset="0"/>
              </a:rPr>
              <a:t>Philatô</a:t>
            </a:r>
            <a:r>
              <a:rPr lang="en-US" sz="7500" dirty="0" smtClean="0">
                <a:solidFill>
                  <a:schemeClr val="bg1"/>
                </a:solidFill>
                <a:latin typeface="+mj-lt"/>
                <a:cs typeface="Times New Roman" pitchFamily="18" charset="0"/>
              </a:rPr>
              <a:t>.</a:t>
            </a:r>
            <a:r>
              <a:rPr lang="vi-VN" sz="7500" dirty="0" smtClean="0">
                <a:solidFill>
                  <a:schemeClr val="bg1"/>
                </a:solidFill>
                <a:latin typeface="+mj-lt"/>
                <a:cs typeface="Times New Roman" pitchFamily="18" charset="0"/>
              </a:rPr>
              <a:t> </a:t>
            </a:r>
            <a:r>
              <a:rPr lang="vi-VN" sz="7500" dirty="0">
                <a:solidFill>
                  <a:schemeClr val="bg1"/>
                </a:solidFill>
                <a:latin typeface="+mj-lt"/>
                <a:cs typeface="Times New Roman" pitchFamily="18" charset="0"/>
              </a:rPr>
              <a:t>Người chịu khổ hình và mai táng, ngày thứ ba Người sống lại như lời Thánh Kinh.</a:t>
            </a:r>
            <a:endParaRPr lang="en-US" sz="7500" dirty="0">
              <a:solidFill>
                <a:schemeClr val="bg1"/>
              </a:solidFill>
              <a:latin typeface="+mj-lt"/>
              <a:cs typeface="Times New Roman" pitchFamily="18" charset="0"/>
            </a:endParaRPr>
          </a:p>
        </p:txBody>
      </p:sp>
    </p:spTree>
    <p:extLst>
      <p:ext uri="{BB962C8B-B14F-4D97-AF65-F5344CB8AC3E}">
        <p14:creationId xmlns:p14="http://schemas.microsoft.com/office/powerpoint/2010/main" val="38519211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7500" dirty="0">
                <a:solidFill>
                  <a:schemeClr val="bg1"/>
                </a:solidFill>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7500" dirty="0">
              <a:solidFill>
                <a:schemeClr val="bg1"/>
              </a:solidFill>
              <a:latin typeface="+mj-lt"/>
              <a:cs typeface="Times New Roman" pitchFamily="18" charset="0"/>
            </a:endParaRPr>
          </a:p>
        </p:txBody>
      </p:sp>
    </p:spTree>
    <p:extLst>
      <p:ext uri="{BB962C8B-B14F-4D97-AF65-F5344CB8AC3E}">
        <p14:creationId xmlns:p14="http://schemas.microsoft.com/office/powerpoint/2010/main" val="32075864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vi-VN" sz="750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r>
              <a:rPr lang="vi-VN" sz="7500" dirty="0" smtClean="0">
                <a:solidFill>
                  <a:schemeClr val="bg1"/>
                </a:solidFill>
                <a:latin typeface="+mj-lt"/>
                <a:cs typeface="Times New Roman" pitchFamily="18" charset="0"/>
              </a:rPr>
              <a:t>,</a:t>
            </a:r>
            <a:r>
              <a:rPr lang="en-US" sz="7500" dirty="0" smtClean="0">
                <a:solidFill>
                  <a:schemeClr val="bg1"/>
                </a:solidFill>
                <a:latin typeface="+mj-lt"/>
                <a:cs typeface="Times New Roman" pitchFamily="18" charset="0"/>
              </a:rPr>
              <a:t> </a:t>
            </a:r>
            <a:r>
              <a:rPr lang="vi-VN" sz="7500" dirty="0">
                <a:solidFill>
                  <a:schemeClr val="bg1"/>
                </a:solidFill>
                <a:latin typeface="+mj-lt"/>
                <a:cs typeface="Times New Roman" pitchFamily="18" charset="0"/>
              </a:rPr>
              <a:t>Người được phụng </a:t>
            </a:r>
            <a:r>
              <a:rPr lang="vi-VN" sz="7500" dirty="0" smtClean="0">
                <a:solidFill>
                  <a:schemeClr val="bg1"/>
                </a:solidFill>
                <a:latin typeface="+mj-lt"/>
                <a:cs typeface="Times New Roman" pitchFamily="18" charset="0"/>
              </a:rPr>
              <a:t>thờ</a:t>
            </a:r>
            <a:r>
              <a:rPr lang="en-US" sz="7500" dirty="0" smtClean="0">
                <a:solidFill>
                  <a:schemeClr val="bg1"/>
                </a:solidFill>
                <a:latin typeface="+mj-lt"/>
                <a:cs typeface="Times New Roman" pitchFamily="18" charset="0"/>
              </a:rPr>
              <a:t>,</a:t>
            </a:r>
            <a:endParaRPr lang="en-US" sz="7500" dirty="0">
              <a:solidFill>
                <a:schemeClr val="bg1"/>
              </a:solidFill>
              <a:latin typeface="+mj-lt"/>
              <a:cs typeface="Times New Roman" pitchFamily="18" charset="0"/>
            </a:endParaRPr>
          </a:p>
        </p:txBody>
      </p:sp>
    </p:spTree>
    <p:extLst>
      <p:ext uri="{BB962C8B-B14F-4D97-AF65-F5344CB8AC3E}">
        <p14:creationId xmlns:p14="http://schemas.microsoft.com/office/powerpoint/2010/main" val="2883727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Autofit/>
          </a:bodyPr>
          <a:lstStyle/>
          <a:p>
            <a:pPr algn="just"/>
            <a:r>
              <a:rPr lang="en-US" sz="7500" dirty="0" err="1">
                <a:solidFill>
                  <a:schemeClr val="bg1"/>
                </a:solidFill>
                <a:latin typeface="+mj-lt"/>
                <a:cs typeface="Times New Roman" pitchFamily="18" charset="0"/>
              </a:rPr>
              <a:t>và</a:t>
            </a:r>
            <a:r>
              <a:rPr lang="en-US" sz="7500" dirty="0">
                <a:solidFill>
                  <a:schemeClr val="bg1"/>
                </a:solidFill>
                <a:latin typeface="+mj-lt"/>
                <a:cs typeface="Times New Roman" pitchFamily="18" charset="0"/>
              </a:rPr>
              <a:t> </a:t>
            </a:r>
            <a:r>
              <a:rPr lang="en-US" sz="7500" dirty="0" err="1">
                <a:solidFill>
                  <a:schemeClr val="bg1"/>
                </a:solidFill>
                <a:latin typeface="+mj-lt"/>
                <a:cs typeface="Times New Roman" pitchFamily="18" charset="0"/>
              </a:rPr>
              <a:t>tôn</a:t>
            </a:r>
            <a:r>
              <a:rPr lang="en-US" sz="7500" dirty="0">
                <a:solidFill>
                  <a:schemeClr val="bg1"/>
                </a:solidFill>
                <a:latin typeface="+mj-lt"/>
                <a:cs typeface="Times New Roman" pitchFamily="18" charset="0"/>
              </a:rPr>
              <a:t> </a:t>
            </a:r>
            <a:r>
              <a:rPr lang="en-US" sz="7500" dirty="0" err="1" smtClean="0">
                <a:solidFill>
                  <a:schemeClr val="bg1"/>
                </a:solidFill>
                <a:latin typeface="+mj-lt"/>
                <a:cs typeface="Times New Roman" pitchFamily="18" charset="0"/>
              </a:rPr>
              <a:t>vinh</a:t>
            </a:r>
            <a:r>
              <a:rPr lang="en-US" sz="7500" dirty="0" smtClean="0">
                <a:solidFill>
                  <a:schemeClr val="bg1"/>
                </a:solidFill>
                <a:latin typeface="+mj-lt"/>
                <a:cs typeface="Times New Roman" pitchFamily="18" charset="0"/>
              </a:rPr>
              <a:t> c</a:t>
            </a:r>
            <a:r>
              <a:rPr lang="vi-VN" sz="7500" dirty="0" smtClean="0">
                <a:solidFill>
                  <a:schemeClr val="bg1"/>
                </a:solidFill>
                <a:latin typeface="+mj-lt"/>
                <a:cs typeface="Times New Roman" pitchFamily="18" charset="0"/>
              </a:rPr>
              <a:t>ùng </a:t>
            </a:r>
            <a:r>
              <a:rPr lang="vi-VN" sz="7500" dirty="0">
                <a:solidFill>
                  <a:schemeClr val="bg1"/>
                </a:solidFill>
                <a:latin typeface="+mj-lt"/>
                <a:cs typeface="Times New Roman" pitchFamily="18" charset="0"/>
              </a:rPr>
              <a:t>với Đức Chúa Cha và Đức Chúa </a:t>
            </a:r>
            <a:r>
              <a:rPr lang="vi-VN" sz="7500" dirty="0" smtClean="0">
                <a:solidFill>
                  <a:schemeClr val="bg1"/>
                </a:solidFill>
                <a:latin typeface="+mj-lt"/>
                <a:cs typeface="Times New Roman" pitchFamily="18" charset="0"/>
              </a:rPr>
              <a:t>Con</a:t>
            </a:r>
            <a:r>
              <a:rPr lang="en-US" sz="7500" dirty="0" smtClean="0">
                <a:solidFill>
                  <a:schemeClr val="bg1"/>
                </a:solidFill>
                <a:latin typeface="+mj-lt"/>
                <a:cs typeface="Times New Roman" pitchFamily="18" charset="0"/>
              </a:rPr>
              <a:t>.</a:t>
            </a:r>
            <a:r>
              <a:rPr lang="vi-VN" sz="7500" dirty="0" smtClean="0">
                <a:solidFill>
                  <a:schemeClr val="bg1"/>
                </a:solidFill>
                <a:latin typeface="+mj-lt"/>
                <a:cs typeface="Times New Roman" pitchFamily="18" charset="0"/>
              </a:rPr>
              <a:t> </a:t>
            </a:r>
            <a:r>
              <a:rPr lang="vi-VN" sz="7500" dirty="0">
                <a:solidFill>
                  <a:schemeClr val="bg1"/>
                </a:solidFill>
                <a:latin typeface="+mj-lt"/>
                <a:cs typeface="Times New Roman" pitchFamily="18" charset="0"/>
              </a:rPr>
              <a:t>Người đã dùng các tiên tri mà phán dạy. Tôi tin Hội Thánh duy nhất, thánh thiện, công giáo và tông truyền.</a:t>
            </a:r>
            <a:endParaRPr lang="en-US" sz="7500" dirty="0">
              <a:solidFill>
                <a:schemeClr val="bg1"/>
              </a:solidFill>
              <a:latin typeface="+mj-lt"/>
              <a:cs typeface="Times New Roman" pitchFamily="18" charset="0"/>
            </a:endParaRPr>
          </a:p>
        </p:txBody>
      </p:sp>
    </p:spTree>
    <p:extLst>
      <p:ext uri="{BB962C8B-B14F-4D97-AF65-F5344CB8AC3E}">
        <p14:creationId xmlns:p14="http://schemas.microsoft.com/office/powerpoint/2010/main" val="3031998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12192000" cy="6857999"/>
          </a:xfrm>
        </p:spPr>
        <p:txBody>
          <a:bodyPr>
            <a:normAutofit/>
          </a:bodyPr>
          <a:lstStyle/>
          <a:p>
            <a:pPr algn="just"/>
            <a:r>
              <a:rPr lang="vi-VN" sz="8800" dirty="0">
                <a:solidFill>
                  <a:schemeClr val="bg1"/>
                </a:solidFill>
                <a:latin typeface="+mj-lt"/>
                <a:cs typeface="Times New Roman" pitchFamily="18" charset="0"/>
              </a:rPr>
              <a:t>Tôi tuyên xưng có một Phép Rửa để tha tội. Tôi trông đợi kẻ chết sống lại và </a:t>
            </a:r>
            <a:r>
              <a:rPr lang="vi-VN" sz="8800" dirty="0" smtClean="0">
                <a:solidFill>
                  <a:schemeClr val="bg1"/>
                </a:solidFill>
                <a:latin typeface="+mj-lt"/>
                <a:cs typeface="Times New Roman" pitchFamily="18" charset="0"/>
              </a:rPr>
              <a:t>sự</a:t>
            </a:r>
            <a:r>
              <a:rPr lang="en-US" sz="8800" dirty="0" smtClean="0">
                <a:solidFill>
                  <a:schemeClr val="bg1"/>
                </a:solidFill>
                <a:latin typeface="+mj-lt"/>
                <a:cs typeface="Times New Roman" pitchFamily="18" charset="0"/>
              </a:rPr>
              <a:t> </a:t>
            </a:r>
            <a:r>
              <a:rPr lang="vi-VN" sz="8800" dirty="0" smtClean="0">
                <a:solidFill>
                  <a:schemeClr val="bg1"/>
                </a:solidFill>
                <a:latin typeface="+mj-lt"/>
                <a:cs typeface="Times New Roman" pitchFamily="18" charset="0"/>
              </a:rPr>
              <a:t>sống </a:t>
            </a:r>
            <a:r>
              <a:rPr lang="vi-VN" sz="8800" dirty="0">
                <a:solidFill>
                  <a:schemeClr val="bg1"/>
                </a:solidFill>
                <a:latin typeface="+mj-lt"/>
                <a:cs typeface="Times New Roman" pitchFamily="18" charset="0"/>
              </a:rPr>
              <a:t>đời sau. </a:t>
            </a:r>
            <a:r>
              <a:rPr lang="vi-VN" sz="8800" dirty="0">
                <a:solidFill>
                  <a:srgbClr val="FFFF00"/>
                </a:solidFill>
                <a:latin typeface="+mj-lt"/>
                <a:cs typeface="Times New Roman" pitchFamily="18" charset="0"/>
              </a:rPr>
              <a:t>Amen.</a:t>
            </a:r>
            <a:endParaRPr lang="en-US" sz="8800" dirty="0">
              <a:solidFill>
                <a:srgbClr val="FFFF00"/>
              </a:solidFill>
              <a:latin typeface="+mj-lt"/>
              <a:cs typeface="Times New Roman" pitchFamily="18" charset="0"/>
            </a:endParaRPr>
          </a:p>
        </p:txBody>
      </p:sp>
    </p:spTree>
    <p:extLst>
      <p:ext uri="{BB962C8B-B14F-4D97-AF65-F5344CB8AC3E}">
        <p14:creationId xmlns:p14="http://schemas.microsoft.com/office/powerpoint/2010/main" val="1561927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01600" y="279400"/>
            <a:ext cx="9394559" cy="1969770"/>
          </a:xfrm>
          <a:prstGeom prst="rect">
            <a:avLst/>
          </a:prstGeom>
          <a:noFill/>
        </p:spPr>
        <p:txBody>
          <a:bodyPr wrap="none" lIns="121920" tIns="60960" rIns="121920" bIns="60960">
            <a:spAutoFit/>
          </a:bodyPr>
          <a:lstStyle/>
          <a:p>
            <a:pPr eaLnBrk="0" fontAlgn="base" hangingPunct="0">
              <a:spcBef>
                <a:spcPct val="0"/>
              </a:spcBef>
              <a:spcAft>
                <a:spcPct val="0"/>
              </a:spcAft>
            </a:pPr>
            <a:r>
              <a:rPr lang="en-US" sz="7200" b="1">
                <a:ln w="19050">
                  <a:solidFill>
                    <a:srgbClr val="000000">
                      <a:tint val="1000"/>
                    </a:srgbClr>
                  </a:solidFill>
                  <a:prstDash val="solid"/>
                </a:ln>
                <a:solidFill>
                  <a:srgbClr val="660066"/>
                </a:solidFill>
                <a:effectLst>
                  <a:outerShdw blurRad="50000" dist="50800" dir="7500000" algn="tl">
                    <a:srgbClr val="000000">
                      <a:shade val="5000"/>
                      <a:alpha val="35000"/>
                    </a:srgbClr>
                  </a:outerShdw>
                </a:effectLst>
                <a:latin typeface="Tahoma" panose="020B0604030504040204" pitchFamily="34" charset="0"/>
                <a:cs typeface="Arial" panose="020B0604020202020204" pitchFamily="34" charset="0"/>
              </a:rPr>
              <a:t>Lời Nguyện Tín Hữu</a:t>
            </a:r>
          </a:p>
          <a:p>
            <a:pPr eaLnBrk="0" fontAlgn="base" hangingPunct="0">
              <a:spcBef>
                <a:spcPct val="0"/>
              </a:spcBef>
              <a:spcAft>
                <a:spcPct val="0"/>
              </a:spcAft>
            </a:pPr>
            <a:r>
              <a:rPr lang="en-US" sz="4800" b="1">
                <a:ln w="19050">
                  <a:solidFill>
                    <a:srgbClr val="000000">
                      <a:tint val="1000"/>
                    </a:srgbClr>
                  </a:solidFill>
                  <a:prstDash val="solid"/>
                </a:ln>
                <a:solidFill>
                  <a:srgbClr val="660066"/>
                </a:solidFill>
                <a:effectLst>
                  <a:outerShdw blurRad="50000" dist="50800" dir="7500000" algn="tl">
                    <a:srgbClr val="000000">
                      <a:shade val="5000"/>
                      <a:alpha val="35000"/>
                    </a:srgbClr>
                  </a:outerShdw>
                </a:effectLst>
                <a:latin typeface="Tahoma" panose="020B0604030504040204" pitchFamily="34" charset="0"/>
                <a:cs typeface="Arial" panose="020B0604020202020204" pitchFamily="34" charset="0"/>
              </a:rPr>
              <a:t>Chúa Nhật IV Mùa Vọng</a:t>
            </a:r>
          </a:p>
        </p:txBody>
      </p:sp>
    </p:spTree>
    <p:extLst>
      <p:ext uri="{BB962C8B-B14F-4D97-AF65-F5344CB8AC3E}">
        <p14:creationId xmlns:p14="http://schemas.microsoft.com/office/powerpoint/2010/main" val="3340575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5943600" y="2108200"/>
            <a:ext cx="6224401" cy="3046988"/>
          </a:xfrm>
          <a:prstGeom prst="rect">
            <a:avLst/>
          </a:prstGeom>
          <a:noFill/>
        </p:spPr>
        <p:txBody>
          <a:bodyPr wrap="square" lIns="121920" tIns="60960" rIns="121920" bIns="60960">
            <a:spAutoFit/>
          </a:bodyPr>
          <a:lstStyle/>
          <a:p>
            <a:pPr algn="ctr" eaLnBrk="0" fontAlgn="base" hangingPunct="0">
              <a:spcBef>
                <a:spcPct val="0"/>
              </a:spcBef>
              <a:spcAft>
                <a:spcPct val="0"/>
              </a:spcAft>
            </a:pPr>
            <a:r>
              <a:rPr lang="en-US" sz="7000" b="1" dirty="0" smtClean="0">
                <a:ln w="19050">
                  <a:solidFill>
                    <a:srgbClr val="000000">
                      <a:tint val="1000"/>
                    </a:srgbClr>
                  </a:solidFill>
                  <a:prstDash val="solid"/>
                </a:ln>
                <a:solidFill>
                  <a:srgbClr val="7030A0"/>
                </a:solidFill>
                <a:latin typeface="+mj-lt"/>
                <a:cs typeface="Arial" panose="020B0604020202020204" pitchFamily="34" charset="0"/>
              </a:rPr>
              <a:t>DÂNG NIỀM </a:t>
            </a:r>
          </a:p>
          <a:p>
            <a:pPr algn="ctr" eaLnBrk="0" fontAlgn="base" hangingPunct="0">
              <a:spcBef>
                <a:spcPct val="0"/>
              </a:spcBef>
              <a:spcAft>
                <a:spcPct val="0"/>
              </a:spcAft>
            </a:pPr>
            <a:r>
              <a:rPr lang="en-US" sz="7000" b="1" dirty="0" smtClean="0">
                <a:ln w="19050">
                  <a:solidFill>
                    <a:srgbClr val="000000">
                      <a:tint val="1000"/>
                    </a:srgbClr>
                  </a:solidFill>
                  <a:prstDash val="solid"/>
                </a:ln>
                <a:solidFill>
                  <a:srgbClr val="7030A0"/>
                </a:solidFill>
                <a:latin typeface="+mj-lt"/>
                <a:cs typeface="Arial" panose="020B0604020202020204" pitchFamily="34" charset="0"/>
              </a:rPr>
              <a:t>ĐỢI MONG</a:t>
            </a:r>
          </a:p>
          <a:p>
            <a:pPr algn="ctr" eaLnBrk="0" fontAlgn="base" hangingPunct="0">
              <a:spcBef>
                <a:spcPct val="0"/>
              </a:spcBef>
              <a:spcAft>
                <a:spcPct val="0"/>
              </a:spcAft>
            </a:pPr>
            <a:r>
              <a:rPr lang="en-US" sz="5000" b="1" i="1" dirty="0" err="1" smtClean="0">
                <a:ln w="19050">
                  <a:solidFill>
                    <a:srgbClr val="000000">
                      <a:tint val="1000"/>
                    </a:srgbClr>
                  </a:solidFill>
                  <a:prstDash val="solid"/>
                </a:ln>
                <a:solidFill>
                  <a:schemeClr val="bg1"/>
                </a:solidFill>
                <a:latin typeface="+mj-lt"/>
                <a:cs typeface="Arial" panose="020B0604020202020204" pitchFamily="34" charset="0"/>
              </a:rPr>
              <a:t>Tường</a:t>
            </a:r>
            <a:r>
              <a:rPr lang="en-US" sz="5000" b="1" i="1" dirty="0" smtClean="0">
                <a:ln w="19050">
                  <a:solidFill>
                    <a:srgbClr val="000000">
                      <a:tint val="1000"/>
                    </a:srgbClr>
                  </a:solidFill>
                  <a:prstDash val="solid"/>
                </a:ln>
                <a:solidFill>
                  <a:schemeClr val="bg1"/>
                </a:solidFill>
                <a:latin typeface="+mj-lt"/>
                <a:cs typeface="Arial" panose="020B0604020202020204" pitchFamily="34" charset="0"/>
              </a:rPr>
              <a:t> </a:t>
            </a:r>
            <a:r>
              <a:rPr lang="en-US" sz="5000" b="1" i="1" dirty="0" err="1" smtClean="0">
                <a:ln w="19050">
                  <a:solidFill>
                    <a:srgbClr val="000000">
                      <a:tint val="1000"/>
                    </a:srgbClr>
                  </a:solidFill>
                  <a:prstDash val="solid"/>
                </a:ln>
                <a:solidFill>
                  <a:schemeClr val="bg1"/>
                </a:solidFill>
                <a:latin typeface="+mj-lt"/>
                <a:cs typeface="Arial" panose="020B0604020202020204" pitchFamily="34" charset="0"/>
              </a:rPr>
              <a:t>Ân</a:t>
            </a:r>
            <a:endParaRPr lang="en-US" sz="5000" b="1" i="1" dirty="0">
              <a:ln w="19050">
                <a:solidFill>
                  <a:srgbClr val="000000">
                    <a:tint val="1000"/>
                  </a:srgbClr>
                </a:solidFill>
                <a:prstDash val="solid"/>
              </a:ln>
              <a:solidFill>
                <a:schemeClr val="bg1"/>
              </a:solidFill>
              <a:latin typeface="+mj-lt"/>
              <a:cs typeface="Arial" panose="020B0604020202020204" pitchFamily="34" charset="0"/>
            </a:endParaRPr>
          </a:p>
        </p:txBody>
      </p:sp>
      <p:pic>
        <p:nvPicPr>
          <p:cNvPr id="4" name="Picture 3">
            <a:extLst>
              <a:ext uri="{FF2B5EF4-FFF2-40B4-BE49-F238E27FC236}">
                <a16:creationId xmlns="" xmlns:a16="http://schemas.microsoft.com/office/drawing/2014/main" id="{060886A4-F141-BA94-8406-31D9569E3229}"/>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detail="0"/>
                    </a14:imgEffect>
                  </a14:imgLayer>
                </a14:imgProps>
              </a:ext>
              <a:ext uri="{28A0092B-C50C-407E-A947-70E740481C1C}">
                <a14:useLocalDpi xmlns:a14="http://schemas.microsoft.com/office/drawing/2010/main" val="0"/>
              </a:ext>
            </a:extLst>
          </a:blip>
          <a:stretch>
            <a:fillRect/>
          </a:stretch>
        </p:blipFill>
        <p:spPr>
          <a:xfrm>
            <a:off x="6688896" y="5390617"/>
            <a:ext cx="4897676" cy="1119650"/>
          </a:xfrm>
          <a:prstGeom prst="rect">
            <a:avLst/>
          </a:prstGeom>
        </p:spPr>
      </p:pic>
      <p:sp>
        <p:nvSpPr>
          <p:cNvPr id="5" name="TextBox 4">
            <a:extLst>
              <a:ext uri="{FF2B5EF4-FFF2-40B4-BE49-F238E27FC236}">
                <a16:creationId xmlns="" xmlns:a16="http://schemas.microsoft.com/office/drawing/2014/main" id="{7AF50687-2214-5AF5-C9C1-6CE89762D497}"/>
              </a:ext>
            </a:extLst>
          </p:cNvPr>
          <p:cNvSpPr txBox="1"/>
          <p:nvPr/>
        </p:nvSpPr>
        <p:spPr>
          <a:xfrm>
            <a:off x="7114781" y="5528403"/>
            <a:ext cx="3983276" cy="861774"/>
          </a:xfrm>
          <a:prstGeom prst="rect">
            <a:avLst/>
          </a:prstGeom>
          <a:noFill/>
        </p:spPr>
        <p:txBody>
          <a:bodyPr wrap="square">
            <a:spAutoFit/>
          </a:bodyPr>
          <a:lstStyle/>
          <a:p>
            <a:pPr algn="ctr"/>
            <a:r>
              <a:rPr lang="en-US" sz="2400" b="1" dirty="0">
                <a:solidFill>
                  <a:srgbClr val="72024D"/>
                </a:solidFill>
              </a:rPr>
              <a:t>CA ĐOÀN PHANXICO XAVIE</a:t>
            </a:r>
          </a:p>
          <a:p>
            <a:pPr algn="ctr"/>
            <a:r>
              <a:rPr lang="en-US" sz="2400" b="1" dirty="0">
                <a:solidFill>
                  <a:srgbClr val="72024D"/>
                </a:solidFill>
              </a:rPr>
              <a:t>GIÁO XỨ THIÊN ÂN</a:t>
            </a:r>
          </a:p>
        </p:txBody>
      </p:sp>
    </p:spTree>
    <p:extLst>
      <p:ext uri="{BB962C8B-B14F-4D97-AF65-F5344CB8AC3E}">
        <p14:creationId xmlns:p14="http://schemas.microsoft.com/office/powerpoint/2010/main" val="4007189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87682"/>
            <a:ext cx="12192000" cy="6770318"/>
          </a:xfrm>
        </p:spPr>
        <p:txBody>
          <a:bodyPr/>
          <a:lstStyle/>
          <a:p>
            <a:pPr algn="just">
              <a:lnSpc>
                <a:spcPct val="110000"/>
              </a:lnSpc>
            </a:pPr>
            <a:r>
              <a:rPr lang="en-US" sz="8000" u="sng" dirty="0" err="1">
                <a:solidFill>
                  <a:srgbClr val="FFFF00"/>
                </a:solidFill>
                <a:latin typeface="+mj-lt"/>
                <a:cs typeface="Times New Roman" pitchFamily="18" charset="0"/>
              </a:rPr>
              <a:t>Tk</a:t>
            </a:r>
            <a:r>
              <a:rPr lang="vi-VN" sz="8000" u="sng" dirty="0" smtClean="0">
                <a:solidFill>
                  <a:srgbClr val="FFFF00"/>
                </a:solidFill>
                <a:latin typeface="+mj-lt"/>
                <a:cs typeface="Times New Roman" pitchFamily="18" charset="0"/>
              </a:rPr>
              <a:t>1</a:t>
            </a:r>
            <a:r>
              <a:rPr lang="en-US" sz="8000" u="sng" dirty="0" smtClean="0">
                <a:solidFill>
                  <a:srgbClr val="FFFF00"/>
                </a:solidFill>
                <a:latin typeface="+mj-lt"/>
                <a:cs typeface="Times New Roman" pitchFamily="18" charset="0"/>
              </a:rPr>
              <a:t>:</a:t>
            </a:r>
            <a:r>
              <a:rPr lang="vi-VN" sz="8000" dirty="0" smtClean="0">
                <a:solidFill>
                  <a:schemeClr val="bg1"/>
                </a:solidFill>
                <a:latin typeface="+mj-lt"/>
                <a:cs typeface="Times New Roman" pitchFamily="18" charset="0"/>
              </a:rPr>
              <a:t> </a:t>
            </a:r>
            <a:r>
              <a:rPr lang="en-US" sz="8000" dirty="0" smtClean="0">
                <a:solidFill>
                  <a:schemeClr val="bg1"/>
                </a:solidFill>
                <a:latin typeface="+mj-lt"/>
                <a:cs typeface="Times New Roman" pitchFamily="18" charset="0"/>
              </a:rPr>
              <a:t>T</a:t>
            </a:r>
            <a:r>
              <a:rPr lang="vi-VN" sz="8000" dirty="0" smtClean="0">
                <a:solidFill>
                  <a:schemeClr val="bg1"/>
                </a:solidFill>
                <a:latin typeface="+mj-lt"/>
              </a:rPr>
              <a:t>ựa </a:t>
            </a:r>
            <a:r>
              <a:rPr lang="vi-VN" sz="8000" dirty="0">
                <a:solidFill>
                  <a:schemeClr val="bg1"/>
                </a:solidFill>
                <a:latin typeface="+mj-lt"/>
              </a:rPr>
              <a:t>như </a:t>
            </a:r>
            <a:r>
              <a:rPr lang="en-US" sz="8000" dirty="0" smtClean="0">
                <a:solidFill>
                  <a:schemeClr val="bg1"/>
                </a:solidFill>
                <a:latin typeface="+mj-lt"/>
              </a:rPr>
              <a:t>b</a:t>
            </a:r>
            <a:r>
              <a:rPr lang="vi-VN" sz="8000" dirty="0" smtClean="0">
                <a:solidFill>
                  <a:schemeClr val="bg1"/>
                </a:solidFill>
                <a:latin typeface="+mj-lt"/>
              </a:rPr>
              <a:t>ánh </a:t>
            </a:r>
            <a:r>
              <a:rPr lang="vi-VN" sz="8000" dirty="0">
                <a:solidFill>
                  <a:schemeClr val="bg1"/>
                </a:solidFill>
                <a:latin typeface="+mj-lt"/>
              </a:rPr>
              <a:t>và rượu khiết </a:t>
            </a:r>
            <a:r>
              <a:rPr lang="vi-VN" sz="8000" dirty="0" smtClean="0">
                <a:solidFill>
                  <a:schemeClr val="bg1"/>
                </a:solidFill>
                <a:latin typeface="+mj-lt"/>
              </a:rPr>
              <a:t>tinh</a:t>
            </a:r>
            <a:r>
              <a:rPr lang="vi-VN" sz="8000" dirty="0">
                <a:solidFill>
                  <a:schemeClr val="bg1"/>
                </a:solidFill>
                <a:latin typeface="+mj-lt"/>
              </a:rPr>
              <a:t>, chờ </a:t>
            </a:r>
            <a:r>
              <a:rPr lang="vi-VN" sz="8000" dirty="0" smtClean="0">
                <a:solidFill>
                  <a:schemeClr val="bg1"/>
                </a:solidFill>
                <a:latin typeface="+mj-lt"/>
              </a:rPr>
              <a:t>mong </a:t>
            </a:r>
            <a:r>
              <a:rPr lang="vi-VN" sz="8000" dirty="0">
                <a:solidFill>
                  <a:schemeClr val="bg1"/>
                </a:solidFill>
                <a:latin typeface="+mj-lt"/>
              </a:rPr>
              <a:t>được thánh </a:t>
            </a:r>
            <a:r>
              <a:rPr lang="vi-VN" sz="8000" dirty="0" smtClean="0">
                <a:solidFill>
                  <a:schemeClr val="bg1"/>
                </a:solidFill>
                <a:latin typeface="+mj-lt"/>
              </a:rPr>
              <a:t>hoá</a:t>
            </a:r>
            <a:r>
              <a:rPr lang="en-US" sz="8000" dirty="0" smtClean="0">
                <a:solidFill>
                  <a:schemeClr val="bg1"/>
                </a:solidFill>
                <a:latin typeface="+mj-lt"/>
              </a:rPr>
              <a:t>, b</a:t>
            </a:r>
            <a:r>
              <a:rPr lang="vi-VN" sz="8000" dirty="0" smtClean="0">
                <a:solidFill>
                  <a:schemeClr val="bg1"/>
                </a:solidFill>
                <a:latin typeface="+mj-lt"/>
              </a:rPr>
              <a:t>iến </a:t>
            </a:r>
            <a:r>
              <a:rPr lang="vi-VN" sz="8000" dirty="0">
                <a:solidFill>
                  <a:schemeClr val="bg1"/>
                </a:solidFill>
                <a:latin typeface="+mj-lt"/>
              </a:rPr>
              <a:t>thành Máu Thịt </a:t>
            </a:r>
            <a:r>
              <a:rPr lang="vi-VN" sz="8000" dirty="0" smtClean="0">
                <a:solidFill>
                  <a:schemeClr val="bg1"/>
                </a:solidFill>
                <a:latin typeface="+mj-lt"/>
              </a:rPr>
              <a:t>thắm </a:t>
            </a:r>
            <a:r>
              <a:rPr lang="vi-VN" sz="8000" dirty="0">
                <a:solidFill>
                  <a:schemeClr val="bg1"/>
                </a:solidFill>
                <a:latin typeface="+mj-lt"/>
              </a:rPr>
              <a:t>hồng dưỡng </a:t>
            </a:r>
            <a:r>
              <a:rPr lang="vi-VN" sz="8000" dirty="0" smtClean="0">
                <a:solidFill>
                  <a:schemeClr val="bg1"/>
                </a:solidFill>
                <a:latin typeface="+mj-lt"/>
              </a:rPr>
              <a:t>nuôi </a:t>
            </a:r>
            <a:r>
              <a:rPr lang="vi-VN" sz="8000" dirty="0">
                <a:solidFill>
                  <a:schemeClr val="bg1"/>
                </a:solidFill>
                <a:latin typeface="+mj-lt"/>
              </a:rPr>
              <a:t>muôn người dương </a:t>
            </a:r>
            <a:r>
              <a:rPr lang="vi-VN" sz="8000" dirty="0" smtClean="0">
                <a:solidFill>
                  <a:schemeClr val="bg1"/>
                </a:solidFill>
                <a:latin typeface="+mj-lt"/>
              </a:rPr>
              <a:t>thế</a:t>
            </a:r>
            <a:r>
              <a:rPr lang="en-US" sz="8000" dirty="0" smtClean="0">
                <a:solidFill>
                  <a:srgbClr val="FFFF00"/>
                </a:solidFill>
                <a:latin typeface="+mj-lt"/>
              </a:rPr>
              <a:t>…</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778489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215024"/>
            <a:ext cx="12192000" cy="3820439"/>
          </a:xfrm>
        </p:spPr>
        <p:txBody>
          <a:bodyPr>
            <a:noAutofit/>
          </a:bodyPr>
          <a:lstStyle/>
          <a:p>
            <a:pPr marL="0" indent="0" algn="just">
              <a:buNone/>
              <a:defRPr/>
            </a:pPr>
            <a:r>
              <a:rPr lang="en-US" sz="9500" dirty="0" err="1" smtClean="0">
                <a:solidFill>
                  <a:schemeClr val="bg1"/>
                </a:solidFill>
                <a:latin typeface="+mj-lt"/>
                <a:cs typeface="Times New Roman" panose="02020603050405020304" pitchFamily="18" charset="0"/>
              </a:rPr>
              <a:t>Này</a:t>
            </a:r>
            <a:r>
              <a:rPr lang="en-US" sz="9500" dirty="0" smtClean="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tôi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là</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tôi</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tá</a:t>
            </a:r>
            <a:r>
              <a:rPr lang="en-US" sz="9500" dirty="0">
                <a:solidFill>
                  <a:schemeClr val="bg1"/>
                </a:solidFill>
                <a:latin typeface="+mj-lt"/>
                <a:cs typeface="Times New Roman" panose="02020603050405020304" pitchFamily="18" charset="0"/>
              </a:rPr>
              <a:t> </a:t>
            </a:r>
            <a:r>
              <a:rPr lang="en-US" sz="9500" dirty="0" err="1">
                <a:solidFill>
                  <a:schemeClr val="bg1"/>
                </a:solidFill>
                <a:latin typeface="+mj-lt"/>
                <a:cs typeface="Times New Roman" panose="02020603050405020304" pitchFamily="18" charset="0"/>
              </a:rPr>
              <a:t>Chúa</a:t>
            </a:r>
            <a:r>
              <a:rPr lang="en-US" sz="9500" dirty="0">
                <a:solidFill>
                  <a:schemeClr val="bg1"/>
                </a:solidFill>
                <a:latin typeface="+mj-lt"/>
                <a:cs typeface="Times New Roman" panose="02020603050405020304" pitchFamily="18" charset="0"/>
              </a:rPr>
              <a:t>. </a:t>
            </a:r>
            <a:r>
              <a:rPr lang="vi-VN" sz="9500" dirty="0">
                <a:solidFill>
                  <a:schemeClr val="bg1"/>
                </a:solidFill>
                <a:latin typeface="+mj-lt"/>
                <a:cs typeface="Times New Roman" panose="02020603050405020304" pitchFamily="18" charset="0"/>
              </a:rPr>
              <a:t>Tôi xin vâng như lời thiên thần truyền</a:t>
            </a:r>
            <a:r>
              <a:rPr lang="en-US" sz="9500" dirty="0">
                <a:solidFill>
                  <a:schemeClr val="bg1"/>
                </a:solidFill>
                <a:latin typeface="+mj-lt"/>
                <a:cs typeface="Times New Roman" panose="02020603050405020304" pitchFamily="18" charset="0"/>
              </a:rPr>
              <a:t>. </a:t>
            </a:r>
            <a:endParaRPr lang="en-US" sz="9500" u="sng" dirty="0">
              <a:solidFill>
                <a:srgbClr val="FFFF00"/>
              </a:solidFill>
              <a:latin typeface="+mj-lt"/>
              <a:cs typeface="Times New Roman" panose="02020603050405020304" pitchFamily="18" charset="0"/>
            </a:endParaRPr>
          </a:p>
        </p:txBody>
      </p:sp>
      <p:sp>
        <p:nvSpPr>
          <p:cNvPr id="2" name="Rectangle 1"/>
          <p:cNvSpPr/>
          <p:nvPr/>
        </p:nvSpPr>
        <p:spPr>
          <a:xfrm>
            <a:off x="0" y="25145"/>
            <a:ext cx="5404043" cy="1015663"/>
          </a:xfrm>
          <a:prstGeom prst="rect">
            <a:avLst/>
          </a:prstGeom>
        </p:spPr>
        <p:txBody>
          <a:bodyPr wrap="none">
            <a:spAutoFit/>
          </a:bodyPr>
          <a:lstStyle/>
          <a:p>
            <a:r>
              <a:rPr lang="en-US" sz="6000" u="sng" dirty="0">
                <a:solidFill>
                  <a:srgbClr val="FFFF00"/>
                </a:solidFill>
                <a:cs typeface="Times New Roman" panose="02020603050405020304" pitchFamily="18" charset="0"/>
              </a:rPr>
              <a:t>Alleluia-alleluia:</a:t>
            </a:r>
            <a:r>
              <a:rPr lang="en-US" sz="6000" dirty="0">
                <a:solidFill>
                  <a:srgbClr val="FFFFFF"/>
                </a:solidFill>
                <a:cs typeface="Times New Roman" panose="02020603050405020304" pitchFamily="18" charset="0"/>
              </a:rPr>
              <a:t> </a:t>
            </a:r>
            <a:endParaRPr lang="en-US" sz="6000" dirty="0">
              <a:solidFill>
                <a:srgbClr val="000000"/>
              </a:solidFill>
            </a:endParaRPr>
          </a:p>
        </p:txBody>
      </p:sp>
      <p:sp>
        <p:nvSpPr>
          <p:cNvPr id="3" name="Rectangle 2"/>
          <p:cNvSpPr/>
          <p:nvPr/>
        </p:nvSpPr>
        <p:spPr>
          <a:xfrm>
            <a:off x="7917121" y="5812170"/>
            <a:ext cx="3066865" cy="1015663"/>
          </a:xfrm>
          <a:prstGeom prst="rect">
            <a:avLst/>
          </a:prstGeom>
        </p:spPr>
        <p:txBody>
          <a:bodyPr wrap="none">
            <a:spAutoFit/>
          </a:bodyPr>
          <a:lstStyle/>
          <a:p>
            <a:r>
              <a:rPr lang="en-US" sz="6000" u="sng" dirty="0" smtClean="0">
                <a:solidFill>
                  <a:srgbClr val="FFFF00"/>
                </a:solidFill>
                <a:cs typeface="Times New Roman" panose="02020603050405020304" pitchFamily="18" charset="0"/>
              </a:rPr>
              <a:t>Alleluia…</a:t>
            </a:r>
            <a:endParaRPr lang="en-US" sz="6000" dirty="0">
              <a:solidFill>
                <a:srgbClr val="000000"/>
              </a:solidFill>
            </a:endParaRPr>
          </a:p>
        </p:txBody>
      </p:sp>
    </p:spTree>
    <p:extLst>
      <p:ext uri="{BB962C8B-B14F-4D97-AF65-F5344CB8AC3E}">
        <p14:creationId xmlns:p14="http://schemas.microsoft.com/office/powerpoint/2010/main" val="2048106880"/>
      </p:ext>
    </p:extLst>
  </p:cSld>
  <p:clrMapOvr>
    <a:masterClrMapping/>
  </p:clrMapOvr>
  <p:transition advClick="0" advTm="3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676406"/>
            <a:ext cx="12192000" cy="6106438"/>
          </a:xfrm>
        </p:spPr>
        <p:txBody>
          <a:bodyPr/>
          <a:lstStyle/>
          <a:p>
            <a:pPr algn="just">
              <a:lnSpc>
                <a:spcPct val="110000"/>
              </a:lnSpc>
            </a:pPr>
            <a:r>
              <a:rPr lang="en-US" sz="8000" dirty="0" smtClean="0">
                <a:solidFill>
                  <a:srgbClr val="FFFF00"/>
                </a:solidFill>
                <a:latin typeface="+mj-lt"/>
              </a:rPr>
              <a:t>…</a:t>
            </a:r>
            <a:r>
              <a:rPr lang="vi-VN" sz="8000" dirty="0" smtClean="0">
                <a:solidFill>
                  <a:schemeClr val="bg1"/>
                </a:solidFill>
                <a:latin typeface="+mj-lt"/>
              </a:rPr>
              <a:t>Thì </a:t>
            </a:r>
            <a:r>
              <a:rPr lang="vi-VN" sz="8000" dirty="0">
                <a:solidFill>
                  <a:schemeClr val="bg1"/>
                </a:solidFill>
                <a:latin typeface="+mj-lt"/>
              </a:rPr>
              <a:t>nguyện dâng xác </a:t>
            </a:r>
            <a:r>
              <a:rPr lang="en-US" sz="8000" dirty="0" smtClean="0">
                <a:solidFill>
                  <a:schemeClr val="bg1"/>
                </a:solidFill>
                <a:latin typeface="+mj-lt"/>
              </a:rPr>
              <a:t>t</a:t>
            </a:r>
            <a:r>
              <a:rPr lang="vi-VN" sz="8000" dirty="0" smtClean="0">
                <a:solidFill>
                  <a:schemeClr val="bg1"/>
                </a:solidFill>
                <a:latin typeface="+mj-lt"/>
              </a:rPr>
              <a:t>hân </a:t>
            </a:r>
            <a:r>
              <a:rPr lang="vi-VN" sz="8000" dirty="0">
                <a:solidFill>
                  <a:schemeClr val="bg1"/>
                </a:solidFill>
                <a:latin typeface="+mj-lt"/>
              </a:rPr>
              <a:t>con yếu </a:t>
            </a:r>
            <a:r>
              <a:rPr lang="vi-VN" sz="8000" dirty="0" smtClean="0">
                <a:solidFill>
                  <a:schemeClr val="bg1"/>
                </a:solidFill>
                <a:latin typeface="+mj-lt"/>
              </a:rPr>
              <a:t>hèn </a:t>
            </a:r>
            <a:r>
              <a:rPr lang="vi-VN" sz="8000" dirty="0">
                <a:solidFill>
                  <a:schemeClr val="bg1"/>
                </a:solidFill>
                <a:latin typeface="+mj-lt"/>
              </a:rPr>
              <a:t>cùng bao nỗi </a:t>
            </a:r>
            <a:r>
              <a:rPr lang="vi-VN" sz="8000" dirty="0" smtClean="0">
                <a:solidFill>
                  <a:schemeClr val="bg1"/>
                </a:solidFill>
                <a:latin typeface="+mj-lt"/>
              </a:rPr>
              <a:t>ô </a:t>
            </a:r>
            <a:r>
              <a:rPr lang="vi-VN" sz="8000" dirty="0">
                <a:solidFill>
                  <a:schemeClr val="bg1"/>
                </a:solidFill>
                <a:latin typeface="+mj-lt"/>
              </a:rPr>
              <a:t>nhơ. Mong </a:t>
            </a:r>
            <a:r>
              <a:rPr lang="vi-VN" sz="8000" dirty="0" smtClean="0">
                <a:solidFill>
                  <a:schemeClr val="bg1"/>
                </a:solidFill>
                <a:latin typeface="+mj-lt"/>
              </a:rPr>
              <a:t>chờ </a:t>
            </a:r>
            <a:r>
              <a:rPr lang="vi-VN" sz="8000" dirty="0">
                <a:solidFill>
                  <a:schemeClr val="bg1"/>
                </a:solidFill>
                <a:latin typeface="+mj-lt"/>
              </a:rPr>
              <a:t>Chúa </a:t>
            </a:r>
            <a:r>
              <a:rPr lang="vi-VN" sz="8000" dirty="0" smtClean="0">
                <a:solidFill>
                  <a:schemeClr val="bg1"/>
                </a:solidFill>
                <a:latin typeface="+mj-lt"/>
              </a:rPr>
              <a:t>ngự</a:t>
            </a:r>
            <a:r>
              <a:rPr lang="en-US" sz="8000" dirty="0">
                <a:solidFill>
                  <a:schemeClr val="bg1"/>
                </a:solidFill>
                <a:latin typeface="+mj-lt"/>
              </a:rPr>
              <a:t> </a:t>
            </a:r>
            <a:r>
              <a:rPr lang="vi-VN" sz="8000" dirty="0" smtClean="0">
                <a:solidFill>
                  <a:schemeClr val="bg1"/>
                </a:solidFill>
                <a:latin typeface="+mj-lt"/>
              </a:rPr>
              <a:t>đến thánh</a:t>
            </a:r>
            <a:r>
              <a:rPr lang="en-US" sz="8000" dirty="0">
                <a:solidFill>
                  <a:schemeClr val="bg1"/>
                </a:solidFill>
                <a:latin typeface="+mj-lt"/>
              </a:rPr>
              <a:t> </a:t>
            </a:r>
            <a:r>
              <a:rPr lang="vi-VN" sz="8000" dirty="0" smtClean="0">
                <a:solidFill>
                  <a:schemeClr val="bg1"/>
                </a:solidFill>
                <a:latin typeface="+mj-lt"/>
              </a:rPr>
              <a:t>hoá tâm</a:t>
            </a:r>
            <a:r>
              <a:rPr lang="en-US" sz="8000" dirty="0">
                <a:solidFill>
                  <a:schemeClr val="bg1"/>
                </a:solidFill>
                <a:latin typeface="+mj-lt"/>
              </a:rPr>
              <a:t> </a:t>
            </a:r>
            <a:r>
              <a:rPr lang="vi-VN" sz="8000" dirty="0" smtClean="0">
                <a:solidFill>
                  <a:schemeClr val="bg1"/>
                </a:solidFill>
                <a:latin typeface="+mj-lt"/>
              </a:rPr>
              <a:t>hồn</a:t>
            </a:r>
            <a:r>
              <a:rPr lang="vi-VN" sz="8000" dirty="0">
                <a:solidFill>
                  <a:schemeClr val="bg1"/>
                </a:solidFill>
                <a:latin typeface="+mj-lt"/>
              </a:rPr>
              <a:t>.</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3552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8812" y="0"/>
            <a:ext cx="12192000" cy="6858000"/>
          </a:xfrm>
        </p:spPr>
        <p:txBody>
          <a:bodyPr/>
          <a:lstStyle/>
          <a:p>
            <a:pPr algn="just">
              <a:lnSpc>
                <a:spcPct val="92000"/>
              </a:lnSpc>
            </a:pPr>
            <a:r>
              <a:rPr lang="en-US" sz="8000" u="sng" dirty="0" err="1">
                <a:solidFill>
                  <a:srgbClr val="FFFF00"/>
                </a:solidFill>
                <a:latin typeface="+mj-lt"/>
                <a:cs typeface="Times New Roman" pitchFamily="18" charset="0"/>
              </a:rPr>
              <a:t>Đk</a:t>
            </a:r>
            <a:r>
              <a:rPr lang="en-US" sz="8000" u="sng" dirty="0">
                <a:solidFill>
                  <a:srgbClr val="FFFF00"/>
                </a:solidFill>
                <a:latin typeface="+mj-lt"/>
                <a:cs typeface="Times New Roman" pitchFamily="18" charset="0"/>
              </a:rPr>
              <a:t>:</a:t>
            </a:r>
            <a:r>
              <a:rPr lang="en-US" sz="8000" dirty="0">
                <a:solidFill>
                  <a:schemeClr val="bg1"/>
                </a:solidFill>
                <a:latin typeface="+mj-lt"/>
                <a:cs typeface="Times New Roman" pitchFamily="18" charset="0"/>
              </a:rPr>
              <a:t> </a:t>
            </a:r>
            <a:r>
              <a:rPr lang="vi-VN" sz="8000" dirty="0" smtClean="0">
                <a:solidFill>
                  <a:schemeClr val="bg1"/>
                </a:solidFill>
                <a:latin typeface="+mj-lt"/>
              </a:rPr>
              <a:t>Dâng </a:t>
            </a:r>
            <a:r>
              <a:rPr lang="vi-VN" sz="8000" dirty="0">
                <a:solidFill>
                  <a:schemeClr val="bg1"/>
                </a:solidFill>
                <a:latin typeface="+mj-lt"/>
              </a:rPr>
              <a:t>lên </a:t>
            </a:r>
            <a:r>
              <a:rPr lang="vi-VN" sz="8000" dirty="0" smtClean="0">
                <a:solidFill>
                  <a:schemeClr val="bg1"/>
                </a:solidFill>
                <a:latin typeface="+mj-lt"/>
              </a:rPr>
              <a:t>Chúa </a:t>
            </a:r>
            <a:r>
              <a:rPr lang="vi-VN" sz="8000" dirty="0">
                <a:solidFill>
                  <a:schemeClr val="bg1"/>
                </a:solidFill>
                <a:latin typeface="+mj-lt"/>
              </a:rPr>
              <a:t>của </a:t>
            </a:r>
            <a:r>
              <a:rPr lang="vi-VN" sz="8000" dirty="0" smtClean="0">
                <a:solidFill>
                  <a:schemeClr val="bg1"/>
                </a:solidFill>
                <a:latin typeface="+mj-lt"/>
              </a:rPr>
              <a:t>lễ </a:t>
            </a:r>
            <a:r>
              <a:rPr lang="vi-VN" sz="8000" dirty="0">
                <a:solidFill>
                  <a:schemeClr val="bg1"/>
                </a:solidFill>
                <a:latin typeface="+mj-lt"/>
              </a:rPr>
              <a:t>đợi </a:t>
            </a:r>
            <a:r>
              <a:rPr lang="vi-VN" sz="8000" dirty="0" smtClean="0">
                <a:solidFill>
                  <a:schemeClr val="bg1"/>
                </a:solidFill>
                <a:latin typeface="+mj-lt"/>
              </a:rPr>
              <a:t>mong</a:t>
            </a:r>
            <a:r>
              <a:rPr lang="vi-VN" sz="8000" dirty="0">
                <a:solidFill>
                  <a:schemeClr val="bg1"/>
                </a:solidFill>
                <a:latin typeface="+mj-lt"/>
              </a:rPr>
              <a:t>, dâng lên </a:t>
            </a:r>
            <a:r>
              <a:rPr lang="vi-VN" sz="8000" dirty="0" smtClean="0">
                <a:solidFill>
                  <a:schemeClr val="bg1"/>
                </a:solidFill>
                <a:latin typeface="+mj-lt"/>
              </a:rPr>
              <a:t>Chúa </a:t>
            </a:r>
            <a:r>
              <a:rPr lang="vi-VN" sz="8000" dirty="0">
                <a:solidFill>
                  <a:schemeClr val="bg1"/>
                </a:solidFill>
                <a:latin typeface="+mj-lt"/>
              </a:rPr>
              <a:t>rượu </a:t>
            </a:r>
            <a:r>
              <a:rPr lang="vi-VN" sz="8000" dirty="0" smtClean="0">
                <a:solidFill>
                  <a:schemeClr val="bg1"/>
                </a:solidFill>
                <a:latin typeface="+mj-lt"/>
              </a:rPr>
              <a:t>nho </a:t>
            </a:r>
            <a:r>
              <a:rPr lang="vi-VN" sz="8000" dirty="0">
                <a:solidFill>
                  <a:schemeClr val="bg1"/>
                </a:solidFill>
                <a:latin typeface="+mj-lt"/>
              </a:rPr>
              <a:t>cùng bánh </a:t>
            </a:r>
            <a:r>
              <a:rPr lang="vi-VN" sz="8000" dirty="0" smtClean="0">
                <a:solidFill>
                  <a:schemeClr val="bg1"/>
                </a:solidFill>
                <a:latin typeface="+mj-lt"/>
              </a:rPr>
              <a:t>miến.</a:t>
            </a:r>
            <a:r>
              <a:rPr lang="en-US" sz="8000" dirty="0">
                <a:solidFill>
                  <a:schemeClr val="bg1"/>
                </a:solidFill>
                <a:latin typeface="+mj-lt"/>
              </a:rPr>
              <a:t> </a:t>
            </a:r>
            <a:r>
              <a:rPr lang="vi-VN" sz="8000" dirty="0" smtClean="0">
                <a:solidFill>
                  <a:schemeClr val="bg1"/>
                </a:solidFill>
                <a:latin typeface="+mj-lt"/>
              </a:rPr>
              <a:t>Dâng </a:t>
            </a:r>
            <a:r>
              <a:rPr lang="vi-VN" sz="8000" dirty="0">
                <a:solidFill>
                  <a:schemeClr val="bg1"/>
                </a:solidFill>
                <a:latin typeface="+mj-lt"/>
              </a:rPr>
              <a:t>lên </a:t>
            </a:r>
            <a:r>
              <a:rPr lang="vi-VN" sz="8000" dirty="0" smtClean="0">
                <a:solidFill>
                  <a:schemeClr val="bg1"/>
                </a:solidFill>
                <a:latin typeface="+mj-lt"/>
              </a:rPr>
              <a:t>Chúa </a:t>
            </a:r>
            <a:r>
              <a:rPr lang="vi-VN" sz="8000" dirty="0">
                <a:solidFill>
                  <a:schemeClr val="bg1"/>
                </a:solidFill>
                <a:latin typeface="+mj-lt"/>
              </a:rPr>
              <a:t>của </a:t>
            </a:r>
            <a:r>
              <a:rPr lang="vi-VN" sz="8000" dirty="0" smtClean="0">
                <a:solidFill>
                  <a:schemeClr val="bg1"/>
                </a:solidFill>
                <a:latin typeface="+mj-lt"/>
              </a:rPr>
              <a:t>lễ </a:t>
            </a:r>
            <a:r>
              <a:rPr lang="en-US" sz="8000" dirty="0" err="1" smtClean="0">
                <a:solidFill>
                  <a:schemeClr val="bg1"/>
                </a:solidFill>
                <a:latin typeface="+mj-lt"/>
              </a:rPr>
              <a:t>cậy</a:t>
            </a:r>
            <a:r>
              <a:rPr lang="en-US" sz="8000" dirty="0" smtClean="0">
                <a:solidFill>
                  <a:schemeClr val="bg1"/>
                </a:solidFill>
                <a:latin typeface="+mj-lt"/>
              </a:rPr>
              <a:t> </a:t>
            </a:r>
            <a:r>
              <a:rPr lang="en-US" sz="8000" dirty="0" err="1" smtClean="0">
                <a:solidFill>
                  <a:schemeClr val="bg1"/>
                </a:solidFill>
                <a:latin typeface="+mj-lt"/>
              </a:rPr>
              <a:t>trông</a:t>
            </a:r>
            <a:r>
              <a:rPr lang="en-US" sz="8000" dirty="0" smtClean="0">
                <a:solidFill>
                  <a:schemeClr val="bg1"/>
                </a:solidFill>
                <a:latin typeface="+mj-lt"/>
              </a:rPr>
              <a:t>, d</a:t>
            </a:r>
            <a:r>
              <a:rPr lang="vi-VN" sz="8000" dirty="0" smtClean="0">
                <a:solidFill>
                  <a:schemeClr val="bg1"/>
                </a:solidFill>
                <a:latin typeface="+mj-lt"/>
              </a:rPr>
              <a:t>âng </a:t>
            </a:r>
            <a:r>
              <a:rPr lang="vi-VN" sz="8000" dirty="0">
                <a:solidFill>
                  <a:schemeClr val="bg1"/>
                </a:solidFill>
                <a:latin typeface="+mj-lt"/>
              </a:rPr>
              <a:t>lên </a:t>
            </a:r>
            <a:r>
              <a:rPr lang="vi-VN" sz="8000" dirty="0" smtClean="0">
                <a:solidFill>
                  <a:schemeClr val="bg1"/>
                </a:solidFill>
                <a:latin typeface="+mj-lt"/>
              </a:rPr>
              <a:t>Chúa </a:t>
            </a:r>
            <a:r>
              <a:rPr lang="vi-VN" sz="8000" dirty="0">
                <a:solidFill>
                  <a:schemeClr val="bg1"/>
                </a:solidFill>
                <a:latin typeface="+mj-lt"/>
              </a:rPr>
              <a:t>trọn </a:t>
            </a:r>
            <a:r>
              <a:rPr lang="en-US" sz="8000" dirty="0">
                <a:solidFill>
                  <a:schemeClr val="bg1"/>
                </a:solidFill>
                <a:latin typeface="+mj-lt"/>
              </a:rPr>
              <a:t>t</a:t>
            </a:r>
            <a:r>
              <a:rPr lang="vi-VN" sz="8000" dirty="0" smtClean="0">
                <a:solidFill>
                  <a:schemeClr val="bg1"/>
                </a:solidFill>
                <a:latin typeface="+mj-lt"/>
              </a:rPr>
              <a:t>ấm </a:t>
            </a:r>
            <a:r>
              <a:rPr lang="vi-VN" sz="8000" dirty="0">
                <a:solidFill>
                  <a:schemeClr val="bg1"/>
                </a:solidFill>
                <a:latin typeface="+mj-lt"/>
              </a:rPr>
              <a:t>lòng </a:t>
            </a:r>
            <a:r>
              <a:rPr lang="vi-VN" sz="8000" dirty="0" smtClean="0">
                <a:solidFill>
                  <a:schemeClr val="bg1"/>
                </a:solidFill>
                <a:latin typeface="+mj-lt"/>
              </a:rPr>
              <a:t>son</a:t>
            </a:r>
            <a:r>
              <a:rPr lang="vi-VN" sz="8000" dirty="0">
                <a:solidFill>
                  <a:schemeClr val="bg1"/>
                </a:solidFill>
                <a:latin typeface="+mj-lt"/>
              </a:rPr>
              <a:t>.</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867165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12192000" cy="6858000"/>
          </a:xfrm>
        </p:spPr>
        <p:txBody>
          <a:bodyPr/>
          <a:lstStyle/>
          <a:p>
            <a:pPr algn="just">
              <a:lnSpc>
                <a:spcPct val="110000"/>
              </a:lnSpc>
            </a:pPr>
            <a:r>
              <a:rPr lang="en-US" sz="8000" u="sng" dirty="0" err="1">
                <a:solidFill>
                  <a:srgbClr val="FFFF00"/>
                </a:solidFill>
                <a:latin typeface="+mj-lt"/>
                <a:cs typeface="Times New Roman" pitchFamily="18" charset="0"/>
              </a:rPr>
              <a:t>Tk</a:t>
            </a:r>
            <a:r>
              <a:rPr lang="vi-VN" sz="8000" u="sng" dirty="0" smtClean="0">
                <a:solidFill>
                  <a:srgbClr val="FFFF00"/>
                </a:solidFill>
                <a:latin typeface="+mj-lt"/>
                <a:cs typeface="Times New Roman" pitchFamily="18" charset="0"/>
              </a:rPr>
              <a:t>2</a:t>
            </a:r>
            <a:r>
              <a:rPr lang="en-US" sz="8000" u="sng" dirty="0" smtClean="0">
                <a:solidFill>
                  <a:srgbClr val="FFFF00"/>
                </a:solidFill>
                <a:latin typeface="+mj-lt"/>
                <a:cs typeface="Times New Roman" pitchFamily="18" charset="0"/>
              </a:rPr>
              <a:t>:</a:t>
            </a:r>
            <a:r>
              <a:rPr lang="vi-VN" sz="8000" dirty="0" smtClean="0">
                <a:solidFill>
                  <a:schemeClr val="bg1"/>
                </a:solidFill>
                <a:latin typeface="+mj-lt"/>
                <a:cs typeface="Times New Roman" pitchFamily="18" charset="0"/>
              </a:rPr>
              <a:t> </a:t>
            </a:r>
            <a:r>
              <a:rPr lang="vi-VN" sz="8000" dirty="0" smtClean="0">
                <a:solidFill>
                  <a:schemeClr val="bg1"/>
                </a:solidFill>
                <a:latin typeface="+mj-lt"/>
              </a:rPr>
              <a:t>Tựa </a:t>
            </a:r>
            <a:r>
              <a:rPr lang="vi-VN" sz="8000" dirty="0">
                <a:solidFill>
                  <a:schemeClr val="bg1"/>
                </a:solidFill>
                <a:latin typeface="+mj-lt"/>
              </a:rPr>
              <a:t>nai khát nguồn mạch suối trong, hồn con khao khát </a:t>
            </a:r>
            <a:r>
              <a:rPr lang="vi-VN" sz="8000" dirty="0" smtClean="0">
                <a:solidFill>
                  <a:schemeClr val="bg1"/>
                </a:solidFill>
                <a:latin typeface="+mj-lt"/>
              </a:rPr>
              <a:t>Chúa</a:t>
            </a:r>
            <a:r>
              <a:rPr lang="en-US" sz="8000" dirty="0" smtClean="0">
                <a:solidFill>
                  <a:schemeClr val="bg1"/>
                </a:solidFill>
                <a:latin typeface="+mj-lt"/>
              </a:rPr>
              <a:t> đ</a:t>
            </a:r>
            <a:r>
              <a:rPr lang="vi-VN" sz="8000" dirty="0" smtClean="0">
                <a:solidFill>
                  <a:schemeClr val="bg1"/>
                </a:solidFill>
                <a:latin typeface="+mj-lt"/>
              </a:rPr>
              <a:t>ến </a:t>
            </a:r>
            <a:r>
              <a:rPr lang="vi-VN" sz="8000" dirty="0">
                <a:solidFill>
                  <a:schemeClr val="bg1"/>
                </a:solidFill>
                <a:latin typeface="+mj-lt"/>
              </a:rPr>
              <a:t>để tưới </a:t>
            </a:r>
            <a:r>
              <a:rPr lang="vi-VN" sz="8000" dirty="0" smtClean="0">
                <a:solidFill>
                  <a:schemeClr val="bg1"/>
                </a:solidFill>
                <a:latin typeface="+mj-lt"/>
              </a:rPr>
              <a:t>g</a:t>
            </a:r>
            <a:r>
              <a:rPr lang="en-US" sz="8000" dirty="0" err="1" smtClean="0">
                <a:solidFill>
                  <a:schemeClr val="bg1"/>
                </a:solidFill>
                <a:latin typeface="+mj-lt"/>
              </a:rPr>
              <a:t>i</a:t>
            </a:r>
            <a:r>
              <a:rPr lang="vi-VN" sz="8000" dirty="0" smtClean="0">
                <a:solidFill>
                  <a:schemeClr val="bg1"/>
                </a:solidFill>
                <a:latin typeface="+mj-lt"/>
              </a:rPr>
              <a:t>ội </a:t>
            </a:r>
            <a:r>
              <a:rPr lang="vi-VN" sz="8000" dirty="0">
                <a:solidFill>
                  <a:schemeClr val="bg1"/>
                </a:solidFill>
                <a:latin typeface="+mj-lt"/>
              </a:rPr>
              <a:t>tâm hồn từ lâu khô cằn chai </a:t>
            </a:r>
            <a:r>
              <a:rPr lang="vi-VN" sz="8000" dirty="0" smtClean="0">
                <a:solidFill>
                  <a:schemeClr val="bg1"/>
                </a:solidFill>
                <a:latin typeface="+mj-lt"/>
              </a:rPr>
              <a:t>đá</a:t>
            </a:r>
            <a:r>
              <a:rPr lang="en-US" sz="8000" dirty="0" smtClean="0">
                <a:solidFill>
                  <a:srgbClr val="FFFF00"/>
                </a:solidFill>
                <a:latin typeface="+mj-lt"/>
              </a:rPr>
              <a:t>…</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52775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12192000" cy="6858000"/>
          </a:xfrm>
        </p:spPr>
        <p:txBody>
          <a:bodyPr/>
          <a:lstStyle/>
          <a:p>
            <a:pPr algn="just">
              <a:lnSpc>
                <a:spcPct val="110000"/>
              </a:lnSpc>
            </a:pPr>
            <a:r>
              <a:rPr lang="en-US" sz="8000" dirty="0" smtClean="0">
                <a:solidFill>
                  <a:srgbClr val="FFFF00"/>
                </a:solidFill>
                <a:latin typeface="+mj-lt"/>
              </a:rPr>
              <a:t>…</a:t>
            </a:r>
            <a:r>
              <a:rPr lang="en-US" sz="8000" dirty="0" smtClean="0">
                <a:solidFill>
                  <a:schemeClr val="bg1"/>
                </a:solidFill>
                <a:latin typeface="+mj-lt"/>
              </a:rPr>
              <a:t> </a:t>
            </a:r>
            <a:r>
              <a:rPr lang="vi-VN" sz="8000" dirty="0" smtClean="0">
                <a:solidFill>
                  <a:schemeClr val="bg1"/>
                </a:solidFill>
                <a:latin typeface="+mj-lt"/>
              </a:rPr>
              <a:t>Thì </a:t>
            </a:r>
            <a:r>
              <a:rPr lang="vi-VN" sz="8000" dirty="0">
                <a:solidFill>
                  <a:schemeClr val="bg1"/>
                </a:solidFill>
                <a:latin typeface="+mj-lt"/>
              </a:rPr>
              <a:t>nguyện dâng những hy sinh sống trọn một cuộc sống trung </a:t>
            </a:r>
            <a:r>
              <a:rPr lang="vi-VN" sz="8000" dirty="0" smtClean="0">
                <a:solidFill>
                  <a:schemeClr val="bg1"/>
                </a:solidFill>
                <a:latin typeface="+mj-lt"/>
              </a:rPr>
              <a:t>trinh</a:t>
            </a:r>
            <a:r>
              <a:rPr lang="en-US" sz="8000" dirty="0" smtClean="0">
                <a:solidFill>
                  <a:schemeClr val="bg1"/>
                </a:solidFill>
                <a:latin typeface="+mj-lt"/>
              </a:rPr>
              <a:t>, q</a:t>
            </a:r>
            <a:r>
              <a:rPr lang="vi-VN" sz="8000" dirty="0" smtClean="0">
                <a:solidFill>
                  <a:schemeClr val="bg1"/>
                </a:solidFill>
                <a:latin typeface="+mj-lt"/>
              </a:rPr>
              <a:t>uay </a:t>
            </a:r>
            <a:r>
              <a:rPr lang="vi-VN" sz="8000" dirty="0">
                <a:solidFill>
                  <a:schemeClr val="bg1"/>
                </a:solidFill>
                <a:latin typeface="+mj-lt"/>
              </a:rPr>
              <a:t>về suối tình thương nhận lấy ân tình.</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351470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28812" y="0"/>
            <a:ext cx="12192000" cy="6858000"/>
          </a:xfrm>
        </p:spPr>
        <p:txBody>
          <a:bodyPr/>
          <a:lstStyle/>
          <a:p>
            <a:pPr algn="just">
              <a:lnSpc>
                <a:spcPct val="92000"/>
              </a:lnSpc>
            </a:pPr>
            <a:r>
              <a:rPr lang="en-US" sz="8000" u="sng" dirty="0" err="1">
                <a:solidFill>
                  <a:srgbClr val="FFFF00"/>
                </a:solidFill>
                <a:latin typeface="+mj-lt"/>
                <a:cs typeface="Times New Roman" pitchFamily="18" charset="0"/>
              </a:rPr>
              <a:t>Đk</a:t>
            </a:r>
            <a:r>
              <a:rPr lang="en-US" sz="8000" u="sng" dirty="0">
                <a:solidFill>
                  <a:srgbClr val="FFFF00"/>
                </a:solidFill>
                <a:latin typeface="+mj-lt"/>
                <a:cs typeface="Times New Roman" pitchFamily="18" charset="0"/>
              </a:rPr>
              <a:t>:</a:t>
            </a:r>
            <a:r>
              <a:rPr lang="en-US" sz="8000" dirty="0">
                <a:solidFill>
                  <a:schemeClr val="bg1"/>
                </a:solidFill>
                <a:latin typeface="+mj-lt"/>
                <a:cs typeface="Times New Roman" pitchFamily="18" charset="0"/>
              </a:rPr>
              <a:t> </a:t>
            </a:r>
            <a:r>
              <a:rPr lang="vi-VN" sz="8000" dirty="0" smtClean="0">
                <a:solidFill>
                  <a:schemeClr val="bg1"/>
                </a:solidFill>
                <a:latin typeface="+mj-lt"/>
              </a:rPr>
              <a:t>Dâng </a:t>
            </a:r>
            <a:r>
              <a:rPr lang="vi-VN" sz="8000" dirty="0">
                <a:solidFill>
                  <a:schemeClr val="bg1"/>
                </a:solidFill>
                <a:latin typeface="+mj-lt"/>
              </a:rPr>
              <a:t>lên </a:t>
            </a:r>
            <a:r>
              <a:rPr lang="vi-VN" sz="8000" dirty="0" smtClean="0">
                <a:solidFill>
                  <a:schemeClr val="bg1"/>
                </a:solidFill>
                <a:latin typeface="+mj-lt"/>
              </a:rPr>
              <a:t>Chúa </a:t>
            </a:r>
            <a:r>
              <a:rPr lang="vi-VN" sz="8000" dirty="0">
                <a:solidFill>
                  <a:schemeClr val="bg1"/>
                </a:solidFill>
                <a:latin typeface="+mj-lt"/>
              </a:rPr>
              <a:t>của </a:t>
            </a:r>
            <a:r>
              <a:rPr lang="vi-VN" sz="8000" dirty="0" smtClean="0">
                <a:solidFill>
                  <a:schemeClr val="bg1"/>
                </a:solidFill>
                <a:latin typeface="+mj-lt"/>
              </a:rPr>
              <a:t>lễ </a:t>
            </a:r>
            <a:r>
              <a:rPr lang="vi-VN" sz="8000" dirty="0">
                <a:solidFill>
                  <a:schemeClr val="bg1"/>
                </a:solidFill>
                <a:latin typeface="+mj-lt"/>
              </a:rPr>
              <a:t>đợi </a:t>
            </a:r>
            <a:r>
              <a:rPr lang="vi-VN" sz="8000" dirty="0" smtClean="0">
                <a:solidFill>
                  <a:schemeClr val="bg1"/>
                </a:solidFill>
                <a:latin typeface="+mj-lt"/>
              </a:rPr>
              <a:t>mong</a:t>
            </a:r>
            <a:r>
              <a:rPr lang="vi-VN" sz="8000" dirty="0">
                <a:solidFill>
                  <a:schemeClr val="bg1"/>
                </a:solidFill>
                <a:latin typeface="+mj-lt"/>
              </a:rPr>
              <a:t>, dâng lên </a:t>
            </a:r>
            <a:r>
              <a:rPr lang="vi-VN" sz="8000" dirty="0" smtClean="0">
                <a:solidFill>
                  <a:schemeClr val="bg1"/>
                </a:solidFill>
                <a:latin typeface="+mj-lt"/>
              </a:rPr>
              <a:t>Chúa </a:t>
            </a:r>
            <a:r>
              <a:rPr lang="vi-VN" sz="8000" dirty="0">
                <a:solidFill>
                  <a:schemeClr val="bg1"/>
                </a:solidFill>
                <a:latin typeface="+mj-lt"/>
              </a:rPr>
              <a:t>rượu </a:t>
            </a:r>
            <a:r>
              <a:rPr lang="vi-VN" sz="8000" dirty="0" smtClean="0">
                <a:solidFill>
                  <a:schemeClr val="bg1"/>
                </a:solidFill>
                <a:latin typeface="+mj-lt"/>
              </a:rPr>
              <a:t>nho </a:t>
            </a:r>
            <a:r>
              <a:rPr lang="vi-VN" sz="8000" dirty="0">
                <a:solidFill>
                  <a:schemeClr val="bg1"/>
                </a:solidFill>
                <a:latin typeface="+mj-lt"/>
              </a:rPr>
              <a:t>cùng bánh </a:t>
            </a:r>
            <a:r>
              <a:rPr lang="vi-VN" sz="8000" dirty="0" smtClean="0">
                <a:solidFill>
                  <a:schemeClr val="bg1"/>
                </a:solidFill>
                <a:latin typeface="+mj-lt"/>
              </a:rPr>
              <a:t>miến.</a:t>
            </a:r>
            <a:r>
              <a:rPr lang="en-US" sz="8000" dirty="0">
                <a:solidFill>
                  <a:schemeClr val="bg1"/>
                </a:solidFill>
                <a:latin typeface="+mj-lt"/>
              </a:rPr>
              <a:t> </a:t>
            </a:r>
            <a:r>
              <a:rPr lang="vi-VN" sz="8000" dirty="0" smtClean="0">
                <a:solidFill>
                  <a:schemeClr val="bg1"/>
                </a:solidFill>
                <a:latin typeface="+mj-lt"/>
              </a:rPr>
              <a:t>Dâng </a:t>
            </a:r>
            <a:r>
              <a:rPr lang="vi-VN" sz="8000" dirty="0">
                <a:solidFill>
                  <a:schemeClr val="bg1"/>
                </a:solidFill>
                <a:latin typeface="+mj-lt"/>
              </a:rPr>
              <a:t>lên </a:t>
            </a:r>
            <a:r>
              <a:rPr lang="vi-VN" sz="8000" dirty="0" smtClean="0">
                <a:solidFill>
                  <a:schemeClr val="bg1"/>
                </a:solidFill>
                <a:latin typeface="+mj-lt"/>
              </a:rPr>
              <a:t>Chúa </a:t>
            </a:r>
            <a:r>
              <a:rPr lang="vi-VN" sz="8000" dirty="0">
                <a:solidFill>
                  <a:schemeClr val="bg1"/>
                </a:solidFill>
                <a:latin typeface="+mj-lt"/>
              </a:rPr>
              <a:t>của </a:t>
            </a:r>
            <a:r>
              <a:rPr lang="vi-VN" sz="8000" dirty="0" smtClean="0">
                <a:solidFill>
                  <a:schemeClr val="bg1"/>
                </a:solidFill>
                <a:latin typeface="+mj-lt"/>
              </a:rPr>
              <a:t>lễ </a:t>
            </a:r>
            <a:r>
              <a:rPr lang="en-US" sz="8000" dirty="0" err="1" smtClean="0">
                <a:solidFill>
                  <a:schemeClr val="bg1"/>
                </a:solidFill>
                <a:latin typeface="+mj-lt"/>
              </a:rPr>
              <a:t>cậy</a:t>
            </a:r>
            <a:r>
              <a:rPr lang="en-US" sz="8000" dirty="0" smtClean="0">
                <a:solidFill>
                  <a:schemeClr val="bg1"/>
                </a:solidFill>
                <a:latin typeface="+mj-lt"/>
              </a:rPr>
              <a:t> </a:t>
            </a:r>
            <a:r>
              <a:rPr lang="en-US" sz="8000" dirty="0" err="1" smtClean="0">
                <a:solidFill>
                  <a:schemeClr val="bg1"/>
                </a:solidFill>
                <a:latin typeface="+mj-lt"/>
              </a:rPr>
              <a:t>trông</a:t>
            </a:r>
            <a:r>
              <a:rPr lang="en-US" sz="8000" dirty="0" smtClean="0">
                <a:solidFill>
                  <a:schemeClr val="bg1"/>
                </a:solidFill>
                <a:latin typeface="+mj-lt"/>
              </a:rPr>
              <a:t>, d</a:t>
            </a:r>
            <a:r>
              <a:rPr lang="vi-VN" sz="8000" dirty="0" smtClean="0">
                <a:solidFill>
                  <a:schemeClr val="bg1"/>
                </a:solidFill>
                <a:latin typeface="+mj-lt"/>
              </a:rPr>
              <a:t>âng </a:t>
            </a:r>
            <a:r>
              <a:rPr lang="vi-VN" sz="8000" dirty="0">
                <a:solidFill>
                  <a:schemeClr val="bg1"/>
                </a:solidFill>
                <a:latin typeface="+mj-lt"/>
              </a:rPr>
              <a:t>lên </a:t>
            </a:r>
            <a:r>
              <a:rPr lang="vi-VN" sz="8000" dirty="0" smtClean="0">
                <a:solidFill>
                  <a:schemeClr val="bg1"/>
                </a:solidFill>
                <a:latin typeface="+mj-lt"/>
              </a:rPr>
              <a:t>Chúa </a:t>
            </a:r>
            <a:r>
              <a:rPr lang="vi-VN" sz="8000" dirty="0">
                <a:solidFill>
                  <a:schemeClr val="bg1"/>
                </a:solidFill>
                <a:latin typeface="+mj-lt"/>
              </a:rPr>
              <a:t>trọn </a:t>
            </a:r>
            <a:r>
              <a:rPr lang="en-US" sz="8000" dirty="0">
                <a:solidFill>
                  <a:schemeClr val="bg1"/>
                </a:solidFill>
                <a:latin typeface="+mj-lt"/>
              </a:rPr>
              <a:t>t</a:t>
            </a:r>
            <a:r>
              <a:rPr lang="vi-VN" sz="8000" dirty="0" smtClean="0">
                <a:solidFill>
                  <a:schemeClr val="bg1"/>
                </a:solidFill>
                <a:latin typeface="+mj-lt"/>
              </a:rPr>
              <a:t>ấm </a:t>
            </a:r>
            <a:r>
              <a:rPr lang="vi-VN" sz="8000" dirty="0">
                <a:solidFill>
                  <a:schemeClr val="bg1"/>
                </a:solidFill>
                <a:latin typeface="+mj-lt"/>
              </a:rPr>
              <a:t>lòng </a:t>
            </a:r>
            <a:r>
              <a:rPr lang="vi-VN" sz="8000" dirty="0" smtClean="0">
                <a:solidFill>
                  <a:schemeClr val="bg1"/>
                </a:solidFill>
                <a:latin typeface="+mj-lt"/>
              </a:rPr>
              <a:t>son</a:t>
            </a:r>
            <a:r>
              <a:rPr lang="vi-VN" sz="8000" dirty="0">
                <a:solidFill>
                  <a:schemeClr val="bg1"/>
                </a:solidFill>
                <a:latin typeface="+mj-lt"/>
              </a:rPr>
              <a:t>.</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3482219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697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55700"/>
            <a:ext cx="12192000" cy="4114800"/>
          </a:xfrm>
        </p:spPr>
        <p:txBody>
          <a:bodyPr rtlCol="0">
            <a:noAutofit/>
          </a:bodyPr>
          <a:lstStyle/>
          <a:p>
            <a:pPr eaLnBrk="1" fontAlgn="auto" hangingPunct="1">
              <a:lnSpc>
                <a:spcPct val="90000"/>
              </a:lnSpc>
              <a:spcAft>
                <a:spcPts val="0"/>
              </a:spcAft>
              <a:defRPr/>
            </a:pPr>
            <a:r>
              <a:rPr lang="en-US" sz="8000" dirty="0" smtClean="0">
                <a:solidFill>
                  <a:srgbClr val="FFFF00"/>
                </a:solidFill>
                <a:latin typeface="+mj-lt"/>
                <a:ea typeface="Tahoma" pitchFamily="34" charset="0"/>
                <a:cs typeface="Times New Roman" pitchFamily="18" charset="0"/>
              </a:rPr>
              <a:t>Ca </a:t>
            </a:r>
            <a:r>
              <a:rPr lang="en-US" sz="8000" dirty="0" err="1" smtClean="0">
                <a:solidFill>
                  <a:srgbClr val="FFFF00"/>
                </a:solidFill>
                <a:latin typeface="+mj-lt"/>
                <a:ea typeface="Tahoma" pitchFamily="34" charset="0"/>
                <a:cs typeface="Times New Roman" pitchFamily="18" charset="0"/>
              </a:rPr>
              <a:t>Nguyện</a:t>
            </a:r>
            <a:r>
              <a:rPr lang="en-US" sz="8000" dirty="0" smtClean="0">
                <a:solidFill>
                  <a:srgbClr val="FFFF00"/>
                </a:solidFill>
                <a:latin typeface="+mj-lt"/>
                <a:ea typeface="Tahoma" pitchFamily="34" charset="0"/>
                <a:cs typeface="Times New Roman" pitchFamily="18" charset="0"/>
              </a:rPr>
              <a:t> </a:t>
            </a:r>
            <a:r>
              <a:rPr lang="en-US" sz="8000" dirty="0" err="1" smtClean="0">
                <a:solidFill>
                  <a:srgbClr val="FFFF00"/>
                </a:solidFill>
                <a:latin typeface="+mj-lt"/>
                <a:ea typeface="Tahoma" pitchFamily="34" charset="0"/>
                <a:cs typeface="Times New Roman" pitchFamily="18" charset="0"/>
              </a:rPr>
              <a:t>Hiệp</a:t>
            </a:r>
            <a:r>
              <a:rPr lang="en-US" sz="8000" dirty="0" smtClean="0">
                <a:solidFill>
                  <a:srgbClr val="FFFF00"/>
                </a:solidFill>
                <a:latin typeface="+mj-lt"/>
                <a:ea typeface="Tahoma" pitchFamily="34" charset="0"/>
                <a:cs typeface="Times New Roman" pitchFamily="18" charset="0"/>
              </a:rPr>
              <a:t> </a:t>
            </a:r>
            <a:r>
              <a:rPr lang="en-US" sz="8000" dirty="0" err="1">
                <a:solidFill>
                  <a:srgbClr val="FFFF00"/>
                </a:solidFill>
                <a:latin typeface="+mj-lt"/>
                <a:ea typeface="Tahoma" pitchFamily="34" charset="0"/>
                <a:cs typeface="Times New Roman" pitchFamily="18" charset="0"/>
              </a:rPr>
              <a:t>Lễ</a:t>
            </a:r>
            <a:endParaRPr lang="en-US" sz="8000" dirty="0">
              <a:solidFill>
                <a:srgbClr val="FFFF00"/>
              </a:solidFill>
              <a:latin typeface="+mj-lt"/>
              <a:ea typeface="Tahoma" pitchFamily="34" charset="0"/>
              <a:cs typeface="Times New Roman" pitchFamily="18" charset="0"/>
            </a:endParaRPr>
          </a:p>
          <a:p>
            <a:pPr eaLnBrk="1" fontAlgn="auto" hangingPunct="1">
              <a:lnSpc>
                <a:spcPct val="90000"/>
              </a:lnSpc>
              <a:spcAft>
                <a:spcPts val="0"/>
              </a:spcAft>
              <a:defRPr/>
            </a:pPr>
            <a:r>
              <a:rPr lang="en-US" sz="10000" dirty="0" smtClean="0">
                <a:solidFill>
                  <a:srgbClr val="FFFF00"/>
                </a:solidFill>
                <a:latin typeface="+mj-lt"/>
                <a:ea typeface="Tahoma" pitchFamily="34" charset="0"/>
                <a:cs typeface="Times New Roman" pitchFamily="18" charset="0"/>
              </a:rPr>
              <a:t>HẠT MƯA THÁNH ÂN</a:t>
            </a:r>
          </a:p>
          <a:p>
            <a:pPr eaLnBrk="1" fontAlgn="auto" hangingPunct="1">
              <a:lnSpc>
                <a:spcPct val="90000"/>
              </a:lnSpc>
              <a:spcAft>
                <a:spcPts val="0"/>
              </a:spcAft>
              <a:defRPr/>
            </a:pPr>
            <a:r>
              <a:rPr lang="en-US" sz="6000" i="1" dirty="0" err="1" smtClean="0">
                <a:solidFill>
                  <a:schemeClr val="bg1"/>
                </a:solidFill>
                <a:latin typeface="+mj-lt"/>
                <a:ea typeface="Tahoma" pitchFamily="34" charset="0"/>
                <a:cs typeface="Times New Roman" pitchFamily="18" charset="0"/>
              </a:rPr>
              <a:t>Thế</a:t>
            </a:r>
            <a:r>
              <a:rPr lang="en-US" sz="6000" i="1" dirty="0" smtClean="0">
                <a:solidFill>
                  <a:schemeClr val="bg1"/>
                </a:solidFill>
                <a:latin typeface="+mj-lt"/>
                <a:ea typeface="Tahoma" pitchFamily="34" charset="0"/>
                <a:cs typeface="Times New Roman" pitchFamily="18" charset="0"/>
              </a:rPr>
              <a:t> </a:t>
            </a:r>
            <a:r>
              <a:rPr lang="en-US" sz="6000" i="1" dirty="0" err="1" smtClean="0">
                <a:solidFill>
                  <a:schemeClr val="bg1"/>
                </a:solidFill>
                <a:latin typeface="+mj-lt"/>
                <a:ea typeface="Tahoma" pitchFamily="34" charset="0"/>
                <a:cs typeface="Times New Roman" pitchFamily="18" charset="0"/>
              </a:rPr>
              <a:t>Thông</a:t>
            </a:r>
            <a:endParaRPr lang="en-US" sz="6000" i="1" dirty="0">
              <a:solidFill>
                <a:schemeClr val="bg1"/>
              </a:solidFill>
              <a:latin typeface="+mj-lt"/>
              <a:ea typeface="Tahoma" pitchFamily="34" charset="0"/>
              <a:cs typeface="Times New Roman" pitchFamily="18" charset="0"/>
            </a:endParaRPr>
          </a:p>
        </p:txBody>
      </p:sp>
      <p:pic>
        <p:nvPicPr>
          <p:cNvPr id="4" name="Picture 3">
            <a:extLst>
              <a:ext uri="{FF2B5EF4-FFF2-40B4-BE49-F238E27FC236}">
                <a16:creationId xmlns="" xmlns:a16="http://schemas.microsoft.com/office/drawing/2014/main" id="{060886A4-F141-BA94-8406-31D9569E3229}"/>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detail="0"/>
                    </a14:imgEffect>
                  </a14:imgLayer>
                </a14:imgProps>
              </a:ext>
              <a:ext uri="{28A0092B-C50C-407E-A947-70E740481C1C}">
                <a14:useLocalDpi xmlns:a14="http://schemas.microsoft.com/office/drawing/2010/main" val="0"/>
              </a:ext>
            </a:extLst>
          </a:blip>
          <a:stretch>
            <a:fillRect/>
          </a:stretch>
        </p:blipFill>
        <p:spPr>
          <a:xfrm>
            <a:off x="2586670" y="5361787"/>
            <a:ext cx="7286834" cy="1373948"/>
          </a:xfrm>
          <a:prstGeom prst="rect">
            <a:avLst/>
          </a:prstGeom>
        </p:spPr>
      </p:pic>
      <p:sp>
        <p:nvSpPr>
          <p:cNvPr id="5" name="TextBox 4">
            <a:extLst>
              <a:ext uri="{FF2B5EF4-FFF2-40B4-BE49-F238E27FC236}">
                <a16:creationId xmlns="" xmlns:a16="http://schemas.microsoft.com/office/drawing/2014/main" id="{7AF50687-2214-5AF5-C9C1-6CE89762D497}"/>
              </a:ext>
            </a:extLst>
          </p:cNvPr>
          <p:cNvSpPr txBox="1"/>
          <p:nvPr/>
        </p:nvSpPr>
        <p:spPr>
          <a:xfrm>
            <a:off x="3284204" y="5560567"/>
            <a:ext cx="5876434" cy="1015663"/>
          </a:xfrm>
          <a:prstGeom prst="rect">
            <a:avLst/>
          </a:prstGeom>
          <a:noFill/>
        </p:spPr>
        <p:txBody>
          <a:bodyPr wrap="square">
            <a:spAutoFit/>
          </a:bodyPr>
          <a:lstStyle/>
          <a:p>
            <a:pPr algn="ctr"/>
            <a:r>
              <a:rPr lang="en-US" sz="3000" b="1" dirty="0">
                <a:solidFill>
                  <a:srgbClr val="72024D"/>
                </a:solidFill>
              </a:rPr>
              <a:t>CA ĐOÀN PHANXICO XAVIE</a:t>
            </a:r>
          </a:p>
          <a:p>
            <a:pPr algn="ctr"/>
            <a:r>
              <a:rPr lang="en-US" sz="3000" b="1" dirty="0">
                <a:solidFill>
                  <a:srgbClr val="72024D"/>
                </a:solidFill>
              </a:rPr>
              <a:t>GIÁO XỨ THIÊN ÂN</a:t>
            </a:r>
          </a:p>
        </p:txBody>
      </p:sp>
    </p:spTree>
    <p:extLst>
      <p:ext uri="{BB962C8B-B14F-4D97-AF65-F5344CB8AC3E}">
        <p14:creationId xmlns:p14="http://schemas.microsoft.com/office/powerpoint/2010/main" val="31195145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438410"/>
            <a:ext cx="12192000" cy="6419589"/>
          </a:xfrm>
        </p:spPr>
        <p:txBody>
          <a:bodyPr/>
          <a:lstStyle/>
          <a:p>
            <a:pPr algn="just">
              <a:lnSpc>
                <a:spcPct val="110000"/>
              </a:lnSpc>
            </a:pPr>
            <a:r>
              <a:rPr lang="en-US" sz="8000" u="sng" dirty="0" smtClean="0">
                <a:solidFill>
                  <a:srgbClr val="FFFF00"/>
                </a:solidFill>
                <a:latin typeface="+mj-lt"/>
                <a:cs typeface="Times New Roman" pitchFamily="18" charset="0"/>
              </a:rPr>
              <a:t>Tk1:</a:t>
            </a:r>
            <a:r>
              <a:rPr lang="en-US" sz="8000" dirty="0">
                <a:solidFill>
                  <a:srgbClr val="FFFF00"/>
                </a:solidFill>
                <a:latin typeface="+mj-lt"/>
                <a:cs typeface="Times New Roman" pitchFamily="18" charset="0"/>
              </a:rPr>
              <a:t> </a:t>
            </a:r>
            <a:r>
              <a:rPr lang="vi-VN" sz="8000" dirty="0" smtClean="0">
                <a:solidFill>
                  <a:schemeClr val="bg1"/>
                </a:solidFill>
                <a:latin typeface="+mj-lt"/>
              </a:rPr>
              <a:t>Trần </a:t>
            </a:r>
            <a:r>
              <a:rPr lang="vi-VN" sz="8000" dirty="0">
                <a:solidFill>
                  <a:schemeClr val="bg1"/>
                </a:solidFill>
                <a:latin typeface="+mj-lt"/>
              </a:rPr>
              <a:t>gian đang cằn </a:t>
            </a:r>
            <a:r>
              <a:rPr lang="vi-VN" sz="8000" dirty="0" smtClean="0">
                <a:solidFill>
                  <a:schemeClr val="bg1"/>
                </a:solidFill>
                <a:latin typeface="+mj-lt"/>
              </a:rPr>
              <a:t>khô</a:t>
            </a:r>
            <a:r>
              <a:rPr lang="en-US" sz="8000" dirty="0" smtClean="0">
                <a:solidFill>
                  <a:schemeClr val="bg1"/>
                </a:solidFill>
                <a:latin typeface="+mj-lt"/>
              </a:rPr>
              <a:t>, t</a:t>
            </a:r>
            <a:r>
              <a:rPr lang="vi-VN" sz="8000" dirty="0" smtClean="0">
                <a:solidFill>
                  <a:schemeClr val="bg1"/>
                </a:solidFill>
                <a:latin typeface="+mj-lt"/>
              </a:rPr>
              <a:t>rần </a:t>
            </a:r>
            <a:r>
              <a:rPr lang="vi-VN" sz="8000" dirty="0">
                <a:solidFill>
                  <a:schemeClr val="bg1"/>
                </a:solidFill>
                <a:latin typeface="+mj-lt"/>
              </a:rPr>
              <a:t>gian bao đêm chờ </a:t>
            </a:r>
            <a:r>
              <a:rPr lang="vi-VN" sz="8000" dirty="0" smtClean="0">
                <a:solidFill>
                  <a:schemeClr val="bg1"/>
                </a:solidFill>
                <a:latin typeface="+mj-lt"/>
              </a:rPr>
              <a:t>mong</a:t>
            </a:r>
            <a:r>
              <a:rPr lang="en-US" sz="8000" dirty="0" smtClean="0">
                <a:solidFill>
                  <a:schemeClr val="bg1"/>
                </a:solidFill>
                <a:latin typeface="+mj-lt"/>
              </a:rPr>
              <a:t>.</a:t>
            </a:r>
            <a:r>
              <a:rPr lang="vi-VN" sz="8000" dirty="0" smtClean="0">
                <a:solidFill>
                  <a:schemeClr val="bg1"/>
                </a:solidFill>
                <a:latin typeface="+mj-lt"/>
              </a:rPr>
              <a:t> </a:t>
            </a:r>
            <a:r>
              <a:rPr lang="vi-VN" sz="8000" dirty="0">
                <a:solidFill>
                  <a:schemeClr val="bg1"/>
                </a:solidFill>
                <a:latin typeface="+mj-lt"/>
              </a:rPr>
              <a:t>Trời cao xin đổ mưa Đấng Cứu Tinh cho </a:t>
            </a:r>
            <a:r>
              <a:rPr lang="vi-VN" sz="8000" dirty="0" smtClean="0">
                <a:solidFill>
                  <a:schemeClr val="bg1"/>
                </a:solidFill>
                <a:latin typeface="+mj-lt"/>
              </a:rPr>
              <a:t>đời</a:t>
            </a:r>
            <a:r>
              <a:rPr lang="en-US" sz="8000" dirty="0" smtClean="0">
                <a:solidFill>
                  <a:srgbClr val="FFFF00"/>
                </a:solidFill>
                <a:latin typeface="+mj-lt"/>
              </a:rPr>
              <a:t>…</a:t>
            </a:r>
            <a:endParaRPr lang="vi-VN"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96726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601249"/>
            <a:ext cx="12192000" cy="5736921"/>
          </a:xfrm>
        </p:spPr>
        <p:txBody>
          <a:bodyPr/>
          <a:lstStyle/>
          <a:p>
            <a:pPr algn="just">
              <a:lnSpc>
                <a:spcPct val="110000"/>
              </a:lnSpc>
            </a:pPr>
            <a:r>
              <a:rPr lang="en-US" sz="8000" dirty="0" smtClean="0">
                <a:solidFill>
                  <a:srgbClr val="FFFF00"/>
                </a:solidFill>
                <a:latin typeface="+mj-lt"/>
              </a:rPr>
              <a:t>…</a:t>
            </a:r>
            <a:r>
              <a:rPr lang="en-US" sz="8000" dirty="0" smtClean="0">
                <a:solidFill>
                  <a:schemeClr val="bg1"/>
                </a:solidFill>
                <a:latin typeface="+mj-lt"/>
              </a:rPr>
              <a:t> </a:t>
            </a:r>
            <a:r>
              <a:rPr lang="vi-VN" sz="8000" dirty="0" smtClean="0">
                <a:solidFill>
                  <a:schemeClr val="bg1"/>
                </a:solidFill>
                <a:latin typeface="+mj-lt"/>
              </a:rPr>
              <a:t>Hồn </a:t>
            </a:r>
            <a:r>
              <a:rPr lang="vi-VN" sz="8000" dirty="0">
                <a:solidFill>
                  <a:schemeClr val="bg1"/>
                </a:solidFill>
                <a:latin typeface="+mj-lt"/>
              </a:rPr>
              <a:t>con từ lâu nứt khô </a:t>
            </a:r>
            <a:r>
              <a:rPr lang="en-US" sz="8000" dirty="0" smtClean="0">
                <a:solidFill>
                  <a:schemeClr val="bg1"/>
                </a:solidFill>
                <a:latin typeface="+mj-lt"/>
              </a:rPr>
              <a:t>v</a:t>
            </a:r>
            <a:r>
              <a:rPr lang="vi-VN" sz="8000" dirty="0" smtClean="0">
                <a:solidFill>
                  <a:schemeClr val="bg1"/>
                </a:solidFill>
                <a:latin typeface="+mj-lt"/>
              </a:rPr>
              <a:t>ì </a:t>
            </a:r>
            <a:r>
              <a:rPr lang="vi-VN" sz="8000" dirty="0">
                <a:solidFill>
                  <a:schemeClr val="bg1"/>
                </a:solidFill>
                <a:latin typeface="+mj-lt"/>
              </a:rPr>
              <a:t>thân trầm luân đắm mê </a:t>
            </a:r>
            <a:r>
              <a:rPr lang="en-US" sz="8000" dirty="0" smtClean="0">
                <a:solidFill>
                  <a:schemeClr val="bg1"/>
                </a:solidFill>
                <a:latin typeface="+mj-lt"/>
              </a:rPr>
              <a:t>n</a:t>
            </a:r>
            <a:r>
              <a:rPr lang="vi-VN" sz="8000" dirty="0" smtClean="0">
                <a:solidFill>
                  <a:schemeClr val="bg1"/>
                </a:solidFill>
                <a:latin typeface="+mj-lt"/>
              </a:rPr>
              <a:t>guyện </a:t>
            </a:r>
            <a:r>
              <a:rPr lang="vi-VN" sz="8000" dirty="0">
                <a:solidFill>
                  <a:schemeClr val="bg1"/>
                </a:solidFill>
                <a:latin typeface="+mj-lt"/>
              </a:rPr>
              <a:t>mưa hồng ân về thấm vết nẻ tâm trí </a:t>
            </a:r>
            <a:r>
              <a:rPr lang="vi-VN" sz="8000" dirty="0" smtClean="0">
                <a:solidFill>
                  <a:schemeClr val="bg1"/>
                </a:solidFill>
                <a:latin typeface="+mj-lt"/>
              </a:rPr>
              <a:t>con</a:t>
            </a:r>
            <a:r>
              <a:rPr lang="en-US" sz="8000" dirty="0" smtClean="0">
                <a:solidFill>
                  <a:schemeClr val="bg1"/>
                </a:solidFill>
                <a:latin typeface="+mj-lt"/>
              </a:rPr>
              <a:t>.</a:t>
            </a:r>
            <a:endParaRPr lang="vi-VN"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155935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313151"/>
            <a:ext cx="12192000" cy="6544848"/>
          </a:xfrm>
        </p:spPr>
        <p:txBody>
          <a:bodyPr/>
          <a:lstStyle/>
          <a:p>
            <a:pPr algn="just">
              <a:lnSpc>
                <a:spcPct val="110000"/>
              </a:lnSpc>
            </a:pPr>
            <a:r>
              <a:rPr lang="en-US" sz="7400" b="1" u="sng" dirty="0" err="1">
                <a:solidFill>
                  <a:srgbClr val="FFFF00"/>
                </a:solidFill>
                <a:latin typeface="+mj-lt"/>
                <a:cs typeface="Times New Roman" pitchFamily="18" charset="0"/>
              </a:rPr>
              <a:t>Đk</a:t>
            </a:r>
            <a:r>
              <a:rPr lang="en-US" sz="7400" b="1" u="sng" dirty="0">
                <a:solidFill>
                  <a:srgbClr val="FFFF00"/>
                </a:solidFill>
                <a:latin typeface="+mj-lt"/>
                <a:cs typeface="Times New Roman" pitchFamily="18" charset="0"/>
              </a:rPr>
              <a:t>:</a:t>
            </a:r>
            <a:r>
              <a:rPr lang="en-US" sz="7400" b="1" dirty="0">
                <a:solidFill>
                  <a:schemeClr val="bg1"/>
                </a:solidFill>
                <a:latin typeface="+mj-lt"/>
                <a:cs typeface="Times New Roman" pitchFamily="18" charset="0"/>
              </a:rPr>
              <a:t> </a:t>
            </a:r>
            <a:r>
              <a:rPr lang="vi-VN" sz="7400" b="1" dirty="0" smtClean="0">
                <a:solidFill>
                  <a:schemeClr val="bg1"/>
                </a:solidFill>
                <a:latin typeface="+mj-lt"/>
              </a:rPr>
              <a:t>Con </a:t>
            </a:r>
            <a:r>
              <a:rPr lang="vi-VN" sz="7400" b="1" dirty="0">
                <a:solidFill>
                  <a:schemeClr val="bg1"/>
                </a:solidFill>
                <a:latin typeface="+mj-lt"/>
              </a:rPr>
              <a:t>như là đất đã lâu cằn </a:t>
            </a:r>
            <a:r>
              <a:rPr lang="vi-VN" sz="7400" b="1" dirty="0" smtClean="0">
                <a:solidFill>
                  <a:schemeClr val="bg1"/>
                </a:solidFill>
                <a:latin typeface="+mj-lt"/>
              </a:rPr>
              <a:t>khô</a:t>
            </a:r>
            <a:r>
              <a:rPr lang="en-US" sz="7400" b="1" dirty="0" smtClean="0">
                <a:solidFill>
                  <a:schemeClr val="bg1"/>
                </a:solidFill>
                <a:latin typeface="+mj-lt"/>
              </a:rPr>
              <a:t>,</a:t>
            </a:r>
            <a:r>
              <a:rPr lang="vi-VN" sz="7400" b="1" dirty="0" smtClean="0">
                <a:solidFill>
                  <a:schemeClr val="bg1"/>
                </a:solidFill>
                <a:latin typeface="+mj-lt"/>
              </a:rPr>
              <a:t> </a:t>
            </a:r>
            <a:r>
              <a:rPr lang="vi-VN" sz="7400" b="1" dirty="0">
                <a:solidFill>
                  <a:schemeClr val="bg1"/>
                </a:solidFill>
                <a:latin typeface="+mj-lt"/>
              </a:rPr>
              <a:t>Chúa như là mưa tưới cho đời </a:t>
            </a:r>
            <a:r>
              <a:rPr lang="vi-VN" sz="7400" b="1" dirty="0" smtClean="0">
                <a:solidFill>
                  <a:schemeClr val="bg1"/>
                </a:solidFill>
                <a:latin typeface="+mj-lt"/>
              </a:rPr>
              <a:t>con</a:t>
            </a:r>
            <a:r>
              <a:rPr lang="en-US" sz="7400" b="1" dirty="0" smtClean="0">
                <a:solidFill>
                  <a:schemeClr val="bg1"/>
                </a:solidFill>
                <a:latin typeface="+mj-lt"/>
              </a:rPr>
              <a:t>.</a:t>
            </a:r>
            <a:r>
              <a:rPr lang="vi-VN" sz="7400" b="1" dirty="0" smtClean="0">
                <a:solidFill>
                  <a:schemeClr val="bg1"/>
                </a:solidFill>
                <a:latin typeface="+mj-lt"/>
              </a:rPr>
              <a:t> </a:t>
            </a:r>
            <a:r>
              <a:rPr lang="vi-VN" sz="7400" b="1" dirty="0">
                <a:solidFill>
                  <a:schemeClr val="bg1"/>
                </a:solidFill>
                <a:latin typeface="+mj-lt"/>
              </a:rPr>
              <a:t>Ôi từng giọt mưa rơi trên đất khô cằn </a:t>
            </a:r>
            <a:r>
              <a:rPr lang="en-US" sz="7400" b="1" dirty="0" smtClean="0">
                <a:solidFill>
                  <a:schemeClr val="bg1"/>
                </a:solidFill>
                <a:latin typeface="+mj-lt"/>
              </a:rPr>
              <a:t>n</a:t>
            </a:r>
            <a:r>
              <a:rPr lang="vi-VN" sz="7400" b="1" dirty="0" smtClean="0">
                <a:solidFill>
                  <a:schemeClr val="bg1"/>
                </a:solidFill>
                <a:latin typeface="+mj-lt"/>
              </a:rPr>
              <a:t>hư </a:t>
            </a:r>
            <a:r>
              <a:rPr lang="vi-VN" sz="7400" b="1" dirty="0">
                <a:solidFill>
                  <a:schemeClr val="bg1"/>
                </a:solidFill>
                <a:latin typeface="+mj-lt"/>
              </a:rPr>
              <a:t>triệu hồng ân làm nở hoa ân tình</a:t>
            </a:r>
            <a:r>
              <a:rPr lang="vi-VN" sz="7400" b="1" dirty="0" smtClean="0">
                <a:solidFill>
                  <a:schemeClr val="bg1"/>
                </a:solidFill>
                <a:latin typeface="+mj-lt"/>
              </a:rPr>
              <a:t>.</a:t>
            </a:r>
            <a:endParaRPr lang="en-US" sz="74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1353371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55700"/>
            <a:ext cx="12192000" cy="4114800"/>
          </a:xfrm>
        </p:spPr>
        <p:txBody>
          <a:bodyPr rtlCol="0">
            <a:noAutofit/>
          </a:bodyPr>
          <a:lstStyle/>
          <a:p>
            <a:pPr eaLnBrk="1" fontAlgn="auto" hangingPunct="1">
              <a:lnSpc>
                <a:spcPct val="90000"/>
              </a:lnSpc>
              <a:spcAft>
                <a:spcPts val="0"/>
              </a:spcAft>
              <a:defRPr/>
            </a:pPr>
            <a:r>
              <a:rPr lang="en-US" sz="8000" dirty="0" smtClean="0">
                <a:solidFill>
                  <a:srgbClr val="FFFF00"/>
                </a:solidFill>
                <a:latin typeface="+mj-lt"/>
                <a:ea typeface="Tahoma" pitchFamily="34" charset="0"/>
                <a:cs typeface="Times New Roman" pitchFamily="18" charset="0"/>
              </a:rPr>
              <a:t>Ca </a:t>
            </a:r>
            <a:r>
              <a:rPr lang="en-US" sz="8000" dirty="0" err="1">
                <a:solidFill>
                  <a:srgbClr val="FFFF00"/>
                </a:solidFill>
                <a:latin typeface="+mj-lt"/>
                <a:ea typeface="Tahoma" pitchFamily="34" charset="0"/>
                <a:cs typeface="Times New Roman" pitchFamily="18" charset="0"/>
              </a:rPr>
              <a:t>Nhập</a:t>
            </a:r>
            <a:r>
              <a:rPr lang="en-US" sz="8000" dirty="0">
                <a:solidFill>
                  <a:srgbClr val="FFFF00"/>
                </a:solidFill>
                <a:latin typeface="+mj-lt"/>
                <a:ea typeface="Tahoma" pitchFamily="34" charset="0"/>
                <a:cs typeface="Times New Roman" pitchFamily="18" charset="0"/>
              </a:rPr>
              <a:t> </a:t>
            </a:r>
            <a:r>
              <a:rPr lang="en-US" sz="8000" dirty="0" err="1">
                <a:solidFill>
                  <a:srgbClr val="FFFF00"/>
                </a:solidFill>
                <a:latin typeface="+mj-lt"/>
                <a:ea typeface="Tahoma" pitchFamily="34" charset="0"/>
                <a:cs typeface="Times New Roman" pitchFamily="18" charset="0"/>
              </a:rPr>
              <a:t>Lễ</a:t>
            </a:r>
            <a:endParaRPr lang="en-US" sz="8000" dirty="0">
              <a:solidFill>
                <a:srgbClr val="FFFF00"/>
              </a:solidFill>
              <a:latin typeface="+mj-lt"/>
              <a:ea typeface="Tahoma" pitchFamily="34" charset="0"/>
              <a:cs typeface="Times New Roman" pitchFamily="18" charset="0"/>
            </a:endParaRPr>
          </a:p>
          <a:p>
            <a:pPr eaLnBrk="1" fontAlgn="auto" hangingPunct="1">
              <a:lnSpc>
                <a:spcPct val="90000"/>
              </a:lnSpc>
              <a:spcAft>
                <a:spcPts val="0"/>
              </a:spcAft>
              <a:defRPr/>
            </a:pPr>
            <a:r>
              <a:rPr lang="en-US" sz="10000" dirty="0" smtClean="0">
                <a:solidFill>
                  <a:srgbClr val="FFFF00"/>
                </a:solidFill>
                <a:latin typeface="+mj-lt"/>
                <a:ea typeface="Tahoma" pitchFamily="34" charset="0"/>
                <a:cs typeface="Times New Roman" pitchFamily="18" charset="0"/>
              </a:rPr>
              <a:t>TRỜI CAO</a:t>
            </a:r>
          </a:p>
          <a:p>
            <a:pPr eaLnBrk="1" fontAlgn="auto" hangingPunct="1">
              <a:lnSpc>
                <a:spcPct val="90000"/>
              </a:lnSpc>
              <a:spcAft>
                <a:spcPts val="0"/>
              </a:spcAft>
              <a:defRPr/>
            </a:pPr>
            <a:r>
              <a:rPr lang="en-US" sz="6000" i="1" dirty="0" err="1" smtClean="0">
                <a:solidFill>
                  <a:schemeClr val="bg1"/>
                </a:solidFill>
                <a:latin typeface="+mj-lt"/>
                <a:ea typeface="Tahoma" pitchFamily="34" charset="0"/>
                <a:cs typeface="Times New Roman" pitchFamily="18" charset="0"/>
              </a:rPr>
              <a:t>Duy</a:t>
            </a:r>
            <a:r>
              <a:rPr lang="en-US" sz="6000" i="1" dirty="0" smtClean="0">
                <a:solidFill>
                  <a:schemeClr val="bg1"/>
                </a:solidFill>
                <a:latin typeface="+mj-lt"/>
                <a:ea typeface="Tahoma" pitchFamily="34" charset="0"/>
                <a:cs typeface="Times New Roman" pitchFamily="18" charset="0"/>
              </a:rPr>
              <a:t> </a:t>
            </a:r>
            <a:r>
              <a:rPr lang="en-US" sz="6000" i="1" dirty="0" err="1" smtClean="0">
                <a:solidFill>
                  <a:schemeClr val="bg1"/>
                </a:solidFill>
                <a:latin typeface="+mj-lt"/>
                <a:ea typeface="Tahoma" pitchFamily="34" charset="0"/>
                <a:cs typeface="Times New Roman" pitchFamily="18" charset="0"/>
              </a:rPr>
              <a:t>Tân</a:t>
            </a:r>
            <a:endParaRPr lang="en-US" sz="6000" i="1" dirty="0">
              <a:solidFill>
                <a:schemeClr val="bg1"/>
              </a:solidFill>
              <a:latin typeface="+mj-lt"/>
              <a:ea typeface="Tahoma" pitchFamily="34" charset="0"/>
              <a:cs typeface="Times New Roman" pitchFamily="18" charset="0"/>
            </a:endParaRPr>
          </a:p>
        </p:txBody>
      </p:sp>
      <p:pic>
        <p:nvPicPr>
          <p:cNvPr id="4" name="Picture 3">
            <a:extLst>
              <a:ext uri="{FF2B5EF4-FFF2-40B4-BE49-F238E27FC236}">
                <a16:creationId xmlns="" xmlns:a16="http://schemas.microsoft.com/office/drawing/2014/main" id="{060886A4-F141-BA94-8406-31D9569E3229}"/>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detail="0"/>
                    </a14:imgEffect>
                  </a14:imgLayer>
                </a14:imgProps>
              </a:ext>
              <a:ext uri="{28A0092B-C50C-407E-A947-70E740481C1C}">
                <a14:useLocalDpi xmlns:a14="http://schemas.microsoft.com/office/drawing/2010/main" val="0"/>
              </a:ext>
            </a:extLst>
          </a:blip>
          <a:stretch>
            <a:fillRect/>
          </a:stretch>
        </p:blipFill>
        <p:spPr>
          <a:xfrm>
            <a:off x="2711930" y="5424417"/>
            <a:ext cx="7286834" cy="1373948"/>
          </a:xfrm>
          <a:prstGeom prst="rect">
            <a:avLst/>
          </a:prstGeom>
        </p:spPr>
      </p:pic>
      <p:sp>
        <p:nvSpPr>
          <p:cNvPr id="5" name="TextBox 4">
            <a:extLst>
              <a:ext uri="{FF2B5EF4-FFF2-40B4-BE49-F238E27FC236}">
                <a16:creationId xmlns="" xmlns:a16="http://schemas.microsoft.com/office/drawing/2014/main" id="{7AF50687-2214-5AF5-C9C1-6CE89762D497}"/>
              </a:ext>
            </a:extLst>
          </p:cNvPr>
          <p:cNvSpPr txBox="1"/>
          <p:nvPr/>
        </p:nvSpPr>
        <p:spPr>
          <a:xfrm>
            <a:off x="3409464" y="5623197"/>
            <a:ext cx="5876434" cy="1015663"/>
          </a:xfrm>
          <a:prstGeom prst="rect">
            <a:avLst/>
          </a:prstGeom>
          <a:noFill/>
        </p:spPr>
        <p:txBody>
          <a:bodyPr wrap="square">
            <a:spAutoFit/>
          </a:bodyPr>
          <a:lstStyle/>
          <a:p>
            <a:pPr algn="ctr"/>
            <a:r>
              <a:rPr lang="en-US" sz="3000" b="1" dirty="0">
                <a:solidFill>
                  <a:srgbClr val="72024D"/>
                </a:solidFill>
              </a:rPr>
              <a:t>CA ĐOÀN PHANXICO XAVIE</a:t>
            </a:r>
          </a:p>
          <a:p>
            <a:pPr algn="ctr"/>
            <a:r>
              <a:rPr lang="en-US" sz="3000" b="1" dirty="0">
                <a:solidFill>
                  <a:srgbClr val="72024D"/>
                </a:solidFill>
              </a:rPr>
              <a:t>GIÁO XỨ THIÊN ÂN</a:t>
            </a:r>
          </a:p>
        </p:txBody>
      </p:sp>
    </p:spTree>
    <p:extLst>
      <p:ext uri="{BB962C8B-B14F-4D97-AF65-F5344CB8AC3E}">
        <p14:creationId xmlns:p14="http://schemas.microsoft.com/office/powerpoint/2010/main" val="23135521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576196"/>
            <a:ext cx="12192000" cy="6281803"/>
          </a:xfrm>
        </p:spPr>
        <p:txBody>
          <a:bodyPr/>
          <a:lstStyle/>
          <a:p>
            <a:pPr algn="just">
              <a:lnSpc>
                <a:spcPct val="110000"/>
              </a:lnSpc>
            </a:pPr>
            <a:r>
              <a:rPr lang="en-US" sz="8000" u="sng" dirty="0" smtClean="0">
                <a:solidFill>
                  <a:srgbClr val="FFFF00"/>
                </a:solidFill>
                <a:latin typeface="+mj-lt"/>
                <a:cs typeface="Times New Roman" pitchFamily="18" charset="0"/>
              </a:rPr>
              <a:t>Tk2:</a:t>
            </a:r>
            <a:r>
              <a:rPr lang="en-US" sz="8000" dirty="0" smtClean="0">
                <a:solidFill>
                  <a:schemeClr val="bg1"/>
                </a:solidFill>
                <a:latin typeface="+mj-lt"/>
                <a:cs typeface="Times New Roman" pitchFamily="18" charset="0"/>
              </a:rPr>
              <a:t> </a:t>
            </a:r>
            <a:r>
              <a:rPr lang="vi-VN" sz="8000" dirty="0" smtClean="0">
                <a:solidFill>
                  <a:schemeClr val="bg1"/>
                </a:solidFill>
                <a:latin typeface="+mj-lt"/>
              </a:rPr>
              <a:t>Hạt </a:t>
            </a:r>
            <a:r>
              <a:rPr lang="vi-VN" sz="8000" dirty="0">
                <a:solidFill>
                  <a:schemeClr val="bg1"/>
                </a:solidFill>
                <a:latin typeface="+mj-lt"/>
              </a:rPr>
              <a:t>mưa đang tỉ </a:t>
            </a:r>
            <a:r>
              <a:rPr lang="vi-VN" sz="8000" dirty="0" smtClean="0">
                <a:solidFill>
                  <a:schemeClr val="bg1"/>
                </a:solidFill>
                <a:latin typeface="+mj-lt"/>
              </a:rPr>
              <a:t>tê</a:t>
            </a:r>
            <a:r>
              <a:rPr lang="en-US" sz="8000" dirty="0" smtClean="0">
                <a:solidFill>
                  <a:schemeClr val="bg1"/>
                </a:solidFill>
                <a:latin typeface="+mj-lt"/>
              </a:rPr>
              <a:t>, h</a:t>
            </a:r>
            <a:r>
              <a:rPr lang="vi-VN" sz="8000" dirty="0" smtClean="0">
                <a:solidFill>
                  <a:schemeClr val="bg1"/>
                </a:solidFill>
                <a:latin typeface="+mj-lt"/>
              </a:rPr>
              <a:t>ạt </a:t>
            </a:r>
            <a:r>
              <a:rPr lang="vi-VN" sz="8000" dirty="0">
                <a:solidFill>
                  <a:schemeClr val="bg1"/>
                </a:solidFill>
                <a:latin typeface="+mj-lt"/>
              </a:rPr>
              <a:t>mưa cho ai ngủ </a:t>
            </a:r>
            <a:r>
              <a:rPr lang="vi-VN" sz="8000" dirty="0" smtClean="0">
                <a:solidFill>
                  <a:schemeClr val="bg1"/>
                </a:solidFill>
                <a:latin typeface="+mj-lt"/>
              </a:rPr>
              <a:t>mê</a:t>
            </a:r>
            <a:r>
              <a:rPr lang="en-US" sz="8000" dirty="0" smtClean="0">
                <a:solidFill>
                  <a:schemeClr val="bg1"/>
                </a:solidFill>
                <a:latin typeface="+mj-lt"/>
              </a:rPr>
              <a:t>, h</a:t>
            </a:r>
            <a:r>
              <a:rPr lang="vi-VN" sz="8000" dirty="0" smtClean="0">
                <a:solidFill>
                  <a:schemeClr val="bg1"/>
                </a:solidFill>
                <a:latin typeface="+mj-lt"/>
              </a:rPr>
              <a:t>ạt </a:t>
            </a:r>
            <a:r>
              <a:rPr lang="vi-VN" sz="8000" dirty="0">
                <a:solidFill>
                  <a:schemeClr val="bg1"/>
                </a:solidFill>
                <a:latin typeface="+mj-lt"/>
              </a:rPr>
              <a:t>mưa như là thôi thúc ta hãy quay </a:t>
            </a:r>
            <a:r>
              <a:rPr lang="vi-VN" sz="8000" dirty="0" smtClean="0">
                <a:solidFill>
                  <a:schemeClr val="bg1"/>
                </a:solidFill>
                <a:latin typeface="+mj-lt"/>
              </a:rPr>
              <a:t>về</a:t>
            </a:r>
            <a:r>
              <a:rPr lang="en-US" sz="8000" dirty="0" smtClean="0">
                <a:solidFill>
                  <a:srgbClr val="FFFF00"/>
                </a:solidFill>
                <a:latin typeface="+mj-lt"/>
              </a:rPr>
              <a:t>…</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566007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87682"/>
            <a:ext cx="12192000" cy="6745266"/>
          </a:xfrm>
        </p:spPr>
        <p:txBody>
          <a:bodyPr/>
          <a:lstStyle/>
          <a:p>
            <a:pPr algn="just">
              <a:lnSpc>
                <a:spcPct val="110000"/>
              </a:lnSpc>
            </a:pPr>
            <a:r>
              <a:rPr lang="en-US" sz="8000" dirty="0" smtClean="0">
                <a:solidFill>
                  <a:srgbClr val="FFFF00"/>
                </a:solidFill>
                <a:latin typeface="+mj-lt"/>
              </a:rPr>
              <a:t>…</a:t>
            </a:r>
            <a:r>
              <a:rPr lang="vi-VN" sz="8000" dirty="0" smtClean="0">
                <a:solidFill>
                  <a:srgbClr val="FFFF00"/>
                </a:solidFill>
                <a:latin typeface="+mj-lt"/>
              </a:rPr>
              <a:t> </a:t>
            </a:r>
            <a:r>
              <a:rPr lang="vi-VN" sz="8000" dirty="0">
                <a:solidFill>
                  <a:schemeClr val="bg1"/>
                </a:solidFill>
                <a:latin typeface="+mj-lt"/>
              </a:rPr>
              <a:t>Về bên lòng Cha chí nhân mà nghe hạt mưa Thánh </a:t>
            </a:r>
            <a:r>
              <a:rPr lang="vi-VN" sz="8000" dirty="0" smtClean="0">
                <a:solidFill>
                  <a:schemeClr val="bg1"/>
                </a:solidFill>
                <a:latin typeface="+mj-lt"/>
              </a:rPr>
              <a:t>ân</a:t>
            </a:r>
            <a:r>
              <a:rPr lang="en-US" sz="8000" dirty="0" smtClean="0">
                <a:solidFill>
                  <a:schemeClr val="bg1"/>
                </a:solidFill>
                <a:latin typeface="+mj-lt"/>
              </a:rPr>
              <a:t>,</a:t>
            </a:r>
            <a:r>
              <a:rPr lang="vi-VN" sz="8000" dirty="0" smtClean="0">
                <a:solidFill>
                  <a:schemeClr val="bg1"/>
                </a:solidFill>
                <a:latin typeface="+mj-lt"/>
              </a:rPr>
              <a:t> </a:t>
            </a:r>
            <a:r>
              <a:rPr lang="en-US" sz="8000" dirty="0" smtClean="0">
                <a:solidFill>
                  <a:schemeClr val="bg1"/>
                </a:solidFill>
                <a:latin typeface="+mj-lt"/>
              </a:rPr>
              <a:t>t</a:t>
            </a:r>
            <a:r>
              <a:rPr lang="vi-VN" sz="8000" dirty="0" smtClean="0">
                <a:solidFill>
                  <a:schemeClr val="bg1"/>
                </a:solidFill>
                <a:latin typeface="+mj-lt"/>
              </a:rPr>
              <a:t>hời </a:t>
            </a:r>
            <a:r>
              <a:rPr lang="vi-VN" sz="8000" dirty="0">
                <a:solidFill>
                  <a:schemeClr val="bg1"/>
                </a:solidFill>
                <a:latin typeface="+mj-lt"/>
              </a:rPr>
              <a:t>gian nhẹ trôi tình Chúa lớn dần theo tháng </a:t>
            </a:r>
            <a:r>
              <a:rPr lang="vi-VN" sz="8000" dirty="0" smtClean="0">
                <a:solidFill>
                  <a:schemeClr val="bg1"/>
                </a:solidFill>
                <a:latin typeface="+mj-lt"/>
              </a:rPr>
              <a:t>năm</a:t>
            </a:r>
            <a:r>
              <a:rPr lang="en-US" sz="8000" dirty="0" smtClean="0">
                <a:solidFill>
                  <a:schemeClr val="bg1"/>
                </a:solidFill>
                <a:latin typeface="+mj-lt"/>
              </a:rPr>
              <a:t>.</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838623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313151"/>
            <a:ext cx="12192000" cy="6544848"/>
          </a:xfrm>
        </p:spPr>
        <p:txBody>
          <a:bodyPr/>
          <a:lstStyle/>
          <a:p>
            <a:pPr algn="just">
              <a:lnSpc>
                <a:spcPct val="110000"/>
              </a:lnSpc>
            </a:pPr>
            <a:r>
              <a:rPr lang="en-US" sz="7400" b="1" u="sng" dirty="0" err="1">
                <a:solidFill>
                  <a:srgbClr val="FFFF00"/>
                </a:solidFill>
                <a:latin typeface="+mj-lt"/>
                <a:cs typeface="Times New Roman" pitchFamily="18" charset="0"/>
              </a:rPr>
              <a:t>Đk</a:t>
            </a:r>
            <a:r>
              <a:rPr lang="en-US" sz="7400" b="1" u="sng" dirty="0">
                <a:solidFill>
                  <a:srgbClr val="FFFF00"/>
                </a:solidFill>
                <a:latin typeface="+mj-lt"/>
                <a:cs typeface="Times New Roman" pitchFamily="18" charset="0"/>
              </a:rPr>
              <a:t>:</a:t>
            </a:r>
            <a:r>
              <a:rPr lang="en-US" sz="7400" b="1" dirty="0">
                <a:solidFill>
                  <a:schemeClr val="bg1"/>
                </a:solidFill>
                <a:latin typeface="+mj-lt"/>
                <a:cs typeface="Times New Roman" pitchFamily="18" charset="0"/>
              </a:rPr>
              <a:t> </a:t>
            </a:r>
            <a:r>
              <a:rPr lang="vi-VN" sz="7400" b="1" dirty="0" smtClean="0">
                <a:solidFill>
                  <a:schemeClr val="bg1"/>
                </a:solidFill>
                <a:latin typeface="+mj-lt"/>
              </a:rPr>
              <a:t>Con </a:t>
            </a:r>
            <a:r>
              <a:rPr lang="vi-VN" sz="7400" b="1" dirty="0">
                <a:solidFill>
                  <a:schemeClr val="bg1"/>
                </a:solidFill>
                <a:latin typeface="+mj-lt"/>
              </a:rPr>
              <a:t>như là đất đã lâu cằn </a:t>
            </a:r>
            <a:r>
              <a:rPr lang="vi-VN" sz="7400" b="1" dirty="0" smtClean="0">
                <a:solidFill>
                  <a:schemeClr val="bg1"/>
                </a:solidFill>
                <a:latin typeface="+mj-lt"/>
              </a:rPr>
              <a:t>khô</a:t>
            </a:r>
            <a:r>
              <a:rPr lang="en-US" sz="7400" b="1" dirty="0" smtClean="0">
                <a:solidFill>
                  <a:schemeClr val="bg1"/>
                </a:solidFill>
                <a:latin typeface="+mj-lt"/>
              </a:rPr>
              <a:t>,</a:t>
            </a:r>
            <a:r>
              <a:rPr lang="vi-VN" sz="7400" b="1" dirty="0" smtClean="0">
                <a:solidFill>
                  <a:schemeClr val="bg1"/>
                </a:solidFill>
                <a:latin typeface="+mj-lt"/>
              </a:rPr>
              <a:t> </a:t>
            </a:r>
            <a:r>
              <a:rPr lang="vi-VN" sz="7400" b="1" dirty="0">
                <a:solidFill>
                  <a:schemeClr val="bg1"/>
                </a:solidFill>
                <a:latin typeface="+mj-lt"/>
              </a:rPr>
              <a:t>Chúa như là mưa tưới cho đời </a:t>
            </a:r>
            <a:r>
              <a:rPr lang="vi-VN" sz="7400" b="1" dirty="0" smtClean="0">
                <a:solidFill>
                  <a:schemeClr val="bg1"/>
                </a:solidFill>
                <a:latin typeface="+mj-lt"/>
              </a:rPr>
              <a:t>con</a:t>
            </a:r>
            <a:r>
              <a:rPr lang="en-US" sz="7400" b="1" dirty="0" smtClean="0">
                <a:solidFill>
                  <a:schemeClr val="bg1"/>
                </a:solidFill>
                <a:latin typeface="+mj-lt"/>
              </a:rPr>
              <a:t>.</a:t>
            </a:r>
            <a:r>
              <a:rPr lang="vi-VN" sz="7400" b="1" dirty="0" smtClean="0">
                <a:solidFill>
                  <a:schemeClr val="bg1"/>
                </a:solidFill>
                <a:latin typeface="+mj-lt"/>
              </a:rPr>
              <a:t> </a:t>
            </a:r>
            <a:r>
              <a:rPr lang="vi-VN" sz="7400" b="1" dirty="0">
                <a:solidFill>
                  <a:schemeClr val="bg1"/>
                </a:solidFill>
                <a:latin typeface="+mj-lt"/>
              </a:rPr>
              <a:t>Ôi từng giọt mưa rơi trên đất khô cằn </a:t>
            </a:r>
            <a:r>
              <a:rPr lang="en-US" sz="7400" b="1" dirty="0" smtClean="0">
                <a:solidFill>
                  <a:schemeClr val="bg1"/>
                </a:solidFill>
                <a:latin typeface="+mj-lt"/>
              </a:rPr>
              <a:t>n</a:t>
            </a:r>
            <a:r>
              <a:rPr lang="vi-VN" sz="7400" b="1" dirty="0" smtClean="0">
                <a:solidFill>
                  <a:schemeClr val="bg1"/>
                </a:solidFill>
                <a:latin typeface="+mj-lt"/>
              </a:rPr>
              <a:t>hư </a:t>
            </a:r>
            <a:r>
              <a:rPr lang="vi-VN" sz="7400" b="1" dirty="0">
                <a:solidFill>
                  <a:schemeClr val="bg1"/>
                </a:solidFill>
                <a:latin typeface="+mj-lt"/>
              </a:rPr>
              <a:t>triệu hồng ân làm nở hoa ân tình</a:t>
            </a:r>
            <a:r>
              <a:rPr lang="vi-VN" sz="7400" b="1" dirty="0" smtClean="0">
                <a:solidFill>
                  <a:schemeClr val="bg1"/>
                </a:solidFill>
                <a:latin typeface="+mj-lt"/>
              </a:rPr>
              <a:t>.</a:t>
            </a:r>
            <a:endParaRPr lang="en-US" sz="74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1560726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12192000" cy="6832948"/>
          </a:xfrm>
        </p:spPr>
        <p:txBody>
          <a:bodyPr/>
          <a:lstStyle/>
          <a:p>
            <a:pPr algn="just">
              <a:lnSpc>
                <a:spcPct val="110000"/>
              </a:lnSpc>
            </a:pPr>
            <a:r>
              <a:rPr lang="en-US" sz="8200" u="sng" dirty="0" smtClean="0">
                <a:solidFill>
                  <a:srgbClr val="FFFF00"/>
                </a:solidFill>
                <a:latin typeface="+mj-lt"/>
                <a:cs typeface="Times New Roman" pitchFamily="18" charset="0"/>
              </a:rPr>
              <a:t>Tk3:</a:t>
            </a:r>
            <a:r>
              <a:rPr lang="en-US" sz="8200" dirty="0" smtClean="0">
                <a:solidFill>
                  <a:schemeClr val="bg1"/>
                </a:solidFill>
                <a:latin typeface="+mj-lt"/>
                <a:cs typeface="Times New Roman" pitchFamily="18" charset="0"/>
              </a:rPr>
              <a:t> </a:t>
            </a:r>
            <a:r>
              <a:rPr lang="vi-VN" sz="8200" dirty="0">
                <a:solidFill>
                  <a:schemeClr val="bg1"/>
                </a:solidFill>
                <a:latin typeface="+mj-lt"/>
              </a:rPr>
              <a:t>Hạt mưa rơi nhẹ </a:t>
            </a:r>
            <a:r>
              <a:rPr lang="vi-VN" sz="8200" dirty="0" smtClean="0">
                <a:solidFill>
                  <a:schemeClr val="bg1"/>
                </a:solidFill>
                <a:latin typeface="+mj-lt"/>
              </a:rPr>
              <a:t>rơi</a:t>
            </a:r>
            <a:r>
              <a:rPr lang="en-US" sz="8200" dirty="0" smtClean="0">
                <a:solidFill>
                  <a:schemeClr val="bg1"/>
                </a:solidFill>
                <a:latin typeface="+mj-lt"/>
              </a:rPr>
              <a:t>, h</a:t>
            </a:r>
            <a:r>
              <a:rPr lang="vi-VN" sz="8200" dirty="0" smtClean="0">
                <a:solidFill>
                  <a:schemeClr val="bg1"/>
                </a:solidFill>
                <a:latin typeface="+mj-lt"/>
              </a:rPr>
              <a:t>ạt </a:t>
            </a:r>
            <a:r>
              <a:rPr lang="vi-VN" sz="8200" dirty="0">
                <a:solidFill>
                  <a:schemeClr val="bg1"/>
                </a:solidFill>
                <a:latin typeface="+mj-lt"/>
              </a:rPr>
              <a:t>mưa giăng giăng ngàn </a:t>
            </a:r>
            <a:r>
              <a:rPr lang="vi-VN" sz="8200" dirty="0" smtClean="0">
                <a:solidFill>
                  <a:schemeClr val="bg1"/>
                </a:solidFill>
                <a:latin typeface="+mj-lt"/>
              </a:rPr>
              <a:t>nơi</a:t>
            </a:r>
            <a:r>
              <a:rPr lang="en-US" sz="8200" dirty="0" smtClean="0">
                <a:solidFill>
                  <a:schemeClr val="bg1"/>
                </a:solidFill>
                <a:latin typeface="+mj-lt"/>
              </a:rPr>
              <a:t>, h</a:t>
            </a:r>
            <a:r>
              <a:rPr lang="vi-VN" sz="8200" dirty="0" smtClean="0">
                <a:solidFill>
                  <a:schemeClr val="bg1"/>
                </a:solidFill>
                <a:latin typeface="+mj-lt"/>
              </a:rPr>
              <a:t>ạt </a:t>
            </a:r>
            <a:r>
              <a:rPr lang="vi-VN" sz="8200" dirty="0">
                <a:solidFill>
                  <a:schemeClr val="bg1"/>
                </a:solidFill>
                <a:latin typeface="+mj-lt"/>
              </a:rPr>
              <a:t>mưa không ngừng tuôn xuống khắp chốn gian </a:t>
            </a:r>
            <a:r>
              <a:rPr lang="vi-VN" sz="8200" dirty="0" smtClean="0">
                <a:solidFill>
                  <a:schemeClr val="bg1"/>
                </a:solidFill>
                <a:latin typeface="+mj-lt"/>
              </a:rPr>
              <a:t>trần</a:t>
            </a:r>
            <a:r>
              <a:rPr lang="en-US" sz="8200" dirty="0" smtClean="0">
                <a:solidFill>
                  <a:srgbClr val="FFFF00"/>
                </a:solidFill>
                <a:latin typeface="+mj-lt"/>
              </a:rPr>
              <a:t>…</a:t>
            </a:r>
            <a:endParaRPr lang="vi-VN" sz="8200" dirty="0">
              <a:solidFill>
                <a:schemeClr val="bg1"/>
              </a:solidFill>
              <a:latin typeface="+mj-lt"/>
              <a:cs typeface="Times New Roman" pitchFamily="18" charset="0"/>
            </a:endParaRPr>
          </a:p>
        </p:txBody>
      </p:sp>
    </p:spTree>
    <p:extLst>
      <p:ext uri="{BB962C8B-B14F-4D97-AF65-F5344CB8AC3E}">
        <p14:creationId xmlns:p14="http://schemas.microsoft.com/office/powerpoint/2010/main" val="796216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12192000" cy="6858000"/>
          </a:xfrm>
        </p:spPr>
        <p:txBody>
          <a:bodyPr/>
          <a:lstStyle/>
          <a:p>
            <a:pPr algn="just">
              <a:lnSpc>
                <a:spcPct val="110000"/>
              </a:lnSpc>
            </a:pPr>
            <a:r>
              <a:rPr lang="en-US" sz="8000" dirty="0" smtClean="0">
                <a:solidFill>
                  <a:srgbClr val="FFFF00"/>
                </a:solidFill>
                <a:latin typeface="+mj-lt"/>
              </a:rPr>
              <a:t>…</a:t>
            </a:r>
            <a:r>
              <a:rPr lang="vi-VN" sz="8000" dirty="0" smtClean="0">
                <a:solidFill>
                  <a:schemeClr val="bg1"/>
                </a:solidFill>
                <a:latin typeface="+mj-lt"/>
              </a:rPr>
              <a:t> </a:t>
            </a:r>
            <a:r>
              <a:rPr lang="vi-VN" sz="8000" dirty="0">
                <a:solidFill>
                  <a:schemeClr val="bg1"/>
                </a:solidFill>
                <a:latin typeface="+mj-lt"/>
              </a:rPr>
              <a:t>Hạt mưa tình yêu chứa </a:t>
            </a:r>
            <a:r>
              <a:rPr lang="vi-VN" sz="8000" dirty="0" smtClean="0">
                <a:solidFill>
                  <a:schemeClr val="bg1"/>
                </a:solidFill>
                <a:latin typeface="+mj-lt"/>
              </a:rPr>
              <a:t>chan</a:t>
            </a:r>
            <a:r>
              <a:rPr lang="en-US" sz="8000" dirty="0" smtClean="0">
                <a:solidFill>
                  <a:schemeClr val="bg1"/>
                </a:solidFill>
                <a:latin typeface="+mj-lt"/>
              </a:rPr>
              <a:t>, h</a:t>
            </a:r>
            <a:r>
              <a:rPr lang="vi-VN" sz="8000" dirty="0" smtClean="0">
                <a:solidFill>
                  <a:schemeClr val="bg1"/>
                </a:solidFill>
                <a:latin typeface="+mj-lt"/>
              </a:rPr>
              <a:t>ạt </a:t>
            </a:r>
            <a:r>
              <a:rPr lang="vi-VN" sz="8000" dirty="0">
                <a:solidFill>
                  <a:schemeClr val="bg1"/>
                </a:solidFill>
                <a:latin typeface="+mj-lt"/>
              </a:rPr>
              <a:t>mưa dành cho thế </a:t>
            </a:r>
            <a:r>
              <a:rPr lang="vi-VN" sz="8000" dirty="0" smtClean="0">
                <a:solidFill>
                  <a:schemeClr val="bg1"/>
                </a:solidFill>
                <a:latin typeface="+mj-lt"/>
              </a:rPr>
              <a:t>nhân</a:t>
            </a:r>
            <a:r>
              <a:rPr lang="en-US" sz="8000" dirty="0" smtClean="0">
                <a:solidFill>
                  <a:schemeClr val="bg1"/>
                </a:solidFill>
                <a:latin typeface="+mj-lt"/>
              </a:rPr>
              <a:t>. </a:t>
            </a:r>
            <a:r>
              <a:rPr lang="vi-VN" sz="8000" dirty="0" smtClean="0">
                <a:solidFill>
                  <a:schemeClr val="bg1"/>
                </a:solidFill>
                <a:latin typeface="+mj-lt"/>
              </a:rPr>
              <a:t>Kìa </a:t>
            </a:r>
            <a:r>
              <a:rPr lang="vi-VN" sz="8000" dirty="0">
                <a:solidFill>
                  <a:schemeClr val="bg1"/>
                </a:solidFill>
                <a:latin typeface="+mj-lt"/>
              </a:rPr>
              <a:t>bao chồi non bừng sống với hạt mưa Thánh </a:t>
            </a:r>
            <a:r>
              <a:rPr lang="vi-VN" sz="8000" dirty="0" smtClean="0">
                <a:solidFill>
                  <a:schemeClr val="bg1"/>
                </a:solidFill>
                <a:latin typeface="+mj-lt"/>
              </a:rPr>
              <a:t>ân</a:t>
            </a:r>
            <a:r>
              <a:rPr lang="en-US" sz="8000" dirty="0" smtClean="0">
                <a:solidFill>
                  <a:schemeClr val="bg1"/>
                </a:solidFill>
                <a:latin typeface="+mj-lt"/>
              </a:rPr>
              <a:t>.</a:t>
            </a:r>
            <a:endParaRPr lang="vi-VN"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477808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313151"/>
            <a:ext cx="12192000" cy="6544848"/>
          </a:xfrm>
        </p:spPr>
        <p:txBody>
          <a:bodyPr/>
          <a:lstStyle/>
          <a:p>
            <a:pPr algn="just">
              <a:lnSpc>
                <a:spcPct val="110000"/>
              </a:lnSpc>
            </a:pPr>
            <a:r>
              <a:rPr lang="en-US" sz="7400" b="1" u="sng" dirty="0" err="1">
                <a:solidFill>
                  <a:srgbClr val="FFFF00"/>
                </a:solidFill>
                <a:latin typeface="+mj-lt"/>
                <a:cs typeface="Times New Roman" pitchFamily="18" charset="0"/>
              </a:rPr>
              <a:t>Đk</a:t>
            </a:r>
            <a:r>
              <a:rPr lang="en-US" sz="7400" b="1" u="sng" dirty="0">
                <a:solidFill>
                  <a:srgbClr val="FFFF00"/>
                </a:solidFill>
                <a:latin typeface="+mj-lt"/>
                <a:cs typeface="Times New Roman" pitchFamily="18" charset="0"/>
              </a:rPr>
              <a:t>:</a:t>
            </a:r>
            <a:r>
              <a:rPr lang="en-US" sz="7400" b="1" dirty="0">
                <a:solidFill>
                  <a:schemeClr val="bg1"/>
                </a:solidFill>
                <a:latin typeface="+mj-lt"/>
                <a:cs typeface="Times New Roman" pitchFamily="18" charset="0"/>
              </a:rPr>
              <a:t> </a:t>
            </a:r>
            <a:r>
              <a:rPr lang="vi-VN" sz="7400" b="1" dirty="0" smtClean="0">
                <a:solidFill>
                  <a:schemeClr val="bg1"/>
                </a:solidFill>
                <a:latin typeface="+mj-lt"/>
              </a:rPr>
              <a:t>Con </a:t>
            </a:r>
            <a:r>
              <a:rPr lang="vi-VN" sz="7400" b="1" dirty="0">
                <a:solidFill>
                  <a:schemeClr val="bg1"/>
                </a:solidFill>
                <a:latin typeface="+mj-lt"/>
              </a:rPr>
              <a:t>như là đất đã lâu cằn </a:t>
            </a:r>
            <a:r>
              <a:rPr lang="vi-VN" sz="7400" b="1" dirty="0" smtClean="0">
                <a:solidFill>
                  <a:schemeClr val="bg1"/>
                </a:solidFill>
                <a:latin typeface="+mj-lt"/>
              </a:rPr>
              <a:t>khô</a:t>
            </a:r>
            <a:r>
              <a:rPr lang="en-US" sz="7400" b="1" dirty="0" smtClean="0">
                <a:solidFill>
                  <a:schemeClr val="bg1"/>
                </a:solidFill>
                <a:latin typeface="+mj-lt"/>
              </a:rPr>
              <a:t>,</a:t>
            </a:r>
            <a:r>
              <a:rPr lang="vi-VN" sz="7400" b="1" dirty="0" smtClean="0">
                <a:solidFill>
                  <a:schemeClr val="bg1"/>
                </a:solidFill>
                <a:latin typeface="+mj-lt"/>
              </a:rPr>
              <a:t> </a:t>
            </a:r>
            <a:r>
              <a:rPr lang="vi-VN" sz="7400" b="1" dirty="0">
                <a:solidFill>
                  <a:schemeClr val="bg1"/>
                </a:solidFill>
                <a:latin typeface="+mj-lt"/>
              </a:rPr>
              <a:t>Chúa như là mưa tưới cho đời </a:t>
            </a:r>
            <a:r>
              <a:rPr lang="vi-VN" sz="7400" b="1" dirty="0" smtClean="0">
                <a:solidFill>
                  <a:schemeClr val="bg1"/>
                </a:solidFill>
                <a:latin typeface="+mj-lt"/>
              </a:rPr>
              <a:t>con</a:t>
            </a:r>
            <a:r>
              <a:rPr lang="en-US" sz="7400" b="1" dirty="0" smtClean="0">
                <a:solidFill>
                  <a:schemeClr val="bg1"/>
                </a:solidFill>
                <a:latin typeface="+mj-lt"/>
              </a:rPr>
              <a:t>.</a:t>
            </a:r>
            <a:r>
              <a:rPr lang="vi-VN" sz="7400" b="1" dirty="0" smtClean="0">
                <a:solidFill>
                  <a:schemeClr val="bg1"/>
                </a:solidFill>
                <a:latin typeface="+mj-lt"/>
              </a:rPr>
              <a:t> </a:t>
            </a:r>
            <a:r>
              <a:rPr lang="vi-VN" sz="7400" b="1" dirty="0">
                <a:solidFill>
                  <a:schemeClr val="bg1"/>
                </a:solidFill>
                <a:latin typeface="+mj-lt"/>
              </a:rPr>
              <a:t>Ôi từng giọt mưa rơi trên đất khô cằn </a:t>
            </a:r>
            <a:r>
              <a:rPr lang="en-US" sz="7400" b="1" dirty="0" smtClean="0">
                <a:solidFill>
                  <a:schemeClr val="bg1"/>
                </a:solidFill>
                <a:latin typeface="+mj-lt"/>
              </a:rPr>
              <a:t>n</a:t>
            </a:r>
            <a:r>
              <a:rPr lang="vi-VN" sz="7400" b="1" dirty="0" smtClean="0">
                <a:solidFill>
                  <a:schemeClr val="bg1"/>
                </a:solidFill>
                <a:latin typeface="+mj-lt"/>
              </a:rPr>
              <a:t>hư </a:t>
            </a:r>
            <a:r>
              <a:rPr lang="vi-VN" sz="7400" b="1" dirty="0">
                <a:solidFill>
                  <a:schemeClr val="bg1"/>
                </a:solidFill>
                <a:latin typeface="+mj-lt"/>
              </a:rPr>
              <a:t>triệu hồng ân làm nở hoa ân tình</a:t>
            </a:r>
            <a:r>
              <a:rPr lang="vi-VN" sz="7400" b="1" dirty="0" smtClean="0">
                <a:solidFill>
                  <a:schemeClr val="bg1"/>
                </a:solidFill>
                <a:latin typeface="+mj-lt"/>
              </a:rPr>
              <a:t>.</a:t>
            </a:r>
            <a:endParaRPr lang="en-US" sz="74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313564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576196"/>
            <a:ext cx="12192000" cy="5549031"/>
          </a:xfrm>
        </p:spPr>
        <p:txBody>
          <a:bodyPr/>
          <a:lstStyle/>
          <a:p>
            <a:pPr algn="just">
              <a:lnSpc>
                <a:spcPct val="110000"/>
              </a:lnSpc>
            </a:pPr>
            <a:r>
              <a:rPr lang="en-US" sz="8000" u="sng" dirty="0" smtClean="0">
                <a:solidFill>
                  <a:srgbClr val="FFFF00"/>
                </a:solidFill>
                <a:latin typeface="+mj-lt"/>
                <a:cs typeface="Times New Roman" pitchFamily="18" charset="0"/>
              </a:rPr>
              <a:t>Tk4:</a:t>
            </a:r>
            <a:r>
              <a:rPr lang="en-US" sz="8000" dirty="0">
                <a:solidFill>
                  <a:schemeClr val="bg1"/>
                </a:solidFill>
                <a:latin typeface="+mj-lt"/>
                <a:cs typeface="Times New Roman" pitchFamily="18" charset="0"/>
              </a:rPr>
              <a:t> </a:t>
            </a:r>
            <a:r>
              <a:rPr lang="vi-VN" sz="8000" dirty="0" smtClean="0">
                <a:solidFill>
                  <a:schemeClr val="bg1"/>
                </a:solidFill>
                <a:latin typeface="+mj-lt"/>
              </a:rPr>
              <a:t>Hạt </a:t>
            </a:r>
            <a:r>
              <a:rPr lang="vi-VN" sz="8000" dirty="0">
                <a:solidFill>
                  <a:schemeClr val="bg1"/>
                </a:solidFill>
                <a:latin typeface="+mj-lt"/>
              </a:rPr>
              <a:t>mưa rơi triền </a:t>
            </a:r>
            <a:r>
              <a:rPr lang="vi-VN" sz="8000" dirty="0" smtClean="0">
                <a:solidFill>
                  <a:schemeClr val="bg1"/>
                </a:solidFill>
                <a:latin typeface="+mj-lt"/>
              </a:rPr>
              <a:t>miên</a:t>
            </a:r>
            <a:r>
              <a:rPr lang="en-US" sz="8000" dirty="0" smtClean="0">
                <a:solidFill>
                  <a:schemeClr val="bg1"/>
                </a:solidFill>
                <a:latin typeface="+mj-lt"/>
              </a:rPr>
              <a:t>, h</a:t>
            </a:r>
            <a:r>
              <a:rPr lang="vi-VN" sz="8000" dirty="0" smtClean="0">
                <a:solidFill>
                  <a:schemeClr val="bg1"/>
                </a:solidFill>
                <a:latin typeface="+mj-lt"/>
              </a:rPr>
              <a:t>ạt </a:t>
            </a:r>
            <a:r>
              <a:rPr lang="vi-VN" sz="8000" dirty="0">
                <a:solidFill>
                  <a:schemeClr val="bg1"/>
                </a:solidFill>
                <a:latin typeface="+mj-lt"/>
              </a:rPr>
              <a:t>mưa như ru bình </a:t>
            </a:r>
            <a:r>
              <a:rPr lang="vi-VN" sz="8000" dirty="0" smtClean="0">
                <a:solidFill>
                  <a:schemeClr val="bg1"/>
                </a:solidFill>
                <a:latin typeface="+mj-lt"/>
              </a:rPr>
              <a:t>yên</a:t>
            </a:r>
            <a:r>
              <a:rPr lang="en-US" sz="8000" dirty="0" smtClean="0">
                <a:solidFill>
                  <a:schemeClr val="bg1"/>
                </a:solidFill>
                <a:latin typeface="+mj-lt"/>
              </a:rPr>
              <a:t>, h</a:t>
            </a:r>
            <a:r>
              <a:rPr lang="vi-VN" sz="8000" dirty="0" smtClean="0">
                <a:solidFill>
                  <a:schemeClr val="bg1"/>
                </a:solidFill>
                <a:latin typeface="+mj-lt"/>
              </a:rPr>
              <a:t>ạt </a:t>
            </a:r>
            <a:r>
              <a:rPr lang="vi-VN" sz="8000" dirty="0">
                <a:solidFill>
                  <a:schemeClr val="bg1"/>
                </a:solidFill>
                <a:latin typeface="+mj-lt"/>
              </a:rPr>
              <a:t>mưa như là câu hát thiết tha êm </a:t>
            </a:r>
            <a:r>
              <a:rPr lang="vi-VN" sz="8000" dirty="0" smtClean="0">
                <a:solidFill>
                  <a:schemeClr val="bg1"/>
                </a:solidFill>
                <a:latin typeface="+mj-lt"/>
              </a:rPr>
              <a:t>đềm</a:t>
            </a:r>
            <a:r>
              <a:rPr lang="en-US" sz="8000" dirty="0" smtClean="0">
                <a:solidFill>
                  <a:srgbClr val="FFFF00"/>
                </a:solidFill>
                <a:latin typeface="+mj-lt"/>
              </a:rPr>
              <a:t>…</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3002998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638826"/>
            <a:ext cx="12192000" cy="6219173"/>
          </a:xfrm>
        </p:spPr>
        <p:txBody>
          <a:bodyPr/>
          <a:lstStyle/>
          <a:p>
            <a:pPr algn="just">
              <a:lnSpc>
                <a:spcPct val="110000"/>
              </a:lnSpc>
            </a:pPr>
            <a:r>
              <a:rPr lang="en-US" sz="8000" dirty="0" smtClean="0">
                <a:solidFill>
                  <a:srgbClr val="FFFF00"/>
                </a:solidFill>
                <a:latin typeface="+mj-lt"/>
              </a:rPr>
              <a:t>…</a:t>
            </a:r>
            <a:r>
              <a:rPr lang="vi-VN" sz="8000" dirty="0" smtClean="0">
                <a:solidFill>
                  <a:schemeClr val="bg1"/>
                </a:solidFill>
                <a:latin typeface="+mj-lt"/>
              </a:rPr>
              <a:t> </a:t>
            </a:r>
            <a:r>
              <a:rPr lang="vi-VN" sz="8000" dirty="0">
                <a:solidFill>
                  <a:schemeClr val="bg1"/>
                </a:solidFill>
                <a:latin typeface="+mj-lt"/>
              </a:rPr>
              <a:t>Dù cho đời bao dối gian </a:t>
            </a:r>
            <a:r>
              <a:rPr lang="en-US" sz="8000" dirty="0" smtClean="0">
                <a:solidFill>
                  <a:schemeClr val="bg1"/>
                </a:solidFill>
                <a:latin typeface="+mj-lt"/>
              </a:rPr>
              <a:t>d</a:t>
            </a:r>
            <a:r>
              <a:rPr lang="vi-VN" sz="8000" dirty="0" smtClean="0">
                <a:solidFill>
                  <a:schemeClr val="bg1"/>
                </a:solidFill>
                <a:latin typeface="+mj-lt"/>
              </a:rPr>
              <a:t>ù </a:t>
            </a:r>
            <a:r>
              <a:rPr lang="vi-VN" sz="8000" dirty="0">
                <a:solidFill>
                  <a:schemeClr val="bg1"/>
                </a:solidFill>
                <a:latin typeface="+mj-lt"/>
              </a:rPr>
              <a:t>cho đời bao khóc </a:t>
            </a:r>
            <a:r>
              <a:rPr lang="vi-VN" sz="8000" dirty="0" smtClean="0">
                <a:solidFill>
                  <a:schemeClr val="bg1"/>
                </a:solidFill>
                <a:latin typeface="+mj-lt"/>
              </a:rPr>
              <a:t>than</a:t>
            </a:r>
            <a:r>
              <a:rPr lang="en-US" sz="8000" dirty="0" smtClean="0">
                <a:solidFill>
                  <a:schemeClr val="bg1"/>
                </a:solidFill>
                <a:latin typeface="+mj-lt"/>
              </a:rPr>
              <a:t>.</a:t>
            </a:r>
            <a:r>
              <a:rPr lang="vi-VN" sz="8000" dirty="0" smtClean="0">
                <a:solidFill>
                  <a:schemeClr val="bg1"/>
                </a:solidFill>
                <a:latin typeface="+mj-lt"/>
              </a:rPr>
              <a:t> </a:t>
            </a:r>
            <a:r>
              <a:rPr lang="vi-VN" sz="8000" dirty="0">
                <a:solidFill>
                  <a:schemeClr val="bg1"/>
                </a:solidFill>
                <a:latin typeface="+mj-lt"/>
              </a:rPr>
              <a:t>Tình Cha ủi an đổ xuống những hạt mưa Thánh ân</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551362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313151"/>
            <a:ext cx="12192000" cy="6544848"/>
          </a:xfrm>
        </p:spPr>
        <p:txBody>
          <a:bodyPr/>
          <a:lstStyle/>
          <a:p>
            <a:pPr algn="just">
              <a:lnSpc>
                <a:spcPct val="110000"/>
              </a:lnSpc>
            </a:pPr>
            <a:r>
              <a:rPr lang="en-US" sz="7400" b="1" u="sng" dirty="0" err="1">
                <a:solidFill>
                  <a:srgbClr val="FFFF00"/>
                </a:solidFill>
                <a:latin typeface="+mj-lt"/>
                <a:cs typeface="Times New Roman" pitchFamily="18" charset="0"/>
              </a:rPr>
              <a:t>Đk</a:t>
            </a:r>
            <a:r>
              <a:rPr lang="en-US" sz="7400" b="1" u="sng" dirty="0">
                <a:solidFill>
                  <a:srgbClr val="FFFF00"/>
                </a:solidFill>
                <a:latin typeface="+mj-lt"/>
                <a:cs typeface="Times New Roman" pitchFamily="18" charset="0"/>
              </a:rPr>
              <a:t>:</a:t>
            </a:r>
            <a:r>
              <a:rPr lang="en-US" sz="7400" b="1" dirty="0">
                <a:solidFill>
                  <a:schemeClr val="bg1"/>
                </a:solidFill>
                <a:latin typeface="+mj-lt"/>
                <a:cs typeface="Times New Roman" pitchFamily="18" charset="0"/>
              </a:rPr>
              <a:t> </a:t>
            </a:r>
            <a:r>
              <a:rPr lang="vi-VN" sz="7400" b="1" dirty="0" smtClean="0">
                <a:solidFill>
                  <a:schemeClr val="bg1"/>
                </a:solidFill>
                <a:latin typeface="+mj-lt"/>
              </a:rPr>
              <a:t>Con </a:t>
            </a:r>
            <a:r>
              <a:rPr lang="vi-VN" sz="7400" b="1" dirty="0">
                <a:solidFill>
                  <a:schemeClr val="bg1"/>
                </a:solidFill>
                <a:latin typeface="+mj-lt"/>
              </a:rPr>
              <a:t>như là đất đã lâu cằn </a:t>
            </a:r>
            <a:r>
              <a:rPr lang="vi-VN" sz="7400" b="1" dirty="0" smtClean="0">
                <a:solidFill>
                  <a:schemeClr val="bg1"/>
                </a:solidFill>
                <a:latin typeface="+mj-lt"/>
              </a:rPr>
              <a:t>khô</a:t>
            </a:r>
            <a:r>
              <a:rPr lang="en-US" sz="7400" b="1" dirty="0" smtClean="0">
                <a:solidFill>
                  <a:schemeClr val="bg1"/>
                </a:solidFill>
                <a:latin typeface="+mj-lt"/>
              </a:rPr>
              <a:t>,</a:t>
            </a:r>
            <a:r>
              <a:rPr lang="vi-VN" sz="7400" b="1" dirty="0" smtClean="0">
                <a:solidFill>
                  <a:schemeClr val="bg1"/>
                </a:solidFill>
                <a:latin typeface="+mj-lt"/>
              </a:rPr>
              <a:t> </a:t>
            </a:r>
            <a:r>
              <a:rPr lang="vi-VN" sz="7400" b="1" dirty="0">
                <a:solidFill>
                  <a:schemeClr val="bg1"/>
                </a:solidFill>
                <a:latin typeface="+mj-lt"/>
              </a:rPr>
              <a:t>Chúa như là mưa tưới cho đời </a:t>
            </a:r>
            <a:r>
              <a:rPr lang="vi-VN" sz="7400" b="1" dirty="0" smtClean="0">
                <a:solidFill>
                  <a:schemeClr val="bg1"/>
                </a:solidFill>
                <a:latin typeface="+mj-lt"/>
              </a:rPr>
              <a:t>con</a:t>
            </a:r>
            <a:r>
              <a:rPr lang="en-US" sz="7400" b="1" dirty="0" smtClean="0">
                <a:solidFill>
                  <a:schemeClr val="bg1"/>
                </a:solidFill>
                <a:latin typeface="+mj-lt"/>
              </a:rPr>
              <a:t>.</a:t>
            </a:r>
            <a:r>
              <a:rPr lang="vi-VN" sz="7400" b="1" dirty="0" smtClean="0">
                <a:solidFill>
                  <a:schemeClr val="bg1"/>
                </a:solidFill>
                <a:latin typeface="+mj-lt"/>
              </a:rPr>
              <a:t> </a:t>
            </a:r>
            <a:r>
              <a:rPr lang="vi-VN" sz="7400" b="1" dirty="0">
                <a:solidFill>
                  <a:schemeClr val="bg1"/>
                </a:solidFill>
                <a:latin typeface="+mj-lt"/>
              </a:rPr>
              <a:t>Ôi từng giọt mưa rơi trên đất khô cằn </a:t>
            </a:r>
            <a:r>
              <a:rPr lang="en-US" sz="7400" b="1" dirty="0" smtClean="0">
                <a:solidFill>
                  <a:schemeClr val="bg1"/>
                </a:solidFill>
                <a:latin typeface="+mj-lt"/>
              </a:rPr>
              <a:t>n</a:t>
            </a:r>
            <a:r>
              <a:rPr lang="vi-VN" sz="7400" b="1" dirty="0" smtClean="0">
                <a:solidFill>
                  <a:schemeClr val="bg1"/>
                </a:solidFill>
                <a:latin typeface="+mj-lt"/>
              </a:rPr>
              <a:t>hư </a:t>
            </a:r>
            <a:r>
              <a:rPr lang="vi-VN" sz="7400" b="1" dirty="0">
                <a:solidFill>
                  <a:schemeClr val="bg1"/>
                </a:solidFill>
                <a:latin typeface="+mj-lt"/>
              </a:rPr>
              <a:t>triệu hồng ân làm nở hoa ân tình</a:t>
            </a:r>
            <a:r>
              <a:rPr lang="vi-VN" sz="7400" b="1" dirty="0" smtClean="0">
                <a:solidFill>
                  <a:schemeClr val="bg1"/>
                </a:solidFill>
                <a:latin typeface="+mj-lt"/>
              </a:rPr>
              <a:t>.</a:t>
            </a:r>
            <a:endParaRPr lang="en-US" sz="7400" b="1" dirty="0">
              <a:solidFill>
                <a:schemeClr val="bg1"/>
              </a:solidFill>
              <a:latin typeface="+mj-lt"/>
              <a:cs typeface="Times New Roman" pitchFamily="18" charset="0"/>
            </a:endParaRPr>
          </a:p>
        </p:txBody>
      </p:sp>
    </p:spTree>
    <p:extLst>
      <p:ext uri="{BB962C8B-B14F-4D97-AF65-F5344CB8AC3E}">
        <p14:creationId xmlns:p14="http://schemas.microsoft.com/office/powerpoint/2010/main" val="2776522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
            <a:ext cx="12192000" cy="6857999"/>
          </a:xfrm>
        </p:spPr>
        <p:txBody>
          <a:bodyPr>
            <a:normAutofit/>
          </a:bodyPr>
          <a:lstStyle/>
          <a:p>
            <a:pPr algn="just"/>
            <a:endParaRPr lang="en-US" sz="6133" b="1">
              <a:solidFill>
                <a:schemeClr val="bg1"/>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38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3026"/>
            <a:ext cx="12192000" cy="6311900"/>
          </a:xfrm>
        </p:spPr>
        <p:txBody>
          <a:bodyPr rtlCol="0">
            <a:noAutofit/>
          </a:bodyPr>
          <a:lstStyle/>
          <a:p>
            <a:pPr algn="just" eaLnBrk="1" fontAlgn="auto" hangingPunct="1">
              <a:lnSpc>
                <a:spcPct val="110000"/>
              </a:lnSpc>
              <a:spcAft>
                <a:spcPts val="0"/>
              </a:spcAft>
              <a:defRPr/>
            </a:pPr>
            <a:r>
              <a:rPr lang="en-US" sz="7400" u="sng" dirty="0" err="1" smtClean="0">
                <a:solidFill>
                  <a:srgbClr val="FFFF00"/>
                </a:solidFill>
                <a:latin typeface="+mj-lt"/>
                <a:ea typeface="Tahoma" pitchFamily="34" charset="0"/>
                <a:cs typeface="Times New Roman" pitchFamily="18" charset="0"/>
              </a:rPr>
              <a:t>Đk</a:t>
            </a:r>
            <a:r>
              <a:rPr lang="en-US" sz="7400" dirty="0" smtClean="0">
                <a:solidFill>
                  <a:srgbClr val="FFFF00"/>
                </a:solidFill>
                <a:latin typeface="+mj-lt"/>
                <a:ea typeface="Tahoma" pitchFamily="34" charset="0"/>
                <a:cs typeface="Times New Roman" pitchFamily="18" charset="0"/>
              </a:rPr>
              <a:t>:</a:t>
            </a:r>
            <a:r>
              <a:rPr lang="en-US" sz="7400" dirty="0" smtClean="0">
                <a:solidFill>
                  <a:schemeClr val="bg1"/>
                </a:solidFill>
                <a:latin typeface="+mj-lt"/>
                <a:ea typeface="Tahoma" pitchFamily="34" charset="0"/>
                <a:cs typeface="Times New Roman" pitchFamily="18" charset="0"/>
              </a:rPr>
              <a:t> </a:t>
            </a:r>
            <a:r>
              <a:rPr lang="vi-VN" sz="7400" dirty="0" smtClean="0">
                <a:solidFill>
                  <a:schemeClr val="bg1"/>
                </a:solidFill>
                <a:latin typeface="+mj-lt"/>
              </a:rPr>
              <a:t>Trời </a:t>
            </a:r>
            <a:r>
              <a:rPr lang="vi-VN" sz="7400" dirty="0">
                <a:solidFill>
                  <a:schemeClr val="bg1"/>
                </a:solidFill>
                <a:latin typeface="+mj-lt"/>
              </a:rPr>
              <a:t>cao hãy đổ sương </a:t>
            </a:r>
            <a:r>
              <a:rPr lang="vi-VN" sz="7400" dirty="0" smtClean="0">
                <a:solidFill>
                  <a:schemeClr val="bg1"/>
                </a:solidFill>
                <a:latin typeface="+mj-lt"/>
              </a:rPr>
              <a:t>xuống</a:t>
            </a:r>
            <a:r>
              <a:rPr lang="en-US" sz="7400" dirty="0" smtClean="0">
                <a:solidFill>
                  <a:schemeClr val="bg1"/>
                </a:solidFill>
                <a:latin typeface="+mj-lt"/>
              </a:rPr>
              <a:t> v</a:t>
            </a:r>
            <a:r>
              <a:rPr lang="vi-VN" sz="7400" dirty="0" smtClean="0">
                <a:solidFill>
                  <a:schemeClr val="bg1"/>
                </a:solidFill>
                <a:latin typeface="+mj-lt"/>
              </a:rPr>
              <a:t>à </a:t>
            </a:r>
            <a:r>
              <a:rPr lang="vi-VN" sz="7400" dirty="0">
                <a:solidFill>
                  <a:schemeClr val="bg1"/>
                </a:solidFill>
                <a:latin typeface="+mj-lt"/>
              </a:rPr>
              <a:t>ngàn mây hãy mưa Đấng Chuộc </a:t>
            </a:r>
            <a:r>
              <a:rPr lang="en-US" sz="7400" dirty="0">
                <a:solidFill>
                  <a:schemeClr val="bg1"/>
                </a:solidFill>
                <a:latin typeface="+mj-lt"/>
              </a:rPr>
              <a:t>T</a:t>
            </a:r>
            <a:r>
              <a:rPr lang="vi-VN" sz="7400" dirty="0" smtClean="0">
                <a:solidFill>
                  <a:schemeClr val="bg1"/>
                </a:solidFill>
                <a:latin typeface="+mj-lt"/>
              </a:rPr>
              <a:t>ội</a:t>
            </a:r>
            <a:r>
              <a:rPr lang="en-US" sz="7400" dirty="0" smtClean="0">
                <a:solidFill>
                  <a:schemeClr val="bg1"/>
                </a:solidFill>
                <a:latin typeface="+mj-lt"/>
              </a:rPr>
              <a:t>.</a:t>
            </a:r>
            <a:r>
              <a:rPr lang="vi-VN" sz="7400" dirty="0" smtClean="0">
                <a:solidFill>
                  <a:schemeClr val="bg1"/>
                </a:solidFill>
                <a:latin typeface="+mj-lt"/>
              </a:rPr>
              <a:t> </a:t>
            </a:r>
            <a:r>
              <a:rPr lang="vi-VN" sz="7400" dirty="0">
                <a:solidFill>
                  <a:schemeClr val="bg1"/>
                </a:solidFill>
                <a:latin typeface="+mj-lt"/>
              </a:rPr>
              <a:t>Trời cao hãy đổ sương </a:t>
            </a:r>
            <a:r>
              <a:rPr lang="vi-VN" sz="7400" dirty="0" smtClean="0">
                <a:solidFill>
                  <a:schemeClr val="bg1"/>
                </a:solidFill>
                <a:latin typeface="+mj-lt"/>
              </a:rPr>
              <a:t>xuống</a:t>
            </a:r>
            <a:r>
              <a:rPr lang="en-US" sz="7400" dirty="0" smtClean="0">
                <a:solidFill>
                  <a:schemeClr val="bg1"/>
                </a:solidFill>
                <a:latin typeface="+mj-lt"/>
              </a:rPr>
              <a:t> v</a:t>
            </a:r>
            <a:r>
              <a:rPr lang="vi-VN" sz="7400" dirty="0" smtClean="0">
                <a:solidFill>
                  <a:schemeClr val="bg1"/>
                </a:solidFill>
                <a:latin typeface="+mj-lt"/>
              </a:rPr>
              <a:t>à </a:t>
            </a:r>
            <a:r>
              <a:rPr lang="vi-VN" sz="7400" dirty="0">
                <a:solidFill>
                  <a:schemeClr val="bg1"/>
                </a:solidFill>
                <a:latin typeface="+mj-lt"/>
              </a:rPr>
              <a:t>ngàn mây hãy mưa Đấng </a:t>
            </a:r>
            <a:r>
              <a:rPr lang="en-US" sz="7400" dirty="0">
                <a:solidFill>
                  <a:schemeClr val="bg1"/>
                </a:solidFill>
                <a:latin typeface="+mj-lt"/>
              </a:rPr>
              <a:t>C</a:t>
            </a:r>
            <a:r>
              <a:rPr lang="vi-VN" sz="7400" dirty="0" smtClean="0">
                <a:solidFill>
                  <a:schemeClr val="bg1"/>
                </a:solidFill>
                <a:latin typeface="+mj-lt"/>
              </a:rPr>
              <a:t>ứu </a:t>
            </a:r>
            <a:r>
              <a:rPr lang="en-US" sz="7400" dirty="0">
                <a:solidFill>
                  <a:schemeClr val="bg1"/>
                </a:solidFill>
                <a:latin typeface="+mj-lt"/>
              </a:rPr>
              <a:t>Đ</a:t>
            </a:r>
            <a:r>
              <a:rPr lang="vi-VN" sz="7400" dirty="0" smtClean="0">
                <a:solidFill>
                  <a:schemeClr val="bg1"/>
                </a:solidFill>
                <a:latin typeface="+mj-lt"/>
              </a:rPr>
              <a:t>ời!</a:t>
            </a:r>
            <a:endParaRPr lang="en-US" sz="74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4952802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54561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55700"/>
            <a:ext cx="12192000" cy="4114800"/>
          </a:xfrm>
        </p:spPr>
        <p:txBody>
          <a:bodyPr rtlCol="0">
            <a:noAutofit/>
          </a:bodyPr>
          <a:lstStyle/>
          <a:p>
            <a:pPr eaLnBrk="1" fontAlgn="auto" hangingPunct="1">
              <a:lnSpc>
                <a:spcPct val="90000"/>
              </a:lnSpc>
              <a:spcAft>
                <a:spcPts val="0"/>
              </a:spcAft>
              <a:defRPr/>
            </a:pPr>
            <a:r>
              <a:rPr lang="en-US" sz="8000" dirty="0" smtClean="0">
                <a:solidFill>
                  <a:srgbClr val="FFFF00"/>
                </a:solidFill>
                <a:latin typeface="+mj-lt"/>
                <a:ea typeface="Tahoma" pitchFamily="34" charset="0"/>
                <a:cs typeface="Times New Roman" pitchFamily="18" charset="0"/>
              </a:rPr>
              <a:t>Ca </a:t>
            </a:r>
            <a:r>
              <a:rPr lang="en-US" sz="8000" dirty="0" err="1" smtClean="0">
                <a:solidFill>
                  <a:srgbClr val="FFFF00"/>
                </a:solidFill>
                <a:latin typeface="+mj-lt"/>
                <a:ea typeface="Tahoma" pitchFamily="34" charset="0"/>
                <a:cs typeface="Times New Roman" pitchFamily="18" charset="0"/>
              </a:rPr>
              <a:t>Kết</a:t>
            </a:r>
            <a:r>
              <a:rPr lang="en-US" sz="8000" dirty="0" smtClean="0">
                <a:solidFill>
                  <a:srgbClr val="FFFF00"/>
                </a:solidFill>
                <a:latin typeface="+mj-lt"/>
                <a:ea typeface="Tahoma" pitchFamily="34" charset="0"/>
                <a:cs typeface="Times New Roman" pitchFamily="18" charset="0"/>
              </a:rPr>
              <a:t> </a:t>
            </a:r>
            <a:r>
              <a:rPr lang="en-US" sz="8000" dirty="0" err="1">
                <a:solidFill>
                  <a:srgbClr val="FFFF00"/>
                </a:solidFill>
                <a:latin typeface="+mj-lt"/>
                <a:ea typeface="Tahoma" pitchFamily="34" charset="0"/>
                <a:cs typeface="Times New Roman" pitchFamily="18" charset="0"/>
              </a:rPr>
              <a:t>Lễ</a:t>
            </a:r>
            <a:endParaRPr lang="en-US" sz="8000" dirty="0">
              <a:solidFill>
                <a:srgbClr val="FFFF00"/>
              </a:solidFill>
              <a:latin typeface="+mj-lt"/>
              <a:ea typeface="Tahoma" pitchFamily="34" charset="0"/>
              <a:cs typeface="Times New Roman" pitchFamily="18" charset="0"/>
            </a:endParaRPr>
          </a:p>
          <a:p>
            <a:pPr eaLnBrk="1" fontAlgn="auto" hangingPunct="1">
              <a:lnSpc>
                <a:spcPct val="90000"/>
              </a:lnSpc>
              <a:spcAft>
                <a:spcPts val="0"/>
              </a:spcAft>
              <a:defRPr/>
            </a:pPr>
            <a:r>
              <a:rPr lang="en-US" sz="10000" dirty="0" smtClean="0">
                <a:solidFill>
                  <a:srgbClr val="FFFF00"/>
                </a:solidFill>
                <a:latin typeface="+mj-lt"/>
                <a:ea typeface="Tahoma" pitchFamily="34" charset="0"/>
                <a:cs typeface="Times New Roman" pitchFamily="18" charset="0"/>
              </a:rPr>
              <a:t>ĐỂ CHÚA ĐẾN</a:t>
            </a:r>
          </a:p>
          <a:p>
            <a:pPr eaLnBrk="1" fontAlgn="auto" hangingPunct="1">
              <a:lnSpc>
                <a:spcPct val="90000"/>
              </a:lnSpc>
              <a:spcAft>
                <a:spcPts val="0"/>
              </a:spcAft>
              <a:defRPr/>
            </a:pPr>
            <a:r>
              <a:rPr lang="en-US" sz="6000" i="1" dirty="0" smtClean="0">
                <a:solidFill>
                  <a:schemeClr val="bg1"/>
                </a:solidFill>
                <a:latin typeface="+mj-lt"/>
                <a:ea typeface="Tahoma" pitchFamily="34" charset="0"/>
                <a:cs typeface="Times New Roman" pitchFamily="18" charset="0"/>
              </a:rPr>
              <a:t>Lm. </a:t>
            </a:r>
            <a:r>
              <a:rPr lang="en-US" sz="6000" i="1" dirty="0" err="1" smtClean="0">
                <a:solidFill>
                  <a:schemeClr val="bg1"/>
                </a:solidFill>
                <a:latin typeface="+mj-lt"/>
                <a:ea typeface="Tahoma" pitchFamily="34" charset="0"/>
                <a:cs typeface="Times New Roman" pitchFamily="18" charset="0"/>
              </a:rPr>
              <a:t>Nguyễn</a:t>
            </a:r>
            <a:r>
              <a:rPr lang="en-US" sz="6000" i="1" dirty="0" smtClean="0">
                <a:solidFill>
                  <a:schemeClr val="bg1"/>
                </a:solidFill>
                <a:latin typeface="+mj-lt"/>
                <a:ea typeface="Tahoma" pitchFamily="34" charset="0"/>
                <a:cs typeface="Times New Roman" pitchFamily="18" charset="0"/>
              </a:rPr>
              <a:t> </a:t>
            </a:r>
            <a:r>
              <a:rPr lang="en-US" sz="6000" i="1" dirty="0" err="1" smtClean="0">
                <a:solidFill>
                  <a:schemeClr val="bg1"/>
                </a:solidFill>
                <a:latin typeface="+mj-lt"/>
                <a:ea typeface="Tahoma" pitchFamily="34" charset="0"/>
                <a:cs typeface="Times New Roman" pitchFamily="18" charset="0"/>
              </a:rPr>
              <a:t>Duy</a:t>
            </a:r>
            <a:endParaRPr lang="en-US" sz="6000" i="1" dirty="0">
              <a:solidFill>
                <a:schemeClr val="bg1"/>
              </a:solidFill>
              <a:latin typeface="+mj-lt"/>
              <a:ea typeface="Tahoma" pitchFamily="34" charset="0"/>
              <a:cs typeface="Times New Roman" pitchFamily="18" charset="0"/>
            </a:endParaRPr>
          </a:p>
        </p:txBody>
      </p:sp>
      <p:pic>
        <p:nvPicPr>
          <p:cNvPr id="4" name="Picture 3">
            <a:extLst>
              <a:ext uri="{FF2B5EF4-FFF2-40B4-BE49-F238E27FC236}">
                <a16:creationId xmlns="" xmlns:a16="http://schemas.microsoft.com/office/drawing/2014/main" id="{060886A4-F141-BA94-8406-31D9569E3229}"/>
              </a:ext>
            </a:extLst>
          </p:cNvPr>
          <p:cNvPicPr>
            <a:picLocks noChangeAspect="1"/>
          </p:cNvPicPr>
          <p:nvPr/>
        </p:nvPicPr>
        <p:blipFill>
          <a:blip r:embed="rId2">
            <a:extLst>
              <a:ext uri="{BEBA8EAE-BF5A-486C-A8C5-ECC9F3942E4B}">
                <a14:imgProps xmlns:a14="http://schemas.microsoft.com/office/drawing/2010/main">
                  <a14:imgLayer r:embed="rId3">
                    <a14:imgEffect>
                      <a14:artisticPhotocopy detail="0"/>
                    </a14:imgEffect>
                  </a14:imgLayer>
                </a14:imgProps>
              </a:ext>
              <a:ext uri="{28A0092B-C50C-407E-A947-70E740481C1C}">
                <a14:useLocalDpi xmlns:a14="http://schemas.microsoft.com/office/drawing/2010/main" val="0"/>
              </a:ext>
            </a:extLst>
          </a:blip>
          <a:stretch>
            <a:fillRect/>
          </a:stretch>
        </p:blipFill>
        <p:spPr>
          <a:xfrm>
            <a:off x="2599196" y="5361787"/>
            <a:ext cx="7286834" cy="1373948"/>
          </a:xfrm>
          <a:prstGeom prst="rect">
            <a:avLst/>
          </a:prstGeom>
        </p:spPr>
      </p:pic>
      <p:sp>
        <p:nvSpPr>
          <p:cNvPr id="5" name="TextBox 4">
            <a:extLst>
              <a:ext uri="{FF2B5EF4-FFF2-40B4-BE49-F238E27FC236}">
                <a16:creationId xmlns="" xmlns:a16="http://schemas.microsoft.com/office/drawing/2014/main" id="{7AF50687-2214-5AF5-C9C1-6CE89762D497}"/>
              </a:ext>
            </a:extLst>
          </p:cNvPr>
          <p:cNvSpPr txBox="1"/>
          <p:nvPr/>
        </p:nvSpPr>
        <p:spPr>
          <a:xfrm>
            <a:off x="3296730" y="5560567"/>
            <a:ext cx="5876434" cy="1015663"/>
          </a:xfrm>
          <a:prstGeom prst="rect">
            <a:avLst/>
          </a:prstGeom>
          <a:noFill/>
        </p:spPr>
        <p:txBody>
          <a:bodyPr wrap="square">
            <a:spAutoFit/>
          </a:bodyPr>
          <a:lstStyle/>
          <a:p>
            <a:pPr algn="ctr"/>
            <a:r>
              <a:rPr lang="en-US" sz="3000" b="1" dirty="0">
                <a:solidFill>
                  <a:srgbClr val="72024D"/>
                </a:solidFill>
              </a:rPr>
              <a:t>CA ĐOÀN PHANXICO XAVIE</a:t>
            </a:r>
          </a:p>
          <a:p>
            <a:pPr algn="ctr"/>
            <a:r>
              <a:rPr lang="en-US" sz="3000" b="1" dirty="0">
                <a:solidFill>
                  <a:srgbClr val="72024D"/>
                </a:solidFill>
              </a:rPr>
              <a:t>GIÁO XỨ THIÊN ÂN</a:t>
            </a:r>
          </a:p>
        </p:txBody>
      </p:sp>
    </p:spTree>
    <p:extLst>
      <p:ext uri="{BB962C8B-B14F-4D97-AF65-F5344CB8AC3E}">
        <p14:creationId xmlns:p14="http://schemas.microsoft.com/office/powerpoint/2010/main" val="42615610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12192000" cy="6858000"/>
          </a:xfrm>
        </p:spPr>
        <p:txBody>
          <a:bodyPr/>
          <a:lstStyle/>
          <a:p>
            <a:pPr algn="just">
              <a:lnSpc>
                <a:spcPct val="110000"/>
              </a:lnSpc>
            </a:pPr>
            <a:r>
              <a:rPr lang="en-US" sz="8000" u="sng" dirty="0">
                <a:solidFill>
                  <a:srgbClr val="FFFF00"/>
                </a:solidFill>
                <a:latin typeface="+mj-lt"/>
                <a:cs typeface="Times New Roman" pitchFamily="18" charset="0"/>
              </a:rPr>
              <a:t>Tk1</a:t>
            </a:r>
            <a:r>
              <a:rPr lang="vi-VN" sz="8000" u="sng" dirty="0">
                <a:solidFill>
                  <a:srgbClr val="FFFF00"/>
                </a:solidFill>
                <a:latin typeface="+mj-lt"/>
                <a:cs typeface="Times New Roman" pitchFamily="18" charset="0"/>
              </a:rPr>
              <a:t>.</a:t>
            </a:r>
            <a:r>
              <a:rPr lang="vi-VN" sz="8000" dirty="0">
                <a:solidFill>
                  <a:schemeClr val="bg1"/>
                </a:solidFill>
                <a:latin typeface="+mj-lt"/>
                <a:cs typeface="Times New Roman" pitchFamily="18" charset="0"/>
              </a:rPr>
              <a:t> Xin cho lòng chúng con luôn mở rộng chờ mong Chúa đến. Xin cho lòng chúng con luôn thắm nồng một tình yêu </a:t>
            </a:r>
            <a:r>
              <a:rPr lang="vi-VN" sz="8000" dirty="0" smtClean="0">
                <a:solidFill>
                  <a:schemeClr val="bg1"/>
                </a:solidFill>
                <a:latin typeface="+mj-lt"/>
                <a:cs typeface="Times New Roman" pitchFamily="18" charset="0"/>
              </a:rPr>
              <a:t>mến</a:t>
            </a:r>
            <a:r>
              <a:rPr lang="en-US" sz="8000" dirty="0" smtClean="0">
                <a:solidFill>
                  <a:srgbClr val="FFFF00"/>
                </a:solidFill>
                <a:latin typeface="+mj-lt"/>
                <a:cs typeface="Times New Roman" pitchFamily="18" charset="0"/>
              </a:rPr>
              <a:t>…</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2593280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12192000" cy="6858000"/>
          </a:xfrm>
        </p:spPr>
        <p:txBody>
          <a:bodyPr/>
          <a:lstStyle/>
          <a:p>
            <a:pPr algn="just">
              <a:lnSpc>
                <a:spcPct val="110000"/>
              </a:lnSpc>
            </a:pPr>
            <a:r>
              <a:rPr lang="en-US" sz="8000" dirty="0" smtClean="0">
                <a:solidFill>
                  <a:srgbClr val="FFFF00"/>
                </a:solidFill>
                <a:latin typeface="+mj-lt"/>
                <a:cs typeface="Times New Roman" pitchFamily="18" charset="0"/>
              </a:rPr>
              <a:t>…</a:t>
            </a:r>
            <a:r>
              <a:rPr lang="vi-VN" sz="8000" dirty="0" smtClean="0">
                <a:solidFill>
                  <a:schemeClr val="bg1"/>
                </a:solidFill>
                <a:latin typeface="+mj-lt"/>
                <a:cs typeface="Times New Roman" pitchFamily="18" charset="0"/>
              </a:rPr>
              <a:t> </a:t>
            </a:r>
            <a:r>
              <a:rPr lang="vi-VN" sz="8000" dirty="0">
                <a:solidFill>
                  <a:schemeClr val="bg1"/>
                </a:solidFill>
                <a:latin typeface="+mj-lt"/>
                <a:cs typeface="Times New Roman" pitchFamily="18" charset="0"/>
              </a:rPr>
              <a:t>Xin cho lòng chúng con luôn khát khao, luôn ước ao một thế giới sướng vui dạt dào, một thế giới không còn khổ đau. </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3500147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12192000" cy="6858000"/>
          </a:xfrm>
        </p:spPr>
        <p:txBody>
          <a:bodyPr/>
          <a:lstStyle/>
          <a:p>
            <a:pPr algn="just">
              <a:lnSpc>
                <a:spcPct val="110000"/>
              </a:lnSpc>
            </a:pPr>
            <a:r>
              <a:rPr lang="en-US" sz="8000" u="sng" dirty="0">
                <a:solidFill>
                  <a:srgbClr val="FFFF00"/>
                </a:solidFill>
                <a:latin typeface="+mj-lt"/>
                <a:cs typeface="Times New Roman" pitchFamily="18" charset="0"/>
              </a:rPr>
              <a:t>Đ</a:t>
            </a:r>
            <a:r>
              <a:rPr lang="vi-VN" sz="8000" u="sng" dirty="0" smtClean="0">
                <a:solidFill>
                  <a:srgbClr val="FFFF00"/>
                </a:solidFill>
                <a:latin typeface="+mj-lt"/>
                <a:cs typeface="Times New Roman" pitchFamily="18" charset="0"/>
              </a:rPr>
              <a:t>k:</a:t>
            </a:r>
            <a:r>
              <a:rPr lang="en-US" sz="8000" dirty="0">
                <a:solidFill>
                  <a:schemeClr val="bg1"/>
                </a:solidFill>
                <a:latin typeface="+mj-lt"/>
                <a:cs typeface="Times New Roman" pitchFamily="18" charset="0"/>
              </a:rPr>
              <a:t> </a:t>
            </a:r>
            <a:r>
              <a:rPr lang="en-US" sz="8000" dirty="0" smtClean="0">
                <a:solidFill>
                  <a:schemeClr val="bg1"/>
                </a:solidFill>
                <a:latin typeface="+mj-lt"/>
                <a:cs typeface="Times New Roman" pitchFamily="18" charset="0"/>
              </a:rPr>
              <a:t>Đ</a:t>
            </a:r>
            <a:r>
              <a:rPr lang="vi-VN" sz="8000" dirty="0">
                <a:solidFill>
                  <a:schemeClr val="bg1"/>
                </a:solidFill>
                <a:latin typeface="+mj-lt"/>
                <a:cs typeface="Times New Roman" pitchFamily="18" charset="0"/>
              </a:rPr>
              <a:t>ể Chúa đến trong cuộc đời, để Chúa đến mang ơn Trời, nguồn hạnh phúc cho con người, nguồn cứu rỗi cho mọi nơi.</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106899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12155605" cy="6858000"/>
          </a:xfrm>
        </p:spPr>
        <p:txBody>
          <a:bodyPr/>
          <a:lstStyle/>
          <a:p>
            <a:pPr algn="just">
              <a:lnSpc>
                <a:spcPct val="110000"/>
              </a:lnSpc>
            </a:pPr>
            <a:r>
              <a:rPr lang="en-US" sz="8000" u="sng" dirty="0" err="1">
                <a:solidFill>
                  <a:srgbClr val="FFFF00"/>
                </a:solidFill>
                <a:latin typeface="+mj-lt"/>
                <a:cs typeface="Times New Roman" pitchFamily="18" charset="0"/>
              </a:rPr>
              <a:t>Tk</a:t>
            </a:r>
            <a:r>
              <a:rPr lang="vi-VN" sz="8000" u="sng" dirty="0" smtClean="0">
                <a:solidFill>
                  <a:srgbClr val="FFFF00"/>
                </a:solidFill>
                <a:latin typeface="+mj-lt"/>
                <a:cs typeface="Times New Roman" pitchFamily="18" charset="0"/>
              </a:rPr>
              <a:t>2</a:t>
            </a:r>
            <a:r>
              <a:rPr lang="en-US" sz="8000" u="sng" dirty="0" smtClean="0">
                <a:solidFill>
                  <a:srgbClr val="FFFF00"/>
                </a:solidFill>
                <a:latin typeface="+mj-lt"/>
                <a:cs typeface="Times New Roman" pitchFamily="18" charset="0"/>
              </a:rPr>
              <a:t>:</a:t>
            </a:r>
            <a:r>
              <a:rPr lang="vi-VN" sz="8000" dirty="0" smtClean="0">
                <a:solidFill>
                  <a:schemeClr val="bg1"/>
                </a:solidFill>
                <a:latin typeface="+mj-lt"/>
                <a:cs typeface="Times New Roman" pitchFamily="18" charset="0"/>
              </a:rPr>
              <a:t> </a:t>
            </a:r>
            <a:r>
              <a:rPr lang="vi-VN" sz="8000" dirty="0">
                <a:solidFill>
                  <a:schemeClr val="bg1"/>
                </a:solidFill>
                <a:latin typeface="+mj-lt"/>
                <a:cs typeface="Times New Roman" pitchFamily="18" charset="0"/>
              </a:rPr>
              <a:t>Xin cho lòng chúng con không oán hờn và không ghen ghét. Xin cho lòng chúng con luôn quảng đại và luôn tha </a:t>
            </a:r>
            <a:r>
              <a:rPr lang="vi-VN" sz="8000" dirty="0" smtClean="0">
                <a:solidFill>
                  <a:schemeClr val="bg1"/>
                </a:solidFill>
                <a:latin typeface="+mj-lt"/>
                <a:cs typeface="Times New Roman" pitchFamily="18" charset="0"/>
              </a:rPr>
              <a:t>thứ</a:t>
            </a:r>
            <a:r>
              <a:rPr lang="en-US" sz="8000" dirty="0" smtClean="0">
                <a:solidFill>
                  <a:srgbClr val="FFFF00"/>
                </a:solidFill>
                <a:latin typeface="+mj-lt"/>
                <a:cs typeface="Times New Roman" pitchFamily="18" charset="0"/>
              </a:rPr>
              <a:t>…</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3421894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12155605" cy="6858000"/>
          </a:xfrm>
        </p:spPr>
        <p:txBody>
          <a:bodyPr/>
          <a:lstStyle/>
          <a:p>
            <a:pPr algn="just">
              <a:lnSpc>
                <a:spcPct val="110000"/>
              </a:lnSpc>
            </a:pPr>
            <a:r>
              <a:rPr lang="en-US" sz="8000" dirty="0" smtClean="0">
                <a:solidFill>
                  <a:srgbClr val="FFFF00"/>
                </a:solidFill>
                <a:latin typeface="+mj-lt"/>
                <a:cs typeface="Times New Roman" pitchFamily="18" charset="0"/>
              </a:rPr>
              <a:t>…</a:t>
            </a:r>
            <a:r>
              <a:rPr lang="vi-VN" sz="8000" dirty="0" smtClean="0">
                <a:solidFill>
                  <a:schemeClr val="bg1"/>
                </a:solidFill>
                <a:latin typeface="+mj-lt"/>
                <a:cs typeface="Times New Roman" pitchFamily="18" charset="0"/>
              </a:rPr>
              <a:t> </a:t>
            </a:r>
            <a:r>
              <a:rPr lang="vi-VN" sz="8000" dirty="0">
                <a:solidFill>
                  <a:schemeClr val="bg1"/>
                </a:solidFill>
                <a:latin typeface="+mj-lt"/>
                <a:cs typeface="Times New Roman" pitchFamily="18" charset="0"/>
              </a:rPr>
              <a:t>Xin cho lòng chúng con yêu mến người, yêu suốt đời, chỉ biết sống hiến dâng phục vụ v</a:t>
            </a:r>
            <a:r>
              <a:rPr lang="en-US" sz="8000" dirty="0">
                <a:solidFill>
                  <a:schemeClr val="bg1"/>
                </a:solidFill>
                <a:latin typeface="+mj-lt"/>
                <a:cs typeface="Times New Roman" pitchFamily="18" charset="0"/>
              </a:rPr>
              <a:t>à</a:t>
            </a:r>
            <a:r>
              <a:rPr lang="vi-VN" sz="8000" dirty="0">
                <a:solidFill>
                  <a:schemeClr val="bg1"/>
                </a:solidFill>
                <a:latin typeface="+mj-lt"/>
                <a:cs typeface="Times New Roman" pitchFamily="18" charset="0"/>
              </a:rPr>
              <a:t> hướng đến ân tình trời cao. </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3594190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12192000" cy="6858000"/>
          </a:xfrm>
        </p:spPr>
        <p:txBody>
          <a:bodyPr/>
          <a:lstStyle/>
          <a:p>
            <a:pPr algn="just">
              <a:lnSpc>
                <a:spcPct val="110000"/>
              </a:lnSpc>
            </a:pPr>
            <a:r>
              <a:rPr lang="en-US" sz="8000" u="sng" dirty="0">
                <a:solidFill>
                  <a:srgbClr val="FFFF00"/>
                </a:solidFill>
                <a:latin typeface="+mj-lt"/>
                <a:cs typeface="Times New Roman" pitchFamily="18" charset="0"/>
              </a:rPr>
              <a:t>Đ</a:t>
            </a:r>
            <a:r>
              <a:rPr lang="vi-VN" sz="8000" u="sng" dirty="0" smtClean="0">
                <a:solidFill>
                  <a:srgbClr val="FFFF00"/>
                </a:solidFill>
                <a:latin typeface="+mj-lt"/>
                <a:cs typeface="Times New Roman" pitchFamily="18" charset="0"/>
              </a:rPr>
              <a:t>k:</a:t>
            </a:r>
            <a:r>
              <a:rPr lang="en-US" sz="8000" dirty="0">
                <a:solidFill>
                  <a:schemeClr val="bg1"/>
                </a:solidFill>
                <a:latin typeface="+mj-lt"/>
                <a:cs typeface="Times New Roman" pitchFamily="18" charset="0"/>
              </a:rPr>
              <a:t> </a:t>
            </a:r>
            <a:r>
              <a:rPr lang="en-US" sz="8000" dirty="0" smtClean="0">
                <a:solidFill>
                  <a:schemeClr val="bg1"/>
                </a:solidFill>
                <a:latin typeface="+mj-lt"/>
                <a:cs typeface="Times New Roman" pitchFamily="18" charset="0"/>
              </a:rPr>
              <a:t>Đ</a:t>
            </a:r>
            <a:r>
              <a:rPr lang="vi-VN" sz="8000" dirty="0">
                <a:solidFill>
                  <a:schemeClr val="bg1"/>
                </a:solidFill>
                <a:latin typeface="+mj-lt"/>
                <a:cs typeface="Times New Roman" pitchFamily="18" charset="0"/>
              </a:rPr>
              <a:t>ể Chúa đến trong cuộc đời, để Chúa đến mang ơn Trời, nguồn hạnh phúc cho con người, nguồn cứu rỗi cho mọi nơi.</a:t>
            </a:r>
            <a:endParaRPr lang="en-US" sz="8000" dirty="0">
              <a:solidFill>
                <a:schemeClr val="bg1"/>
              </a:solidFill>
              <a:latin typeface="+mj-lt"/>
              <a:cs typeface="Times New Roman" pitchFamily="18" charset="0"/>
            </a:endParaRPr>
          </a:p>
        </p:txBody>
      </p:sp>
    </p:spTree>
    <p:extLst>
      <p:ext uri="{BB962C8B-B14F-4D97-AF65-F5344CB8AC3E}">
        <p14:creationId xmlns:p14="http://schemas.microsoft.com/office/powerpoint/2010/main" val="547772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12192000" cy="6858000"/>
          </a:xfrm>
        </p:spPr>
        <p:txBody>
          <a:bodyPr/>
          <a:lstStyle/>
          <a:p>
            <a:pPr algn="just">
              <a:lnSpc>
                <a:spcPct val="140000"/>
              </a:lnSpc>
            </a:pPr>
            <a:endParaRPr lang="en-US" sz="6746" b="1" dirty="0">
              <a:solidFill>
                <a:schemeClr val="bg1"/>
              </a:solidFill>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8912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ubtitle 2"/>
          <p:cNvSpPr>
            <a:spLocks noGrp="1"/>
          </p:cNvSpPr>
          <p:nvPr>
            <p:ph type="subTitle" idx="1"/>
          </p:nvPr>
        </p:nvSpPr>
        <p:spPr>
          <a:xfrm>
            <a:off x="0" y="0"/>
            <a:ext cx="12192000" cy="6858000"/>
          </a:xfrm>
        </p:spPr>
        <p:txBody>
          <a:bodyPr/>
          <a:lstStyle/>
          <a:p>
            <a:pPr algn="just" eaLnBrk="1" hangingPunct="1"/>
            <a:r>
              <a:rPr lang="en-US" sz="7200" u="sng" dirty="0" smtClean="0">
                <a:solidFill>
                  <a:srgbClr val="FFFF00"/>
                </a:solidFill>
                <a:latin typeface="+mj-lt"/>
                <a:ea typeface="Tahoma" pitchFamily="34" charset="0"/>
                <a:cs typeface="Times New Roman" pitchFamily="18" charset="0"/>
              </a:rPr>
              <a:t>Tk1:</a:t>
            </a:r>
            <a:r>
              <a:rPr lang="en-US" sz="7200" dirty="0" smtClean="0">
                <a:solidFill>
                  <a:srgbClr val="FFFF00"/>
                </a:solidFill>
                <a:latin typeface="+mj-lt"/>
                <a:ea typeface="Tahoma" pitchFamily="34" charset="0"/>
                <a:cs typeface="Times New Roman" pitchFamily="18" charset="0"/>
              </a:rPr>
              <a:t> </a:t>
            </a:r>
            <a:r>
              <a:rPr lang="vi-VN" sz="7200" dirty="0">
                <a:solidFill>
                  <a:schemeClr val="bg1"/>
                </a:solidFill>
                <a:latin typeface="+mj-lt"/>
              </a:rPr>
              <a:t>Trong đêm u tối chúng con mong ngày mau </a:t>
            </a:r>
            <a:r>
              <a:rPr lang="vi-VN" sz="7200" dirty="0" smtClean="0">
                <a:solidFill>
                  <a:schemeClr val="bg1"/>
                </a:solidFill>
                <a:latin typeface="+mj-lt"/>
              </a:rPr>
              <a:t>tới</a:t>
            </a:r>
            <a:r>
              <a:rPr lang="en-US" sz="7200" dirty="0" smtClean="0">
                <a:solidFill>
                  <a:schemeClr val="bg1"/>
                </a:solidFill>
                <a:latin typeface="+mj-lt"/>
              </a:rPr>
              <a:t> n</a:t>
            </a:r>
            <a:r>
              <a:rPr lang="vi-VN" sz="7200" dirty="0" smtClean="0">
                <a:solidFill>
                  <a:schemeClr val="bg1"/>
                </a:solidFill>
                <a:latin typeface="+mj-lt"/>
              </a:rPr>
              <a:t>hư </a:t>
            </a:r>
            <a:r>
              <a:rPr lang="vi-VN" sz="7200" dirty="0">
                <a:solidFill>
                  <a:schemeClr val="bg1"/>
                </a:solidFill>
                <a:latin typeface="+mj-lt"/>
              </a:rPr>
              <a:t>nai đang khát ước mong mau tìm thấy suối. Chúa </a:t>
            </a:r>
            <a:r>
              <a:rPr lang="en-US" sz="7200" dirty="0">
                <a:solidFill>
                  <a:schemeClr val="bg1"/>
                </a:solidFill>
                <a:latin typeface="+mj-lt"/>
              </a:rPr>
              <a:t>ơ</a:t>
            </a:r>
            <a:r>
              <a:rPr lang="vi-VN" sz="7200" dirty="0" smtClean="0">
                <a:solidFill>
                  <a:schemeClr val="bg1"/>
                </a:solidFill>
                <a:latin typeface="+mj-lt"/>
              </a:rPr>
              <a:t>i</a:t>
            </a:r>
            <a:r>
              <a:rPr lang="vi-VN" sz="7200" dirty="0">
                <a:solidFill>
                  <a:schemeClr val="bg1"/>
                </a:solidFill>
                <a:latin typeface="+mj-lt"/>
              </a:rPr>
              <a:t>! Dừng cơn giận Chúa lại thôi. Chúa </a:t>
            </a:r>
            <a:r>
              <a:rPr lang="en-US" sz="7200" dirty="0">
                <a:solidFill>
                  <a:schemeClr val="bg1"/>
                </a:solidFill>
                <a:latin typeface="+mj-lt"/>
              </a:rPr>
              <a:t>ơ</a:t>
            </a:r>
            <a:r>
              <a:rPr lang="vi-VN" sz="7200" dirty="0" smtClean="0">
                <a:solidFill>
                  <a:schemeClr val="bg1"/>
                </a:solidFill>
                <a:latin typeface="+mj-lt"/>
              </a:rPr>
              <a:t>i</a:t>
            </a:r>
            <a:r>
              <a:rPr lang="vi-VN" sz="7200" dirty="0">
                <a:solidFill>
                  <a:schemeClr val="bg1"/>
                </a:solidFill>
                <a:latin typeface="+mj-lt"/>
              </a:rPr>
              <a:t>, đoàn con đã hối tội rồi</a:t>
            </a:r>
            <a:r>
              <a:rPr lang="vi-VN" sz="7200" dirty="0" smtClean="0">
                <a:solidFill>
                  <a:schemeClr val="bg1"/>
                </a:solidFill>
                <a:latin typeface="+mj-lt"/>
              </a:rPr>
              <a:t>!</a:t>
            </a:r>
            <a:endParaRPr lang="vi-VN" sz="72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613842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03026"/>
            <a:ext cx="12192000" cy="6311900"/>
          </a:xfrm>
        </p:spPr>
        <p:txBody>
          <a:bodyPr rtlCol="0">
            <a:noAutofit/>
          </a:bodyPr>
          <a:lstStyle/>
          <a:p>
            <a:pPr algn="just" eaLnBrk="1" fontAlgn="auto" hangingPunct="1">
              <a:lnSpc>
                <a:spcPct val="110000"/>
              </a:lnSpc>
              <a:spcAft>
                <a:spcPts val="0"/>
              </a:spcAft>
              <a:defRPr/>
            </a:pPr>
            <a:r>
              <a:rPr lang="en-US" sz="7400" u="sng" dirty="0" err="1" smtClean="0">
                <a:solidFill>
                  <a:srgbClr val="FFFF00"/>
                </a:solidFill>
                <a:latin typeface="+mj-lt"/>
                <a:ea typeface="Tahoma" pitchFamily="34" charset="0"/>
                <a:cs typeface="Times New Roman" pitchFamily="18" charset="0"/>
              </a:rPr>
              <a:t>Đk</a:t>
            </a:r>
            <a:r>
              <a:rPr lang="en-US" sz="7400" dirty="0" smtClean="0">
                <a:solidFill>
                  <a:srgbClr val="FFFF00"/>
                </a:solidFill>
                <a:latin typeface="+mj-lt"/>
                <a:ea typeface="Tahoma" pitchFamily="34" charset="0"/>
                <a:cs typeface="Times New Roman" pitchFamily="18" charset="0"/>
              </a:rPr>
              <a:t>:</a:t>
            </a:r>
            <a:r>
              <a:rPr lang="en-US" sz="7400" dirty="0" smtClean="0">
                <a:solidFill>
                  <a:schemeClr val="bg1"/>
                </a:solidFill>
                <a:latin typeface="+mj-lt"/>
                <a:ea typeface="Tahoma" pitchFamily="34" charset="0"/>
                <a:cs typeface="Times New Roman" pitchFamily="18" charset="0"/>
              </a:rPr>
              <a:t> </a:t>
            </a:r>
            <a:r>
              <a:rPr lang="vi-VN" sz="7400" dirty="0" smtClean="0">
                <a:solidFill>
                  <a:schemeClr val="bg1"/>
                </a:solidFill>
                <a:latin typeface="+mj-lt"/>
              </a:rPr>
              <a:t>Trời </a:t>
            </a:r>
            <a:r>
              <a:rPr lang="vi-VN" sz="7400" dirty="0">
                <a:solidFill>
                  <a:schemeClr val="bg1"/>
                </a:solidFill>
                <a:latin typeface="+mj-lt"/>
              </a:rPr>
              <a:t>cao hãy đổ sương </a:t>
            </a:r>
            <a:r>
              <a:rPr lang="vi-VN" sz="7400" dirty="0" smtClean="0">
                <a:solidFill>
                  <a:schemeClr val="bg1"/>
                </a:solidFill>
                <a:latin typeface="+mj-lt"/>
              </a:rPr>
              <a:t>xuống</a:t>
            </a:r>
            <a:r>
              <a:rPr lang="en-US" sz="7400" dirty="0" smtClean="0">
                <a:solidFill>
                  <a:schemeClr val="bg1"/>
                </a:solidFill>
                <a:latin typeface="+mj-lt"/>
              </a:rPr>
              <a:t> v</a:t>
            </a:r>
            <a:r>
              <a:rPr lang="vi-VN" sz="7400" dirty="0" smtClean="0">
                <a:solidFill>
                  <a:schemeClr val="bg1"/>
                </a:solidFill>
                <a:latin typeface="+mj-lt"/>
              </a:rPr>
              <a:t>à </a:t>
            </a:r>
            <a:r>
              <a:rPr lang="vi-VN" sz="7400" dirty="0">
                <a:solidFill>
                  <a:schemeClr val="bg1"/>
                </a:solidFill>
                <a:latin typeface="+mj-lt"/>
              </a:rPr>
              <a:t>ngàn mây hãy mưa Đấng Chuộc </a:t>
            </a:r>
            <a:r>
              <a:rPr lang="en-US" sz="7400" dirty="0">
                <a:solidFill>
                  <a:schemeClr val="bg1"/>
                </a:solidFill>
                <a:latin typeface="+mj-lt"/>
              </a:rPr>
              <a:t>T</a:t>
            </a:r>
            <a:r>
              <a:rPr lang="vi-VN" sz="7400" dirty="0" smtClean="0">
                <a:solidFill>
                  <a:schemeClr val="bg1"/>
                </a:solidFill>
                <a:latin typeface="+mj-lt"/>
              </a:rPr>
              <a:t>ội</a:t>
            </a:r>
            <a:r>
              <a:rPr lang="en-US" sz="7400" dirty="0" smtClean="0">
                <a:solidFill>
                  <a:schemeClr val="bg1"/>
                </a:solidFill>
                <a:latin typeface="+mj-lt"/>
              </a:rPr>
              <a:t>.</a:t>
            </a:r>
            <a:r>
              <a:rPr lang="vi-VN" sz="7400" dirty="0" smtClean="0">
                <a:solidFill>
                  <a:schemeClr val="bg1"/>
                </a:solidFill>
                <a:latin typeface="+mj-lt"/>
              </a:rPr>
              <a:t> </a:t>
            </a:r>
            <a:r>
              <a:rPr lang="vi-VN" sz="7400" dirty="0">
                <a:solidFill>
                  <a:schemeClr val="bg1"/>
                </a:solidFill>
                <a:latin typeface="+mj-lt"/>
              </a:rPr>
              <a:t>Trời cao hãy đổ sương </a:t>
            </a:r>
            <a:r>
              <a:rPr lang="vi-VN" sz="7400" dirty="0" smtClean="0">
                <a:solidFill>
                  <a:schemeClr val="bg1"/>
                </a:solidFill>
                <a:latin typeface="+mj-lt"/>
              </a:rPr>
              <a:t>xuống</a:t>
            </a:r>
            <a:r>
              <a:rPr lang="en-US" sz="7400" dirty="0" smtClean="0">
                <a:solidFill>
                  <a:schemeClr val="bg1"/>
                </a:solidFill>
                <a:latin typeface="+mj-lt"/>
              </a:rPr>
              <a:t> v</a:t>
            </a:r>
            <a:r>
              <a:rPr lang="vi-VN" sz="7400" dirty="0" smtClean="0">
                <a:solidFill>
                  <a:schemeClr val="bg1"/>
                </a:solidFill>
                <a:latin typeface="+mj-lt"/>
              </a:rPr>
              <a:t>à </a:t>
            </a:r>
            <a:r>
              <a:rPr lang="vi-VN" sz="7400" dirty="0">
                <a:solidFill>
                  <a:schemeClr val="bg1"/>
                </a:solidFill>
                <a:latin typeface="+mj-lt"/>
              </a:rPr>
              <a:t>ngàn mây hãy mưa Đấng </a:t>
            </a:r>
            <a:r>
              <a:rPr lang="en-US" sz="7400" dirty="0">
                <a:solidFill>
                  <a:schemeClr val="bg1"/>
                </a:solidFill>
                <a:latin typeface="+mj-lt"/>
              </a:rPr>
              <a:t>C</a:t>
            </a:r>
            <a:r>
              <a:rPr lang="vi-VN" sz="7400" dirty="0" smtClean="0">
                <a:solidFill>
                  <a:schemeClr val="bg1"/>
                </a:solidFill>
                <a:latin typeface="+mj-lt"/>
              </a:rPr>
              <a:t>ứu </a:t>
            </a:r>
            <a:r>
              <a:rPr lang="en-US" sz="7400" dirty="0">
                <a:solidFill>
                  <a:schemeClr val="bg1"/>
                </a:solidFill>
                <a:latin typeface="+mj-lt"/>
              </a:rPr>
              <a:t>Đ</a:t>
            </a:r>
            <a:r>
              <a:rPr lang="vi-VN" sz="7400" dirty="0" smtClean="0">
                <a:solidFill>
                  <a:schemeClr val="bg1"/>
                </a:solidFill>
                <a:latin typeface="+mj-lt"/>
              </a:rPr>
              <a:t>ời!</a:t>
            </a:r>
            <a:endParaRPr lang="en-US" sz="74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548108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rtlCol="0">
            <a:noAutofit/>
          </a:bodyPr>
          <a:lstStyle/>
          <a:p>
            <a:pPr algn="just" eaLnBrk="1" fontAlgn="auto" hangingPunct="1">
              <a:spcAft>
                <a:spcPts val="0"/>
              </a:spcAft>
              <a:defRPr/>
            </a:pPr>
            <a:r>
              <a:rPr lang="en-US" sz="7200" u="sng" dirty="0">
                <a:solidFill>
                  <a:srgbClr val="FFFF00"/>
                </a:solidFill>
                <a:latin typeface="+mj-lt"/>
                <a:ea typeface="Tahoma" pitchFamily="34" charset="0"/>
                <a:cs typeface="Times New Roman" pitchFamily="18" charset="0"/>
              </a:rPr>
              <a:t>Tk2:</a:t>
            </a:r>
            <a:r>
              <a:rPr lang="vi-VN" sz="7200" dirty="0">
                <a:solidFill>
                  <a:schemeClr val="bg1"/>
                </a:solidFill>
                <a:latin typeface="+mj-lt"/>
                <a:ea typeface="Tahoma" pitchFamily="34" charset="0"/>
                <a:cs typeface="Times New Roman" pitchFamily="18" charset="0"/>
              </a:rPr>
              <a:t> </a:t>
            </a:r>
            <a:r>
              <a:rPr lang="vi-VN" sz="7200" dirty="0">
                <a:solidFill>
                  <a:schemeClr val="bg1"/>
                </a:solidFill>
                <a:latin typeface="+mj-lt"/>
              </a:rPr>
              <a:t>Thương xem dân Chúa đớn đau mây sầu che </a:t>
            </a:r>
            <a:r>
              <a:rPr lang="vi-VN" sz="7200" dirty="0" smtClean="0">
                <a:solidFill>
                  <a:schemeClr val="bg1"/>
                </a:solidFill>
                <a:latin typeface="+mj-lt"/>
              </a:rPr>
              <a:t>tối</a:t>
            </a:r>
            <a:r>
              <a:rPr lang="en-US" sz="7200" dirty="0" smtClean="0">
                <a:solidFill>
                  <a:schemeClr val="bg1"/>
                </a:solidFill>
                <a:latin typeface="+mj-lt"/>
              </a:rPr>
              <a:t>, l</a:t>
            </a:r>
            <a:r>
              <a:rPr lang="vi-VN" sz="7200" dirty="0" smtClean="0">
                <a:solidFill>
                  <a:schemeClr val="bg1"/>
                </a:solidFill>
                <a:latin typeface="+mj-lt"/>
              </a:rPr>
              <a:t>uôn </a:t>
            </a:r>
            <a:r>
              <a:rPr lang="vi-VN" sz="7200" dirty="0">
                <a:solidFill>
                  <a:schemeClr val="bg1"/>
                </a:solidFill>
                <a:latin typeface="+mj-lt"/>
              </a:rPr>
              <a:t>mong Chiên Thánh đến đây cải tạo thế giới. Cứu dân đập tan xiềng xích tội </a:t>
            </a:r>
            <a:r>
              <a:rPr lang="en-US" sz="7200" dirty="0" err="1" smtClean="0">
                <a:solidFill>
                  <a:schemeClr val="bg1"/>
                </a:solidFill>
                <a:latin typeface="+mj-lt"/>
              </a:rPr>
              <a:t>nh</a:t>
            </a:r>
            <a:r>
              <a:rPr lang="vi-VN" sz="7200" dirty="0" smtClean="0">
                <a:solidFill>
                  <a:schemeClr val="bg1"/>
                </a:solidFill>
                <a:latin typeface="+mj-lt"/>
              </a:rPr>
              <a:t>ơ</a:t>
            </a:r>
            <a:r>
              <a:rPr lang="en-US" sz="7200" dirty="0" smtClean="0">
                <a:solidFill>
                  <a:schemeClr val="bg1"/>
                </a:solidFill>
                <a:latin typeface="+mj-lt"/>
              </a:rPr>
              <a:t>.</a:t>
            </a:r>
            <a:r>
              <a:rPr lang="vi-VN" sz="7200" dirty="0" smtClean="0">
                <a:solidFill>
                  <a:schemeClr val="bg1"/>
                </a:solidFill>
                <a:latin typeface="+mj-lt"/>
              </a:rPr>
              <a:t> </a:t>
            </a:r>
            <a:r>
              <a:rPr lang="vi-VN" sz="7200" dirty="0">
                <a:solidFill>
                  <a:schemeClr val="bg1"/>
                </a:solidFill>
                <a:latin typeface="+mj-lt"/>
              </a:rPr>
              <a:t>Chúa </a:t>
            </a:r>
            <a:r>
              <a:rPr lang="en-US" sz="7200" dirty="0">
                <a:solidFill>
                  <a:schemeClr val="bg1"/>
                </a:solidFill>
                <a:latin typeface="+mj-lt"/>
              </a:rPr>
              <a:t>ơ</a:t>
            </a:r>
            <a:r>
              <a:rPr lang="vi-VN" sz="7200" dirty="0" smtClean="0">
                <a:solidFill>
                  <a:schemeClr val="bg1"/>
                </a:solidFill>
                <a:latin typeface="+mj-lt"/>
              </a:rPr>
              <a:t>i</a:t>
            </a:r>
            <a:r>
              <a:rPr lang="vi-VN" sz="7200" dirty="0">
                <a:solidFill>
                  <a:schemeClr val="bg1"/>
                </a:solidFill>
                <a:latin typeface="+mj-lt"/>
              </a:rPr>
              <a:t>, lòng nhân từ Chúa không bờ</a:t>
            </a:r>
            <a:r>
              <a:rPr lang="vi-VN" sz="7200" dirty="0" smtClean="0">
                <a:solidFill>
                  <a:schemeClr val="bg1"/>
                </a:solidFill>
                <a:latin typeface="+mj-lt"/>
              </a:rPr>
              <a:t>.</a:t>
            </a:r>
            <a:endParaRPr lang="en-US" sz="7200" dirty="0">
              <a:solidFill>
                <a:schemeClr val="bg1"/>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3186903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TotalTime>
  <Words>1574</Words>
  <Application>Microsoft Office PowerPoint</Application>
  <PresentationFormat>Widescreen</PresentationFormat>
  <Paragraphs>94</Paragraphs>
  <Slides>68</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68</vt:i4>
      </vt:variant>
    </vt:vector>
  </HeadingPairs>
  <TitlesOfParts>
    <vt:vector size="75" baseType="lpstr">
      <vt:lpstr>Arial</vt:lpstr>
      <vt:lpstr>Calibri</vt:lpstr>
      <vt:lpstr>Tahoma</vt:lpstr>
      <vt:lpstr>Times New Roman</vt:lpstr>
      <vt:lpstr>UTM American Sans</vt:lpstr>
      <vt:lpstr>36_Default Design</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 Người được phụng thờ,</vt:lpstr>
      <vt:lpstr>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MongDungNguyen</dc:creator>
  <cp:lastModifiedBy>MongDungNguyen</cp:lastModifiedBy>
  <cp:revision>51</cp:revision>
  <dcterms:created xsi:type="dcterms:W3CDTF">2024-12-19T02:31:40Z</dcterms:created>
  <dcterms:modified xsi:type="dcterms:W3CDTF">2024-12-20T07:02:47Z</dcterms:modified>
</cp:coreProperties>
</file>