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692" r:id="rId4"/>
    <p:sldMasterId id="2147483712" r:id="rId5"/>
    <p:sldMasterId id="2147483724" r:id="rId6"/>
    <p:sldMasterId id="2147483736" r:id="rId7"/>
    <p:sldMasterId id="2147483748" r:id="rId8"/>
    <p:sldMasterId id="2147483760" r:id="rId9"/>
    <p:sldMasterId id="2147483772" r:id="rId10"/>
    <p:sldMasterId id="2147483784" r:id="rId11"/>
  </p:sldMasterIdLst>
  <p:notesMasterIdLst>
    <p:notesMasterId r:id="rId90"/>
  </p:notesMasterIdLst>
  <p:sldIdLst>
    <p:sldId id="388" r:id="rId12"/>
    <p:sldId id="385" r:id="rId13"/>
    <p:sldId id="386" r:id="rId14"/>
    <p:sldId id="387" r:id="rId15"/>
    <p:sldId id="389" r:id="rId16"/>
    <p:sldId id="258" r:id="rId17"/>
    <p:sldId id="260" r:id="rId18"/>
    <p:sldId id="358" r:id="rId19"/>
    <p:sldId id="262" r:id="rId20"/>
    <p:sldId id="359" r:id="rId21"/>
    <p:sldId id="264" r:id="rId22"/>
    <p:sldId id="360" r:id="rId23"/>
    <p:sldId id="265" r:id="rId24"/>
    <p:sldId id="266" r:id="rId25"/>
    <p:sldId id="267" r:id="rId26"/>
    <p:sldId id="268" r:id="rId27"/>
    <p:sldId id="269" r:id="rId28"/>
    <p:sldId id="270" r:id="rId29"/>
    <p:sldId id="271" r:id="rId30"/>
    <p:sldId id="272" r:id="rId31"/>
    <p:sldId id="281" r:id="rId32"/>
    <p:sldId id="282" r:id="rId33"/>
    <p:sldId id="283" r:id="rId34"/>
    <p:sldId id="284" r:id="rId35"/>
    <p:sldId id="285" r:id="rId36"/>
    <p:sldId id="361" r:id="rId37"/>
    <p:sldId id="287" r:id="rId38"/>
    <p:sldId id="288" r:id="rId39"/>
    <p:sldId id="362" r:id="rId40"/>
    <p:sldId id="290" r:id="rId41"/>
    <p:sldId id="291" r:id="rId42"/>
    <p:sldId id="363" r:id="rId43"/>
    <p:sldId id="293" r:id="rId44"/>
    <p:sldId id="294" r:id="rId45"/>
    <p:sldId id="364" r:id="rId46"/>
    <p:sldId id="297" r:id="rId47"/>
    <p:sldId id="298" r:id="rId48"/>
    <p:sldId id="299" r:id="rId49"/>
    <p:sldId id="300" r:id="rId50"/>
    <p:sldId id="301" r:id="rId51"/>
    <p:sldId id="365" r:id="rId52"/>
    <p:sldId id="366" r:id="rId53"/>
    <p:sldId id="367" r:id="rId54"/>
    <p:sldId id="368" r:id="rId55"/>
    <p:sldId id="369" r:id="rId56"/>
    <p:sldId id="370" r:id="rId57"/>
    <p:sldId id="371" r:id="rId58"/>
    <p:sldId id="372" r:id="rId59"/>
    <p:sldId id="373" r:id="rId60"/>
    <p:sldId id="374" r:id="rId61"/>
    <p:sldId id="375" r:id="rId62"/>
    <p:sldId id="311" r:id="rId63"/>
    <p:sldId id="312" r:id="rId64"/>
    <p:sldId id="313" r:id="rId65"/>
    <p:sldId id="376" r:id="rId66"/>
    <p:sldId id="319" r:id="rId67"/>
    <p:sldId id="344" r:id="rId68"/>
    <p:sldId id="377" r:id="rId69"/>
    <p:sldId id="378" r:id="rId70"/>
    <p:sldId id="380" r:id="rId71"/>
    <p:sldId id="320" r:id="rId72"/>
    <p:sldId id="349" r:id="rId73"/>
    <p:sldId id="352" r:id="rId74"/>
    <p:sldId id="350" r:id="rId75"/>
    <p:sldId id="351" r:id="rId76"/>
    <p:sldId id="353" r:id="rId77"/>
    <p:sldId id="354" r:id="rId78"/>
    <p:sldId id="355" r:id="rId79"/>
    <p:sldId id="356" r:id="rId80"/>
    <p:sldId id="357" r:id="rId81"/>
    <p:sldId id="331" r:id="rId82"/>
    <p:sldId id="332" r:id="rId83"/>
    <p:sldId id="333" r:id="rId84"/>
    <p:sldId id="345" r:id="rId85"/>
    <p:sldId id="382" r:id="rId86"/>
    <p:sldId id="381" r:id="rId87"/>
    <p:sldId id="383" r:id="rId88"/>
    <p:sldId id="390"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p:scale>
          <a:sx n="59" d="100"/>
          <a:sy n="59" d="100"/>
        </p:scale>
        <p:origin x="1776" y="8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5A6AF-3E20-4880-A475-DDCAE93488B7}"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BCCA1-52DA-4FAD-AF0E-3E5AE4BFF17A}" type="slidenum">
              <a:rPr lang="en-US" smtClean="0"/>
              <a:t>‹#›</a:t>
            </a:fld>
            <a:endParaRPr lang="en-US"/>
          </a:p>
        </p:txBody>
      </p:sp>
    </p:spTree>
    <p:extLst>
      <p:ext uri="{BB962C8B-B14F-4D97-AF65-F5344CB8AC3E}">
        <p14:creationId xmlns:p14="http://schemas.microsoft.com/office/powerpoint/2010/main" val="170761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5912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66643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071488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270446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944189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05377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904002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31284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3080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082965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37159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73707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86120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584007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12652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579825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24250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335462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939911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80763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3345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8285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70481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391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0123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8818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74500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64407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42682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65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2816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0461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143210508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345071899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1675376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27165527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69864634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6602945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16018697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08719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58092768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53380616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305260397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66216506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52573759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9168881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11259997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2655050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188350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41733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6033112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01078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78049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351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8054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96450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78848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3134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7477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08387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92514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6327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49470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74825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2657472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4829828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61636097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1252039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8190253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2697989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5121029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27248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3013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17630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2703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43232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3975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51623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12765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6658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97447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69666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17296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106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00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844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965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427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407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3155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740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32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443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126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716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5626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0013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16605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85336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1586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6036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6831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0504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88315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53992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4216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98749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53699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54438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16055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92633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16158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63768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56347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7622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23856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95082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43801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7803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20544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759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45119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61744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88714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5340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87986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09580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7310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85244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35649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05293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05451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95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2886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0245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3651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713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3623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092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1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3.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74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1E3FDA71-3E66-42AE-9876-61A4C51ABF18}" type="datetimeFigureOut">
              <a:rPr lang="en-US" smtClean="0">
                <a:solidFill>
                  <a:prstClr val="black">
                    <a:tint val="75000"/>
                  </a:prstClr>
                </a:solidFill>
              </a:rPr>
              <a:pPr defTabSz="914377"/>
              <a:t>1/2/2025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28B29B2A-B8EB-4BBF-BDDD-80C06B9BFE56}"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39450838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46174859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867"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31812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rtl="0" eaLnBrk="0" fontAlgn="base" hangingPunct="0">
        <a:spcBef>
          <a:spcPct val="0"/>
        </a:spcBef>
        <a:spcAft>
          <a:spcPct val="0"/>
        </a:spcAft>
        <a:defRPr sz="5867">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DA1FD28-D56B-4E7C-BC27-9F2609C336BB}"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5390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29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867"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369252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rtl="0" eaLnBrk="0" fontAlgn="base" hangingPunct="0">
        <a:spcBef>
          <a:spcPct val="0"/>
        </a:spcBef>
        <a:spcAft>
          <a:spcPct val="0"/>
        </a:spcAft>
        <a:defRPr sz="5867">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19094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FDEBDA9-6492-4463-A175-042057444D1E}"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9585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370F5DF-05F6-4853-99AF-815EFA1DDE7F}"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384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CF96BF1-8C53-431E-B73A-CF72714E85B7}"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6380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46980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mc:Choice xmlns:p14="http://schemas.microsoft.com/office/powerpoint/2010/main" Requires="p14">
      <p:transition p14:dur="10" advClick="0"/>
    </mc:Choice>
    <mc:Fallback>
      <p:transition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70.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8.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0.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3" y="0"/>
            <a:ext cx="12159575" cy="6858000"/>
          </a:xfrm>
          <a:prstGeom prst="rect">
            <a:avLst/>
          </a:prstGeom>
        </p:spPr>
      </p:pic>
    </p:spTree>
    <p:extLst>
      <p:ext uri="{BB962C8B-B14F-4D97-AF65-F5344CB8AC3E}">
        <p14:creationId xmlns:p14="http://schemas.microsoft.com/office/powerpoint/2010/main" val="362830064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6400" dirty="0" smtClean="0">
                <a:solidFill>
                  <a:srgbClr val="FFFF00"/>
                </a:solidFill>
              </a:rPr>
              <a:t>…</a:t>
            </a:r>
            <a:r>
              <a:rPr lang="vi-VN" sz="6400" dirty="0" smtClean="0">
                <a:solidFill>
                  <a:schemeClr val="bg1"/>
                </a:solidFill>
              </a:rPr>
              <a:t> </a:t>
            </a:r>
            <a:r>
              <a:rPr lang="vi-VN" sz="6400" dirty="0">
                <a:solidFill>
                  <a:schemeClr val="bg1"/>
                </a:solidFill>
              </a:rPr>
              <a:t>Tay mang kim, nhũ, mộc dược và hương quý tìm Con Chúa Trời vừa sinh giữa đêm đông </a:t>
            </a:r>
            <a:r>
              <a:rPr lang="vi-VN" sz="6400" dirty="0" smtClean="0">
                <a:solidFill>
                  <a:schemeClr val="bg1"/>
                </a:solidFill>
              </a:rPr>
              <a:t>Bê</a:t>
            </a:r>
            <a:r>
              <a:rPr lang="en-US" sz="6400" dirty="0" smtClean="0">
                <a:solidFill>
                  <a:schemeClr val="bg1"/>
                </a:solidFill>
              </a:rPr>
              <a:t>-</a:t>
            </a:r>
            <a:r>
              <a:rPr lang="vi-VN" sz="6400" dirty="0" smtClean="0">
                <a:solidFill>
                  <a:schemeClr val="bg1"/>
                </a:solidFill>
              </a:rPr>
              <a:t>lem </a:t>
            </a:r>
            <a:r>
              <a:rPr lang="vi-VN" sz="6400" dirty="0">
                <a:solidFill>
                  <a:schemeClr val="bg1"/>
                </a:solidFill>
              </a:rPr>
              <a:t>lạnh lùng. Ba Vua hăng hái đi tìm Con Thiên Chúa quỳ dâng của lễ tôn vinh thay cho nhân loại.</a:t>
            </a:r>
            <a:endParaRPr lang="vi-VN" sz="6400" dirty="0">
              <a:solidFill>
                <a:schemeClr val="bg1"/>
              </a:solidFill>
              <a:cs typeface="Times New Roman" pitchFamily="18" charset="0"/>
            </a:endParaRPr>
          </a:p>
        </p:txBody>
      </p:sp>
    </p:spTree>
    <p:extLst>
      <p:ext uri="{BB962C8B-B14F-4D97-AF65-F5344CB8AC3E}">
        <p14:creationId xmlns:p14="http://schemas.microsoft.com/office/powerpoint/2010/main" val="322119887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7000"/>
              </a:lnSpc>
            </a:pPr>
            <a:r>
              <a:rPr lang="en-US" sz="6400" u="sng" dirty="0" smtClean="0">
                <a:solidFill>
                  <a:srgbClr val="FFFF00"/>
                </a:solidFill>
                <a:cs typeface="Times New Roman" pitchFamily="18" charset="0"/>
              </a:rPr>
              <a:t>3</a:t>
            </a:r>
            <a:r>
              <a:rPr lang="en-US" sz="6400" dirty="0" smtClean="0">
                <a:solidFill>
                  <a:srgbClr val="FFFF00"/>
                </a:solidFill>
                <a:cs typeface="Times New Roman" pitchFamily="18" charset="0"/>
              </a:rPr>
              <a:t>.</a:t>
            </a:r>
            <a:r>
              <a:rPr lang="vi-VN" sz="6400" dirty="0" smtClean="0">
                <a:solidFill>
                  <a:schemeClr val="bg1"/>
                </a:solidFill>
              </a:rPr>
              <a:t> </a:t>
            </a:r>
            <a:r>
              <a:rPr lang="vi-VN" sz="6400" dirty="0">
                <a:solidFill>
                  <a:schemeClr val="bg1"/>
                </a:solidFill>
              </a:rPr>
              <a:t>Ta cùng đi theo bước chân những tiền nhân là Ba Vua chốn Đông Phương đăng trình mẫu gương cho người thế. Ta cùng đi theo bước chân những tiền nhân thờ lạy Con Chúa giáng sinh giữa chốn gian </a:t>
            </a:r>
            <a:r>
              <a:rPr lang="vi-VN" sz="6400" dirty="0" smtClean="0">
                <a:solidFill>
                  <a:schemeClr val="bg1"/>
                </a:solidFill>
              </a:rPr>
              <a:t>trần</a:t>
            </a:r>
            <a:r>
              <a:rPr lang="en-US" sz="6400" dirty="0" smtClean="0">
                <a:solidFill>
                  <a:srgbClr val="FFFF00"/>
                </a:solidFill>
              </a:rPr>
              <a:t>…</a:t>
            </a:r>
            <a:endParaRPr lang="vi-VN" sz="6400" dirty="0">
              <a:solidFill>
                <a:schemeClr val="bg1"/>
              </a:solidFill>
              <a:cs typeface="Times New Roman" pitchFamily="18" charset="0"/>
            </a:endParaRPr>
          </a:p>
        </p:txBody>
      </p:sp>
    </p:spTree>
    <p:extLst>
      <p:ext uri="{BB962C8B-B14F-4D97-AF65-F5344CB8AC3E}">
        <p14:creationId xmlns:p14="http://schemas.microsoft.com/office/powerpoint/2010/main" val="245279935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6350" dirty="0" smtClean="0">
                <a:solidFill>
                  <a:srgbClr val="FFFF00"/>
                </a:solidFill>
              </a:rPr>
              <a:t>…</a:t>
            </a:r>
            <a:r>
              <a:rPr lang="vi-VN" sz="6350" dirty="0" smtClean="0">
                <a:solidFill>
                  <a:schemeClr val="bg1"/>
                </a:solidFill>
              </a:rPr>
              <a:t> </a:t>
            </a:r>
            <a:r>
              <a:rPr lang="vi-VN" sz="6350" dirty="0">
                <a:solidFill>
                  <a:schemeClr val="bg1"/>
                </a:solidFill>
              </a:rPr>
              <a:t>Ta mau đi khắp cõi trần gian tăm </a:t>
            </a:r>
            <a:r>
              <a:rPr lang="vi-VN" sz="6350" dirty="0" smtClean="0">
                <a:solidFill>
                  <a:schemeClr val="bg1"/>
                </a:solidFill>
              </a:rPr>
              <a:t>tối </a:t>
            </a:r>
            <a:r>
              <a:rPr lang="vi-VN" sz="6350" dirty="0">
                <a:solidFill>
                  <a:schemeClr val="bg1"/>
                </a:solidFill>
              </a:rPr>
              <a:t>truyền rao phúc </a:t>
            </a:r>
            <a:r>
              <a:rPr lang="vi-VN" sz="6350" dirty="0" smtClean="0">
                <a:solidFill>
                  <a:schemeClr val="bg1"/>
                </a:solidFill>
              </a:rPr>
              <a:t>lành</a:t>
            </a:r>
            <a:r>
              <a:rPr lang="en-US" sz="6350" dirty="0" smtClean="0">
                <a:solidFill>
                  <a:schemeClr val="bg1"/>
                </a:solidFill>
              </a:rPr>
              <a:t>,</a:t>
            </a:r>
            <a:r>
              <a:rPr lang="vi-VN" sz="6350" dirty="0" smtClean="0">
                <a:solidFill>
                  <a:schemeClr val="bg1"/>
                </a:solidFill>
              </a:rPr>
              <a:t> </a:t>
            </a:r>
            <a:r>
              <a:rPr lang="vi-VN" sz="6350" dirty="0">
                <a:solidFill>
                  <a:schemeClr val="bg1"/>
                </a:solidFill>
              </a:rPr>
              <a:t>nầy Con Chúa giáng sinh </a:t>
            </a:r>
            <a:r>
              <a:rPr lang="vi-VN" sz="6350" dirty="0" smtClean="0">
                <a:solidFill>
                  <a:schemeClr val="bg1"/>
                </a:solidFill>
              </a:rPr>
              <a:t>c</a:t>
            </a:r>
            <a:r>
              <a:rPr lang="en-US" sz="6350" dirty="0" smtClean="0">
                <a:solidFill>
                  <a:schemeClr val="bg1"/>
                </a:solidFill>
              </a:rPr>
              <a:t>ứ</a:t>
            </a:r>
            <a:r>
              <a:rPr lang="vi-VN" sz="6350" dirty="0" smtClean="0">
                <a:solidFill>
                  <a:schemeClr val="bg1"/>
                </a:solidFill>
              </a:rPr>
              <a:t>u </a:t>
            </a:r>
            <a:r>
              <a:rPr lang="vi-VN" sz="6350" dirty="0">
                <a:solidFill>
                  <a:schemeClr val="bg1"/>
                </a:solidFill>
              </a:rPr>
              <a:t>rỗi con người. Ta mau đi khắp cõi trần gian tăm tối truyền rao Danh Chúa cho muôn muôn dân trên đời.</a:t>
            </a:r>
            <a:endParaRPr lang="vi-VN" sz="6350" dirty="0">
              <a:solidFill>
                <a:schemeClr val="bg1"/>
              </a:solidFill>
              <a:cs typeface="Times New Roman" pitchFamily="18" charset="0"/>
            </a:endParaRPr>
          </a:p>
        </p:txBody>
      </p:sp>
    </p:spTree>
    <p:extLst>
      <p:ext uri="{BB962C8B-B14F-4D97-AF65-F5344CB8AC3E}">
        <p14:creationId xmlns:p14="http://schemas.microsoft.com/office/powerpoint/2010/main" val="213680232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970457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359228"/>
            <a:ext cx="12192000" cy="5633357"/>
          </a:xfrm>
        </p:spPr>
        <p:txBody>
          <a:bodyPr/>
          <a:lstStyle/>
          <a:p>
            <a:pPr eaLnBrk="1" hangingPunct="1"/>
            <a:endParaRPr lang="en-US" sz="480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10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100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r>
              <a:rPr lang="en-US" sz="9600" i="1" dirty="0" err="1">
                <a:solidFill>
                  <a:schemeClr val="bg1"/>
                </a:solidFill>
                <a:latin typeface="+mj-lt"/>
                <a:cs typeface="Times New Roman" panose="02020603050405020304" pitchFamily="18" charset="0"/>
              </a:rPr>
              <a:t>Ca</a:t>
            </a:r>
            <a:r>
              <a:rPr lang="en-US" sz="9600" i="1" dirty="0">
                <a:solidFill>
                  <a:schemeClr val="bg1"/>
                </a:solidFill>
                <a:latin typeface="+mj-lt"/>
                <a:cs typeface="Times New Roman" panose="02020603050405020304" pitchFamily="18" charset="0"/>
              </a:rPr>
              <a:t> </a:t>
            </a:r>
            <a:r>
              <a:rPr lang="en-US" sz="9600" i="1" dirty="0" err="1">
                <a:solidFill>
                  <a:schemeClr val="bg1"/>
                </a:solidFill>
                <a:latin typeface="+mj-lt"/>
                <a:cs typeface="Times New Roman" panose="02020603050405020304" pitchFamily="18" charset="0"/>
              </a:rPr>
              <a:t>Lên</a:t>
            </a:r>
            <a:r>
              <a:rPr lang="en-US" sz="9600" i="1" dirty="0">
                <a:solidFill>
                  <a:schemeClr val="bg1"/>
                </a:solidFill>
                <a:latin typeface="+mj-lt"/>
                <a:cs typeface="Times New Roman" panose="02020603050405020304" pitchFamily="18" charset="0"/>
              </a:rPr>
              <a:t> </a:t>
            </a:r>
            <a:r>
              <a:rPr lang="en-US" sz="9600" i="1" dirty="0" err="1">
                <a:solidFill>
                  <a:schemeClr val="bg1"/>
                </a:solidFill>
                <a:latin typeface="+mj-lt"/>
                <a:cs typeface="Times New Roman" panose="02020603050405020304" pitchFamily="18" charset="0"/>
              </a:rPr>
              <a:t>Đi</a:t>
            </a:r>
            <a:r>
              <a:rPr lang="en-US" sz="9600" i="1" dirty="0">
                <a:solidFill>
                  <a:schemeClr val="bg1"/>
                </a:solidFill>
                <a:latin typeface="+mj-lt"/>
                <a:cs typeface="Times New Roman" panose="02020603050405020304" pitchFamily="18" charset="0"/>
              </a:rPr>
              <a:t> 2</a:t>
            </a:r>
            <a:endParaRPr lang="vi-VN" sz="960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0630681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12192000" cy="6858000"/>
          </a:xfrm>
        </p:spPr>
        <p:txBody>
          <a:bodyPr/>
          <a:lstStyle/>
          <a:p>
            <a:pPr algn="just" eaLnBrk="1" hangingPunct="1"/>
            <a:r>
              <a:rPr lang="vi-VN" sz="8500" i="1" u="sng" dirty="0">
                <a:solidFill>
                  <a:srgbClr val="FFFF00"/>
                </a:solidFill>
                <a:latin typeface="+mj-lt"/>
                <a:cs typeface="Times New Roman" panose="02020603050405020304" pitchFamily="18" charset="0"/>
              </a:rPr>
              <a:t>Chủ tế</a:t>
            </a:r>
            <a:r>
              <a:rPr lang="vi-VN" sz="8500" i="1" dirty="0">
                <a:solidFill>
                  <a:srgbClr val="FFFF00"/>
                </a:solidFill>
                <a:latin typeface="+mj-lt"/>
                <a:cs typeface="Times New Roman" panose="02020603050405020304" pitchFamily="18" charset="0"/>
              </a:rPr>
              <a:t>: Vinh danh Thiên Chúa trên các tầng trời. </a:t>
            </a:r>
            <a:r>
              <a:rPr lang="vi-VN" sz="8500" dirty="0">
                <a:solidFill>
                  <a:schemeClr val="bg1"/>
                </a:solidFill>
                <a:latin typeface="+mj-lt"/>
                <a:cs typeface="Times New Roman" panose="02020603050405020304" pitchFamily="18" charset="0"/>
              </a:rPr>
              <a:t>Và </a:t>
            </a:r>
            <a:r>
              <a:rPr lang="vi-VN" sz="8500" dirty="0">
                <a:solidFill>
                  <a:schemeClr val="bg1"/>
                </a:solidFill>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253710599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12192000" cy="6858000"/>
          </a:xfrm>
        </p:spPr>
        <p:txBody>
          <a:bodyPr/>
          <a:lstStyle/>
          <a:p>
            <a:pPr algn="just" eaLnBrk="1" hangingPunct="1">
              <a:lnSpc>
                <a:spcPct val="95000"/>
              </a:lnSpc>
            </a:pPr>
            <a:r>
              <a:rPr lang="en-US" sz="7700" dirty="0" err="1">
                <a:solidFill>
                  <a:schemeClr val="bg1"/>
                </a:solidFill>
                <a:latin typeface="+mj-lt"/>
                <a:cs typeface="Times New Roman" panose="02020603050405020304" pitchFamily="18" charset="0"/>
              </a:rPr>
              <a:t>Chúng</a:t>
            </a:r>
            <a:r>
              <a:rPr lang="en-US" sz="7700" dirty="0">
                <a:solidFill>
                  <a:schemeClr val="bg1"/>
                </a:solidFill>
                <a:latin typeface="+mj-lt"/>
                <a:cs typeface="Times New Roman" panose="02020603050405020304" pitchFamily="18" charset="0"/>
              </a:rPr>
              <a:t> con </a:t>
            </a:r>
            <a:r>
              <a:rPr lang="en-US" sz="7700" dirty="0" err="1">
                <a:solidFill>
                  <a:schemeClr val="bg1"/>
                </a:solidFill>
                <a:latin typeface="+mj-lt"/>
                <a:cs typeface="Times New Roman" panose="02020603050405020304" pitchFamily="18" charset="0"/>
              </a:rPr>
              <a:t>ca</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ngợi</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Chúa</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Chúng</a:t>
            </a:r>
            <a:r>
              <a:rPr lang="en-US" sz="7700" dirty="0">
                <a:solidFill>
                  <a:schemeClr val="bg1"/>
                </a:solidFill>
                <a:latin typeface="+mj-lt"/>
                <a:cs typeface="Times New Roman" panose="02020603050405020304" pitchFamily="18" charset="0"/>
              </a:rPr>
              <a:t> con </a:t>
            </a:r>
            <a:r>
              <a:rPr lang="en-US" sz="7700" dirty="0" err="1">
                <a:solidFill>
                  <a:schemeClr val="bg1"/>
                </a:solidFill>
                <a:latin typeface="+mj-lt"/>
                <a:cs typeface="Times New Roman" panose="02020603050405020304" pitchFamily="18" charset="0"/>
              </a:rPr>
              <a:t>chúc</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tụng</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Chúa</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Chúng</a:t>
            </a:r>
            <a:r>
              <a:rPr lang="en-US" sz="7700" dirty="0">
                <a:solidFill>
                  <a:schemeClr val="bg1"/>
                </a:solidFill>
                <a:latin typeface="+mj-lt"/>
                <a:cs typeface="Times New Roman" panose="02020603050405020304" pitchFamily="18" charset="0"/>
              </a:rPr>
              <a:t> con </a:t>
            </a:r>
            <a:r>
              <a:rPr lang="en-US" sz="7700" dirty="0" err="1">
                <a:solidFill>
                  <a:schemeClr val="bg1"/>
                </a:solidFill>
                <a:latin typeface="+mj-lt"/>
                <a:cs typeface="Times New Roman" panose="02020603050405020304" pitchFamily="18" charset="0"/>
              </a:rPr>
              <a:t>thờ</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lạy</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Chúa</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Chúng</a:t>
            </a:r>
            <a:r>
              <a:rPr lang="en-US" sz="7700" dirty="0">
                <a:solidFill>
                  <a:schemeClr val="bg1"/>
                </a:solidFill>
                <a:latin typeface="+mj-lt"/>
                <a:cs typeface="Times New Roman" panose="02020603050405020304" pitchFamily="18" charset="0"/>
              </a:rPr>
              <a:t> con </a:t>
            </a:r>
            <a:r>
              <a:rPr lang="en-US" sz="7700" dirty="0" err="1">
                <a:solidFill>
                  <a:schemeClr val="bg1"/>
                </a:solidFill>
                <a:latin typeface="+mj-lt"/>
                <a:cs typeface="Times New Roman" panose="02020603050405020304" pitchFamily="18" charset="0"/>
              </a:rPr>
              <a:t>tôn</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vinh</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Chúa</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Chúng</a:t>
            </a:r>
            <a:r>
              <a:rPr lang="en-US" sz="7700" dirty="0">
                <a:solidFill>
                  <a:schemeClr val="bg1"/>
                </a:solidFill>
                <a:latin typeface="+mj-lt"/>
                <a:cs typeface="Times New Roman" panose="02020603050405020304" pitchFamily="18" charset="0"/>
              </a:rPr>
              <a:t> con </a:t>
            </a:r>
            <a:r>
              <a:rPr lang="en-US" sz="7700" dirty="0" err="1">
                <a:solidFill>
                  <a:schemeClr val="bg1"/>
                </a:solidFill>
                <a:latin typeface="+mj-lt"/>
                <a:cs typeface="Times New Roman" panose="02020603050405020304" pitchFamily="18" charset="0"/>
              </a:rPr>
              <a:t>cảm</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tạ</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Chúa</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vì</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vinh</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quang</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cao</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cả</a:t>
            </a:r>
            <a:r>
              <a:rPr lang="en-US" sz="7700" dirty="0">
                <a:solidFill>
                  <a:schemeClr val="bg1"/>
                </a:solidFill>
                <a:latin typeface="+mj-lt"/>
                <a:cs typeface="Times New Roman" panose="02020603050405020304" pitchFamily="18" charset="0"/>
              </a:rPr>
              <a:t> </a:t>
            </a:r>
            <a:r>
              <a:rPr lang="en-US" sz="7700" dirty="0" err="1">
                <a:solidFill>
                  <a:schemeClr val="bg1"/>
                </a:solidFill>
                <a:latin typeface="+mj-lt"/>
                <a:cs typeface="Times New Roman" panose="02020603050405020304" pitchFamily="18" charset="0"/>
              </a:rPr>
              <a:t>Chúa</a:t>
            </a:r>
            <a:r>
              <a:rPr lang="en-US" sz="770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67538815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333" dirty="0">
                <a:solidFill>
                  <a:schemeClr val="bg1"/>
                </a:solidFill>
                <a:effectLst>
                  <a:outerShdw blurRad="38100" dist="38100" dir="2700000" algn="tl">
                    <a:srgbClr val="000000">
                      <a:alpha val="43137"/>
                    </a:srgbClr>
                  </a:outerShdw>
                </a:effectLst>
                <a:latin typeface="+mj-lt"/>
              </a:rPr>
              <a:t/>
            </a:r>
            <a:br>
              <a:rPr lang="en-US" sz="5333" dirty="0">
                <a:solidFill>
                  <a:schemeClr val="bg1"/>
                </a:solidFill>
                <a:effectLst>
                  <a:outerShdw blurRad="38100" dist="38100" dir="2700000" algn="tl">
                    <a:srgbClr val="000000">
                      <a:alpha val="43137"/>
                    </a:srgbClr>
                  </a:outerShdw>
                </a:effectLst>
                <a:latin typeface="+mj-lt"/>
              </a:rPr>
            </a:br>
            <a:endParaRPr lang="en-US" sz="5333"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457200"/>
            <a:ext cx="12192000" cy="6400800"/>
          </a:xfrm>
        </p:spPr>
        <p:txBody>
          <a:bodyPr/>
          <a:lstStyle/>
          <a:p>
            <a:pPr marL="0" indent="0" algn="just" eaLnBrk="1" hangingPunct="1">
              <a:lnSpc>
                <a:spcPct val="120000"/>
              </a:lnSpc>
              <a:buNone/>
            </a:pPr>
            <a:r>
              <a:rPr lang="vi-VN" sz="8000" dirty="0">
                <a:solidFill>
                  <a:schemeClr val="bg1"/>
                </a:solidFill>
                <a:latin typeface="+mj-lt"/>
                <a:cs typeface="Times New Roman" panose="02020603050405020304" pitchFamily="18" charset="0"/>
              </a:rPr>
              <a:t>Lạy Chúa là Thiên Chúa, là Vua trên trời, là Chúa Cha toàn năng. </a:t>
            </a:r>
            <a:r>
              <a:rPr lang="vi-VN" sz="8000" dirty="0">
                <a:solidFill>
                  <a:schemeClr val="bg1"/>
                </a:solidFill>
                <a:latin typeface="+mj-lt"/>
                <a:cs typeface="Times New Roman" panose="02020603050405020304" pitchFamily="18" charset="0"/>
              </a:rPr>
              <a:t>Lạy Con Một Thiên </a:t>
            </a:r>
            <a:r>
              <a:rPr lang="vi-VN" sz="8000" dirty="0" smtClean="0">
                <a:solidFill>
                  <a:schemeClr val="bg1"/>
                </a:solidFill>
                <a:latin typeface="+mj-lt"/>
                <a:cs typeface="Times New Roman" panose="02020603050405020304" pitchFamily="18" charset="0"/>
              </a:rPr>
              <a:t>Chúa,</a:t>
            </a:r>
            <a:r>
              <a:rPr lang="vi-VN" sz="8000" dirty="0" smtClean="0">
                <a:solidFill>
                  <a:srgbClr val="FFFF00"/>
                </a:solidFill>
                <a:latin typeface="+mj-lt"/>
                <a:cs typeface="Times New Roman" panose="02020603050405020304" pitchFamily="18" charset="0"/>
              </a:rPr>
              <a:t>Chúa Giêsu Kitô</a:t>
            </a:r>
            <a:r>
              <a:rPr lang="vi-VN" sz="8000" dirty="0">
                <a:solidFill>
                  <a:srgbClr val="FFFF00"/>
                </a:solidFill>
                <a:latin typeface="+mj-lt"/>
                <a:cs typeface="Times New Roman" panose="02020603050405020304" pitchFamily="18" charset="0"/>
              </a:rPr>
              <a:t>. </a:t>
            </a:r>
          </a:p>
        </p:txBody>
      </p:sp>
    </p:spTree>
    <p:extLst>
      <p:ext uri="{BB962C8B-B14F-4D97-AF65-F5344CB8AC3E}">
        <p14:creationId xmlns:p14="http://schemas.microsoft.com/office/powerpoint/2010/main" val="426168150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333" dirty="0">
                <a:solidFill>
                  <a:schemeClr val="bg1"/>
                </a:solidFill>
                <a:effectLst>
                  <a:outerShdw blurRad="38100" dist="38100" dir="2700000" algn="tl">
                    <a:srgbClr val="000000">
                      <a:alpha val="43137"/>
                    </a:srgbClr>
                  </a:outerShdw>
                </a:effectLst>
                <a:latin typeface="+mj-lt"/>
              </a:rPr>
              <a:t/>
            </a:r>
            <a:br>
              <a:rPr lang="en-US" sz="5333" dirty="0">
                <a:solidFill>
                  <a:schemeClr val="bg1"/>
                </a:solidFill>
                <a:effectLst>
                  <a:outerShdw blurRad="38100" dist="38100" dir="2700000" algn="tl">
                    <a:srgbClr val="000000">
                      <a:alpha val="43137"/>
                    </a:srgbClr>
                  </a:outerShdw>
                </a:effectLst>
                <a:latin typeface="+mj-lt"/>
              </a:rPr>
            </a:br>
            <a:endParaRPr lang="en-US" sz="5333"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81644"/>
            <a:ext cx="12192000" cy="6776356"/>
          </a:xfrm>
        </p:spPr>
        <p:txBody>
          <a:bodyPr/>
          <a:lstStyle/>
          <a:p>
            <a:pPr marL="0" indent="0" algn="just" eaLnBrk="1" hangingPunct="1">
              <a:lnSpc>
                <a:spcPct val="90000"/>
              </a:lnSpc>
              <a:buNone/>
            </a:pPr>
            <a:r>
              <a:rPr lang="vi-VN" sz="8000" dirty="0">
                <a:solidFill>
                  <a:schemeClr val="bg1"/>
                </a:solidFill>
                <a:latin typeface="+mj-lt"/>
                <a:cs typeface="Times New Roman" panose="02020603050405020304" pitchFamily="18" charset="0"/>
              </a:rPr>
              <a:t>Lạy Chúa là Thiên Chúa, là Chiên Thiên Chúa, là Con Đức Chúa </a:t>
            </a:r>
            <a:r>
              <a:rPr lang="vi-VN" sz="8000" dirty="0" smtClean="0">
                <a:solidFill>
                  <a:schemeClr val="bg1"/>
                </a:solidFill>
                <a:latin typeface="+mj-lt"/>
                <a:cs typeface="Times New Roman" panose="02020603050405020304" pitchFamily="18" charset="0"/>
              </a:rPr>
              <a:t>Cha.</a:t>
            </a:r>
            <a:r>
              <a:rPr lang="en-US" sz="8000" dirty="0" smtClean="0">
                <a:solidFill>
                  <a:schemeClr val="bg1"/>
                </a:solidFill>
                <a:latin typeface="+mj-lt"/>
                <a:cs typeface="Times New Roman" panose="02020603050405020304" pitchFamily="18" charset="0"/>
              </a:rPr>
              <a:t> </a:t>
            </a:r>
            <a:r>
              <a:rPr lang="vi-VN" sz="8000" dirty="0" smtClean="0">
                <a:solidFill>
                  <a:schemeClr val="bg1"/>
                </a:solidFill>
                <a:latin typeface="+mj-lt"/>
                <a:cs typeface="Times New Roman" panose="02020603050405020304" pitchFamily="18" charset="0"/>
              </a:rPr>
              <a:t>Chúa </a:t>
            </a:r>
            <a:r>
              <a:rPr lang="vi-VN" sz="8000" dirty="0">
                <a:solidFill>
                  <a:schemeClr val="bg1"/>
                </a:solidFill>
                <a:latin typeface="+mj-lt"/>
                <a:cs typeface="Times New Roman" panose="02020603050405020304" pitchFamily="18" charset="0"/>
              </a:rPr>
              <a:t>xoá tội trần gian, xin thương, xin thương, xin thương xót chúng con.</a:t>
            </a:r>
          </a:p>
        </p:txBody>
      </p:sp>
    </p:spTree>
    <p:extLst>
      <p:ext uri="{BB962C8B-B14F-4D97-AF65-F5344CB8AC3E}">
        <p14:creationId xmlns:p14="http://schemas.microsoft.com/office/powerpoint/2010/main" val="402994210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333" dirty="0">
                <a:solidFill>
                  <a:schemeClr val="bg1"/>
                </a:solidFill>
                <a:effectLst>
                  <a:outerShdw blurRad="38100" dist="38100" dir="2700000" algn="tl">
                    <a:srgbClr val="000000">
                      <a:alpha val="43137"/>
                    </a:srgbClr>
                  </a:outerShdw>
                </a:effectLst>
                <a:latin typeface="+mj-lt"/>
              </a:rPr>
              <a:t/>
            </a:r>
            <a:br>
              <a:rPr lang="en-US" sz="5333" dirty="0">
                <a:solidFill>
                  <a:schemeClr val="bg1"/>
                </a:solidFill>
                <a:effectLst>
                  <a:outerShdw blurRad="38100" dist="38100" dir="2700000" algn="tl">
                    <a:srgbClr val="000000">
                      <a:alpha val="43137"/>
                    </a:srgbClr>
                  </a:outerShdw>
                </a:effectLst>
                <a:latin typeface="+mj-lt"/>
              </a:rPr>
            </a:br>
            <a:endParaRPr lang="en-US" sz="5333"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32658"/>
            <a:ext cx="12192000" cy="6825342"/>
          </a:xfrm>
        </p:spPr>
        <p:txBody>
          <a:bodyPr/>
          <a:lstStyle/>
          <a:p>
            <a:pPr marL="0" indent="0" algn="just" eaLnBrk="1" hangingPunct="1">
              <a:lnSpc>
                <a:spcPct val="90000"/>
              </a:lnSpc>
              <a:buNone/>
            </a:pPr>
            <a:r>
              <a:rPr lang="vi-VN" sz="8000" dirty="0">
                <a:solidFill>
                  <a:schemeClr val="bg1"/>
                </a:solidFill>
                <a:latin typeface="+mj-lt"/>
                <a:cs typeface="Times New Roman" panose="02020603050405020304" pitchFamily="18" charset="0"/>
              </a:rPr>
              <a:t>Chúa xoá tội trần gian, </a:t>
            </a:r>
            <a:r>
              <a:rPr lang="en-US" sz="8000" dirty="0" smtClean="0">
                <a:solidFill>
                  <a:schemeClr val="bg1"/>
                </a:solidFill>
                <a:latin typeface="+mj-lt"/>
                <a:cs typeface="Times New Roman" panose="02020603050405020304" pitchFamily="18" charset="0"/>
              </a:rPr>
              <a:t>x</a:t>
            </a:r>
            <a:r>
              <a:rPr lang="vi-VN" sz="8000" dirty="0" smtClean="0">
                <a:solidFill>
                  <a:schemeClr val="bg1"/>
                </a:solidFill>
                <a:latin typeface="+mj-lt"/>
                <a:cs typeface="Times New Roman" panose="02020603050405020304" pitchFamily="18" charset="0"/>
              </a:rPr>
              <a:t>in </a:t>
            </a:r>
            <a:r>
              <a:rPr lang="vi-VN" sz="8000" dirty="0">
                <a:solidFill>
                  <a:schemeClr val="bg1"/>
                </a:solidFill>
                <a:latin typeface="+mj-lt"/>
                <a:cs typeface="Times New Roman" panose="02020603050405020304" pitchFamily="18" charset="0"/>
              </a:rPr>
              <a:t>nhận lời chúng con cầu khẩn. </a:t>
            </a:r>
            <a:r>
              <a:rPr lang="vi-VN" sz="8000" dirty="0">
                <a:solidFill>
                  <a:schemeClr val="bg1"/>
                </a:solidFill>
                <a:latin typeface="+mj-lt"/>
                <a:cs typeface="Times New Roman" panose="02020603050405020304" pitchFamily="18" charset="0"/>
              </a:rPr>
              <a:t>Chúa ngự bên hữu Đức Chúa Cha, xin thương, xin thương, xin thương xót chúng con.</a:t>
            </a:r>
            <a:endParaRPr lang="en-US" sz="8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970877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outerShdw blurRad="38100" dist="38100" dir="2700000" algn="tl">
                    <a:srgbClr val="000000">
                      <a:alpha val="43137"/>
                    </a:srgbClr>
                  </a:outerShdw>
                </a:effectLst>
                <a:latin typeface="+mj-lt"/>
              </a:rPr>
              <a:t/>
            </a: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734781"/>
            <a:ext cx="12192000" cy="5061856"/>
          </a:xfrm>
        </p:spPr>
        <p:txBody>
          <a:bodyPr/>
          <a:lstStyle/>
          <a:p>
            <a:pPr eaLnBrk="1" hangingPunct="1"/>
            <a:r>
              <a:rPr lang="en-US" sz="95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TẬP HÁT CỘNG ĐOÀN</a:t>
            </a:r>
            <a:endParaRPr lang="en-US" sz="950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r>
              <a:rPr lang="en-US" sz="9500" b="1" dirty="0">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latin typeface="+mj-lt"/>
              </a:rPr>
              <a:t>THÁNH VỊNH 71</a:t>
            </a:r>
          </a:p>
          <a:p>
            <a:r>
              <a:rPr lang="en-US" sz="6000" i="1" dirty="0">
                <a:ln w="19050">
                  <a:solidFill>
                    <a:srgbClr val="1F497D">
                      <a:tint val="1000"/>
                    </a:srgbClr>
                  </a:solidFill>
                  <a:prstDash val="solid"/>
                </a:ln>
                <a:solidFill>
                  <a:schemeClr val="bg1"/>
                </a:solidFill>
                <a:effectLst>
                  <a:outerShdw blurRad="50000" dist="50800" dir="7500000" algn="tl">
                    <a:srgbClr val="000000">
                      <a:shade val="5000"/>
                      <a:alpha val="35000"/>
                    </a:srgbClr>
                  </a:outerShdw>
                </a:effectLst>
                <a:latin typeface="+mj-lt"/>
              </a:rPr>
              <a:t>Lm. Kim </a:t>
            </a:r>
            <a:r>
              <a:rPr lang="en-US" sz="6000" i="1" dirty="0" smtClean="0">
                <a:ln w="19050">
                  <a:solidFill>
                    <a:srgbClr val="1F497D">
                      <a:tint val="1000"/>
                    </a:srgbClr>
                  </a:solidFill>
                  <a:prstDash val="solid"/>
                </a:ln>
                <a:solidFill>
                  <a:schemeClr val="bg1"/>
                </a:solidFill>
                <a:effectLst>
                  <a:outerShdw blurRad="50000" dist="50800" dir="7500000" algn="tl">
                    <a:srgbClr val="000000">
                      <a:shade val="5000"/>
                      <a:alpha val="35000"/>
                    </a:srgbClr>
                  </a:outerShdw>
                </a:effectLst>
                <a:latin typeface="+mj-lt"/>
              </a:rPr>
              <a:t>Long</a:t>
            </a:r>
            <a:endParaRPr lang="en-US" sz="6000" i="1" dirty="0">
              <a:ln w="19050">
                <a:solidFill>
                  <a:srgbClr val="1F497D">
                    <a:tint val="1000"/>
                  </a:srgbClr>
                </a:solidFill>
                <a:prstDash val="solid"/>
              </a:ln>
              <a:solidFill>
                <a:schemeClr val="bg1"/>
              </a:solidFill>
              <a:effectLst>
                <a:outerShdw blurRad="50000" dist="50800" dir="7500000" algn="tl">
                  <a:srgbClr val="000000">
                    <a:shade val="5000"/>
                    <a:alpha val="35000"/>
                  </a:srgbClr>
                </a:outerShdw>
              </a:effectLst>
              <a:latin typeface="+mj-lt"/>
            </a:endParaRPr>
          </a:p>
        </p:txBody>
      </p:sp>
      <p:pic>
        <p:nvPicPr>
          <p:cNvPr id="7" name="Picture 6">
            <a:extLst>
              <a:ext uri="{FF2B5EF4-FFF2-40B4-BE49-F238E27FC236}">
                <a16:creationId xmlns:a16="http://schemas.microsoft.com/office/drawing/2014/main" xmlns="" id="{6C72C779-4673-2C6E-DAEF-44A282435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495" y="5404759"/>
            <a:ext cx="6246125" cy="1472598"/>
          </a:xfrm>
          <a:prstGeom prst="rect">
            <a:avLst/>
          </a:prstGeom>
        </p:spPr>
      </p:pic>
      <p:sp>
        <p:nvSpPr>
          <p:cNvPr id="8" name="TextBox 7">
            <a:extLst>
              <a:ext uri="{FF2B5EF4-FFF2-40B4-BE49-F238E27FC236}">
                <a16:creationId xmlns:a16="http://schemas.microsoft.com/office/drawing/2014/main" xmlns="" id="{DC558DB5-25B8-5637-5865-B6F6CFCCD7DD}"/>
              </a:ext>
            </a:extLst>
          </p:cNvPr>
          <p:cNvSpPr txBox="1"/>
          <p:nvPr/>
        </p:nvSpPr>
        <p:spPr>
          <a:xfrm>
            <a:off x="3559628" y="5692608"/>
            <a:ext cx="5029200" cy="923330"/>
          </a:xfrm>
          <a:prstGeom prst="rect">
            <a:avLst/>
          </a:prstGeom>
          <a:noFill/>
        </p:spPr>
        <p:txBody>
          <a:bodyPr wrap="square" rtlCol="0">
            <a:spAutoFit/>
          </a:bodyPr>
          <a:lstStyle/>
          <a:p>
            <a:pPr algn="ctr"/>
            <a:r>
              <a:rPr lang="en-US" sz="2700" dirty="0">
                <a:solidFill>
                  <a:schemeClr val="bg1"/>
                </a:solidFill>
              </a:rPr>
              <a:t>CA ĐOÀN </a:t>
            </a:r>
            <a:r>
              <a:rPr lang="en-US" sz="2700" dirty="0" smtClean="0">
                <a:solidFill>
                  <a:schemeClr val="bg1"/>
                </a:solidFill>
              </a:rPr>
              <a:t>PHANXICÔ XAVIÊ</a:t>
            </a:r>
            <a:endParaRPr lang="en-US" sz="2700" dirty="0">
              <a:solidFill>
                <a:schemeClr val="bg1"/>
              </a:solidFill>
            </a:endParaRPr>
          </a:p>
          <a:p>
            <a:pPr algn="ctr"/>
            <a:r>
              <a:rPr lang="en-US" sz="2700" dirty="0">
                <a:solidFill>
                  <a:schemeClr val="bg1"/>
                </a:solidFill>
              </a:rPr>
              <a:t>GIÁO XỨ THIÊN ÂN</a:t>
            </a:r>
          </a:p>
        </p:txBody>
      </p:sp>
    </p:spTree>
    <p:extLst>
      <p:ext uri="{BB962C8B-B14F-4D97-AF65-F5344CB8AC3E}">
        <p14:creationId xmlns:p14="http://schemas.microsoft.com/office/powerpoint/2010/main" val="270043522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333" dirty="0">
                <a:solidFill>
                  <a:schemeClr val="bg1"/>
                </a:solidFill>
                <a:effectLst>
                  <a:outerShdw blurRad="38100" dist="38100" dir="2700000" algn="tl">
                    <a:srgbClr val="000000">
                      <a:alpha val="43137"/>
                    </a:srgbClr>
                  </a:outerShdw>
                </a:effectLst>
                <a:latin typeface="+mj-lt"/>
              </a:rPr>
              <a:t/>
            </a:r>
            <a:br>
              <a:rPr lang="en-US" sz="5333" dirty="0">
                <a:solidFill>
                  <a:schemeClr val="bg1"/>
                </a:solidFill>
                <a:effectLst>
                  <a:outerShdw blurRad="38100" dist="38100" dir="2700000" algn="tl">
                    <a:srgbClr val="000000">
                      <a:alpha val="43137"/>
                    </a:srgbClr>
                  </a:outerShdw>
                </a:effectLst>
                <a:latin typeface="+mj-lt"/>
              </a:rPr>
            </a:br>
            <a:endParaRPr lang="en-US" sz="5333"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6329"/>
            <a:ext cx="12192000" cy="6727371"/>
          </a:xfrm>
        </p:spPr>
        <p:txBody>
          <a:bodyPr/>
          <a:lstStyle/>
          <a:p>
            <a:pPr marL="0" indent="0" algn="just" eaLnBrk="1" hangingPunct="1">
              <a:buNone/>
            </a:pPr>
            <a:r>
              <a:rPr lang="en-US" sz="7400" dirty="0" err="1">
                <a:solidFill>
                  <a:schemeClr val="bg1"/>
                </a:solidFill>
                <a:latin typeface="+mj-lt"/>
                <a:cs typeface="Times New Roman" panose="02020603050405020304" pitchFamily="18" charset="0"/>
              </a:rPr>
              <a:t>Vì</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lạy</a:t>
            </a:r>
            <a:r>
              <a:rPr lang="en-US" sz="7400" dirty="0">
                <a:solidFill>
                  <a:schemeClr val="bg1"/>
                </a:solidFill>
                <a:latin typeface="+mj-lt"/>
                <a:cs typeface="Times New Roman" panose="02020603050405020304" pitchFamily="18" charset="0"/>
              </a:rPr>
              <a:t> </a:t>
            </a:r>
            <a:r>
              <a:rPr lang="en-US" sz="7400" dirty="0" err="1">
                <a:solidFill>
                  <a:srgbClr val="FFFF00"/>
                </a:solidFill>
                <a:latin typeface="+mj-lt"/>
                <a:cs typeface="Times New Roman" panose="02020603050405020304" pitchFamily="18" charset="0"/>
              </a:rPr>
              <a:t>Chúa</a:t>
            </a:r>
            <a:r>
              <a:rPr lang="en-US" sz="7400" dirty="0">
                <a:solidFill>
                  <a:srgbClr val="FFFF00"/>
                </a:solidFill>
                <a:latin typeface="+mj-lt"/>
                <a:cs typeface="Times New Roman" panose="02020603050405020304" pitchFamily="18" charset="0"/>
              </a:rPr>
              <a:t> </a:t>
            </a:r>
            <a:r>
              <a:rPr lang="en-US" sz="7400" dirty="0" err="1" smtClean="0">
                <a:solidFill>
                  <a:srgbClr val="FFFF00"/>
                </a:solidFill>
                <a:latin typeface="+mj-lt"/>
                <a:cs typeface="Times New Roman" panose="02020603050405020304" pitchFamily="18" charset="0"/>
              </a:rPr>
              <a:t>Giêsu</a:t>
            </a:r>
            <a:r>
              <a:rPr lang="en-US" sz="7400" dirty="0" smtClean="0">
                <a:solidFill>
                  <a:srgbClr val="FFFF00"/>
                </a:solidFill>
                <a:latin typeface="+mj-lt"/>
                <a:cs typeface="Times New Roman" panose="02020603050405020304" pitchFamily="18" charset="0"/>
              </a:rPr>
              <a:t> </a:t>
            </a:r>
            <a:r>
              <a:rPr lang="en-US" sz="7400" dirty="0" err="1" smtClean="0">
                <a:solidFill>
                  <a:srgbClr val="FFFF00"/>
                </a:solidFill>
                <a:latin typeface="+mj-lt"/>
                <a:cs typeface="Times New Roman" panose="02020603050405020304" pitchFamily="18" charset="0"/>
              </a:rPr>
              <a:t>Kitô</a:t>
            </a:r>
            <a:r>
              <a:rPr lang="en-US" sz="7400" dirty="0">
                <a:solidFill>
                  <a:srgbClr val="FFFF00"/>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chỉ</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có</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Chúa</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là</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Đấng</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Thánh</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chỉ</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có</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Chúa</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là</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Chúa</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chỉ</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có</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Chúa</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là</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Đấng</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Tối</a:t>
            </a:r>
            <a:r>
              <a:rPr lang="en-US" sz="7400" dirty="0">
                <a:solidFill>
                  <a:schemeClr val="bg1"/>
                </a:solidFill>
                <a:latin typeface="+mj-lt"/>
                <a:cs typeface="Times New Roman" panose="02020603050405020304" pitchFamily="18" charset="0"/>
              </a:rPr>
              <a:t> Cao, </a:t>
            </a:r>
            <a:r>
              <a:rPr lang="en-US" sz="7400" dirty="0" err="1">
                <a:solidFill>
                  <a:schemeClr val="bg1"/>
                </a:solidFill>
                <a:latin typeface="+mj-lt"/>
                <a:cs typeface="Times New Roman" panose="02020603050405020304" pitchFamily="18" charset="0"/>
              </a:rPr>
              <a:t>cùng</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Đức</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Chúa</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Thánh</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Thần</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trong</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vinh</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quang</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Đức</a:t>
            </a:r>
            <a:r>
              <a:rPr lang="en-US" sz="7400" dirty="0">
                <a:solidFill>
                  <a:schemeClr val="bg1"/>
                </a:solidFill>
                <a:latin typeface="+mj-lt"/>
                <a:cs typeface="Times New Roman" panose="02020603050405020304" pitchFamily="18" charset="0"/>
              </a:rPr>
              <a:t> </a:t>
            </a:r>
            <a:r>
              <a:rPr lang="en-US" sz="7400" dirty="0" err="1">
                <a:solidFill>
                  <a:schemeClr val="bg1"/>
                </a:solidFill>
                <a:latin typeface="+mj-lt"/>
                <a:cs typeface="Times New Roman" panose="02020603050405020304" pitchFamily="18" charset="0"/>
              </a:rPr>
              <a:t>Chúa</a:t>
            </a:r>
            <a:r>
              <a:rPr lang="en-US" sz="7400" dirty="0">
                <a:solidFill>
                  <a:schemeClr val="bg1"/>
                </a:solidFill>
                <a:latin typeface="+mj-lt"/>
                <a:cs typeface="Times New Roman" panose="02020603050405020304" pitchFamily="18" charset="0"/>
              </a:rPr>
              <a:t> Cha. </a:t>
            </a:r>
            <a:r>
              <a:rPr lang="en-US" sz="7400" u="sng" dirty="0">
                <a:solidFill>
                  <a:srgbClr val="FFFF00"/>
                </a:solidFill>
                <a:latin typeface="+mj-lt"/>
                <a:cs typeface="Times New Roman" panose="02020603050405020304" pitchFamily="18" charset="0"/>
              </a:rPr>
              <a:t>A-men</a:t>
            </a:r>
            <a:r>
              <a:rPr lang="en-US" sz="7400" u="sng" dirty="0" smtClean="0">
                <a:solidFill>
                  <a:srgbClr val="FFFF00"/>
                </a:solidFill>
                <a:latin typeface="+mj-lt"/>
                <a:cs typeface="Times New Roman" panose="02020603050405020304" pitchFamily="18" charset="0"/>
              </a:rPr>
              <a:t>.</a:t>
            </a:r>
            <a:r>
              <a:rPr lang="en-US" sz="7400" u="sng" dirty="0" smtClean="0">
                <a:solidFill>
                  <a:schemeClr val="bg1"/>
                </a:solidFill>
                <a:latin typeface="+mj-lt"/>
                <a:cs typeface="Times New Roman" panose="02020603050405020304" pitchFamily="18" charset="0"/>
              </a:rPr>
              <a:t> </a:t>
            </a:r>
            <a:endParaRPr lang="vi-VN" sz="740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78311599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endParaRPr lang="vi-VN" sz="5733" dirty="0">
              <a:solidFill>
                <a:schemeClr val="bg1"/>
              </a:solidFill>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653150"/>
            <a:ext cx="12293600" cy="2292935"/>
          </a:xfrm>
          <a:prstGeom prst="rect">
            <a:avLst/>
          </a:prstGeom>
        </p:spPr>
        <p:txBody>
          <a:bodyPr wrap="square">
            <a:spAutoFit/>
          </a:bodyPr>
          <a:lstStyle/>
          <a:p>
            <a:r>
              <a:rPr lang="vi-VN" sz="4800" u="sng" dirty="0">
                <a:solidFill>
                  <a:srgbClr val="C00000"/>
                </a:solidFill>
              </a:rPr>
              <a:t>Bài đọc </a:t>
            </a:r>
            <a:r>
              <a:rPr lang="vi-VN" sz="4800" u="sng" dirty="0">
                <a:solidFill>
                  <a:srgbClr val="C00000"/>
                </a:solidFill>
              </a:rPr>
              <a:t>1</a:t>
            </a:r>
            <a:endParaRPr lang="vi-VN" sz="4800" u="sng" dirty="0">
              <a:solidFill>
                <a:srgbClr val="C00000"/>
              </a:solidFill>
            </a:endParaRPr>
          </a:p>
          <a:p>
            <a:r>
              <a:rPr lang="vi-VN" sz="4700" i="1" dirty="0">
                <a:solidFill>
                  <a:srgbClr val="C00000"/>
                </a:solidFill>
              </a:rPr>
              <a:t>Vinh quang của Đức Chúa chiếu toả trên ngươi</a:t>
            </a:r>
            <a:r>
              <a:rPr lang="vi-VN" sz="4700" i="1" dirty="0">
                <a:solidFill>
                  <a:srgbClr val="C00000"/>
                </a:solidFill>
              </a:rPr>
              <a:t>.</a:t>
            </a:r>
            <a:endParaRPr lang="vi-VN" sz="4700" i="1" dirty="0">
              <a:solidFill>
                <a:srgbClr val="C00000"/>
              </a:solidFill>
            </a:endParaRPr>
          </a:p>
          <a:p>
            <a:r>
              <a:rPr lang="vi-VN" sz="4700" dirty="0">
                <a:solidFill>
                  <a:srgbClr val="002060"/>
                </a:solidFill>
              </a:rPr>
              <a:t>Bài trích sách ngôn sứ I-sai-a.</a:t>
            </a:r>
          </a:p>
        </p:txBody>
      </p:sp>
    </p:spTree>
    <p:extLst>
      <p:ext uri="{BB962C8B-B14F-4D97-AF65-F5344CB8AC3E}">
        <p14:creationId xmlns:p14="http://schemas.microsoft.com/office/powerpoint/2010/main" val="170215074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2636" y="756561"/>
            <a:ext cx="7413189" cy="2893100"/>
          </a:xfrm>
          <a:prstGeom prst="rect">
            <a:avLst/>
          </a:prstGeom>
          <a:noFill/>
        </p:spPr>
        <p:txBody>
          <a:bodyPr wrap="square" lIns="121920" tIns="60960" rIns="121920" bIns="60960">
            <a:spAutoFit/>
          </a:bodyPr>
          <a:lstStyle/>
          <a:p>
            <a:pPr algn="ctr"/>
            <a:r>
              <a:rPr lang="en-US" sz="8000" b="1" dirty="0" smtClean="0">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rPr>
              <a:t>THÁNH VỊNH 71</a:t>
            </a:r>
            <a:endParaRPr lang="en-US" sz="8000" b="1" dirty="0">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endParaRPr>
          </a:p>
          <a:p>
            <a:pPr algn="ctr"/>
            <a:r>
              <a:rPr lang="en-US" sz="5000" b="1" i="1" dirty="0" smtClean="0">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rPr>
              <a:t>Lm. Kim Long</a:t>
            </a:r>
            <a:endParaRPr lang="en-US" sz="5000" b="1" i="1" dirty="0">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endParaRPr>
          </a:p>
          <a:p>
            <a:pPr algn="ctr"/>
            <a:r>
              <a:rPr lang="en-US" sz="5000" b="1" i="1" dirty="0" smtClean="0">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rPr>
              <a:t>04 </a:t>
            </a:r>
            <a:r>
              <a:rPr lang="en-US" sz="5000" b="1" i="1" dirty="0" err="1">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rPr>
              <a:t>Câu</a:t>
            </a:r>
            <a:endParaRPr lang="en-US" sz="5000" b="1" i="1" dirty="0">
              <a:ln w="19050">
                <a:solidFill>
                  <a:srgbClr val="1F497D">
                    <a:tint val="1000"/>
                  </a:srgb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3730748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16429"/>
            <a:ext cx="12192000" cy="6041570"/>
          </a:xfrm>
        </p:spPr>
        <p:txBody>
          <a:bodyPr>
            <a:normAutofit/>
          </a:bodyPr>
          <a:lstStyle/>
          <a:p>
            <a:pPr marL="0" indent="0" algn="just">
              <a:lnSpc>
                <a:spcPct val="110000"/>
              </a:lnSpc>
              <a:buNone/>
              <a:defRPr/>
            </a:pPr>
            <a:r>
              <a:rPr lang="en-US" sz="10000" b="1" u="sng" dirty="0" err="1" smtClean="0">
                <a:solidFill>
                  <a:srgbClr val="FFFF00"/>
                </a:solidFill>
                <a:latin typeface="+mj-lt"/>
                <a:cs typeface="Times New Roman" panose="02020603050405020304" pitchFamily="18" charset="0"/>
              </a:rPr>
              <a:t>Đk</a:t>
            </a:r>
            <a:r>
              <a:rPr lang="en-US" sz="10000" b="1" dirty="0" smtClean="0">
                <a:solidFill>
                  <a:srgbClr val="FFFF00"/>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Lạy</a:t>
            </a:r>
            <a:r>
              <a:rPr lang="en-US" sz="10000" b="1" dirty="0" smtClean="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Chúa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muôn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dân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khắp</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địa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cầu</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cùng</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thờ</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kính</a:t>
            </a:r>
            <a:r>
              <a:rPr lang="en-US" sz="10000" b="1" dirty="0">
                <a:solidFill>
                  <a:schemeClr val="bg1"/>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Ngài</a:t>
            </a:r>
            <a:r>
              <a:rPr lang="en-US" sz="10000" b="1" dirty="0" smtClean="0">
                <a:solidFill>
                  <a:schemeClr val="bg1"/>
                </a:solidFill>
                <a:latin typeface="+mj-lt"/>
                <a:cs typeface="Times New Roman" panose="02020603050405020304" pitchFamily="18" charset="0"/>
              </a:rPr>
              <a:t>.</a:t>
            </a:r>
            <a:endParaRPr lang="en-US" sz="10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8400948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8000" y="342900"/>
            <a:ext cx="12192000" cy="6515100"/>
          </a:xfrm>
        </p:spPr>
        <p:txBody>
          <a:bodyPr>
            <a:noAutofit/>
          </a:bodyPr>
          <a:lstStyle/>
          <a:p>
            <a:pPr marL="0" indent="0" algn="just">
              <a:buNone/>
              <a:defRPr/>
            </a:pPr>
            <a:r>
              <a:rPr lang="en-US" sz="9500" u="sng" dirty="0" smtClean="0">
                <a:solidFill>
                  <a:srgbClr val="FFFF00"/>
                </a:solidFill>
                <a:latin typeface="+mj-lt"/>
                <a:cs typeface="Times New Roman" panose="02020603050405020304" pitchFamily="18" charset="0"/>
              </a:rPr>
              <a:t>Pk1</a:t>
            </a:r>
            <a:r>
              <a:rPr lang="en-US" sz="9500" dirty="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Tâu</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Thượng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Đế</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xin</a:t>
            </a:r>
            <a:r>
              <a:rPr lang="en-US" sz="9500" dirty="0">
                <a:solidFill>
                  <a:schemeClr val="bg1"/>
                </a:solidFill>
                <a:latin typeface="+mj-lt"/>
                <a:cs typeface="Times New Roman" panose="02020603050405020304" pitchFamily="18" charset="0"/>
              </a:rPr>
              <a:t> ban </a:t>
            </a:r>
            <a:r>
              <a:rPr lang="en-US" sz="9500" dirty="0" err="1">
                <a:solidFill>
                  <a:schemeClr val="bg1"/>
                </a:solidFill>
                <a:latin typeface="+mj-lt"/>
                <a:cs typeface="Times New Roman" panose="02020603050405020304" pitchFamily="18" charset="0"/>
              </a:rPr>
              <a:t>quyền</a:t>
            </a:r>
            <a:r>
              <a:rPr lang="en-US" sz="9500" dirty="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bính</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cho</a:t>
            </a:r>
            <a:r>
              <a:rPr lang="en-US" sz="9500" dirty="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Tân</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vương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trao</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công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lý</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trong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tay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hoàng</a:t>
            </a:r>
            <a:r>
              <a:rPr lang="en-US" sz="9500" dirty="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tử</a:t>
            </a:r>
            <a:r>
              <a:rPr lang="en-US" sz="9500" dirty="0" smtClean="0">
                <a:solidFill>
                  <a:srgbClr val="FFFF00"/>
                </a:solidFill>
                <a:latin typeface="+mj-lt"/>
                <a:cs typeface="Times New Roman" panose="02020603050405020304" pitchFamily="18" charset="0"/>
              </a:rPr>
              <a:t>…</a:t>
            </a:r>
            <a:endParaRPr lang="en-US" sz="9500" dirty="0">
              <a:solidFill>
                <a:srgbClr val="FFFF00"/>
              </a:solidFill>
              <a:latin typeface="+mj-lt"/>
              <a:cs typeface="Times New Roman" panose="02020603050405020304" pitchFamily="18" charset="0"/>
            </a:endParaRPr>
          </a:p>
          <a:p>
            <a:pPr marL="0" indent="0" algn="just">
              <a:buNone/>
              <a:defRPr/>
            </a:pPr>
            <a:endParaRPr lang="en-US"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6643396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391886"/>
            <a:ext cx="12192000" cy="6466114"/>
          </a:xfrm>
        </p:spPr>
        <p:txBody>
          <a:bodyPr>
            <a:noAutofit/>
          </a:bodyPr>
          <a:lstStyle/>
          <a:p>
            <a:pPr marL="0" indent="0" algn="just">
              <a:buNone/>
              <a:defRPr/>
            </a:pPr>
            <a:r>
              <a:rPr lang="en-US" sz="9500" dirty="0" smtClean="0">
                <a:solidFill>
                  <a:srgbClr val="FFFF00"/>
                </a:solidFill>
                <a:latin typeface="+mj-lt"/>
                <a:cs typeface="Times New Roman" panose="02020603050405020304" pitchFamily="18" charset="0"/>
              </a:rPr>
              <a:t>…</a:t>
            </a:r>
            <a:r>
              <a:rPr lang="en-US" sz="9500" dirty="0" err="1" smtClean="0">
                <a:solidFill>
                  <a:schemeClr val="bg1"/>
                </a:solidFill>
                <a:latin typeface="+mj-lt"/>
                <a:cs typeface="Times New Roman" panose="02020603050405020304" pitchFamily="18" charset="0"/>
              </a:rPr>
              <a:t>Để</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Tân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vương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theo</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công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lý</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xét</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xử</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dân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Ngài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bênh</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quyền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lợi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kẻ</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khó</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nghèo</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luôn</a:t>
            </a:r>
            <a:r>
              <a:rPr lang="en-US" sz="9500" dirty="0">
                <a:solidFill>
                  <a:schemeClr val="bg1"/>
                </a:solidFill>
                <a:latin typeface="+mj-lt"/>
                <a:cs typeface="Times New Roman" panose="02020603050405020304" pitchFamily="18" charset="0"/>
              </a:rPr>
              <a:t>.</a:t>
            </a:r>
            <a:endParaRPr lang="en-US" sz="9500" dirty="0">
              <a:solidFill>
                <a:schemeClr val="bg1"/>
              </a:solidFill>
              <a:latin typeface="+mj-lt"/>
              <a:cs typeface="Times New Roman" panose="02020603050405020304" pitchFamily="18" charset="0"/>
            </a:endParaRPr>
          </a:p>
          <a:p>
            <a:pPr marL="0" indent="0" algn="just">
              <a:buNone/>
              <a:defRPr/>
            </a:pPr>
            <a:endParaRPr lang="en-US"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5523866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16429"/>
            <a:ext cx="12192000" cy="6041570"/>
          </a:xfrm>
        </p:spPr>
        <p:txBody>
          <a:bodyPr>
            <a:normAutofit/>
          </a:bodyPr>
          <a:lstStyle/>
          <a:p>
            <a:pPr marL="0" indent="0" algn="just">
              <a:lnSpc>
                <a:spcPct val="110000"/>
              </a:lnSpc>
              <a:buNone/>
              <a:defRPr/>
            </a:pPr>
            <a:r>
              <a:rPr lang="en-US" sz="10000" b="1" u="sng" dirty="0" err="1" smtClean="0">
                <a:solidFill>
                  <a:srgbClr val="FFFF00"/>
                </a:solidFill>
                <a:latin typeface="+mj-lt"/>
                <a:cs typeface="Times New Roman" panose="02020603050405020304" pitchFamily="18" charset="0"/>
              </a:rPr>
              <a:t>Đk</a:t>
            </a:r>
            <a:r>
              <a:rPr lang="en-US" sz="10000" b="1" dirty="0" smtClean="0">
                <a:solidFill>
                  <a:srgbClr val="FFFF00"/>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Lạy</a:t>
            </a:r>
            <a:r>
              <a:rPr lang="en-US" sz="10000" b="1" dirty="0" smtClean="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Chúa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muôn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dân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khắp</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địa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cầu</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cùng</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thờ</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kính</a:t>
            </a:r>
            <a:r>
              <a:rPr lang="en-US" sz="10000" b="1" dirty="0">
                <a:solidFill>
                  <a:schemeClr val="bg1"/>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Ngài</a:t>
            </a:r>
            <a:r>
              <a:rPr lang="en-US" sz="10000" b="1" dirty="0" smtClean="0">
                <a:solidFill>
                  <a:schemeClr val="bg1"/>
                </a:solidFill>
                <a:latin typeface="+mj-lt"/>
                <a:cs typeface="Times New Roman" panose="02020603050405020304" pitchFamily="18" charset="0"/>
              </a:rPr>
              <a:t>.</a:t>
            </a:r>
            <a:endParaRPr lang="en-US" sz="10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8270708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8400" y="375556"/>
            <a:ext cx="12192000" cy="6482443"/>
          </a:xfrm>
        </p:spPr>
        <p:txBody>
          <a:bodyPr>
            <a:noAutofit/>
          </a:bodyPr>
          <a:lstStyle/>
          <a:p>
            <a:pPr marL="0" indent="0" algn="just">
              <a:buNone/>
              <a:defRPr/>
            </a:pPr>
            <a:r>
              <a:rPr lang="en-US" sz="9500" u="sng" dirty="0" smtClean="0">
                <a:solidFill>
                  <a:srgbClr val="FFFF00"/>
                </a:solidFill>
                <a:latin typeface="+mj-lt"/>
                <a:cs typeface="Times New Roman" panose="02020603050405020304" pitchFamily="18" charset="0"/>
              </a:rPr>
              <a:t>Pk2</a:t>
            </a:r>
            <a:r>
              <a:rPr lang="en-US" sz="9500" dirty="0" smtClean="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Vương</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triều</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sẽ</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luôn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đua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nở</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thắm</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hoa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công</a:t>
            </a:r>
            <a:r>
              <a:rPr lang="en-US" sz="9500" dirty="0">
                <a:solidFill>
                  <a:schemeClr val="bg1"/>
                </a:solidFill>
                <a:latin typeface="+mj-lt"/>
                <a:cs typeface="Times New Roman" panose="02020603050405020304" pitchFamily="18" charset="0"/>
              </a:rPr>
              <a:t> minh, </a:t>
            </a:r>
            <a:r>
              <a:rPr lang="en-US" sz="9500" dirty="0" err="1">
                <a:solidFill>
                  <a:schemeClr val="bg1"/>
                </a:solidFill>
                <a:latin typeface="+mj-lt"/>
                <a:cs typeface="Times New Roman" panose="02020603050405020304" pitchFamily="18" charset="0"/>
              </a:rPr>
              <a:t>thiên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thu</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mãi</a:t>
            </a:r>
            <a:r>
              <a:rPr lang="en-US" sz="9500" dirty="0">
                <a:solidFill>
                  <a:schemeClr val="bg1"/>
                </a:solidFill>
                <a:latin typeface="+mj-lt"/>
                <a:cs typeface="Times New Roman" panose="02020603050405020304" pitchFamily="18" charset="0"/>
              </a:rPr>
              <a:t> an </a:t>
            </a:r>
            <a:r>
              <a:rPr lang="en-US" sz="9500" dirty="0" err="1">
                <a:solidFill>
                  <a:schemeClr val="bg1"/>
                </a:solidFill>
                <a:latin typeface="+mj-lt"/>
                <a:cs typeface="Times New Roman" panose="02020603050405020304" pitchFamily="18" charset="0"/>
              </a:rPr>
              <a:t>ninh</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thịnh</a:t>
            </a:r>
            <a:r>
              <a:rPr lang="en-US" sz="9500" dirty="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trị</a:t>
            </a:r>
            <a:r>
              <a:rPr lang="en-US" sz="9500" dirty="0" smtClean="0">
                <a:solidFill>
                  <a:srgbClr val="FFFF00"/>
                </a:solidFill>
                <a:latin typeface="+mj-lt"/>
                <a:cs typeface="Times New Roman" panose="02020603050405020304" pitchFamily="18" charset="0"/>
              </a:rPr>
              <a:t>…</a:t>
            </a:r>
            <a:endParaRPr lang="en-US" sz="95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35995663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12270"/>
            <a:ext cx="12192000" cy="6645729"/>
          </a:xfrm>
        </p:spPr>
        <p:txBody>
          <a:bodyPr>
            <a:noAutofit/>
          </a:bodyPr>
          <a:lstStyle/>
          <a:p>
            <a:pPr marL="0" indent="0" algn="just">
              <a:buNone/>
              <a:defRPr/>
            </a:pPr>
            <a:r>
              <a:rPr lang="en-US" sz="9500" dirty="0" smtClean="0">
                <a:solidFill>
                  <a:srgbClr val="FFFF00"/>
                </a:solidFill>
                <a:latin typeface="+mj-lt"/>
                <a:cs typeface="Times New Roman" panose="02020603050405020304" pitchFamily="18" charset="0"/>
              </a:rPr>
              <a:t>…</a:t>
            </a:r>
            <a:r>
              <a:rPr lang="en-US" sz="9500" dirty="0" smtClean="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Người</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quản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cai</a:t>
            </a:r>
            <a:r>
              <a:rPr lang="en-US" sz="9500" dirty="0">
                <a:solidFill>
                  <a:schemeClr val="bg1"/>
                </a:solidFill>
                <a:latin typeface="+mj-lt"/>
                <a:cs typeface="Times New Roman" panose="02020603050405020304" pitchFamily="18" charset="0"/>
              </a:rPr>
              <a:t> qua </a:t>
            </a:r>
            <a:r>
              <a:rPr lang="en-US" sz="9500" dirty="0" err="1">
                <a:solidFill>
                  <a:schemeClr val="bg1"/>
                </a:solidFill>
                <a:latin typeface="+mj-lt"/>
                <a:cs typeface="Times New Roman" panose="02020603050405020304" pitchFamily="18" charset="0"/>
              </a:rPr>
              <a:t>sông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a:t>
            </a:r>
            <a:r>
              <a:rPr lang="en-US" sz="9500" dirty="0" err="1" smtClean="0">
                <a:solidFill>
                  <a:schemeClr val="bg1"/>
                </a:solidFill>
                <a:latin typeface="+mj-lt"/>
                <a:cs typeface="Times New Roman" panose="02020603050405020304" pitchFamily="18" charset="0"/>
              </a:rPr>
              <a:t>ái</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đến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tận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địa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cầu</a:t>
            </a:r>
            <a:r>
              <a:rPr lang="en-US" sz="9500" dirty="0">
                <a:solidFill>
                  <a:schemeClr val="bg1"/>
                </a:solidFill>
                <a:latin typeface="+mj-lt"/>
                <a:cs typeface="Times New Roman" panose="02020603050405020304" pitchFamily="18" charset="0"/>
              </a:rPr>
              <a:t>, </a:t>
            </a:r>
            <a:r>
              <a:rPr lang="en-US" sz="9500" dirty="0" smtClean="0">
                <a:solidFill>
                  <a:schemeClr val="bg1"/>
                </a:solidFill>
                <a:latin typeface="+mj-lt"/>
                <a:cs typeface="Times New Roman" panose="02020603050405020304" pitchFamily="18" charset="0"/>
              </a:rPr>
              <a:t>qua </a:t>
            </a:r>
            <a:r>
              <a:rPr lang="en-US" sz="9500" dirty="0" err="1">
                <a:solidFill>
                  <a:schemeClr val="bg1"/>
                </a:solidFill>
                <a:latin typeface="+mj-lt"/>
                <a:cs typeface="Times New Roman" panose="02020603050405020304" pitchFamily="18" charset="0"/>
              </a:rPr>
              <a:t>biển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này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và</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tới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biển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kia</a:t>
            </a:r>
            <a:r>
              <a:rPr lang="en-US" sz="9500" dirty="0" smtClean="0">
                <a:solidFill>
                  <a:schemeClr val="bg1"/>
                </a:solidFill>
                <a:latin typeface="+mj-lt"/>
                <a:cs typeface="Times New Roman" panose="02020603050405020304" pitchFamily="18" charset="0"/>
              </a:rPr>
              <a:t>.</a:t>
            </a:r>
            <a:endParaRPr lang="en-US"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9134973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16429"/>
            <a:ext cx="12192000" cy="6041570"/>
          </a:xfrm>
        </p:spPr>
        <p:txBody>
          <a:bodyPr>
            <a:normAutofit/>
          </a:bodyPr>
          <a:lstStyle/>
          <a:p>
            <a:pPr marL="0" indent="0" algn="just">
              <a:lnSpc>
                <a:spcPct val="110000"/>
              </a:lnSpc>
              <a:buNone/>
              <a:defRPr/>
            </a:pPr>
            <a:r>
              <a:rPr lang="en-US" sz="10000" b="1" u="sng" dirty="0" err="1" smtClean="0">
                <a:solidFill>
                  <a:srgbClr val="FFFF00"/>
                </a:solidFill>
                <a:latin typeface="+mj-lt"/>
                <a:cs typeface="Times New Roman" panose="02020603050405020304" pitchFamily="18" charset="0"/>
              </a:rPr>
              <a:t>Đk</a:t>
            </a:r>
            <a:r>
              <a:rPr lang="en-US" sz="10000" b="1" dirty="0" smtClean="0">
                <a:solidFill>
                  <a:srgbClr val="FFFF00"/>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Lạy</a:t>
            </a:r>
            <a:r>
              <a:rPr lang="en-US" sz="10000" b="1" dirty="0" smtClean="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Chúa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muôn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dân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khắp</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địa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cầu</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cùng</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thờ</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kính</a:t>
            </a:r>
            <a:r>
              <a:rPr lang="en-US" sz="10000" b="1" dirty="0">
                <a:solidFill>
                  <a:schemeClr val="bg1"/>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Ngài</a:t>
            </a:r>
            <a:r>
              <a:rPr lang="en-US" sz="10000" b="1" dirty="0" smtClean="0">
                <a:solidFill>
                  <a:schemeClr val="bg1"/>
                </a:solidFill>
                <a:latin typeface="+mj-lt"/>
                <a:cs typeface="Times New Roman" panose="02020603050405020304" pitchFamily="18" charset="0"/>
              </a:rPr>
              <a:t>.</a:t>
            </a:r>
            <a:endParaRPr lang="en-US" sz="10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8943152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16429"/>
            <a:ext cx="12192000" cy="6041570"/>
          </a:xfrm>
        </p:spPr>
        <p:txBody>
          <a:bodyPr>
            <a:normAutofit/>
          </a:bodyPr>
          <a:lstStyle/>
          <a:p>
            <a:pPr marL="0" indent="0" algn="just">
              <a:lnSpc>
                <a:spcPct val="110000"/>
              </a:lnSpc>
              <a:buNone/>
              <a:defRPr/>
            </a:pPr>
            <a:r>
              <a:rPr lang="en-US" sz="10000" b="1" u="sng" dirty="0" err="1" smtClean="0">
                <a:solidFill>
                  <a:srgbClr val="FFFF00"/>
                </a:solidFill>
                <a:latin typeface="+mj-lt"/>
                <a:cs typeface="Times New Roman" panose="02020603050405020304" pitchFamily="18" charset="0"/>
              </a:rPr>
              <a:t>Đk</a:t>
            </a:r>
            <a:r>
              <a:rPr lang="en-US" sz="10000" b="1" dirty="0" smtClean="0">
                <a:solidFill>
                  <a:srgbClr val="FFFF00"/>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Lạy</a:t>
            </a:r>
            <a:r>
              <a:rPr lang="en-US" sz="10000" b="1" dirty="0" smtClean="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Chúa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muôn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dân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khắp</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địa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cầu</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cùng</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thờ</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kính</a:t>
            </a:r>
            <a:r>
              <a:rPr lang="en-US" sz="10000" b="1" dirty="0">
                <a:solidFill>
                  <a:schemeClr val="bg1"/>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Ngài</a:t>
            </a:r>
            <a:r>
              <a:rPr lang="en-US" sz="10000" b="1" dirty="0" smtClean="0">
                <a:solidFill>
                  <a:schemeClr val="bg1"/>
                </a:solidFill>
                <a:latin typeface="+mj-lt"/>
                <a:cs typeface="Times New Roman" panose="02020603050405020304" pitchFamily="18" charset="0"/>
              </a:rPr>
              <a:t>.</a:t>
            </a:r>
            <a:endParaRPr lang="en-US" sz="10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8758848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440870"/>
            <a:ext cx="12192000" cy="6417129"/>
          </a:xfrm>
        </p:spPr>
        <p:txBody>
          <a:bodyPr>
            <a:noAutofit/>
          </a:bodyPr>
          <a:lstStyle/>
          <a:p>
            <a:pPr marL="0" indent="0" algn="just">
              <a:buNone/>
              <a:defRPr/>
            </a:pPr>
            <a:r>
              <a:rPr lang="en-US" sz="9500" u="sng" dirty="0" smtClean="0">
                <a:solidFill>
                  <a:srgbClr val="FFFF00"/>
                </a:solidFill>
                <a:latin typeface="+mj-lt"/>
                <a:cs typeface="Times New Roman" panose="02020603050405020304" pitchFamily="18" charset="0"/>
              </a:rPr>
              <a:t>Pk3</a:t>
            </a:r>
            <a:r>
              <a:rPr lang="en-US" sz="9500" dirty="0" smtClean="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smtClean="0">
                <a:solidFill>
                  <a:schemeClr val="bg1"/>
                </a:solidFill>
                <a:latin typeface="+mj-lt"/>
                <a:cs typeface="Times New Roman" panose="02020603050405020304" pitchFamily="18" charset="0"/>
              </a:rPr>
              <a:t>Ai </a:t>
            </a:r>
            <a:r>
              <a:rPr lang="en-US" sz="9500" dirty="0" err="1">
                <a:solidFill>
                  <a:schemeClr val="bg1"/>
                </a:solidFill>
                <a:latin typeface="+mj-lt"/>
                <a:cs typeface="Times New Roman" panose="02020603050405020304" pitchFamily="18" charset="0"/>
              </a:rPr>
              <a:t>nghèo</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khó</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khấn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vái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Ngài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sẽ</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luôn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thương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nghe</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ra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tay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cứu</a:t>
            </a:r>
            <a:r>
              <a:rPr lang="en-US" sz="9500" dirty="0">
                <a:solidFill>
                  <a:schemeClr val="bg1"/>
                </a:solidFill>
                <a:latin typeface="+mj-lt"/>
                <a:cs typeface="Times New Roman" panose="02020603050405020304" pitchFamily="18" charset="0"/>
              </a:rPr>
              <a:t> con </a:t>
            </a:r>
            <a:r>
              <a:rPr lang="en-US" sz="9500" dirty="0" err="1">
                <a:solidFill>
                  <a:schemeClr val="bg1"/>
                </a:solidFill>
                <a:latin typeface="+mj-lt"/>
                <a:cs typeface="Times New Roman" panose="02020603050405020304" pitchFamily="18" charset="0"/>
              </a:rPr>
              <a:t>dân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cùng</a:t>
            </a:r>
            <a:r>
              <a:rPr lang="en-US" sz="9500" dirty="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khổ</a:t>
            </a:r>
            <a:r>
              <a:rPr lang="en-US" sz="9500" dirty="0" smtClean="0">
                <a:solidFill>
                  <a:schemeClr val="bg1"/>
                </a:solidFill>
                <a:latin typeface="+mj-lt"/>
                <a:cs typeface="Times New Roman" panose="02020603050405020304" pitchFamily="18" charset="0"/>
              </a:rPr>
              <a:t>,</a:t>
            </a:r>
            <a:endParaRPr lang="en-US"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554747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28600"/>
            <a:ext cx="12192000" cy="6629400"/>
          </a:xfrm>
        </p:spPr>
        <p:txBody>
          <a:bodyPr>
            <a:noAutofit/>
          </a:bodyPr>
          <a:lstStyle/>
          <a:p>
            <a:pPr marL="0" indent="0" algn="just">
              <a:buNone/>
              <a:defRPr/>
            </a:pPr>
            <a:r>
              <a:rPr lang="en-US" sz="9500" dirty="0" smtClean="0">
                <a:solidFill>
                  <a:srgbClr val="FFFF00"/>
                </a:solidFill>
                <a:latin typeface="+mj-lt"/>
                <a:cs typeface="Times New Roman" panose="02020603050405020304" pitchFamily="18" charset="0"/>
              </a:rPr>
              <a:t>…</a:t>
            </a:r>
            <a:r>
              <a:rPr lang="en-US" sz="9500" dirty="0" smtClean="0">
                <a:solidFill>
                  <a:schemeClr val="bg1"/>
                </a:solidFill>
                <a:latin typeface="+mj-lt"/>
                <a:cs typeface="Times New Roman" panose="02020603050405020304" pitchFamily="18" charset="0"/>
              </a:rPr>
              <a:t> </a:t>
            </a:r>
            <a:r>
              <a:rPr lang="vi-VN" sz="9500" dirty="0" smtClean="0">
                <a:solidFill>
                  <a:schemeClr val="bg1"/>
                </a:solidFill>
                <a:latin typeface="+mj-lt"/>
                <a:cs typeface="Times New Roman" panose="02020603050405020304" pitchFamily="18" charset="0"/>
              </a:rPr>
              <a:t>Chạnh </a:t>
            </a:r>
            <a:r>
              <a:rPr lang="vi-VN" sz="9500" dirty="0">
                <a:solidFill>
                  <a:schemeClr val="bg1"/>
                </a:solidFill>
                <a:latin typeface="+mj-lt"/>
                <a:cs typeface="Times New Roman" panose="02020603050405020304" pitchFamily="18" charset="0"/>
              </a:rPr>
              <a:t>lòng thương ai nguy khốn bé nhỏ đơn </a:t>
            </a:r>
            <a:r>
              <a:rPr lang="vi-VN" sz="9500" dirty="0" smtClean="0">
                <a:solidFill>
                  <a:schemeClr val="bg1"/>
                </a:solidFill>
                <a:latin typeface="+mj-lt"/>
                <a:cs typeface="Times New Roman" panose="02020603050405020304" pitchFamily="18" charset="0"/>
              </a:rPr>
              <a:t>hè</a:t>
            </a:r>
            <a:r>
              <a:rPr lang="en-US" sz="9500" dirty="0" smtClean="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dân</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bần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cùng</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Người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tế</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độ</a:t>
            </a:r>
            <a:r>
              <a:rPr lang="en-US" sz="9500" dirty="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cho</a:t>
            </a:r>
            <a:r>
              <a:rPr lang="en-US" sz="9500" dirty="0" smtClean="0">
                <a:solidFill>
                  <a:schemeClr val="bg1"/>
                </a:solidFill>
                <a:latin typeface="+mj-lt"/>
                <a:cs typeface="Times New Roman" panose="02020603050405020304" pitchFamily="18" charset="0"/>
              </a:rPr>
              <a:t>.</a:t>
            </a:r>
            <a:endParaRPr lang="en-US"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4663523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16429"/>
            <a:ext cx="12192000" cy="6041570"/>
          </a:xfrm>
        </p:spPr>
        <p:txBody>
          <a:bodyPr>
            <a:normAutofit/>
          </a:bodyPr>
          <a:lstStyle/>
          <a:p>
            <a:pPr marL="0" indent="0" algn="just">
              <a:lnSpc>
                <a:spcPct val="110000"/>
              </a:lnSpc>
              <a:buNone/>
              <a:defRPr/>
            </a:pPr>
            <a:r>
              <a:rPr lang="en-US" sz="10000" b="1" u="sng" dirty="0" err="1" smtClean="0">
                <a:solidFill>
                  <a:srgbClr val="FFFF00"/>
                </a:solidFill>
                <a:latin typeface="+mj-lt"/>
                <a:cs typeface="Times New Roman" panose="02020603050405020304" pitchFamily="18" charset="0"/>
              </a:rPr>
              <a:t>Đk</a:t>
            </a:r>
            <a:r>
              <a:rPr lang="en-US" sz="10000" b="1" dirty="0" smtClean="0">
                <a:solidFill>
                  <a:srgbClr val="FFFF00"/>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Lạy</a:t>
            </a:r>
            <a:r>
              <a:rPr lang="en-US" sz="10000" b="1" dirty="0" smtClean="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Chúa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muôn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dân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khắp</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địa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cầu</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cùng</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thờ</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kính</a:t>
            </a:r>
            <a:r>
              <a:rPr lang="en-US" sz="10000" b="1" dirty="0">
                <a:solidFill>
                  <a:schemeClr val="bg1"/>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Ngài</a:t>
            </a:r>
            <a:r>
              <a:rPr lang="en-US" sz="10000" b="1" dirty="0" smtClean="0">
                <a:solidFill>
                  <a:schemeClr val="bg1"/>
                </a:solidFill>
                <a:latin typeface="+mj-lt"/>
                <a:cs typeface="Times New Roman" panose="02020603050405020304" pitchFamily="18" charset="0"/>
              </a:rPr>
              <a:t>.</a:t>
            </a:r>
            <a:endParaRPr lang="en-US" sz="10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1074717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12192000" cy="6858000"/>
          </a:xfrm>
        </p:spPr>
        <p:txBody>
          <a:bodyPr>
            <a:noAutofit/>
          </a:bodyPr>
          <a:lstStyle/>
          <a:p>
            <a:pPr marL="0" indent="0" algn="just">
              <a:lnSpc>
                <a:spcPct val="95000"/>
              </a:lnSpc>
              <a:buNone/>
              <a:defRPr/>
            </a:pPr>
            <a:r>
              <a:rPr lang="en-US" sz="9200" u="sng" dirty="0" smtClean="0">
                <a:solidFill>
                  <a:srgbClr val="FFFF00"/>
                </a:solidFill>
                <a:latin typeface="+mj-lt"/>
                <a:cs typeface="Times New Roman" panose="02020603050405020304" pitchFamily="18" charset="0"/>
              </a:rPr>
              <a:t>Pk4:</a:t>
            </a:r>
            <a:r>
              <a:rPr lang="en-US" sz="9200" dirty="0" smtClean="0">
                <a:solidFill>
                  <a:schemeClr val="bg1"/>
                </a:solidFill>
                <a:latin typeface="+mj-lt"/>
                <a:cs typeface="Times New Roman" panose="02020603050405020304" pitchFamily="18" charset="0"/>
              </a:rPr>
              <a:t> </a:t>
            </a:r>
            <a:r>
              <a:rPr lang="en-US" sz="9200" dirty="0" err="1" smtClean="0">
                <a:solidFill>
                  <a:schemeClr val="bg1"/>
                </a:solidFill>
                <a:latin typeface="+mj-lt"/>
                <a:cs typeface="Times New Roman" panose="02020603050405020304" pitchFamily="18" charset="0"/>
              </a:rPr>
              <a:t>Danh</a:t>
            </a:r>
            <a:r>
              <a:rPr lang="en-US" sz="9200" dirty="0" smtClean="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Người</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sẽ</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chói</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sáng</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cùng</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thái</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dương</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lan</a:t>
            </a:r>
            <a:r>
              <a:rPr lang="en-US" sz="9200" dirty="0">
                <a:solidFill>
                  <a:schemeClr val="bg1"/>
                </a:solidFill>
                <a:latin typeface="+mj-lt"/>
                <a:cs typeface="Times New Roman" panose="02020603050405020304" pitchFamily="18" charset="0"/>
              </a:rPr>
              <a:t> </a:t>
            </a:r>
            <a:r>
              <a:rPr lang="en-US" sz="9200" dirty="0" err="1">
                <a:solidFill>
                  <a:schemeClr val="bg1"/>
                </a:solidFill>
                <a:latin typeface="+mj-lt"/>
                <a:cs typeface="Times New Roman" panose="02020603050405020304" pitchFamily="18" charset="0"/>
              </a:rPr>
              <a:t>xa</a:t>
            </a:r>
            <a:r>
              <a:rPr lang="en-US" sz="9200" dirty="0">
                <a:solidFill>
                  <a:schemeClr val="bg1"/>
                </a:solidFill>
                <a:latin typeface="+mj-lt"/>
                <a:cs typeface="Times New Roman" panose="02020603050405020304" pitchFamily="18" charset="0"/>
              </a:rPr>
              <a:t>, </a:t>
            </a:r>
            <a:r>
              <a:rPr lang="vi-VN" sz="9200" dirty="0">
                <a:solidFill>
                  <a:schemeClr val="bg1"/>
                </a:solidFill>
                <a:latin typeface="+mj-lt"/>
                <a:cs typeface="Times New Roman" panose="02020603050405020304" pitchFamily="18" charset="0"/>
              </a:rPr>
              <a:t>qua muôn kiếp muôn năm trường </a:t>
            </a:r>
            <a:r>
              <a:rPr lang="vi-VN" sz="9200" dirty="0" smtClean="0">
                <a:solidFill>
                  <a:schemeClr val="bg1"/>
                </a:solidFill>
                <a:latin typeface="+mj-lt"/>
                <a:cs typeface="Times New Roman" panose="02020603050405020304" pitchFamily="18" charset="0"/>
              </a:rPr>
              <a:t>cửu</a:t>
            </a:r>
            <a:r>
              <a:rPr lang="en-US" sz="9200" dirty="0" smtClean="0">
                <a:solidFill>
                  <a:srgbClr val="FFFF00"/>
                </a:solidFill>
                <a:latin typeface="+mj-lt"/>
                <a:cs typeface="Times New Roman" panose="02020603050405020304" pitchFamily="18" charset="0"/>
              </a:rPr>
              <a:t>…</a:t>
            </a:r>
            <a:endParaRPr lang="vi-VN" sz="92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86552883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391886"/>
            <a:ext cx="12192000" cy="6466114"/>
          </a:xfrm>
        </p:spPr>
        <p:txBody>
          <a:bodyPr>
            <a:noAutofit/>
          </a:bodyPr>
          <a:lstStyle/>
          <a:p>
            <a:pPr marL="0" indent="0" algn="just">
              <a:buNone/>
              <a:defRPr/>
            </a:pPr>
            <a:r>
              <a:rPr lang="en-US" sz="9500" dirty="0" smtClean="0">
                <a:solidFill>
                  <a:srgbClr val="FFFF00"/>
                </a:solidFill>
                <a:latin typeface="+mj-lt"/>
                <a:cs typeface="Times New Roman" panose="02020603050405020304" pitchFamily="18" charset="0"/>
              </a:rPr>
              <a:t>…</a:t>
            </a:r>
            <a:r>
              <a:rPr lang="en-US" sz="9500" dirty="0" smtClean="0">
                <a:solidFill>
                  <a:schemeClr val="bg1"/>
                </a:solidFill>
                <a:latin typeface="+mj-lt"/>
                <a:cs typeface="Times New Roman" panose="02020603050405020304" pitchFamily="18" charset="0"/>
              </a:rPr>
              <a:t> </a:t>
            </a:r>
            <a:r>
              <a:rPr lang="en-US" sz="9500" dirty="0" err="1" smtClean="0">
                <a:solidFill>
                  <a:schemeClr val="bg1"/>
                </a:solidFill>
                <a:latin typeface="+mj-lt"/>
                <a:cs typeface="Times New Roman" panose="02020603050405020304" pitchFamily="18" charset="0"/>
              </a:rPr>
              <a:t>Nhờ</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Tôn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Danh</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muôn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dân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cõi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thế</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được</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chúc</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lành</a:t>
            </a:r>
            <a:r>
              <a:rPr lang="en-US" sz="9500" dirty="0">
                <a:solidFill>
                  <a:schemeClr val="bg1"/>
                </a:solidFill>
                <a:latin typeface="+mj-lt"/>
                <a:cs typeface="Times New Roman" panose="02020603050405020304" pitchFamily="18" charset="0"/>
              </a:rPr>
              <a:t>, </a:t>
            </a:r>
            <a:r>
              <a:rPr lang="vi-VN" sz="9500" dirty="0">
                <a:solidFill>
                  <a:schemeClr val="bg1"/>
                </a:solidFill>
                <a:latin typeface="+mj-lt"/>
                <a:cs typeface="Times New Roman" panose="02020603050405020304" pitchFamily="18" charset="0"/>
              </a:rPr>
              <a:t>thiên hạ cùng cầu  phúc Người luôn</a:t>
            </a:r>
            <a:r>
              <a:rPr lang="en-US" sz="9500" dirty="0">
                <a:solidFill>
                  <a:schemeClr val="bg1"/>
                </a:solidFill>
                <a:latin typeface="+mj-lt"/>
                <a:cs typeface="Times New Roman" panose="02020603050405020304" pitchFamily="18" charset="0"/>
              </a:rPr>
              <a:t>.</a:t>
            </a:r>
            <a:endParaRPr lang="vi-VN"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3569178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16429"/>
            <a:ext cx="12192000" cy="6041570"/>
          </a:xfrm>
        </p:spPr>
        <p:txBody>
          <a:bodyPr>
            <a:normAutofit/>
          </a:bodyPr>
          <a:lstStyle/>
          <a:p>
            <a:pPr marL="0" indent="0" algn="just">
              <a:lnSpc>
                <a:spcPct val="110000"/>
              </a:lnSpc>
              <a:buNone/>
              <a:defRPr/>
            </a:pPr>
            <a:r>
              <a:rPr lang="en-US" sz="10000" b="1" u="sng" dirty="0" err="1" smtClean="0">
                <a:solidFill>
                  <a:srgbClr val="FFFF00"/>
                </a:solidFill>
                <a:latin typeface="+mj-lt"/>
                <a:cs typeface="Times New Roman" panose="02020603050405020304" pitchFamily="18" charset="0"/>
              </a:rPr>
              <a:t>Đk</a:t>
            </a:r>
            <a:r>
              <a:rPr lang="en-US" sz="10000" b="1" dirty="0" smtClean="0">
                <a:solidFill>
                  <a:srgbClr val="FFFF00"/>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Lạy</a:t>
            </a:r>
            <a:r>
              <a:rPr lang="en-US" sz="10000" b="1" dirty="0" smtClean="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Chúa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muôn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dân</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khắp</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địa</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cầu</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cùng</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thờ</a:t>
            </a:r>
            <a:r>
              <a:rPr lang="en-US" sz="10000" b="1" dirty="0">
                <a:solidFill>
                  <a:schemeClr val="bg1"/>
                </a:solidFill>
                <a:latin typeface="+mj-lt"/>
                <a:cs typeface="Times New Roman" panose="02020603050405020304" pitchFamily="18" charset="0"/>
              </a:rPr>
              <a:t> </a:t>
            </a:r>
            <a:r>
              <a:rPr lang="en-US" sz="10000" b="1" dirty="0" err="1">
                <a:solidFill>
                  <a:schemeClr val="bg1"/>
                </a:solidFill>
                <a:latin typeface="+mj-lt"/>
                <a:cs typeface="Times New Roman" panose="02020603050405020304" pitchFamily="18" charset="0"/>
              </a:rPr>
              <a:t>kính</a:t>
            </a:r>
            <a:r>
              <a:rPr lang="en-US" sz="10000" b="1" dirty="0">
                <a:solidFill>
                  <a:schemeClr val="bg1"/>
                </a:solidFill>
                <a:latin typeface="+mj-lt"/>
                <a:cs typeface="Times New Roman" panose="02020603050405020304" pitchFamily="18" charset="0"/>
              </a:rPr>
              <a:t> </a:t>
            </a:r>
            <a:r>
              <a:rPr lang="en-US" sz="10000" b="1" dirty="0" err="1" smtClean="0">
                <a:solidFill>
                  <a:schemeClr val="bg1"/>
                </a:solidFill>
                <a:latin typeface="+mj-lt"/>
                <a:cs typeface="Times New Roman" panose="02020603050405020304" pitchFamily="18" charset="0"/>
              </a:rPr>
              <a:t>Ngài</a:t>
            </a:r>
            <a:r>
              <a:rPr lang="en-US" sz="10000" b="1" dirty="0" smtClean="0">
                <a:solidFill>
                  <a:schemeClr val="bg1"/>
                </a:solidFill>
                <a:latin typeface="+mj-lt"/>
                <a:cs typeface="Times New Roman" panose="02020603050405020304" pitchFamily="18" charset="0"/>
              </a:rPr>
              <a:t>.</a:t>
            </a:r>
            <a:endParaRPr lang="en-US" sz="100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8811143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endParaRPr lang="vi-VN" sz="4800" dirty="0">
              <a:solidFill>
                <a:schemeClr val="bg1"/>
              </a:solidFill>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0" y="32659"/>
            <a:ext cx="12192000" cy="3847207"/>
          </a:xfrm>
          <a:prstGeom prst="rect">
            <a:avLst/>
          </a:prstGeom>
        </p:spPr>
        <p:txBody>
          <a:bodyPr wrap="square">
            <a:spAutoFit/>
          </a:bodyPr>
          <a:lstStyle/>
          <a:p>
            <a:r>
              <a:rPr lang="vi-VN" sz="4800" u="sng" dirty="0">
                <a:solidFill>
                  <a:srgbClr val="C00000"/>
                </a:solidFill>
              </a:rPr>
              <a:t>Bài </a:t>
            </a:r>
            <a:r>
              <a:rPr lang="vi-VN" sz="4800" u="sng" dirty="0">
                <a:solidFill>
                  <a:srgbClr val="C00000"/>
                </a:solidFill>
              </a:rPr>
              <a:t>đọc</a:t>
            </a:r>
            <a:r>
              <a:rPr lang="en-US" sz="4800" u="sng" dirty="0">
                <a:solidFill>
                  <a:srgbClr val="C00000"/>
                </a:solidFill>
              </a:rPr>
              <a:t> 2</a:t>
            </a:r>
            <a:endParaRPr lang="vi-VN" sz="4800" u="sng" dirty="0">
              <a:solidFill>
                <a:srgbClr val="C00000"/>
              </a:solidFill>
            </a:endParaRPr>
          </a:p>
          <a:p>
            <a:r>
              <a:rPr lang="vi-VN" sz="4900" i="1" dirty="0">
                <a:solidFill>
                  <a:srgbClr val="C00000"/>
                </a:solidFill>
              </a:rPr>
              <a:t>Nay mầu nhiệm được mặc khải là các dân ngoại được cùng thừa kế gia nghiệp</a:t>
            </a:r>
            <a:r>
              <a:rPr lang="vi-VN" sz="4900" i="1" dirty="0">
                <a:solidFill>
                  <a:srgbClr val="C00000"/>
                </a:solidFill>
              </a:rPr>
              <a:t>.</a:t>
            </a:r>
            <a:endParaRPr lang="vi-VN" sz="4900" i="1" dirty="0">
              <a:solidFill>
                <a:srgbClr val="C00000"/>
              </a:solidFill>
            </a:endParaRPr>
          </a:p>
          <a:p>
            <a:r>
              <a:rPr lang="vi-VN" sz="4900" dirty="0">
                <a:solidFill>
                  <a:srgbClr val="002060"/>
                </a:solidFill>
              </a:rPr>
              <a:t>Bài trích thư của thánh </a:t>
            </a:r>
            <a:r>
              <a:rPr lang="vi-VN" sz="4900" dirty="0" smtClean="0">
                <a:solidFill>
                  <a:srgbClr val="002060"/>
                </a:solidFill>
              </a:rPr>
              <a:t>Phao-lô </a:t>
            </a:r>
            <a:r>
              <a:rPr lang="vi-VN" sz="4900" dirty="0">
                <a:solidFill>
                  <a:srgbClr val="002060"/>
                </a:solidFill>
              </a:rPr>
              <a:t>tông đồ gửi tín hữu </a:t>
            </a:r>
            <a:r>
              <a:rPr lang="vi-VN" sz="4900" dirty="0" smtClean="0">
                <a:solidFill>
                  <a:srgbClr val="002060"/>
                </a:solidFill>
              </a:rPr>
              <a:t>Ê-phê-xô</a:t>
            </a:r>
            <a:r>
              <a:rPr lang="vi-VN" sz="4900" dirty="0">
                <a:solidFill>
                  <a:srgbClr val="002060"/>
                </a:solidFill>
              </a:rPr>
              <a:t>.</a:t>
            </a:r>
          </a:p>
        </p:txBody>
      </p:sp>
    </p:spTree>
    <p:extLst>
      <p:ext uri="{BB962C8B-B14F-4D97-AF65-F5344CB8AC3E}">
        <p14:creationId xmlns:p14="http://schemas.microsoft.com/office/powerpoint/2010/main" val="71513924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012369"/>
            <a:ext cx="12192000" cy="4033157"/>
          </a:xfrm>
        </p:spPr>
        <p:txBody>
          <a:bodyPr>
            <a:noAutofit/>
          </a:bodyPr>
          <a:lstStyle/>
          <a:p>
            <a:pPr marL="0" indent="0" algn="just">
              <a:buNone/>
              <a:defRPr/>
            </a:pPr>
            <a:r>
              <a:rPr lang="en-US" sz="8200" b="1" dirty="0" err="1" smtClean="0">
                <a:solidFill>
                  <a:schemeClr val="bg1"/>
                </a:solidFill>
                <a:latin typeface="+mj-lt"/>
                <a:cs typeface="Times New Roman" panose="02020603050405020304" pitchFamily="18" charset="0"/>
              </a:rPr>
              <a:t>Chúng</a:t>
            </a:r>
            <a:r>
              <a:rPr lang="en-US" sz="8200" b="1" dirty="0" smtClean="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tôi</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đã</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thấy</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ngôi</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sao</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của</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Người</a:t>
            </a:r>
            <a:r>
              <a:rPr lang="en-US" sz="8200" b="1" dirty="0">
                <a:solidFill>
                  <a:schemeClr val="bg1"/>
                </a:solidFill>
                <a:latin typeface="+mj-lt"/>
                <a:cs typeface="Times New Roman" panose="02020603050405020304" pitchFamily="18" charset="0"/>
              </a:rPr>
              <a:t> ở </a:t>
            </a:r>
            <a:r>
              <a:rPr lang="en-US" sz="8200" b="1" dirty="0" err="1">
                <a:solidFill>
                  <a:schemeClr val="bg1"/>
                </a:solidFill>
                <a:latin typeface="+mj-lt"/>
                <a:cs typeface="Times New Roman" panose="02020603050405020304" pitchFamily="18" charset="0"/>
              </a:rPr>
              <a:t>phương</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Đông</a:t>
            </a:r>
            <a:r>
              <a:rPr lang="en-US" sz="8200" b="1" dirty="0">
                <a:solidFill>
                  <a:schemeClr val="bg1"/>
                </a:solidFill>
                <a:latin typeface="+mj-lt"/>
                <a:cs typeface="Times New Roman" panose="02020603050405020304" pitchFamily="18" charset="0"/>
              </a:rPr>
              <a:t>, </a:t>
            </a:r>
            <a:r>
              <a:rPr lang="vi-VN" sz="8200" b="1" dirty="0">
                <a:solidFill>
                  <a:schemeClr val="bg1"/>
                </a:solidFill>
                <a:latin typeface="+mj-lt"/>
                <a:cs typeface="Times New Roman" panose="02020603050405020304" pitchFamily="18" charset="0"/>
              </a:rPr>
              <a:t>và chúng tôi đến để triều bái </a:t>
            </a:r>
            <a:r>
              <a:rPr lang="vi-VN" sz="8200" b="1" dirty="0">
                <a:solidFill>
                  <a:schemeClr val="bg1"/>
                </a:solidFill>
                <a:latin typeface="+mj-lt"/>
                <a:cs typeface="Times New Roman" panose="02020603050405020304" pitchFamily="18" charset="0"/>
              </a:rPr>
              <a:t>người</a:t>
            </a:r>
            <a:r>
              <a:rPr lang="en-US" sz="8200" b="1" dirty="0">
                <a:solidFill>
                  <a:schemeClr val="bg1"/>
                </a:solidFill>
                <a:latin typeface="+mj-lt"/>
                <a:cs typeface="Times New Roman" panose="02020603050405020304" pitchFamily="18" charset="0"/>
              </a:rPr>
              <a:t>. </a:t>
            </a:r>
            <a:endParaRPr lang="vi-VN" sz="8200" b="1" u="sng" dirty="0">
              <a:solidFill>
                <a:srgbClr val="FFFF00"/>
              </a:solidFill>
              <a:latin typeface="+mj-lt"/>
              <a:cs typeface="Times New Roman" panose="02020603050405020304" pitchFamily="18" charset="0"/>
            </a:endParaRPr>
          </a:p>
        </p:txBody>
      </p:sp>
      <p:sp>
        <p:nvSpPr>
          <p:cNvPr id="2" name="Rectangle 1"/>
          <p:cNvSpPr/>
          <p:nvPr/>
        </p:nvSpPr>
        <p:spPr>
          <a:xfrm>
            <a:off x="16329" y="48987"/>
            <a:ext cx="5040162" cy="938719"/>
          </a:xfrm>
          <a:prstGeom prst="rect">
            <a:avLst/>
          </a:prstGeom>
        </p:spPr>
        <p:txBody>
          <a:bodyPr wrap="none">
            <a:spAutoFit/>
          </a:bodyPr>
          <a:lstStyle/>
          <a:p>
            <a:r>
              <a:rPr lang="en-US" sz="5500" b="1" u="sng" dirty="0" smtClean="0">
                <a:solidFill>
                  <a:srgbClr val="FFFF00"/>
                </a:solidFill>
                <a:cs typeface="Times New Roman" panose="02020603050405020304" pitchFamily="18" charset="0"/>
              </a:rPr>
              <a:t>Alleluia-Alleluia</a:t>
            </a:r>
            <a:r>
              <a:rPr lang="en-US" sz="5500" b="1" u="sng" dirty="0">
                <a:solidFill>
                  <a:srgbClr val="FFFF00"/>
                </a:solidFill>
                <a:cs typeface="Times New Roman" panose="02020603050405020304" pitchFamily="18" charset="0"/>
              </a:rPr>
              <a:t>:</a:t>
            </a:r>
            <a:r>
              <a:rPr lang="en-US" sz="5500" b="1" dirty="0">
                <a:solidFill>
                  <a:schemeClr val="bg1"/>
                </a:solidFill>
                <a:cs typeface="Times New Roman" panose="02020603050405020304" pitchFamily="18" charset="0"/>
              </a:rPr>
              <a:t> </a:t>
            </a:r>
            <a:endParaRPr lang="en-US" sz="5500" b="1" dirty="0"/>
          </a:p>
        </p:txBody>
      </p:sp>
      <p:sp>
        <p:nvSpPr>
          <p:cNvPr id="3" name="Rectangle 2"/>
          <p:cNvSpPr/>
          <p:nvPr/>
        </p:nvSpPr>
        <p:spPr>
          <a:xfrm>
            <a:off x="8658164" y="5791589"/>
            <a:ext cx="2446504" cy="938719"/>
          </a:xfrm>
          <a:prstGeom prst="rect">
            <a:avLst/>
          </a:prstGeom>
        </p:spPr>
        <p:txBody>
          <a:bodyPr wrap="none">
            <a:spAutoFit/>
          </a:bodyPr>
          <a:lstStyle/>
          <a:p>
            <a:r>
              <a:rPr lang="en-US" sz="5500" b="1" u="sng" dirty="0" smtClean="0">
                <a:solidFill>
                  <a:srgbClr val="FFFF00"/>
                </a:solidFill>
                <a:cs typeface="Times New Roman" panose="02020603050405020304" pitchFamily="18" charset="0"/>
              </a:rPr>
              <a:t>Alleluia:</a:t>
            </a:r>
            <a:endParaRPr lang="en-US" sz="5500" b="1" dirty="0"/>
          </a:p>
        </p:txBody>
      </p:sp>
    </p:spTree>
    <p:extLst>
      <p:ext uri="{BB962C8B-B14F-4D97-AF65-F5344CB8AC3E}">
        <p14:creationId xmlns:p14="http://schemas.microsoft.com/office/powerpoint/2010/main" val="11586965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3"/>
            <a:ext cx="12192000" cy="6848475"/>
          </a:xfrm>
          <a:prstGeom prst="rect">
            <a:avLst/>
          </a:prstGeom>
        </p:spPr>
      </p:pic>
    </p:spTree>
    <p:extLst>
      <p:ext uri="{BB962C8B-B14F-4D97-AF65-F5344CB8AC3E}">
        <p14:creationId xmlns:p14="http://schemas.microsoft.com/office/powerpoint/2010/main" val="296182359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5765800"/>
            <a:ext cx="1092200" cy="1092200"/>
          </a:xfrm>
          <a:prstGeom prst="rect">
            <a:avLst/>
          </a:prstGeom>
        </p:spPr>
      </p:pic>
    </p:spTree>
    <p:extLst>
      <p:ext uri="{BB962C8B-B14F-4D97-AF65-F5344CB8AC3E}">
        <p14:creationId xmlns:p14="http://schemas.microsoft.com/office/powerpoint/2010/main" val="182863769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012369"/>
            <a:ext cx="12192000" cy="4033157"/>
          </a:xfrm>
        </p:spPr>
        <p:txBody>
          <a:bodyPr>
            <a:noAutofit/>
          </a:bodyPr>
          <a:lstStyle/>
          <a:p>
            <a:pPr marL="0" indent="0" algn="just">
              <a:buNone/>
              <a:defRPr/>
            </a:pPr>
            <a:r>
              <a:rPr lang="en-US" sz="8200" b="1" dirty="0" err="1" smtClean="0">
                <a:solidFill>
                  <a:schemeClr val="bg1"/>
                </a:solidFill>
                <a:latin typeface="+mj-lt"/>
                <a:cs typeface="Times New Roman" panose="02020603050405020304" pitchFamily="18" charset="0"/>
              </a:rPr>
              <a:t>Chúng</a:t>
            </a:r>
            <a:r>
              <a:rPr lang="en-US" sz="8200" b="1" dirty="0" smtClean="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tôi</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đã</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thấy</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ngôi</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sao</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của</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Người</a:t>
            </a:r>
            <a:r>
              <a:rPr lang="en-US" sz="8200" b="1" dirty="0">
                <a:solidFill>
                  <a:schemeClr val="bg1"/>
                </a:solidFill>
                <a:latin typeface="+mj-lt"/>
                <a:cs typeface="Times New Roman" panose="02020603050405020304" pitchFamily="18" charset="0"/>
              </a:rPr>
              <a:t> ở </a:t>
            </a:r>
            <a:r>
              <a:rPr lang="en-US" sz="8200" b="1" dirty="0" err="1">
                <a:solidFill>
                  <a:schemeClr val="bg1"/>
                </a:solidFill>
                <a:latin typeface="+mj-lt"/>
                <a:cs typeface="Times New Roman" panose="02020603050405020304" pitchFamily="18" charset="0"/>
              </a:rPr>
              <a:t>phương</a:t>
            </a:r>
            <a:r>
              <a:rPr lang="en-US" sz="8200" b="1" dirty="0">
                <a:solidFill>
                  <a:schemeClr val="bg1"/>
                </a:solidFill>
                <a:latin typeface="+mj-lt"/>
                <a:cs typeface="Times New Roman" panose="02020603050405020304" pitchFamily="18" charset="0"/>
              </a:rPr>
              <a:t> </a:t>
            </a:r>
            <a:r>
              <a:rPr lang="en-US" sz="8200" b="1" dirty="0" err="1">
                <a:solidFill>
                  <a:schemeClr val="bg1"/>
                </a:solidFill>
                <a:latin typeface="+mj-lt"/>
                <a:cs typeface="Times New Roman" panose="02020603050405020304" pitchFamily="18" charset="0"/>
              </a:rPr>
              <a:t>Đông</a:t>
            </a:r>
            <a:r>
              <a:rPr lang="en-US" sz="8200" b="1" dirty="0">
                <a:solidFill>
                  <a:schemeClr val="bg1"/>
                </a:solidFill>
                <a:latin typeface="+mj-lt"/>
                <a:cs typeface="Times New Roman" panose="02020603050405020304" pitchFamily="18" charset="0"/>
              </a:rPr>
              <a:t>, </a:t>
            </a:r>
            <a:r>
              <a:rPr lang="vi-VN" sz="8200" b="1" dirty="0">
                <a:solidFill>
                  <a:schemeClr val="bg1"/>
                </a:solidFill>
                <a:latin typeface="+mj-lt"/>
                <a:cs typeface="Times New Roman" panose="02020603050405020304" pitchFamily="18" charset="0"/>
              </a:rPr>
              <a:t>và chúng tôi đến để triều bái </a:t>
            </a:r>
            <a:r>
              <a:rPr lang="vi-VN" sz="8200" b="1" dirty="0">
                <a:solidFill>
                  <a:schemeClr val="bg1"/>
                </a:solidFill>
                <a:latin typeface="+mj-lt"/>
                <a:cs typeface="Times New Roman" panose="02020603050405020304" pitchFamily="18" charset="0"/>
              </a:rPr>
              <a:t>người</a:t>
            </a:r>
            <a:r>
              <a:rPr lang="en-US" sz="8200" b="1" dirty="0">
                <a:solidFill>
                  <a:schemeClr val="bg1"/>
                </a:solidFill>
                <a:latin typeface="+mj-lt"/>
                <a:cs typeface="Times New Roman" panose="02020603050405020304" pitchFamily="18" charset="0"/>
              </a:rPr>
              <a:t>. </a:t>
            </a:r>
            <a:endParaRPr lang="vi-VN" sz="8200" b="1" u="sng" dirty="0">
              <a:solidFill>
                <a:srgbClr val="FFFF00"/>
              </a:solidFill>
              <a:latin typeface="+mj-lt"/>
              <a:cs typeface="Times New Roman" panose="02020603050405020304" pitchFamily="18" charset="0"/>
            </a:endParaRPr>
          </a:p>
        </p:txBody>
      </p:sp>
      <p:sp>
        <p:nvSpPr>
          <p:cNvPr id="2" name="Rectangle 1"/>
          <p:cNvSpPr/>
          <p:nvPr/>
        </p:nvSpPr>
        <p:spPr>
          <a:xfrm>
            <a:off x="16329" y="48987"/>
            <a:ext cx="5040162" cy="938719"/>
          </a:xfrm>
          <a:prstGeom prst="rect">
            <a:avLst/>
          </a:prstGeom>
        </p:spPr>
        <p:txBody>
          <a:bodyPr wrap="none">
            <a:spAutoFit/>
          </a:bodyPr>
          <a:lstStyle/>
          <a:p>
            <a:r>
              <a:rPr lang="en-US" sz="5500" b="1" u="sng" dirty="0">
                <a:solidFill>
                  <a:srgbClr val="FFFF00"/>
                </a:solidFill>
                <a:cs typeface="Times New Roman" panose="02020603050405020304" pitchFamily="18" charset="0"/>
              </a:rPr>
              <a:t>Alleluia-Alleluia:</a:t>
            </a:r>
            <a:r>
              <a:rPr lang="en-US" sz="5500" b="1" dirty="0">
                <a:solidFill>
                  <a:srgbClr val="FFFFFF"/>
                </a:solidFill>
                <a:cs typeface="Times New Roman" panose="02020603050405020304" pitchFamily="18" charset="0"/>
              </a:rPr>
              <a:t> </a:t>
            </a:r>
            <a:endParaRPr lang="en-US" sz="5500" b="1" dirty="0">
              <a:solidFill>
                <a:srgbClr val="000000"/>
              </a:solidFill>
            </a:endParaRPr>
          </a:p>
        </p:txBody>
      </p:sp>
      <p:sp>
        <p:nvSpPr>
          <p:cNvPr id="3" name="Rectangle 2"/>
          <p:cNvSpPr/>
          <p:nvPr/>
        </p:nvSpPr>
        <p:spPr>
          <a:xfrm>
            <a:off x="8658164" y="5791589"/>
            <a:ext cx="2446504" cy="938719"/>
          </a:xfrm>
          <a:prstGeom prst="rect">
            <a:avLst/>
          </a:prstGeom>
        </p:spPr>
        <p:txBody>
          <a:bodyPr wrap="none">
            <a:spAutoFit/>
          </a:bodyPr>
          <a:lstStyle/>
          <a:p>
            <a:r>
              <a:rPr lang="en-US" sz="5500" b="1" u="sng" dirty="0">
                <a:solidFill>
                  <a:srgbClr val="FFFF00"/>
                </a:solidFill>
                <a:cs typeface="Times New Roman" panose="02020603050405020304" pitchFamily="18" charset="0"/>
              </a:rPr>
              <a:t>Alleluia:</a:t>
            </a:r>
            <a:endParaRPr lang="en-US" sz="5500" b="1" dirty="0">
              <a:solidFill>
                <a:srgbClr val="000000"/>
              </a:solidFill>
            </a:endParaRPr>
          </a:p>
        </p:txBody>
      </p:sp>
    </p:spTree>
    <p:extLst>
      <p:ext uri="{BB962C8B-B14F-4D97-AF65-F5344CB8AC3E}">
        <p14:creationId xmlns:p14="http://schemas.microsoft.com/office/powerpoint/2010/main" val="99439508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r>
              <a:rPr lang="en-US" sz="10000" dirty="0">
                <a:solidFill>
                  <a:srgbClr val="FFFF00"/>
                </a:solidFill>
                <a:cs typeface="Times New Roman" pitchFamily="18" charset="0"/>
              </a:rPr>
              <a:t>KINH TIN KÍNH</a:t>
            </a:r>
            <a:endParaRPr lang="en-US" sz="10000" dirty="0">
              <a:solidFill>
                <a:srgbClr val="FFFF00"/>
              </a:solidFill>
              <a:cs typeface="Times New Roman" pitchFamily="18" charset="0"/>
            </a:endParaRPr>
          </a:p>
        </p:txBody>
      </p:sp>
    </p:spTree>
    <p:extLst>
      <p:ext uri="{BB962C8B-B14F-4D97-AF65-F5344CB8AC3E}">
        <p14:creationId xmlns:p14="http://schemas.microsoft.com/office/powerpoint/2010/main" val="1304301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2"/>
            <a:ext cx="12192000" cy="6857999"/>
          </a:xfrm>
        </p:spPr>
        <p:txBody>
          <a:bodyPr>
            <a:noAutofit/>
          </a:bodyPr>
          <a:lstStyle/>
          <a:p>
            <a:pPr algn="just"/>
            <a:r>
              <a:rPr lang="vi-VN" sz="9000" dirty="0">
                <a:solidFill>
                  <a:srgbClr val="FFFF00"/>
                </a:solidFill>
                <a:cs typeface="Times New Roman" pitchFamily="18" charset="0"/>
              </a:rPr>
              <a:t>Tôi tin kính một Thiên Chúa là Cha toàn </a:t>
            </a:r>
            <a:r>
              <a:rPr lang="vi-VN" sz="9000" dirty="0" smtClean="0">
                <a:solidFill>
                  <a:srgbClr val="FFFF00"/>
                </a:solidFill>
                <a:cs typeface="Times New Roman" pitchFamily="18" charset="0"/>
              </a:rPr>
              <a:t>năng,</a:t>
            </a:r>
            <a:r>
              <a:rPr lang="en-US" sz="9000" dirty="0" smtClean="0">
                <a:solidFill>
                  <a:srgbClr val="FFFF00"/>
                </a:solidFill>
                <a:cs typeface="Times New Roman" pitchFamily="18" charset="0"/>
              </a:rPr>
              <a:t> </a:t>
            </a:r>
            <a:r>
              <a:rPr lang="vi-VN" sz="9000" dirty="0" smtClean="0">
                <a:solidFill>
                  <a:schemeClr val="bg1"/>
                </a:solidFill>
                <a:cs typeface="Times New Roman" pitchFamily="18" charset="0"/>
              </a:rPr>
              <a:t>Đấng </a:t>
            </a:r>
            <a:r>
              <a:rPr lang="vi-VN" sz="9000" dirty="0">
                <a:solidFill>
                  <a:schemeClr val="bg1"/>
                </a:solidFill>
                <a:cs typeface="Times New Roman" pitchFamily="18" charset="0"/>
              </a:rPr>
              <a:t>tạo thành trời </a:t>
            </a:r>
            <a:r>
              <a:rPr lang="vi-VN" sz="9000" dirty="0" smtClean="0">
                <a:solidFill>
                  <a:schemeClr val="bg1"/>
                </a:solidFill>
                <a:cs typeface="Times New Roman" pitchFamily="18" charset="0"/>
              </a:rPr>
              <a:t>đất,</a:t>
            </a:r>
            <a:r>
              <a:rPr lang="en-US" sz="9000" dirty="0" smtClean="0">
                <a:solidFill>
                  <a:schemeClr val="bg1"/>
                </a:solidFill>
                <a:cs typeface="Times New Roman" pitchFamily="18" charset="0"/>
              </a:rPr>
              <a:t> </a:t>
            </a:r>
            <a:r>
              <a:rPr lang="vi-VN" sz="9000" dirty="0" smtClean="0">
                <a:solidFill>
                  <a:schemeClr val="bg1"/>
                </a:solidFill>
                <a:cs typeface="Times New Roman" pitchFamily="18" charset="0"/>
              </a:rPr>
              <a:t>muôn </a:t>
            </a:r>
            <a:r>
              <a:rPr lang="vi-VN" sz="9000" dirty="0">
                <a:solidFill>
                  <a:schemeClr val="bg1"/>
                </a:solidFill>
                <a:cs typeface="Times New Roman" pitchFamily="18" charset="0"/>
              </a:rPr>
              <a:t>vật hữu hình và vô hình. </a:t>
            </a:r>
            <a:endParaRPr lang="en-US" sz="9000" dirty="0">
              <a:solidFill>
                <a:schemeClr val="bg1"/>
              </a:solidFill>
              <a:cs typeface="Times New Roman" pitchFamily="18" charset="0"/>
            </a:endParaRPr>
          </a:p>
        </p:txBody>
      </p:sp>
    </p:spTree>
    <p:extLst>
      <p:ext uri="{BB962C8B-B14F-4D97-AF65-F5344CB8AC3E}">
        <p14:creationId xmlns:p14="http://schemas.microsoft.com/office/powerpoint/2010/main" val="3250773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5000"/>
              </a:lnSpc>
            </a:pPr>
            <a:r>
              <a:rPr lang="en-US" sz="9300" dirty="0" err="1">
                <a:solidFill>
                  <a:schemeClr val="bg1"/>
                </a:solidFill>
                <a:cs typeface="Times New Roman" pitchFamily="18" charset="0"/>
              </a:rPr>
              <a:t>Tôi</a:t>
            </a:r>
            <a:r>
              <a:rPr lang="en-US" sz="9300" dirty="0">
                <a:solidFill>
                  <a:schemeClr val="bg1"/>
                </a:solidFill>
                <a:cs typeface="Times New Roman" pitchFamily="18" charset="0"/>
              </a:rPr>
              <a:t> tin </a:t>
            </a:r>
            <a:r>
              <a:rPr lang="en-US" sz="9300" dirty="0" err="1">
                <a:solidFill>
                  <a:schemeClr val="bg1"/>
                </a:solidFill>
                <a:cs typeface="Times New Roman" pitchFamily="18" charset="0"/>
              </a:rPr>
              <a:t>kính</a:t>
            </a:r>
            <a:r>
              <a:rPr lang="en-US" sz="9300" dirty="0">
                <a:solidFill>
                  <a:schemeClr val="bg1"/>
                </a:solidFill>
                <a:cs typeface="Times New Roman" pitchFamily="18" charset="0"/>
              </a:rPr>
              <a:t> </a:t>
            </a:r>
            <a:r>
              <a:rPr lang="en-US" sz="9300" dirty="0" err="1">
                <a:solidFill>
                  <a:schemeClr val="bg1"/>
                </a:solidFill>
                <a:cs typeface="Times New Roman" pitchFamily="18" charset="0"/>
              </a:rPr>
              <a:t>một</a:t>
            </a:r>
            <a:r>
              <a:rPr lang="en-US" sz="9300" dirty="0">
                <a:solidFill>
                  <a:schemeClr val="bg1"/>
                </a:solidFill>
                <a:cs typeface="Times New Roman" pitchFamily="18" charset="0"/>
              </a:rPr>
              <a:t> </a:t>
            </a:r>
            <a:r>
              <a:rPr lang="en-US" sz="9300" dirty="0" err="1">
                <a:solidFill>
                  <a:schemeClr val="bg1"/>
                </a:solidFill>
                <a:cs typeface="Times New Roman" pitchFamily="18" charset="0"/>
              </a:rPr>
              <a:t>Chúa</a:t>
            </a:r>
            <a:r>
              <a:rPr lang="en-US" sz="9300" dirty="0">
                <a:solidFill>
                  <a:schemeClr val="bg1"/>
                </a:solidFill>
                <a:cs typeface="Times New Roman" pitchFamily="18" charset="0"/>
              </a:rPr>
              <a:t> </a:t>
            </a:r>
            <a:r>
              <a:rPr lang="en-US" sz="9300" dirty="0" err="1" smtClean="0">
                <a:solidFill>
                  <a:schemeClr val="bg1"/>
                </a:solidFill>
                <a:cs typeface="Times New Roman" pitchFamily="18" charset="0"/>
              </a:rPr>
              <a:t>Giêsu</a:t>
            </a:r>
            <a:r>
              <a:rPr lang="en-US" sz="9300" dirty="0" smtClean="0">
                <a:solidFill>
                  <a:schemeClr val="bg1"/>
                </a:solidFill>
                <a:cs typeface="Times New Roman" pitchFamily="18" charset="0"/>
              </a:rPr>
              <a:t> </a:t>
            </a:r>
            <a:r>
              <a:rPr lang="en-US" sz="9300" dirty="0" err="1" smtClean="0">
                <a:solidFill>
                  <a:schemeClr val="bg1"/>
                </a:solidFill>
                <a:cs typeface="Times New Roman" pitchFamily="18" charset="0"/>
              </a:rPr>
              <a:t>Kitô</a:t>
            </a:r>
            <a:r>
              <a:rPr lang="en-US" sz="9300" dirty="0" smtClean="0">
                <a:solidFill>
                  <a:schemeClr val="bg1"/>
                </a:solidFill>
                <a:cs typeface="Times New Roman" pitchFamily="18" charset="0"/>
              </a:rPr>
              <a:t>, Con </a:t>
            </a:r>
            <a:r>
              <a:rPr lang="en-US" sz="9300" dirty="0" err="1">
                <a:solidFill>
                  <a:schemeClr val="bg1"/>
                </a:solidFill>
                <a:cs typeface="Times New Roman" pitchFamily="18" charset="0"/>
              </a:rPr>
              <a:t>Một</a:t>
            </a:r>
            <a:r>
              <a:rPr lang="en-US" sz="9300" dirty="0">
                <a:solidFill>
                  <a:schemeClr val="bg1"/>
                </a:solidFill>
                <a:cs typeface="Times New Roman" pitchFamily="18" charset="0"/>
              </a:rPr>
              <a:t> </a:t>
            </a:r>
            <a:r>
              <a:rPr lang="en-US" sz="9300" dirty="0" err="1">
                <a:solidFill>
                  <a:schemeClr val="bg1"/>
                </a:solidFill>
                <a:cs typeface="Times New Roman" pitchFamily="18" charset="0"/>
              </a:rPr>
              <a:t>Thiên</a:t>
            </a:r>
            <a:r>
              <a:rPr lang="en-US" sz="9300" dirty="0">
                <a:solidFill>
                  <a:schemeClr val="bg1"/>
                </a:solidFill>
                <a:cs typeface="Times New Roman" pitchFamily="18" charset="0"/>
              </a:rPr>
              <a:t> </a:t>
            </a:r>
            <a:r>
              <a:rPr lang="en-US" sz="9300" dirty="0" err="1" smtClean="0">
                <a:solidFill>
                  <a:schemeClr val="bg1"/>
                </a:solidFill>
                <a:cs typeface="Times New Roman" pitchFamily="18" charset="0"/>
              </a:rPr>
              <a:t>Chúa</a:t>
            </a:r>
            <a:r>
              <a:rPr lang="en-US" sz="9300" dirty="0" smtClean="0">
                <a:solidFill>
                  <a:schemeClr val="bg1"/>
                </a:solidFill>
                <a:cs typeface="Times New Roman" pitchFamily="18" charset="0"/>
              </a:rPr>
              <a:t> s</a:t>
            </a:r>
            <a:r>
              <a:rPr lang="vi-VN" sz="9300" dirty="0" smtClean="0">
                <a:solidFill>
                  <a:schemeClr val="bg1"/>
                </a:solidFill>
                <a:cs typeface="Times New Roman" pitchFamily="18" charset="0"/>
              </a:rPr>
              <a:t>inh </a:t>
            </a:r>
            <a:r>
              <a:rPr lang="vi-VN" sz="9300" dirty="0">
                <a:solidFill>
                  <a:schemeClr val="bg1"/>
                </a:solidFill>
                <a:cs typeface="Times New Roman" pitchFamily="18" charset="0"/>
              </a:rPr>
              <a:t>bởi Đức Chúa Cha từ trước muôn đời. </a:t>
            </a:r>
            <a:endParaRPr lang="en-US" sz="9300" dirty="0">
              <a:solidFill>
                <a:schemeClr val="bg1"/>
              </a:solidFill>
              <a:cs typeface="Times New Roman" pitchFamily="18" charset="0"/>
            </a:endParaRPr>
          </a:p>
        </p:txBody>
      </p:sp>
    </p:spTree>
    <p:extLst>
      <p:ext uri="{BB962C8B-B14F-4D97-AF65-F5344CB8AC3E}">
        <p14:creationId xmlns:p14="http://schemas.microsoft.com/office/powerpoint/2010/main" val="2642800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066"/>
            <a:ext cx="12192000" cy="6833934"/>
          </a:xfrm>
        </p:spPr>
        <p:txBody>
          <a:bodyPr>
            <a:noAutofit/>
          </a:bodyPr>
          <a:lstStyle/>
          <a:p>
            <a:pPr algn="just">
              <a:lnSpc>
                <a:spcPct val="90000"/>
              </a:lnSpc>
            </a:pPr>
            <a:r>
              <a:rPr lang="vi-VN" sz="8100" dirty="0">
                <a:solidFill>
                  <a:schemeClr val="bg1"/>
                </a:solidFill>
                <a:cs typeface="Times New Roman" pitchFamily="18" charset="0"/>
              </a:rPr>
              <a:t>Người là Thiên Chúa bởi Thiên Chúa, </a:t>
            </a:r>
            <a:r>
              <a:rPr lang="vi-VN" sz="8100" dirty="0" smtClean="0">
                <a:solidFill>
                  <a:schemeClr val="bg1"/>
                </a:solidFill>
                <a:cs typeface="Times New Roman" pitchFamily="18" charset="0"/>
              </a:rPr>
              <a:t>Ánh </a:t>
            </a:r>
            <a:r>
              <a:rPr lang="vi-VN" sz="8100" dirty="0">
                <a:solidFill>
                  <a:schemeClr val="bg1"/>
                </a:solidFill>
                <a:cs typeface="Times New Roman" pitchFamily="18" charset="0"/>
              </a:rPr>
              <a:t>Sáng bởi Ánh Sáng,</a:t>
            </a:r>
            <a:r>
              <a:rPr lang="en-US" sz="8100" dirty="0">
                <a:solidFill>
                  <a:schemeClr val="bg1"/>
                </a:solidFill>
                <a:cs typeface="Times New Roman" pitchFamily="18" charset="0"/>
              </a:rPr>
              <a:t> </a:t>
            </a:r>
            <a:r>
              <a:rPr lang="en-US" sz="8100" dirty="0" err="1">
                <a:solidFill>
                  <a:schemeClr val="bg1"/>
                </a:solidFill>
                <a:cs typeface="Times New Roman" pitchFamily="18" charset="0"/>
              </a:rPr>
              <a:t>Thiên</a:t>
            </a:r>
            <a:r>
              <a:rPr lang="en-US" sz="8100" dirty="0">
                <a:solidFill>
                  <a:schemeClr val="bg1"/>
                </a:solidFill>
                <a:cs typeface="Times New Roman" pitchFamily="18" charset="0"/>
              </a:rPr>
              <a:t> </a:t>
            </a:r>
            <a:r>
              <a:rPr lang="en-US" sz="8100" dirty="0" err="1">
                <a:solidFill>
                  <a:schemeClr val="bg1"/>
                </a:solidFill>
                <a:cs typeface="Times New Roman" pitchFamily="18" charset="0"/>
              </a:rPr>
              <a:t>Chúa</a:t>
            </a:r>
            <a:r>
              <a:rPr lang="en-US" sz="8100" dirty="0">
                <a:solidFill>
                  <a:schemeClr val="bg1"/>
                </a:solidFill>
                <a:cs typeface="Times New Roman" pitchFamily="18" charset="0"/>
              </a:rPr>
              <a:t> </a:t>
            </a:r>
            <a:r>
              <a:rPr lang="en-US" sz="8100" dirty="0" err="1">
                <a:solidFill>
                  <a:schemeClr val="bg1"/>
                </a:solidFill>
                <a:cs typeface="Times New Roman" pitchFamily="18" charset="0"/>
              </a:rPr>
              <a:t>thật</a:t>
            </a:r>
            <a:r>
              <a:rPr lang="en-US" sz="8100" dirty="0">
                <a:solidFill>
                  <a:schemeClr val="bg1"/>
                </a:solidFill>
                <a:cs typeface="Times New Roman" pitchFamily="18" charset="0"/>
              </a:rPr>
              <a:t> </a:t>
            </a:r>
            <a:r>
              <a:rPr lang="en-US" sz="8100" dirty="0" err="1">
                <a:solidFill>
                  <a:schemeClr val="bg1"/>
                </a:solidFill>
                <a:cs typeface="Times New Roman" pitchFamily="18" charset="0"/>
              </a:rPr>
              <a:t>bởi</a:t>
            </a:r>
            <a:r>
              <a:rPr lang="en-US" sz="8100" dirty="0">
                <a:solidFill>
                  <a:schemeClr val="bg1"/>
                </a:solidFill>
                <a:cs typeface="Times New Roman" pitchFamily="18" charset="0"/>
              </a:rPr>
              <a:t> </a:t>
            </a:r>
            <a:r>
              <a:rPr lang="en-US" sz="8100" dirty="0" err="1">
                <a:solidFill>
                  <a:schemeClr val="bg1"/>
                </a:solidFill>
                <a:cs typeface="Times New Roman" pitchFamily="18" charset="0"/>
              </a:rPr>
              <a:t>Thiên</a:t>
            </a:r>
            <a:r>
              <a:rPr lang="en-US" sz="8100" dirty="0">
                <a:solidFill>
                  <a:schemeClr val="bg1"/>
                </a:solidFill>
                <a:cs typeface="Times New Roman" pitchFamily="18" charset="0"/>
              </a:rPr>
              <a:t> </a:t>
            </a:r>
            <a:r>
              <a:rPr lang="en-US" sz="8100" dirty="0" err="1">
                <a:solidFill>
                  <a:schemeClr val="bg1"/>
                </a:solidFill>
                <a:cs typeface="Times New Roman" pitchFamily="18" charset="0"/>
              </a:rPr>
              <a:t>Chúa</a:t>
            </a:r>
            <a:r>
              <a:rPr lang="en-US" sz="8100" dirty="0">
                <a:solidFill>
                  <a:schemeClr val="bg1"/>
                </a:solidFill>
                <a:cs typeface="Times New Roman" pitchFamily="18" charset="0"/>
              </a:rPr>
              <a:t> </a:t>
            </a:r>
            <a:r>
              <a:rPr lang="en-US" sz="8100" dirty="0" err="1">
                <a:solidFill>
                  <a:schemeClr val="bg1"/>
                </a:solidFill>
                <a:cs typeface="Times New Roman" pitchFamily="18" charset="0"/>
              </a:rPr>
              <a:t>thật</a:t>
            </a:r>
            <a:r>
              <a:rPr lang="en-US" sz="8100" dirty="0" smtClean="0">
                <a:solidFill>
                  <a:schemeClr val="bg1"/>
                </a:solidFill>
                <a:cs typeface="Times New Roman" pitchFamily="18" charset="0"/>
              </a:rPr>
              <a:t>, </a:t>
            </a:r>
            <a:r>
              <a:rPr lang="vi-VN" sz="8100" dirty="0" smtClean="0">
                <a:solidFill>
                  <a:schemeClr val="bg1"/>
                </a:solidFill>
              </a:rPr>
              <a:t>được </a:t>
            </a:r>
            <a:r>
              <a:rPr lang="vi-VN" sz="8100" dirty="0">
                <a:solidFill>
                  <a:schemeClr val="bg1"/>
                </a:solidFill>
              </a:rPr>
              <a:t>sinh ra mà không phải được tạo </a:t>
            </a:r>
            <a:r>
              <a:rPr lang="vi-VN" sz="8100" dirty="0" smtClean="0">
                <a:solidFill>
                  <a:schemeClr val="bg1"/>
                </a:solidFill>
              </a:rPr>
              <a:t>thành</a:t>
            </a:r>
            <a:r>
              <a:rPr lang="en-US" sz="8100" dirty="0" smtClean="0">
                <a:solidFill>
                  <a:schemeClr val="bg1"/>
                </a:solidFill>
              </a:rPr>
              <a:t>.</a:t>
            </a:r>
            <a:endParaRPr lang="en-US" sz="8100" dirty="0">
              <a:solidFill>
                <a:schemeClr val="bg1"/>
              </a:solidFill>
              <a:cs typeface="Times New Roman" pitchFamily="18" charset="0"/>
            </a:endParaRPr>
          </a:p>
        </p:txBody>
      </p:sp>
    </p:spTree>
    <p:extLst>
      <p:ext uri="{BB962C8B-B14F-4D97-AF65-F5344CB8AC3E}">
        <p14:creationId xmlns:p14="http://schemas.microsoft.com/office/powerpoint/2010/main" val="3049594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8500" dirty="0" smtClean="0">
                <a:solidFill>
                  <a:schemeClr val="bg1"/>
                </a:solidFill>
              </a:rPr>
              <a:t>Đ</a:t>
            </a:r>
            <a:r>
              <a:rPr lang="vi-VN" sz="8500" dirty="0" smtClean="0">
                <a:solidFill>
                  <a:schemeClr val="bg1"/>
                </a:solidFill>
              </a:rPr>
              <a:t>ồng </a:t>
            </a:r>
            <a:r>
              <a:rPr lang="vi-VN" sz="8500" dirty="0">
                <a:solidFill>
                  <a:schemeClr val="bg1"/>
                </a:solidFill>
              </a:rPr>
              <a:t>bản thể với Đức Chúa </a:t>
            </a:r>
            <a:r>
              <a:rPr lang="vi-VN" sz="8500" dirty="0" smtClean="0">
                <a:solidFill>
                  <a:schemeClr val="bg1"/>
                </a:solidFill>
              </a:rPr>
              <a:t>Cha</a:t>
            </a:r>
            <a:r>
              <a:rPr lang="en-US" sz="8500" dirty="0" smtClean="0">
                <a:solidFill>
                  <a:schemeClr val="bg1"/>
                </a:solidFill>
              </a:rPr>
              <a:t>, </a:t>
            </a:r>
            <a:r>
              <a:rPr lang="en-US" sz="8500" dirty="0">
                <a:solidFill>
                  <a:schemeClr val="bg1"/>
                </a:solidFill>
              </a:rPr>
              <a:t>n</a:t>
            </a:r>
            <a:r>
              <a:rPr lang="vi-VN" sz="8500" dirty="0">
                <a:solidFill>
                  <a:schemeClr val="bg1"/>
                </a:solidFill>
              </a:rPr>
              <a:t>hờ Người mà muôn vật được tạo thành. Vì loài người chúng ta và để cứu độ chúng ta</a:t>
            </a:r>
            <a:r>
              <a:rPr lang="vi-VN" sz="8500" dirty="0" smtClean="0">
                <a:solidFill>
                  <a:schemeClr val="bg1"/>
                </a:solidFill>
              </a:rPr>
              <a:t>,</a:t>
            </a:r>
            <a:r>
              <a:rPr lang="en-US" sz="8500" dirty="0" smtClean="0">
                <a:solidFill>
                  <a:schemeClr val="bg1"/>
                </a:solidFill>
              </a:rPr>
              <a:t> </a:t>
            </a:r>
            <a:endParaRPr lang="en-US" sz="8500" dirty="0">
              <a:solidFill>
                <a:schemeClr val="bg1"/>
              </a:solidFill>
              <a:cs typeface="Times New Roman" pitchFamily="18" charset="0"/>
            </a:endParaRPr>
          </a:p>
        </p:txBody>
      </p:sp>
    </p:spTree>
    <p:extLst>
      <p:ext uri="{BB962C8B-B14F-4D97-AF65-F5344CB8AC3E}">
        <p14:creationId xmlns:p14="http://schemas.microsoft.com/office/powerpoint/2010/main" val="26618713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100" dirty="0">
                <a:solidFill>
                  <a:schemeClr val="bg1"/>
                </a:solidFill>
                <a:cs typeface="Times New Roman" pitchFamily="18" charset="0"/>
              </a:rPr>
              <a:t>Người đã từ trời xuống thế. </a:t>
            </a:r>
            <a:r>
              <a:rPr lang="vi-VN" sz="8100" dirty="0" smtClean="0">
                <a:solidFill>
                  <a:srgbClr val="FFFF00"/>
                </a:solidFill>
                <a:cs typeface="Times New Roman" pitchFamily="18" charset="0"/>
              </a:rPr>
              <a:t>Bởi </a:t>
            </a:r>
            <a:r>
              <a:rPr lang="vi-VN" sz="8100" dirty="0">
                <a:solidFill>
                  <a:srgbClr val="FFFF00"/>
                </a:solidFill>
                <a:cs typeface="Times New Roman" pitchFamily="18" charset="0"/>
              </a:rPr>
              <a:t>phép Đức Chúa Thánh Thần, Người đã nhập thể trong lòng Trinh Nữ Maria, và đã làm người</a:t>
            </a:r>
            <a:r>
              <a:rPr lang="vi-VN" sz="8100" dirty="0" smtClean="0">
                <a:solidFill>
                  <a:srgbClr val="FFFF00"/>
                </a:solidFill>
                <a:cs typeface="Times New Roman" pitchFamily="18" charset="0"/>
              </a:rPr>
              <a:t>.</a:t>
            </a:r>
            <a:r>
              <a:rPr lang="en-US" sz="8100" dirty="0" smtClean="0">
                <a:solidFill>
                  <a:srgbClr val="FFFF00"/>
                </a:solidFill>
                <a:cs typeface="Times New Roman" pitchFamily="18" charset="0"/>
              </a:rPr>
              <a:t> </a:t>
            </a:r>
            <a:endParaRPr lang="en-US" sz="8100" dirty="0">
              <a:solidFill>
                <a:srgbClr val="FFFF00"/>
              </a:solidFill>
              <a:cs typeface="Times New Roman" pitchFamily="18" charset="0"/>
            </a:endParaRPr>
          </a:p>
        </p:txBody>
      </p:sp>
    </p:spTree>
    <p:extLst>
      <p:ext uri="{BB962C8B-B14F-4D97-AF65-F5344CB8AC3E}">
        <p14:creationId xmlns:p14="http://schemas.microsoft.com/office/powerpoint/2010/main" val="3257345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2000"/>
              </a:lnSpc>
            </a:pPr>
            <a:r>
              <a:rPr lang="vi-VN" sz="8000" dirty="0">
                <a:solidFill>
                  <a:schemeClr val="bg1"/>
                </a:solidFill>
              </a:rPr>
              <a:t>Người chịu đóng đinh vào thập giá vì chúng ta, thời </a:t>
            </a:r>
            <a:r>
              <a:rPr lang="vi-VN" sz="8000" dirty="0" smtClean="0">
                <a:solidFill>
                  <a:schemeClr val="bg1"/>
                </a:solidFill>
              </a:rPr>
              <a:t>quan</a:t>
            </a:r>
            <a:r>
              <a:rPr lang="en-US" sz="8000" dirty="0" smtClean="0">
                <a:solidFill>
                  <a:schemeClr val="bg1"/>
                </a:solidFill>
              </a:rPr>
              <a:t> </a:t>
            </a:r>
            <a:r>
              <a:rPr lang="vi-VN" sz="8000" dirty="0" smtClean="0">
                <a:solidFill>
                  <a:schemeClr val="bg1"/>
                </a:solidFill>
              </a:rPr>
              <a:t>Phongxiô Philatô</a:t>
            </a:r>
            <a:r>
              <a:rPr lang="en-US" sz="8000" dirty="0" smtClean="0">
                <a:solidFill>
                  <a:schemeClr val="bg1"/>
                </a:solidFill>
              </a:rPr>
              <a:t>.</a:t>
            </a:r>
            <a:r>
              <a:rPr lang="vi-VN" sz="8000" dirty="0" smtClean="0">
                <a:solidFill>
                  <a:schemeClr val="bg1"/>
                </a:solidFill>
              </a:rPr>
              <a:t> Người </a:t>
            </a:r>
            <a:r>
              <a:rPr lang="vi-VN" sz="8000" dirty="0">
                <a:solidFill>
                  <a:schemeClr val="bg1"/>
                </a:solidFill>
              </a:rPr>
              <a:t>chịu khổ hình và mai táng, ngày thứ ba Người sống lại như lời Thánh Kinh</a:t>
            </a:r>
            <a:r>
              <a:rPr lang="vi-VN" sz="8000" dirty="0" smtClean="0">
                <a:solidFill>
                  <a:schemeClr val="bg1"/>
                </a:solidFill>
              </a:rPr>
              <a:t>.</a:t>
            </a:r>
            <a:r>
              <a:rPr lang="en-US" sz="8000" dirty="0" smtClean="0">
                <a:solidFill>
                  <a:schemeClr val="bg1"/>
                </a:solidFill>
              </a:rPr>
              <a:t> </a:t>
            </a:r>
            <a:endParaRPr lang="en-US" sz="8000" dirty="0">
              <a:solidFill>
                <a:schemeClr val="bg1"/>
              </a:solidFill>
              <a:cs typeface="Times New Roman" pitchFamily="18" charset="0"/>
            </a:endParaRPr>
          </a:p>
        </p:txBody>
      </p:sp>
    </p:spTree>
    <p:extLst>
      <p:ext uri="{BB962C8B-B14F-4D97-AF65-F5344CB8AC3E}">
        <p14:creationId xmlns:p14="http://schemas.microsoft.com/office/powerpoint/2010/main" val="36345011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0000"/>
              </a:lnSpc>
            </a:pPr>
            <a:r>
              <a:rPr lang="vi-VN" sz="8000" dirty="0">
                <a:solidFill>
                  <a:schemeClr val="bg1"/>
                </a:solidFill>
              </a:rPr>
              <a:t>Người lên trời, ngự bên hữu Đức Chúa Cha, và Người sẽ lại đến trong vinh quang để phán xét kẻ sống và kẻ chết, Nước Người sẽ không bao giờ cùng</a:t>
            </a:r>
            <a:r>
              <a:rPr lang="vi-VN" sz="8000" dirty="0" smtClean="0">
                <a:solidFill>
                  <a:schemeClr val="bg1"/>
                </a:solidFill>
              </a:rPr>
              <a:t>.</a:t>
            </a:r>
            <a:r>
              <a:rPr lang="en-US" sz="8000" dirty="0" smtClean="0">
                <a:solidFill>
                  <a:schemeClr val="bg1"/>
                </a:solidFill>
              </a:rPr>
              <a:t> </a:t>
            </a:r>
            <a:endParaRPr lang="en-US" sz="8000" dirty="0">
              <a:solidFill>
                <a:schemeClr val="bg1"/>
              </a:solidFill>
              <a:cs typeface="Times New Roman" pitchFamily="18" charset="0"/>
            </a:endParaRPr>
          </a:p>
        </p:txBody>
      </p:sp>
    </p:spTree>
    <p:extLst>
      <p:ext uri="{BB962C8B-B14F-4D97-AF65-F5344CB8AC3E}">
        <p14:creationId xmlns:p14="http://schemas.microsoft.com/office/powerpoint/2010/main" val="1756256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500" dirty="0">
                <a:solidFill>
                  <a:schemeClr val="bg1"/>
                </a:solidFill>
                <a:cs typeface="Times New Roman" pitchFamily="18" charset="0"/>
              </a:rPr>
              <a:t>Tôi tin kính Đức Chúa Thánh Thần là Thiên Chúa và là Đấng ban sự sống, Người bởi Đức Chúa Cha và Đức Chúa Con mà </a:t>
            </a:r>
            <a:r>
              <a:rPr lang="vi-VN" sz="8500" dirty="0" smtClean="0">
                <a:solidFill>
                  <a:schemeClr val="bg1"/>
                </a:solidFill>
                <a:cs typeface="Times New Roman" pitchFamily="18" charset="0"/>
              </a:rPr>
              <a:t>ra</a:t>
            </a:r>
            <a:r>
              <a:rPr lang="en-US" sz="8500" dirty="0">
                <a:solidFill>
                  <a:schemeClr val="bg1"/>
                </a:solidFill>
                <a:cs typeface="Times New Roman" pitchFamily="18" charset="0"/>
              </a:rPr>
              <a:t>.</a:t>
            </a:r>
            <a:r>
              <a:rPr lang="en-US" sz="8500" dirty="0" smtClean="0">
                <a:solidFill>
                  <a:schemeClr val="bg1"/>
                </a:solidFill>
                <a:cs typeface="Times New Roman" pitchFamily="18" charset="0"/>
              </a:rPr>
              <a:t> </a:t>
            </a:r>
            <a:endParaRPr lang="en-US" sz="8500" dirty="0">
              <a:solidFill>
                <a:schemeClr val="bg1"/>
              </a:solidFill>
              <a:cs typeface="Times New Roman" pitchFamily="18" charset="0"/>
            </a:endParaRPr>
          </a:p>
        </p:txBody>
      </p:sp>
    </p:spTree>
    <p:extLst>
      <p:ext uri="{BB962C8B-B14F-4D97-AF65-F5344CB8AC3E}">
        <p14:creationId xmlns:p14="http://schemas.microsoft.com/office/powerpoint/2010/main" val="22475974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500" dirty="0">
                <a:solidFill>
                  <a:schemeClr val="bg1"/>
                </a:solidFill>
              </a:rPr>
              <a:t>Người được phụng thờ và tôn </a:t>
            </a:r>
            <a:r>
              <a:rPr lang="vi-VN" sz="8500" dirty="0" smtClean="0">
                <a:solidFill>
                  <a:schemeClr val="bg1"/>
                </a:solidFill>
              </a:rPr>
              <a:t>vinh</a:t>
            </a:r>
            <a:r>
              <a:rPr lang="en-US" sz="8500" dirty="0" smtClean="0">
                <a:solidFill>
                  <a:schemeClr val="bg1"/>
                </a:solidFill>
              </a:rPr>
              <a:t>,</a:t>
            </a:r>
            <a:r>
              <a:rPr lang="vi-VN" sz="8500" dirty="0" smtClean="0">
                <a:solidFill>
                  <a:schemeClr val="bg1"/>
                </a:solidFill>
              </a:rPr>
              <a:t> </a:t>
            </a:r>
            <a:r>
              <a:rPr lang="vi-VN" sz="8500" dirty="0">
                <a:solidFill>
                  <a:schemeClr val="bg1"/>
                </a:solidFill>
              </a:rPr>
              <a:t>cùng với Đức Chúa Cha và Đức Chúa </a:t>
            </a:r>
            <a:r>
              <a:rPr lang="vi-VN" sz="8500" dirty="0" smtClean="0">
                <a:solidFill>
                  <a:schemeClr val="bg1"/>
                </a:solidFill>
              </a:rPr>
              <a:t>Con</a:t>
            </a:r>
            <a:r>
              <a:rPr lang="en-US" sz="8500" dirty="0">
                <a:solidFill>
                  <a:schemeClr val="bg1"/>
                </a:solidFill>
              </a:rPr>
              <a:t>,</a:t>
            </a:r>
            <a:r>
              <a:rPr lang="vi-VN" sz="8500" dirty="0" smtClean="0">
                <a:solidFill>
                  <a:schemeClr val="bg1"/>
                </a:solidFill>
              </a:rPr>
              <a:t> </a:t>
            </a:r>
            <a:r>
              <a:rPr lang="vi-VN" sz="8500" dirty="0">
                <a:solidFill>
                  <a:schemeClr val="bg1"/>
                </a:solidFill>
              </a:rPr>
              <a:t>Người đã dùng các tiên tri mà phán dạy. </a:t>
            </a:r>
            <a:endParaRPr lang="en-US" sz="8500" u="sng" dirty="0">
              <a:solidFill>
                <a:schemeClr val="bg1"/>
              </a:solidFill>
              <a:cs typeface="Times New Roman" pitchFamily="18" charset="0"/>
            </a:endParaRPr>
          </a:p>
        </p:txBody>
      </p:sp>
    </p:spTree>
    <p:extLst>
      <p:ext uri="{BB962C8B-B14F-4D97-AF65-F5344CB8AC3E}">
        <p14:creationId xmlns:p14="http://schemas.microsoft.com/office/powerpoint/2010/main" val="29163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015587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8500" dirty="0" smtClean="0">
                <a:solidFill>
                  <a:schemeClr val="bg1"/>
                </a:solidFill>
              </a:rPr>
              <a:t>Tôi </a:t>
            </a:r>
            <a:r>
              <a:rPr lang="vi-VN" sz="8500" dirty="0">
                <a:solidFill>
                  <a:schemeClr val="bg1"/>
                </a:solidFill>
              </a:rPr>
              <a:t>tin Hội Thánh duy nhất, thánh thiện, công giáo và </a:t>
            </a:r>
            <a:r>
              <a:rPr lang="vi-VN" sz="8500" dirty="0" smtClean="0">
                <a:solidFill>
                  <a:schemeClr val="bg1"/>
                </a:solidFill>
              </a:rPr>
              <a:t>tông</a:t>
            </a:r>
            <a:r>
              <a:rPr lang="en-US" sz="8500" dirty="0" smtClean="0">
                <a:solidFill>
                  <a:schemeClr val="bg1"/>
                </a:solidFill>
              </a:rPr>
              <a:t> </a:t>
            </a:r>
            <a:r>
              <a:rPr lang="en-US" sz="8500" dirty="0" err="1" smtClean="0">
                <a:solidFill>
                  <a:schemeClr val="bg1"/>
                </a:solidFill>
              </a:rPr>
              <a:t>truyền</a:t>
            </a:r>
            <a:r>
              <a:rPr lang="en-US" sz="8500" dirty="0" smtClean="0">
                <a:solidFill>
                  <a:schemeClr val="bg1"/>
                </a:solidFill>
              </a:rPr>
              <a:t>. </a:t>
            </a:r>
            <a:r>
              <a:rPr lang="vi-VN" sz="8500" dirty="0">
                <a:solidFill>
                  <a:schemeClr val="bg1"/>
                </a:solidFill>
                <a:cs typeface="Times New Roman" pitchFamily="18" charset="0"/>
              </a:rPr>
              <a:t>Tôi tuyên xưng có một Phép Rửa để tha </a:t>
            </a:r>
            <a:r>
              <a:rPr lang="vi-VN" sz="8500" dirty="0" smtClean="0">
                <a:solidFill>
                  <a:schemeClr val="bg1"/>
                </a:solidFill>
                <a:cs typeface="Times New Roman" pitchFamily="18" charset="0"/>
              </a:rPr>
              <a:t>tội</a:t>
            </a:r>
            <a:r>
              <a:rPr lang="en-US" sz="8500" dirty="0" smtClean="0">
                <a:solidFill>
                  <a:schemeClr val="bg1"/>
                </a:solidFill>
                <a:cs typeface="Times New Roman" pitchFamily="18" charset="0"/>
              </a:rPr>
              <a:t>.</a:t>
            </a:r>
            <a:endParaRPr lang="en-US" sz="8500" u="sng" dirty="0">
              <a:solidFill>
                <a:schemeClr val="bg1"/>
              </a:solidFill>
              <a:cs typeface="Times New Roman" pitchFamily="18" charset="0"/>
            </a:endParaRPr>
          </a:p>
        </p:txBody>
      </p:sp>
    </p:spTree>
    <p:extLst>
      <p:ext uri="{BB962C8B-B14F-4D97-AF65-F5344CB8AC3E}">
        <p14:creationId xmlns:p14="http://schemas.microsoft.com/office/powerpoint/2010/main" val="15068110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2"/>
            <a:ext cx="12192000" cy="6857999"/>
          </a:xfrm>
        </p:spPr>
        <p:txBody>
          <a:bodyPr>
            <a:normAutofit/>
          </a:bodyPr>
          <a:lstStyle/>
          <a:p>
            <a:pPr algn="just"/>
            <a:r>
              <a:rPr lang="vi-VN" sz="10000" dirty="0" smtClean="0">
                <a:solidFill>
                  <a:schemeClr val="bg1"/>
                </a:solidFill>
                <a:cs typeface="Times New Roman" pitchFamily="18" charset="0"/>
              </a:rPr>
              <a:t>Tôi </a:t>
            </a:r>
            <a:r>
              <a:rPr lang="vi-VN" sz="10000" dirty="0">
                <a:solidFill>
                  <a:schemeClr val="bg1"/>
                </a:solidFill>
                <a:cs typeface="Times New Roman" pitchFamily="18" charset="0"/>
              </a:rPr>
              <a:t>trông đợi kẻ chết sống lại và sự sống đời sau. </a:t>
            </a:r>
            <a:r>
              <a:rPr lang="vi-VN" sz="10000" dirty="0">
                <a:solidFill>
                  <a:srgbClr val="FFFF00"/>
                </a:solidFill>
                <a:cs typeface="Times New Roman" pitchFamily="18" charset="0"/>
              </a:rPr>
              <a:t>Amen.</a:t>
            </a:r>
            <a:endParaRPr lang="en-US" sz="10000" dirty="0">
              <a:solidFill>
                <a:srgbClr val="FFFF00"/>
              </a:solidFill>
              <a:cs typeface="Times New Roman" pitchFamily="18" charset="0"/>
            </a:endParaRPr>
          </a:p>
        </p:txBody>
      </p:sp>
    </p:spTree>
    <p:extLst>
      <p:ext uri="{BB962C8B-B14F-4D97-AF65-F5344CB8AC3E}">
        <p14:creationId xmlns:p14="http://schemas.microsoft.com/office/powerpoint/2010/main" val="24902810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2653" y="930725"/>
            <a:ext cx="12143018" cy="1508105"/>
          </a:xfrm>
          <a:prstGeom prst="rect">
            <a:avLst/>
          </a:prstGeom>
          <a:noFill/>
        </p:spPr>
        <p:txBody>
          <a:bodyPr wrap="square" lIns="121920" tIns="60960" rIns="121920" bIns="60960">
            <a:spAutoFit/>
          </a:bodyPr>
          <a:lstStyle/>
          <a:p>
            <a:pPr algn="ctr"/>
            <a:r>
              <a:rPr lang="en-US" sz="9000" b="1" spc="67" dirty="0" smtClean="0">
                <a:ln w="13500">
                  <a:solidFill>
                    <a:srgbClr val="4F81BD">
                      <a:shade val="2500"/>
                      <a:alpha val="6500"/>
                    </a:srgbClr>
                  </a:solidFill>
                  <a:prstDash val="solid"/>
                </a:ln>
                <a:solidFill>
                  <a:srgbClr val="FFFF00">
                    <a:alpha val="95000"/>
                  </a:srgbClr>
                </a:solidFill>
              </a:rPr>
              <a:t>LỜI NGUYỆN TÍN HỮU</a:t>
            </a:r>
            <a:endParaRPr lang="en-US" sz="9000" b="1" spc="67" dirty="0">
              <a:ln w="13500">
                <a:solidFill>
                  <a:srgbClr val="4F81BD">
                    <a:shade val="2500"/>
                    <a:alpha val="6500"/>
                  </a:srgbClr>
                </a:solidFill>
                <a:prstDash val="solid"/>
              </a:ln>
              <a:solidFill>
                <a:srgbClr val="FFFF00">
                  <a:alpha val="95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 y="2056209"/>
            <a:ext cx="6228544" cy="4790617"/>
          </a:xfrm>
          <a:prstGeom prst="rect">
            <a:avLst/>
          </a:prstGeom>
        </p:spPr>
      </p:pic>
    </p:spTree>
    <p:extLst>
      <p:ext uri="{BB962C8B-B14F-4D97-AF65-F5344CB8AC3E}">
        <p14:creationId xmlns:p14="http://schemas.microsoft.com/office/powerpoint/2010/main" val="259719885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128" y="1600201"/>
            <a:ext cx="12192000" cy="2092881"/>
          </a:xfrm>
          <a:prstGeom prst="rect">
            <a:avLst/>
          </a:prstGeom>
          <a:noFill/>
        </p:spPr>
        <p:txBody>
          <a:bodyPr wrap="square" lIns="121920" tIns="60960" rIns="121920" bIns="60960">
            <a:spAutoFit/>
          </a:bodyPr>
          <a:lstStyle/>
          <a:p>
            <a:pPr algn="ctr"/>
            <a:r>
              <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CA </a:t>
            </a:r>
            <a:r>
              <a:rPr lang="en-US" sz="64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Dâng</a:t>
            </a:r>
            <a:r>
              <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64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Lễ</a:t>
            </a:r>
            <a:r>
              <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r>
            <a:br>
              <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br>
            <a:r>
              <a:rPr lang="en-US" sz="64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Lễ</a:t>
            </a:r>
            <a:r>
              <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64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Vật</a:t>
            </a:r>
            <a:r>
              <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64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Dâng</a:t>
            </a:r>
            <a:r>
              <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64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Chúa</a:t>
            </a:r>
            <a:endParaRPr lang="en-US" sz="64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40"/>
            <a:ext cx="12192000" cy="6858000"/>
          </a:xfrm>
          <a:prstGeom prst="rect">
            <a:avLst/>
          </a:prstGeom>
        </p:spPr>
      </p:pic>
      <p:sp>
        <p:nvSpPr>
          <p:cNvPr id="4" name="Rectangle 3"/>
          <p:cNvSpPr/>
          <p:nvPr/>
        </p:nvSpPr>
        <p:spPr>
          <a:xfrm>
            <a:off x="5143499" y="3660423"/>
            <a:ext cx="6990443" cy="1938992"/>
          </a:xfrm>
          <a:prstGeom prst="rect">
            <a:avLst/>
          </a:prstGeom>
        </p:spPr>
        <p:txBody>
          <a:bodyPr wrap="square">
            <a:spAutoFit/>
          </a:bodyPr>
          <a:lstStyle/>
          <a:p>
            <a:pPr algn="ctr"/>
            <a:r>
              <a:rPr lang="en-US" sz="7000" dirty="0" smtClean="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LỄ VẬT TÌNH YÊU</a:t>
            </a:r>
          </a:p>
          <a:p>
            <a:pPr algn="ctr"/>
            <a:r>
              <a:rPr lang="en-US" sz="5000" i="1" dirty="0" err="1" smtClean="0">
                <a:ln w="18415" cmpd="sng">
                  <a:solidFill>
                    <a:srgbClr val="FFFFFF"/>
                  </a:solidFill>
                  <a:prstDash val="solid"/>
                </a:ln>
                <a:solidFill>
                  <a:schemeClr val="bg1"/>
                </a:solidFill>
                <a:cs typeface="Times New Roman" pitchFamily="18" charset="0"/>
              </a:rPr>
              <a:t>Lê</a:t>
            </a:r>
            <a:r>
              <a:rPr lang="en-US" sz="5000" i="1" dirty="0" smtClean="0">
                <a:ln w="18415" cmpd="sng">
                  <a:solidFill>
                    <a:srgbClr val="FFFFFF"/>
                  </a:solidFill>
                  <a:prstDash val="solid"/>
                </a:ln>
                <a:solidFill>
                  <a:schemeClr val="bg1"/>
                </a:solidFill>
                <a:cs typeface="Times New Roman" pitchFamily="18" charset="0"/>
              </a:rPr>
              <a:t> </a:t>
            </a:r>
            <a:r>
              <a:rPr lang="en-US" sz="5000" i="1" dirty="0" err="1" smtClean="0">
                <a:ln w="18415" cmpd="sng">
                  <a:solidFill>
                    <a:srgbClr val="FFFFFF"/>
                  </a:solidFill>
                  <a:prstDash val="solid"/>
                </a:ln>
                <a:solidFill>
                  <a:schemeClr val="bg1"/>
                </a:solidFill>
                <a:cs typeface="Times New Roman" pitchFamily="18" charset="0"/>
              </a:rPr>
              <a:t>Đăng</a:t>
            </a:r>
            <a:r>
              <a:rPr lang="en-US" sz="5000" i="1" dirty="0" smtClean="0">
                <a:ln w="18415" cmpd="sng">
                  <a:solidFill>
                    <a:srgbClr val="FFFFFF"/>
                  </a:solidFill>
                  <a:prstDash val="solid"/>
                </a:ln>
                <a:solidFill>
                  <a:schemeClr val="bg1"/>
                </a:solidFill>
                <a:cs typeface="Times New Roman" pitchFamily="18" charset="0"/>
              </a:rPr>
              <a:t> </a:t>
            </a:r>
            <a:r>
              <a:rPr lang="en-US" sz="5000" i="1" dirty="0" err="1" smtClean="0">
                <a:ln w="18415" cmpd="sng">
                  <a:solidFill>
                    <a:srgbClr val="FFFFFF"/>
                  </a:solidFill>
                  <a:prstDash val="solid"/>
                </a:ln>
                <a:solidFill>
                  <a:schemeClr val="bg1"/>
                </a:solidFill>
                <a:cs typeface="Times New Roman" pitchFamily="18" charset="0"/>
              </a:rPr>
              <a:t>Ngôn</a:t>
            </a:r>
            <a:endParaRPr lang="en-US" sz="5000" i="1" dirty="0">
              <a:ln w="18415" cmpd="sng">
                <a:solidFill>
                  <a:srgbClr val="FFFFFF"/>
                </a:solidFill>
                <a:prstDash val="solid"/>
              </a:ln>
              <a:solidFill>
                <a:schemeClr val="bg1"/>
              </a:solidFill>
            </a:endParaRPr>
          </a:p>
        </p:txBody>
      </p:sp>
      <p:pic>
        <p:nvPicPr>
          <p:cNvPr id="5" name="Picture 4">
            <a:extLst>
              <a:ext uri="{FF2B5EF4-FFF2-40B4-BE49-F238E27FC236}">
                <a16:creationId xmlns:a16="http://schemas.microsoft.com/office/drawing/2014/main" xmlns="" id="{6C72C779-4673-2C6E-DAEF-44A282435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450" y="5664731"/>
            <a:ext cx="4294414" cy="1127956"/>
          </a:xfrm>
          <a:prstGeom prst="rect">
            <a:avLst/>
          </a:prstGeom>
        </p:spPr>
      </p:pic>
      <p:sp>
        <p:nvSpPr>
          <p:cNvPr id="6" name="TextBox 5">
            <a:extLst>
              <a:ext uri="{FF2B5EF4-FFF2-40B4-BE49-F238E27FC236}">
                <a16:creationId xmlns:a16="http://schemas.microsoft.com/office/drawing/2014/main" xmlns="" id="{DC558DB5-25B8-5637-5865-B6F6CFCCD7DD}"/>
              </a:ext>
            </a:extLst>
          </p:cNvPr>
          <p:cNvSpPr txBox="1"/>
          <p:nvPr/>
        </p:nvSpPr>
        <p:spPr>
          <a:xfrm>
            <a:off x="6894944" y="5888556"/>
            <a:ext cx="3457739" cy="707886"/>
          </a:xfrm>
          <a:prstGeom prst="rect">
            <a:avLst/>
          </a:prstGeom>
          <a:noFill/>
        </p:spPr>
        <p:txBody>
          <a:bodyPr wrap="square" rtlCol="0">
            <a:spAutoFit/>
          </a:bodyPr>
          <a:lstStyle/>
          <a:p>
            <a:pPr algn="ctr"/>
            <a:r>
              <a:rPr lang="en-US" sz="2000" dirty="0">
                <a:solidFill>
                  <a:schemeClr val="bg1"/>
                </a:solidFill>
              </a:rPr>
              <a:t>CA ĐOÀN </a:t>
            </a:r>
            <a:r>
              <a:rPr lang="en-US" sz="2000" dirty="0" smtClean="0">
                <a:solidFill>
                  <a:schemeClr val="bg1"/>
                </a:solidFill>
              </a:rPr>
              <a:t>PHANXICÔ XAVIÊ</a:t>
            </a:r>
            <a:endParaRPr lang="en-US" sz="2000" dirty="0">
              <a:solidFill>
                <a:schemeClr val="bg1"/>
              </a:solidFill>
            </a:endParaRPr>
          </a:p>
          <a:p>
            <a:pPr algn="ctr"/>
            <a:r>
              <a:rPr lang="en-US" sz="2000" dirty="0">
                <a:solidFill>
                  <a:schemeClr val="bg1"/>
                </a:solidFill>
              </a:rPr>
              <a:t>GIÁO XỨ THIÊN ÂN</a:t>
            </a:r>
          </a:p>
        </p:txBody>
      </p:sp>
    </p:spTree>
    <p:extLst>
      <p:ext uri="{BB962C8B-B14F-4D97-AF65-F5344CB8AC3E}">
        <p14:creationId xmlns:p14="http://schemas.microsoft.com/office/powerpoint/2010/main" val="247225843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14298"/>
            <a:ext cx="12192000" cy="6711043"/>
          </a:xfrm>
        </p:spPr>
        <p:txBody>
          <a:bodyPr>
            <a:noAutofit/>
          </a:bodyPr>
          <a:lstStyle/>
          <a:p>
            <a:pPr algn="just"/>
            <a:r>
              <a:rPr lang="en-US" sz="7000" u="sng" dirty="0" smtClean="0">
                <a:solidFill>
                  <a:srgbClr val="FFFF00"/>
                </a:solidFill>
              </a:rPr>
              <a:t>Tk1:</a:t>
            </a:r>
            <a:r>
              <a:rPr lang="en-US" sz="7000" dirty="0" smtClean="0">
                <a:solidFill>
                  <a:schemeClr val="bg1"/>
                </a:solidFill>
              </a:rPr>
              <a:t> </a:t>
            </a:r>
            <a:r>
              <a:rPr lang="en-US" sz="7000" dirty="0" err="1" smtClean="0">
                <a:solidFill>
                  <a:schemeClr val="bg1"/>
                </a:solidFill>
              </a:rPr>
              <a:t>Một</a:t>
            </a:r>
            <a:r>
              <a:rPr lang="en-US" sz="7000" dirty="0" smtClean="0">
                <a:solidFill>
                  <a:schemeClr val="bg1"/>
                </a:solidFill>
              </a:rPr>
              <a:t> </a:t>
            </a:r>
            <a:r>
              <a:rPr lang="en-US" sz="7000" dirty="0" err="1" smtClean="0">
                <a:solidFill>
                  <a:schemeClr val="bg1"/>
                </a:solidFill>
              </a:rPr>
              <a:t>vì</a:t>
            </a:r>
            <a:r>
              <a:rPr lang="en-US" sz="7000" dirty="0" smtClean="0">
                <a:solidFill>
                  <a:schemeClr val="bg1"/>
                </a:solidFill>
              </a:rPr>
              <a:t> </a:t>
            </a:r>
            <a:r>
              <a:rPr lang="en-US" sz="7000" dirty="0" err="1" smtClean="0">
                <a:solidFill>
                  <a:schemeClr val="bg1"/>
                </a:solidFill>
              </a:rPr>
              <a:t>sao</a:t>
            </a:r>
            <a:r>
              <a:rPr lang="en-US" sz="7000" dirty="0" smtClean="0">
                <a:solidFill>
                  <a:schemeClr val="bg1"/>
                </a:solidFill>
              </a:rPr>
              <a:t> </a:t>
            </a:r>
            <a:r>
              <a:rPr lang="en-US" sz="7000" dirty="0" err="1" smtClean="0">
                <a:solidFill>
                  <a:schemeClr val="bg1"/>
                </a:solidFill>
              </a:rPr>
              <a:t>chiếu</a:t>
            </a:r>
            <a:r>
              <a:rPr lang="en-US" sz="7000" dirty="0" smtClean="0">
                <a:solidFill>
                  <a:schemeClr val="bg1"/>
                </a:solidFill>
              </a:rPr>
              <a:t> </a:t>
            </a:r>
            <a:r>
              <a:rPr lang="en-US" sz="7000" dirty="0" err="1" smtClean="0">
                <a:solidFill>
                  <a:schemeClr val="bg1"/>
                </a:solidFill>
              </a:rPr>
              <a:t>đưa</a:t>
            </a:r>
            <a:r>
              <a:rPr lang="en-US" sz="7000" dirty="0" smtClean="0">
                <a:solidFill>
                  <a:schemeClr val="bg1"/>
                </a:solidFill>
              </a:rPr>
              <a:t> </a:t>
            </a:r>
            <a:r>
              <a:rPr lang="en-US" sz="7000" dirty="0" err="1" smtClean="0">
                <a:solidFill>
                  <a:schemeClr val="bg1"/>
                </a:solidFill>
              </a:rPr>
              <a:t>lối</a:t>
            </a:r>
            <a:r>
              <a:rPr lang="en-US" sz="7000" dirty="0">
                <a:solidFill>
                  <a:schemeClr val="bg1"/>
                </a:solidFill>
              </a:rPr>
              <a:t> B</a:t>
            </a:r>
            <a:r>
              <a:rPr lang="en-US" sz="7000" dirty="0" smtClean="0">
                <a:solidFill>
                  <a:schemeClr val="bg1"/>
                </a:solidFill>
              </a:rPr>
              <a:t>a </a:t>
            </a:r>
            <a:r>
              <a:rPr lang="en-US" sz="7000" dirty="0" err="1" smtClean="0">
                <a:solidFill>
                  <a:schemeClr val="bg1"/>
                </a:solidFill>
              </a:rPr>
              <a:t>vua</a:t>
            </a:r>
            <a:r>
              <a:rPr lang="en-US" sz="7000" dirty="0" smtClean="0">
                <a:solidFill>
                  <a:schemeClr val="bg1"/>
                </a:solidFill>
              </a:rPr>
              <a:t> </a:t>
            </a:r>
            <a:r>
              <a:rPr lang="en-US" sz="7000" dirty="0" err="1" smtClean="0">
                <a:solidFill>
                  <a:schemeClr val="bg1"/>
                </a:solidFill>
              </a:rPr>
              <a:t>cùng</a:t>
            </a:r>
            <a:r>
              <a:rPr lang="en-US" sz="7000" dirty="0" smtClean="0">
                <a:solidFill>
                  <a:schemeClr val="bg1"/>
                </a:solidFill>
              </a:rPr>
              <a:t> </a:t>
            </a:r>
            <a:r>
              <a:rPr lang="en-US" sz="7000" dirty="0" err="1" smtClean="0">
                <a:solidFill>
                  <a:schemeClr val="bg1"/>
                </a:solidFill>
              </a:rPr>
              <a:t>lên</a:t>
            </a:r>
            <a:r>
              <a:rPr lang="en-US" sz="7000" dirty="0" smtClean="0">
                <a:solidFill>
                  <a:schemeClr val="bg1"/>
                </a:solidFill>
              </a:rPr>
              <a:t> </a:t>
            </a:r>
            <a:r>
              <a:rPr lang="en-US" sz="7000" dirty="0" err="1" smtClean="0">
                <a:solidFill>
                  <a:schemeClr val="bg1"/>
                </a:solidFill>
              </a:rPr>
              <a:t>đường</a:t>
            </a:r>
            <a:r>
              <a:rPr lang="en-US" sz="7000" dirty="0" smtClean="0">
                <a:solidFill>
                  <a:schemeClr val="bg1"/>
                </a:solidFill>
              </a:rPr>
              <a:t>. </a:t>
            </a:r>
            <a:r>
              <a:rPr lang="en-US" sz="7000" dirty="0" err="1" smtClean="0">
                <a:solidFill>
                  <a:schemeClr val="bg1"/>
                </a:solidFill>
              </a:rPr>
              <a:t>Tìm</a:t>
            </a:r>
            <a:r>
              <a:rPr lang="en-US" sz="7000" dirty="0" smtClean="0">
                <a:solidFill>
                  <a:schemeClr val="bg1"/>
                </a:solidFill>
              </a:rPr>
              <a:t> </a:t>
            </a:r>
            <a:r>
              <a:rPr lang="en-US" sz="7000" dirty="0" err="1" smtClean="0">
                <a:solidFill>
                  <a:schemeClr val="bg1"/>
                </a:solidFill>
              </a:rPr>
              <a:t>một</a:t>
            </a:r>
            <a:r>
              <a:rPr lang="en-US" sz="7000" dirty="0" smtClean="0">
                <a:solidFill>
                  <a:schemeClr val="bg1"/>
                </a:solidFill>
              </a:rPr>
              <a:t> </a:t>
            </a:r>
            <a:r>
              <a:rPr lang="en-US" sz="7000" dirty="0" err="1" smtClean="0">
                <a:solidFill>
                  <a:schemeClr val="bg1"/>
                </a:solidFill>
              </a:rPr>
              <a:t>Hài</a:t>
            </a:r>
            <a:r>
              <a:rPr lang="en-US" sz="7000" dirty="0" smtClean="0">
                <a:solidFill>
                  <a:schemeClr val="bg1"/>
                </a:solidFill>
              </a:rPr>
              <a:t> </a:t>
            </a:r>
            <a:r>
              <a:rPr lang="en-US" sz="7000" dirty="0" err="1">
                <a:solidFill>
                  <a:schemeClr val="bg1"/>
                </a:solidFill>
              </a:rPr>
              <a:t>n</a:t>
            </a:r>
            <a:r>
              <a:rPr lang="en-US" sz="7000" dirty="0" err="1" smtClean="0">
                <a:solidFill>
                  <a:schemeClr val="bg1"/>
                </a:solidFill>
              </a:rPr>
              <a:t>hi</a:t>
            </a:r>
            <a:r>
              <a:rPr lang="en-US" sz="7000" dirty="0" smtClean="0">
                <a:solidFill>
                  <a:schemeClr val="bg1"/>
                </a:solidFill>
              </a:rPr>
              <a:t> </a:t>
            </a:r>
            <a:r>
              <a:rPr lang="en-US" sz="7000" dirty="0" err="1" smtClean="0">
                <a:solidFill>
                  <a:schemeClr val="bg1"/>
                </a:solidFill>
              </a:rPr>
              <a:t>là</a:t>
            </a:r>
            <a:r>
              <a:rPr lang="en-US" sz="7000" dirty="0" smtClean="0">
                <a:solidFill>
                  <a:schemeClr val="bg1"/>
                </a:solidFill>
              </a:rPr>
              <a:t> </a:t>
            </a:r>
            <a:r>
              <a:rPr lang="en-US" sz="7000" dirty="0" err="1" smtClean="0">
                <a:solidFill>
                  <a:schemeClr val="bg1"/>
                </a:solidFill>
              </a:rPr>
              <a:t>Đấng</a:t>
            </a:r>
            <a:r>
              <a:rPr lang="en-US" sz="7000" dirty="0" smtClean="0">
                <a:solidFill>
                  <a:schemeClr val="bg1"/>
                </a:solidFill>
              </a:rPr>
              <a:t> </a:t>
            </a:r>
            <a:r>
              <a:rPr lang="en-US" sz="7000" dirty="0" err="1">
                <a:solidFill>
                  <a:schemeClr val="bg1"/>
                </a:solidFill>
              </a:rPr>
              <a:t>c</a:t>
            </a:r>
            <a:r>
              <a:rPr lang="en-US" sz="7000" dirty="0" err="1" smtClean="0">
                <a:solidFill>
                  <a:schemeClr val="bg1"/>
                </a:solidFill>
              </a:rPr>
              <a:t>ứu</a:t>
            </a:r>
            <a:r>
              <a:rPr lang="en-US" sz="7000" dirty="0" smtClean="0">
                <a:solidFill>
                  <a:schemeClr val="bg1"/>
                </a:solidFill>
              </a:rPr>
              <a:t> </a:t>
            </a:r>
            <a:r>
              <a:rPr lang="en-US" sz="7000" dirty="0" err="1">
                <a:solidFill>
                  <a:schemeClr val="bg1"/>
                </a:solidFill>
              </a:rPr>
              <a:t>t</a:t>
            </a:r>
            <a:r>
              <a:rPr lang="en-US" sz="7000" dirty="0" err="1" smtClean="0">
                <a:solidFill>
                  <a:schemeClr val="bg1"/>
                </a:solidFill>
              </a:rPr>
              <a:t>inh</a:t>
            </a:r>
            <a:r>
              <a:rPr lang="en-US" sz="7000" dirty="0" smtClean="0">
                <a:solidFill>
                  <a:schemeClr val="bg1"/>
                </a:solidFill>
              </a:rPr>
              <a:t> </a:t>
            </a:r>
            <a:r>
              <a:rPr lang="en-US" sz="7000" dirty="0" err="1" smtClean="0">
                <a:solidFill>
                  <a:schemeClr val="bg1"/>
                </a:solidFill>
              </a:rPr>
              <a:t>vừa</a:t>
            </a:r>
            <a:r>
              <a:rPr lang="en-US" sz="7000" dirty="0" smtClean="0">
                <a:solidFill>
                  <a:schemeClr val="bg1"/>
                </a:solidFill>
              </a:rPr>
              <a:t> </a:t>
            </a:r>
            <a:r>
              <a:rPr lang="en-US" sz="7000" dirty="0" err="1" smtClean="0">
                <a:solidFill>
                  <a:schemeClr val="bg1"/>
                </a:solidFill>
              </a:rPr>
              <a:t>ra</a:t>
            </a:r>
            <a:r>
              <a:rPr lang="en-US" sz="7000" dirty="0" smtClean="0">
                <a:solidFill>
                  <a:schemeClr val="bg1"/>
                </a:solidFill>
              </a:rPr>
              <a:t> </a:t>
            </a:r>
            <a:r>
              <a:rPr lang="en-US" sz="7000" dirty="0" err="1" smtClean="0">
                <a:solidFill>
                  <a:schemeClr val="bg1"/>
                </a:solidFill>
              </a:rPr>
              <a:t>đời</a:t>
            </a:r>
            <a:r>
              <a:rPr lang="en-US" sz="7000" dirty="0" smtClean="0">
                <a:solidFill>
                  <a:schemeClr val="bg1"/>
                </a:solidFill>
              </a:rPr>
              <a:t>. </a:t>
            </a:r>
            <a:r>
              <a:rPr lang="en-US" sz="7000" dirty="0" err="1" smtClean="0">
                <a:solidFill>
                  <a:schemeClr val="bg1"/>
                </a:solidFill>
              </a:rPr>
              <a:t>Hành</a:t>
            </a:r>
            <a:r>
              <a:rPr lang="en-US" sz="7000" dirty="0" smtClean="0">
                <a:solidFill>
                  <a:schemeClr val="bg1"/>
                </a:solidFill>
              </a:rPr>
              <a:t> </a:t>
            </a:r>
            <a:r>
              <a:rPr lang="en-US" sz="7000" dirty="0" err="1" smtClean="0">
                <a:solidFill>
                  <a:schemeClr val="bg1"/>
                </a:solidFill>
              </a:rPr>
              <a:t>trình</a:t>
            </a:r>
            <a:r>
              <a:rPr lang="en-US" sz="7000" dirty="0" smtClean="0">
                <a:solidFill>
                  <a:schemeClr val="bg1"/>
                </a:solidFill>
              </a:rPr>
              <a:t> </a:t>
            </a:r>
            <a:r>
              <a:rPr lang="en-US" sz="7000" dirty="0" err="1" smtClean="0">
                <a:solidFill>
                  <a:schemeClr val="bg1"/>
                </a:solidFill>
              </a:rPr>
              <a:t>xa</a:t>
            </a:r>
            <a:r>
              <a:rPr lang="en-US" sz="7000" dirty="0" smtClean="0">
                <a:solidFill>
                  <a:schemeClr val="bg1"/>
                </a:solidFill>
              </a:rPr>
              <a:t> </a:t>
            </a:r>
            <a:r>
              <a:rPr lang="en-US" sz="7000" dirty="0" err="1" smtClean="0">
                <a:solidFill>
                  <a:schemeClr val="bg1"/>
                </a:solidFill>
              </a:rPr>
              <a:t>xôi</a:t>
            </a:r>
            <a:r>
              <a:rPr lang="en-US" sz="7000" dirty="0" smtClean="0">
                <a:solidFill>
                  <a:schemeClr val="bg1"/>
                </a:solidFill>
              </a:rPr>
              <a:t> </a:t>
            </a:r>
            <a:r>
              <a:rPr lang="en-US" sz="7000" dirty="0" err="1" smtClean="0">
                <a:solidFill>
                  <a:schemeClr val="bg1"/>
                </a:solidFill>
              </a:rPr>
              <a:t>nấu</a:t>
            </a:r>
            <a:r>
              <a:rPr lang="en-US" sz="7000" dirty="0" smtClean="0">
                <a:solidFill>
                  <a:schemeClr val="bg1"/>
                </a:solidFill>
              </a:rPr>
              <a:t> </a:t>
            </a:r>
            <a:r>
              <a:rPr lang="en-US" sz="7000" dirty="0" err="1" smtClean="0">
                <a:solidFill>
                  <a:schemeClr val="bg1"/>
                </a:solidFill>
              </a:rPr>
              <a:t>nung</a:t>
            </a:r>
            <a:r>
              <a:rPr lang="en-US" sz="7000" dirty="0" smtClean="0">
                <a:solidFill>
                  <a:schemeClr val="bg1"/>
                </a:solidFill>
              </a:rPr>
              <a:t> </a:t>
            </a:r>
            <a:r>
              <a:rPr lang="en-US" sz="7000" dirty="0" err="1" smtClean="0">
                <a:solidFill>
                  <a:schemeClr val="bg1"/>
                </a:solidFill>
              </a:rPr>
              <a:t>tâm</a:t>
            </a:r>
            <a:r>
              <a:rPr lang="en-US" sz="7000" dirty="0" smtClean="0">
                <a:solidFill>
                  <a:schemeClr val="bg1"/>
                </a:solidFill>
              </a:rPr>
              <a:t> can </a:t>
            </a:r>
            <a:r>
              <a:rPr lang="en-US" sz="7000" dirty="0" err="1" smtClean="0">
                <a:solidFill>
                  <a:schemeClr val="bg1"/>
                </a:solidFill>
              </a:rPr>
              <a:t>niềm</a:t>
            </a:r>
            <a:r>
              <a:rPr lang="en-US" sz="7000" dirty="0" smtClean="0">
                <a:solidFill>
                  <a:schemeClr val="bg1"/>
                </a:solidFill>
              </a:rPr>
              <a:t> tin, </a:t>
            </a:r>
            <a:r>
              <a:rPr lang="en-US" sz="7000" dirty="0" err="1" smtClean="0">
                <a:solidFill>
                  <a:schemeClr val="bg1"/>
                </a:solidFill>
              </a:rPr>
              <a:t>tình</a:t>
            </a:r>
            <a:r>
              <a:rPr lang="en-US" sz="7000" dirty="0" smtClean="0">
                <a:solidFill>
                  <a:schemeClr val="bg1"/>
                </a:solidFill>
              </a:rPr>
              <a:t> </a:t>
            </a:r>
            <a:r>
              <a:rPr lang="en-US" sz="7000" dirty="0" err="1" smtClean="0">
                <a:solidFill>
                  <a:schemeClr val="bg1"/>
                </a:solidFill>
              </a:rPr>
              <a:t>yêu</a:t>
            </a:r>
            <a:r>
              <a:rPr lang="en-US" sz="7000" dirty="0" smtClean="0">
                <a:solidFill>
                  <a:schemeClr val="bg1"/>
                </a:solidFill>
              </a:rPr>
              <a:t> </a:t>
            </a:r>
            <a:r>
              <a:rPr lang="en-US" sz="7000" dirty="0" err="1" smtClean="0">
                <a:solidFill>
                  <a:schemeClr val="bg1"/>
                </a:solidFill>
              </a:rPr>
              <a:t>sắt</a:t>
            </a:r>
            <a:r>
              <a:rPr lang="en-US" sz="7000" dirty="0" smtClean="0">
                <a:solidFill>
                  <a:schemeClr val="bg1"/>
                </a:solidFill>
              </a:rPr>
              <a:t> son </a:t>
            </a:r>
            <a:r>
              <a:rPr lang="en-US" sz="7000" dirty="0" err="1" smtClean="0">
                <a:solidFill>
                  <a:schemeClr val="bg1"/>
                </a:solidFill>
              </a:rPr>
              <a:t>chân</a:t>
            </a:r>
            <a:r>
              <a:rPr lang="en-US" sz="7000" dirty="0" smtClean="0">
                <a:solidFill>
                  <a:schemeClr val="bg1"/>
                </a:solidFill>
              </a:rPr>
              <a:t> </a:t>
            </a:r>
            <a:r>
              <a:rPr lang="en-US" sz="7000" dirty="0" err="1" smtClean="0">
                <a:solidFill>
                  <a:schemeClr val="bg1"/>
                </a:solidFill>
              </a:rPr>
              <a:t>thành</a:t>
            </a:r>
            <a:r>
              <a:rPr lang="en-US" sz="7000" dirty="0" smtClean="0">
                <a:solidFill>
                  <a:schemeClr val="bg1"/>
                </a:solidFill>
              </a:rPr>
              <a:t> </a:t>
            </a:r>
            <a:r>
              <a:rPr lang="en-US" sz="7000" dirty="0" err="1" smtClean="0">
                <a:solidFill>
                  <a:schemeClr val="bg1"/>
                </a:solidFill>
              </a:rPr>
              <a:t>yêu</a:t>
            </a:r>
            <a:r>
              <a:rPr lang="en-US" sz="7000" dirty="0" smtClean="0">
                <a:solidFill>
                  <a:schemeClr val="bg1"/>
                </a:solidFill>
              </a:rPr>
              <a:t> </a:t>
            </a:r>
            <a:r>
              <a:rPr lang="en-US" sz="7000" dirty="0" err="1" smtClean="0">
                <a:solidFill>
                  <a:schemeClr val="bg1"/>
                </a:solidFill>
              </a:rPr>
              <a:t>mến</a:t>
            </a:r>
            <a:r>
              <a:rPr lang="en-US" sz="7000" dirty="0" smtClean="0">
                <a:solidFill>
                  <a:srgbClr val="FFFF00"/>
                </a:solidFill>
              </a:rPr>
              <a:t>…</a:t>
            </a:r>
            <a:endParaRPr lang="en-US" sz="7000" dirty="0">
              <a:solidFill>
                <a:schemeClr val="bg1"/>
              </a:solidFill>
            </a:endParaRPr>
          </a:p>
        </p:txBody>
      </p:sp>
    </p:spTree>
    <p:extLst>
      <p:ext uri="{BB962C8B-B14F-4D97-AF65-F5344CB8AC3E}">
        <p14:creationId xmlns:p14="http://schemas.microsoft.com/office/powerpoint/2010/main" val="176686673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32655"/>
            <a:ext cx="12192000" cy="6841674"/>
          </a:xfrm>
        </p:spPr>
        <p:txBody>
          <a:bodyPr>
            <a:noAutofit/>
          </a:bodyPr>
          <a:lstStyle/>
          <a:p>
            <a:pPr algn="just">
              <a:lnSpc>
                <a:spcPct val="90000"/>
              </a:lnSpc>
            </a:pPr>
            <a:r>
              <a:rPr lang="en-US" sz="6900" dirty="0" smtClean="0">
                <a:solidFill>
                  <a:srgbClr val="FFFF00"/>
                </a:solidFill>
              </a:rPr>
              <a:t>…</a:t>
            </a:r>
            <a:r>
              <a:rPr lang="en-US" sz="6900" dirty="0" smtClean="0">
                <a:solidFill>
                  <a:schemeClr val="bg1"/>
                </a:solidFill>
              </a:rPr>
              <a:t> </a:t>
            </a:r>
            <a:r>
              <a:rPr lang="en-US" sz="6900" dirty="0" err="1" smtClean="0">
                <a:solidFill>
                  <a:schemeClr val="bg1"/>
                </a:solidFill>
              </a:rPr>
              <a:t>Về</a:t>
            </a:r>
            <a:r>
              <a:rPr lang="en-US" sz="6900" dirty="0" smtClean="0">
                <a:solidFill>
                  <a:schemeClr val="bg1"/>
                </a:solidFill>
              </a:rPr>
              <a:t> </a:t>
            </a:r>
            <a:r>
              <a:rPr lang="en-US" sz="6900" dirty="0" err="1" smtClean="0">
                <a:solidFill>
                  <a:schemeClr val="bg1"/>
                </a:solidFill>
              </a:rPr>
              <a:t>bên</a:t>
            </a:r>
            <a:r>
              <a:rPr lang="en-US" sz="6900" dirty="0" smtClean="0">
                <a:solidFill>
                  <a:schemeClr val="bg1"/>
                </a:solidFill>
              </a:rPr>
              <a:t> </a:t>
            </a:r>
            <a:r>
              <a:rPr lang="en-US" sz="6900" dirty="0" err="1" smtClean="0">
                <a:solidFill>
                  <a:schemeClr val="bg1"/>
                </a:solidFill>
              </a:rPr>
              <a:t>Bê-lem</a:t>
            </a:r>
            <a:r>
              <a:rPr lang="en-US" sz="6900" dirty="0" smtClean="0">
                <a:solidFill>
                  <a:schemeClr val="bg1"/>
                </a:solidFill>
              </a:rPr>
              <a:t> hang </a:t>
            </a:r>
            <a:r>
              <a:rPr lang="en-US" sz="6900" dirty="0" err="1" smtClean="0">
                <a:solidFill>
                  <a:schemeClr val="bg1"/>
                </a:solidFill>
              </a:rPr>
              <a:t>đá</a:t>
            </a:r>
            <a:r>
              <a:rPr lang="en-US" sz="6900" dirty="0" smtClean="0">
                <a:solidFill>
                  <a:schemeClr val="bg1"/>
                </a:solidFill>
              </a:rPr>
              <a:t> </a:t>
            </a:r>
            <a:r>
              <a:rPr lang="en-US" sz="6900" dirty="0" err="1" smtClean="0">
                <a:solidFill>
                  <a:schemeClr val="bg1"/>
                </a:solidFill>
              </a:rPr>
              <a:t>đơn</a:t>
            </a:r>
            <a:r>
              <a:rPr lang="en-US" sz="6900" dirty="0" smtClean="0">
                <a:solidFill>
                  <a:schemeClr val="bg1"/>
                </a:solidFill>
              </a:rPr>
              <a:t> </a:t>
            </a:r>
            <a:r>
              <a:rPr lang="en-US" sz="6900" dirty="0" err="1" smtClean="0">
                <a:solidFill>
                  <a:schemeClr val="bg1"/>
                </a:solidFill>
              </a:rPr>
              <a:t>sơ</a:t>
            </a:r>
            <a:r>
              <a:rPr lang="en-US" sz="6900" dirty="0" smtClean="0">
                <a:solidFill>
                  <a:schemeClr val="bg1"/>
                </a:solidFill>
              </a:rPr>
              <a:t> </a:t>
            </a:r>
            <a:r>
              <a:rPr lang="en-US" sz="6900" dirty="0" err="1" smtClean="0">
                <a:solidFill>
                  <a:schemeClr val="bg1"/>
                </a:solidFill>
              </a:rPr>
              <a:t>là</a:t>
            </a:r>
            <a:r>
              <a:rPr lang="en-US" sz="6900" dirty="0" smtClean="0">
                <a:solidFill>
                  <a:schemeClr val="bg1"/>
                </a:solidFill>
              </a:rPr>
              <a:t> </a:t>
            </a:r>
            <a:r>
              <a:rPr lang="en-US" sz="6900" dirty="0" err="1" smtClean="0">
                <a:solidFill>
                  <a:schemeClr val="bg1"/>
                </a:solidFill>
              </a:rPr>
              <a:t>chốn</a:t>
            </a:r>
            <a:r>
              <a:rPr lang="en-US" sz="6900" dirty="0" smtClean="0">
                <a:solidFill>
                  <a:schemeClr val="bg1"/>
                </a:solidFill>
              </a:rPr>
              <a:t> </a:t>
            </a:r>
            <a:r>
              <a:rPr lang="en-US" sz="6900" dirty="0" err="1" smtClean="0">
                <a:solidFill>
                  <a:schemeClr val="bg1"/>
                </a:solidFill>
              </a:rPr>
              <a:t>này</a:t>
            </a:r>
            <a:r>
              <a:rPr lang="en-US" sz="6900" dirty="0" smtClean="0">
                <a:solidFill>
                  <a:schemeClr val="bg1"/>
                </a:solidFill>
              </a:rPr>
              <a:t>, </a:t>
            </a:r>
            <a:r>
              <a:rPr lang="en-US" sz="6900" dirty="0" err="1" smtClean="0">
                <a:solidFill>
                  <a:schemeClr val="bg1"/>
                </a:solidFill>
              </a:rPr>
              <a:t>Hài</a:t>
            </a:r>
            <a:r>
              <a:rPr lang="en-US" sz="6900" dirty="0" smtClean="0">
                <a:solidFill>
                  <a:schemeClr val="bg1"/>
                </a:solidFill>
              </a:rPr>
              <a:t> </a:t>
            </a:r>
            <a:r>
              <a:rPr lang="en-US" sz="6900" dirty="0" err="1" smtClean="0">
                <a:solidFill>
                  <a:schemeClr val="bg1"/>
                </a:solidFill>
              </a:rPr>
              <a:t>nhi</a:t>
            </a:r>
            <a:r>
              <a:rPr lang="en-US" sz="6900" dirty="0" smtClean="0">
                <a:solidFill>
                  <a:schemeClr val="bg1"/>
                </a:solidFill>
              </a:rPr>
              <a:t> Con </a:t>
            </a:r>
            <a:r>
              <a:rPr lang="en-US" sz="6900" dirty="0" err="1" smtClean="0">
                <a:solidFill>
                  <a:schemeClr val="bg1"/>
                </a:solidFill>
              </a:rPr>
              <a:t>Chúa</a:t>
            </a:r>
            <a:r>
              <a:rPr lang="en-US" sz="6900" dirty="0" smtClean="0">
                <a:solidFill>
                  <a:schemeClr val="bg1"/>
                </a:solidFill>
              </a:rPr>
              <a:t> </a:t>
            </a:r>
            <a:r>
              <a:rPr lang="en-US" sz="6900" dirty="0" err="1" smtClean="0">
                <a:solidFill>
                  <a:schemeClr val="bg1"/>
                </a:solidFill>
              </a:rPr>
              <a:t>sinh</a:t>
            </a:r>
            <a:r>
              <a:rPr lang="en-US" sz="6900" dirty="0" smtClean="0">
                <a:solidFill>
                  <a:schemeClr val="bg1"/>
                </a:solidFill>
              </a:rPr>
              <a:t> </a:t>
            </a:r>
            <a:r>
              <a:rPr lang="en-US" sz="6900" dirty="0" err="1" smtClean="0">
                <a:solidFill>
                  <a:schemeClr val="bg1"/>
                </a:solidFill>
              </a:rPr>
              <a:t>xuống</a:t>
            </a:r>
            <a:r>
              <a:rPr lang="en-US" sz="6900" dirty="0" smtClean="0">
                <a:solidFill>
                  <a:schemeClr val="bg1"/>
                </a:solidFill>
              </a:rPr>
              <a:t> </a:t>
            </a:r>
            <a:r>
              <a:rPr lang="en-US" sz="6900" dirty="0" err="1" smtClean="0">
                <a:solidFill>
                  <a:schemeClr val="bg1"/>
                </a:solidFill>
              </a:rPr>
              <a:t>khó</a:t>
            </a:r>
            <a:r>
              <a:rPr lang="en-US" sz="6900" dirty="0" smtClean="0">
                <a:solidFill>
                  <a:schemeClr val="bg1"/>
                </a:solidFill>
              </a:rPr>
              <a:t> </a:t>
            </a:r>
            <a:r>
              <a:rPr lang="en-US" sz="6900" dirty="0" err="1" smtClean="0">
                <a:solidFill>
                  <a:schemeClr val="bg1"/>
                </a:solidFill>
              </a:rPr>
              <a:t>khăn</a:t>
            </a:r>
            <a:r>
              <a:rPr lang="en-US" sz="6900" dirty="0" smtClean="0">
                <a:solidFill>
                  <a:schemeClr val="bg1"/>
                </a:solidFill>
              </a:rPr>
              <a:t> </a:t>
            </a:r>
            <a:r>
              <a:rPr lang="en-US" sz="6900" dirty="0" err="1" smtClean="0">
                <a:solidFill>
                  <a:schemeClr val="bg1"/>
                </a:solidFill>
              </a:rPr>
              <a:t>và</a:t>
            </a:r>
            <a:r>
              <a:rPr lang="en-US" sz="6900" dirty="0" smtClean="0">
                <a:solidFill>
                  <a:schemeClr val="bg1"/>
                </a:solidFill>
              </a:rPr>
              <a:t> </a:t>
            </a:r>
            <a:r>
              <a:rPr lang="en-US" sz="6900" dirty="0" err="1" smtClean="0">
                <a:solidFill>
                  <a:schemeClr val="bg1"/>
                </a:solidFill>
              </a:rPr>
              <a:t>đơn</a:t>
            </a:r>
            <a:r>
              <a:rPr lang="en-US" sz="6900" dirty="0" smtClean="0">
                <a:solidFill>
                  <a:schemeClr val="bg1"/>
                </a:solidFill>
              </a:rPr>
              <a:t> </a:t>
            </a:r>
            <a:r>
              <a:rPr lang="en-US" sz="6900" dirty="0" err="1" smtClean="0">
                <a:solidFill>
                  <a:schemeClr val="bg1"/>
                </a:solidFill>
              </a:rPr>
              <a:t>hèn</a:t>
            </a:r>
            <a:r>
              <a:rPr lang="en-US" sz="6900" dirty="0" smtClean="0">
                <a:solidFill>
                  <a:schemeClr val="bg1"/>
                </a:solidFill>
              </a:rPr>
              <a:t>. </a:t>
            </a:r>
            <a:r>
              <a:rPr lang="en-US" sz="6900" dirty="0" err="1" smtClean="0">
                <a:solidFill>
                  <a:schemeClr val="bg1"/>
                </a:solidFill>
              </a:rPr>
              <a:t>Quỳ</a:t>
            </a:r>
            <a:r>
              <a:rPr lang="en-US" sz="6900" dirty="0" smtClean="0">
                <a:solidFill>
                  <a:schemeClr val="bg1"/>
                </a:solidFill>
              </a:rPr>
              <a:t> </a:t>
            </a:r>
            <a:r>
              <a:rPr lang="en-US" sz="6900" dirty="0" err="1" smtClean="0">
                <a:solidFill>
                  <a:schemeClr val="bg1"/>
                </a:solidFill>
              </a:rPr>
              <a:t>dâng</a:t>
            </a:r>
            <a:r>
              <a:rPr lang="en-US" sz="6900" dirty="0" smtClean="0">
                <a:solidFill>
                  <a:schemeClr val="bg1"/>
                </a:solidFill>
              </a:rPr>
              <a:t> </a:t>
            </a:r>
            <a:r>
              <a:rPr lang="en-US" sz="6900" dirty="0" err="1" smtClean="0">
                <a:solidFill>
                  <a:schemeClr val="bg1"/>
                </a:solidFill>
              </a:rPr>
              <a:t>lên</a:t>
            </a:r>
            <a:r>
              <a:rPr lang="en-US" sz="6900" dirty="0" smtClean="0">
                <a:solidFill>
                  <a:schemeClr val="bg1"/>
                </a:solidFill>
              </a:rPr>
              <a:t> </a:t>
            </a:r>
            <a:r>
              <a:rPr lang="en-US" sz="6900" dirty="0" err="1" smtClean="0">
                <a:solidFill>
                  <a:schemeClr val="bg1"/>
                </a:solidFill>
              </a:rPr>
              <a:t>Chúa</a:t>
            </a:r>
            <a:r>
              <a:rPr lang="en-US" sz="6900" dirty="0" smtClean="0">
                <a:solidFill>
                  <a:schemeClr val="bg1"/>
                </a:solidFill>
              </a:rPr>
              <a:t> </a:t>
            </a:r>
            <a:r>
              <a:rPr lang="en-US" sz="6900" dirty="0" err="1" smtClean="0">
                <a:solidFill>
                  <a:schemeClr val="bg1"/>
                </a:solidFill>
              </a:rPr>
              <a:t>Đấng</a:t>
            </a:r>
            <a:r>
              <a:rPr lang="en-US" sz="6900" dirty="0" smtClean="0">
                <a:solidFill>
                  <a:schemeClr val="bg1"/>
                </a:solidFill>
              </a:rPr>
              <a:t> </a:t>
            </a:r>
            <a:r>
              <a:rPr lang="en-US" sz="6900" dirty="0" err="1" smtClean="0">
                <a:solidFill>
                  <a:schemeClr val="bg1"/>
                </a:solidFill>
              </a:rPr>
              <a:t>cứu</a:t>
            </a:r>
            <a:r>
              <a:rPr lang="en-US" sz="6900" dirty="0" smtClean="0">
                <a:solidFill>
                  <a:schemeClr val="bg1"/>
                </a:solidFill>
              </a:rPr>
              <a:t> </a:t>
            </a:r>
            <a:r>
              <a:rPr lang="en-US" sz="6900" dirty="0" err="1" smtClean="0">
                <a:solidFill>
                  <a:schemeClr val="bg1"/>
                </a:solidFill>
              </a:rPr>
              <a:t>tinh</a:t>
            </a:r>
            <a:r>
              <a:rPr lang="en-US" sz="6900" dirty="0" smtClean="0">
                <a:solidFill>
                  <a:schemeClr val="bg1"/>
                </a:solidFill>
              </a:rPr>
              <a:t> </a:t>
            </a:r>
            <a:r>
              <a:rPr lang="en-US" sz="6900" dirty="0" err="1" smtClean="0">
                <a:solidFill>
                  <a:schemeClr val="bg1"/>
                </a:solidFill>
              </a:rPr>
              <a:t>cho</a:t>
            </a:r>
            <a:r>
              <a:rPr lang="en-US" sz="6900" dirty="0" smtClean="0">
                <a:solidFill>
                  <a:schemeClr val="bg1"/>
                </a:solidFill>
              </a:rPr>
              <a:t> </a:t>
            </a:r>
            <a:r>
              <a:rPr lang="en-US" sz="6900" dirty="0" err="1" smtClean="0">
                <a:solidFill>
                  <a:schemeClr val="bg1"/>
                </a:solidFill>
              </a:rPr>
              <a:t>trần</a:t>
            </a:r>
            <a:r>
              <a:rPr lang="en-US" sz="6900" dirty="0" smtClean="0">
                <a:solidFill>
                  <a:schemeClr val="bg1"/>
                </a:solidFill>
              </a:rPr>
              <a:t> </a:t>
            </a:r>
            <a:r>
              <a:rPr lang="en-US" sz="6900" dirty="0" err="1" smtClean="0">
                <a:solidFill>
                  <a:schemeClr val="bg1"/>
                </a:solidFill>
              </a:rPr>
              <a:t>gian</a:t>
            </a:r>
            <a:r>
              <a:rPr lang="en-US" sz="6900" dirty="0" smtClean="0">
                <a:solidFill>
                  <a:schemeClr val="bg1"/>
                </a:solidFill>
              </a:rPr>
              <a:t> </a:t>
            </a:r>
            <a:r>
              <a:rPr lang="en-US" sz="6900" dirty="0" err="1" smtClean="0">
                <a:solidFill>
                  <a:schemeClr val="bg1"/>
                </a:solidFill>
              </a:rPr>
              <a:t>lễ</a:t>
            </a:r>
            <a:r>
              <a:rPr lang="en-US" sz="6900" dirty="0" smtClean="0">
                <a:solidFill>
                  <a:schemeClr val="bg1"/>
                </a:solidFill>
              </a:rPr>
              <a:t> </a:t>
            </a:r>
            <a:r>
              <a:rPr lang="en-US" sz="6900" dirty="0" err="1" smtClean="0">
                <a:solidFill>
                  <a:schemeClr val="bg1"/>
                </a:solidFill>
              </a:rPr>
              <a:t>vật</a:t>
            </a:r>
            <a:r>
              <a:rPr lang="en-US" sz="6900" dirty="0" smtClean="0">
                <a:solidFill>
                  <a:schemeClr val="bg1"/>
                </a:solidFill>
              </a:rPr>
              <a:t> </a:t>
            </a:r>
            <a:r>
              <a:rPr lang="en-US" sz="6900" dirty="0" err="1" smtClean="0">
                <a:solidFill>
                  <a:schemeClr val="bg1"/>
                </a:solidFill>
              </a:rPr>
              <a:t>kính</a:t>
            </a:r>
            <a:r>
              <a:rPr lang="en-US" sz="6900" dirty="0" smtClean="0">
                <a:solidFill>
                  <a:schemeClr val="bg1"/>
                </a:solidFill>
              </a:rPr>
              <a:t> </a:t>
            </a:r>
            <a:r>
              <a:rPr lang="en-US" sz="6900" dirty="0" err="1" smtClean="0">
                <a:solidFill>
                  <a:schemeClr val="bg1"/>
                </a:solidFill>
              </a:rPr>
              <a:t>dâng</a:t>
            </a:r>
            <a:r>
              <a:rPr lang="en-US" sz="6900" dirty="0" smtClean="0">
                <a:solidFill>
                  <a:schemeClr val="bg1"/>
                </a:solidFill>
              </a:rPr>
              <a:t> </a:t>
            </a:r>
            <a:r>
              <a:rPr lang="en-US" sz="6900" dirty="0" err="1" smtClean="0">
                <a:solidFill>
                  <a:schemeClr val="bg1"/>
                </a:solidFill>
              </a:rPr>
              <a:t>vàng</a:t>
            </a:r>
            <a:r>
              <a:rPr lang="en-US" sz="6900" dirty="0" smtClean="0">
                <a:solidFill>
                  <a:schemeClr val="bg1"/>
                </a:solidFill>
              </a:rPr>
              <a:t>, </a:t>
            </a:r>
            <a:r>
              <a:rPr lang="en-US" sz="6900" dirty="0" err="1" smtClean="0">
                <a:solidFill>
                  <a:schemeClr val="bg1"/>
                </a:solidFill>
              </a:rPr>
              <a:t>nhũ</a:t>
            </a:r>
            <a:r>
              <a:rPr lang="en-US" sz="6900" dirty="0" smtClean="0">
                <a:solidFill>
                  <a:schemeClr val="bg1"/>
                </a:solidFill>
              </a:rPr>
              <a:t> </a:t>
            </a:r>
            <a:r>
              <a:rPr lang="en-US" sz="6900" dirty="0" err="1" smtClean="0">
                <a:solidFill>
                  <a:schemeClr val="bg1"/>
                </a:solidFill>
              </a:rPr>
              <a:t>hương</a:t>
            </a:r>
            <a:r>
              <a:rPr lang="en-US" sz="6900" dirty="0" smtClean="0">
                <a:solidFill>
                  <a:schemeClr val="bg1"/>
                </a:solidFill>
              </a:rPr>
              <a:t>, </a:t>
            </a:r>
            <a:r>
              <a:rPr lang="en-US" sz="6900" dirty="0" err="1" smtClean="0">
                <a:solidFill>
                  <a:schemeClr val="bg1"/>
                </a:solidFill>
              </a:rPr>
              <a:t>mộc</a:t>
            </a:r>
            <a:r>
              <a:rPr lang="en-US" sz="6900" dirty="0" smtClean="0">
                <a:solidFill>
                  <a:schemeClr val="bg1"/>
                </a:solidFill>
              </a:rPr>
              <a:t> </a:t>
            </a:r>
            <a:r>
              <a:rPr lang="en-US" sz="6900" dirty="0" err="1" smtClean="0">
                <a:solidFill>
                  <a:schemeClr val="bg1"/>
                </a:solidFill>
              </a:rPr>
              <a:t>dược</a:t>
            </a:r>
            <a:r>
              <a:rPr lang="en-US" sz="6900" dirty="0" smtClean="0">
                <a:solidFill>
                  <a:schemeClr val="bg1"/>
                </a:solidFill>
              </a:rPr>
              <a:t>.</a:t>
            </a:r>
            <a:endParaRPr lang="en-US" sz="6900" dirty="0">
              <a:solidFill>
                <a:schemeClr val="bg1"/>
              </a:solidFill>
            </a:endParaRPr>
          </a:p>
        </p:txBody>
      </p:sp>
    </p:spTree>
    <p:extLst>
      <p:ext uri="{BB962C8B-B14F-4D97-AF65-F5344CB8AC3E}">
        <p14:creationId xmlns:p14="http://schemas.microsoft.com/office/powerpoint/2010/main" val="341856402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0000"/>
              </a:lnSpc>
            </a:pPr>
            <a:r>
              <a:rPr lang="en-US" sz="7000" u="sng" dirty="0" err="1" smtClean="0">
                <a:solidFill>
                  <a:srgbClr val="FFFF00"/>
                </a:solidFill>
                <a:cs typeface="Times New Roman" pitchFamily="18" charset="0"/>
              </a:rPr>
              <a:t>Đk</a:t>
            </a:r>
            <a:r>
              <a:rPr lang="en-US" sz="7000" u="sng" dirty="0" smtClean="0">
                <a:solidFill>
                  <a:srgbClr val="FFFF00"/>
                </a:solidFill>
                <a:cs typeface="Times New Roman" pitchFamily="18" charset="0"/>
              </a:rPr>
              <a:t>:</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Đồng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hành</a:t>
            </a:r>
            <a:r>
              <a:rPr lang="en-US" sz="7000" dirty="0" smtClean="0">
                <a:solidFill>
                  <a:schemeClr val="bg1"/>
                </a:solidFill>
                <a:cs typeface="Times New Roman" pitchFamily="18" charset="0"/>
              </a:rPr>
              <a:t> Ba </a:t>
            </a:r>
            <a:r>
              <a:rPr lang="en-US" sz="7000" dirty="0" err="1" smtClean="0">
                <a:solidFill>
                  <a:schemeClr val="bg1"/>
                </a:solidFill>
                <a:cs typeface="Times New Roman" pitchFamily="18" charset="0"/>
              </a:rPr>
              <a:t>vua</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theo</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ánh</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sao</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cùng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lên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đường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lễ</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vật</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tình</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yêu</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trong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trái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tim</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ngàn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chân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thành</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Quỳ</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lạy</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Hài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nhi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nơi</a:t>
            </a:r>
            <a:r>
              <a:rPr lang="en-US" sz="7000" dirty="0" smtClean="0">
                <a:solidFill>
                  <a:schemeClr val="bg1"/>
                </a:solidFill>
                <a:cs typeface="Times New Roman" pitchFamily="18" charset="0"/>
              </a:rPr>
              <a:t> hang </a:t>
            </a:r>
            <a:r>
              <a:rPr lang="en-US" sz="7000" dirty="0" err="1" smtClean="0">
                <a:solidFill>
                  <a:schemeClr val="bg1"/>
                </a:solidFill>
                <a:cs typeface="Times New Roman" pitchFamily="18" charset="0"/>
              </a:rPr>
              <a:t>đá</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Vua</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quyền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năng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xin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muôn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phúc</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lành</a:t>
            </a:r>
            <a:r>
              <a:rPr lang="en-US" sz="7000" dirty="0" smtClean="0">
                <a:solidFill>
                  <a:schemeClr val="bg1"/>
                </a:solidFill>
                <a:cs typeface="Times New Roman" pitchFamily="18" charset="0"/>
              </a:rPr>
              <a:t> ban </a:t>
            </a:r>
            <a:r>
              <a:rPr lang="en-US" sz="7000" dirty="0" err="1" smtClean="0">
                <a:solidFill>
                  <a:schemeClr val="bg1"/>
                </a:solidFill>
                <a:cs typeface="Times New Roman" pitchFamily="18" charset="0"/>
              </a:rPr>
              <a:t>bình</a:t>
            </a:r>
            <a:r>
              <a:rPr lang="en-US" sz="7000" dirty="0" smtClean="0">
                <a:solidFill>
                  <a:schemeClr val="bg1"/>
                </a:solidFill>
                <a:cs typeface="Times New Roman" pitchFamily="18" charset="0"/>
              </a:rPr>
              <a:t> an </a:t>
            </a:r>
            <a:r>
              <a:rPr lang="en-US" sz="7000" dirty="0" err="1" smtClean="0">
                <a:solidFill>
                  <a:schemeClr val="bg1"/>
                </a:solidFill>
                <a:cs typeface="Times New Roman" pitchFamily="18" charset="0"/>
              </a:rPr>
              <a:t>cho</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thế</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nhân</a:t>
            </a:r>
            <a:r>
              <a:rPr lang="en-US" sz="7000" dirty="0" smtClean="0">
                <a:solidFill>
                  <a:schemeClr val="bg1"/>
                </a:solidFill>
                <a:cs typeface="Times New Roman" pitchFamily="18" charset="0"/>
              </a:rPr>
              <a:t>.</a:t>
            </a:r>
            <a:endParaRPr lang="vi-VN" sz="7000" dirty="0">
              <a:solidFill>
                <a:schemeClr val="bg1"/>
              </a:solidFill>
              <a:cs typeface="Times New Roman" pitchFamily="18" charset="0"/>
            </a:endParaRPr>
          </a:p>
        </p:txBody>
      </p:sp>
    </p:spTree>
    <p:extLst>
      <p:ext uri="{BB962C8B-B14F-4D97-AF65-F5344CB8AC3E}">
        <p14:creationId xmlns:p14="http://schemas.microsoft.com/office/powerpoint/2010/main" val="12446126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0000"/>
              </a:lnSpc>
            </a:pPr>
            <a:r>
              <a:rPr lang="en-US" sz="6800" u="sng" dirty="0" smtClean="0">
                <a:solidFill>
                  <a:srgbClr val="FFFF00"/>
                </a:solidFill>
                <a:cs typeface="Times New Roman" pitchFamily="18" charset="0"/>
              </a:rPr>
              <a:t>Tk2:</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Tình</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yêu</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giáng</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thế</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soi</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sáng</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trong</a:t>
            </a:r>
            <a:r>
              <a:rPr lang="en-US" sz="6800" dirty="0" smtClean="0">
                <a:solidFill>
                  <a:schemeClr val="bg1"/>
                </a:solidFill>
                <a:cs typeface="Times New Roman" pitchFamily="18" charset="0"/>
              </a:rPr>
              <a:t> con </a:t>
            </a:r>
            <a:r>
              <a:rPr lang="en-US" sz="6800" dirty="0" err="1" smtClean="0">
                <a:solidFill>
                  <a:schemeClr val="bg1"/>
                </a:solidFill>
                <a:cs typeface="Times New Roman" pitchFamily="18" charset="0"/>
              </a:rPr>
              <a:t>bao</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khát</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vọng</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Niềm</a:t>
            </a:r>
            <a:r>
              <a:rPr lang="en-US" sz="6800" dirty="0" smtClean="0">
                <a:solidFill>
                  <a:schemeClr val="bg1"/>
                </a:solidFill>
                <a:cs typeface="Times New Roman" pitchFamily="18" charset="0"/>
              </a:rPr>
              <a:t> tin </a:t>
            </a:r>
            <a:r>
              <a:rPr lang="en-US" sz="6800" dirty="0" err="1" smtClean="0">
                <a:solidFill>
                  <a:schemeClr val="bg1"/>
                </a:solidFill>
                <a:cs typeface="Times New Roman" pitchFamily="18" charset="0"/>
              </a:rPr>
              <a:t>hân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hoan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mang</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đến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cho</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muôn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người</a:t>
            </a:r>
            <a:r>
              <a:rPr lang="en-US" sz="6800" dirty="0" smtClean="0">
                <a:solidFill>
                  <a:schemeClr val="bg1"/>
                </a:solidFill>
                <a:cs typeface="Times New Roman" pitchFamily="18" charset="0"/>
              </a:rPr>
              <a:t> an </a:t>
            </a:r>
            <a:r>
              <a:rPr lang="en-US" sz="6800" dirty="0" err="1" smtClean="0">
                <a:solidFill>
                  <a:schemeClr val="bg1"/>
                </a:solidFill>
                <a:cs typeface="Times New Roman" pitchFamily="18" charset="0"/>
              </a:rPr>
              <a:t>lành</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Rộn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ràng</a:t>
            </a:r>
            <a:r>
              <a:rPr lang="en-US" sz="6800" dirty="0" smtClean="0">
                <a:solidFill>
                  <a:schemeClr val="bg1"/>
                </a:solidFill>
                <a:cs typeface="Times New Roman" pitchFamily="18" charset="0"/>
              </a:rPr>
              <a:t> tin </a:t>
            </a:r>
            <a:r>
              <a:rPr lang="en-US" sz="6800" dirty="0" err="1" smtClean="0">
                <a:solidFill>
                  <a:schemeClr val="bg1"/>
                </a:solidFill>
                <a:cs typeface="Times New Roman" pitchFamily="18" charset="0"/>
              </a:rPr>
              <a:t>vui</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Chúa</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giáng</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sinh</a:t>
            </a:r>
            <a:r>
              <a:rPr lang="en-US" sz="6800" dirty="0" smtClean="0">
                <a:solidFill>
                  <a:schemeClr val="bg1"/>
                </a:solidFill>
                <a:cs typeface="Times New Roman" pitchFamily="18" charset="0"/>
              </a:rPr>
              <a:t> ban </a:t>
            </a:r>
            <a:r>
              <a:rPr lang="en-US" sz="6800" dirty="0" err="1" smtClean="0">
                <a:solidFill>
                  <a:schemeClr val="bg1"/>
                </a:solidFill>
                <a:cs typeface="Times New Roman" pitchFamily="18" charset="0"/>
              </a:rPr>
              <a:t>hồng</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ân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Người</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là</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Cứu</a:t>
            </a:r>
            <a:r>
              <a:rPr lang="en-US" sz="6800" dirty="0" smtClean="0">
                <a:solidFill>
                  <a:schemeClr val="bg1"/>
                </a:solidFill>
                <a:cs typeface="Times New Roman" pitchFamily="18" charset="0"/>
              </a:rPr>
              <a:t> </a:t>
            </a:r>
            <a:r>
              <a:rPr lang="en-US" sz="6800" dirty="0" err="1">
                <a:solidFill>
                  <a:schemeClr val="bg1"/>
                </a:solidFill>
                <a:cs typeface="Times New Roman" pitchFamily="18" charset="0"/>
              </a:rPr>
              <a:t>t</a:t>
            </a:r>
            <a:r>
              <a:rPr lang="en-US" sz="6800" dirty="0" err="1" smtClean="0">
                <a:solidFill>
                  <a:schemeClr val="bg1"/>
                </a:solidFill>
                <a:cs typeface="Times New Roman" pitchFamily="18" charset="0"/>
              </a:rPr>
              <a:t>inh</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gian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trần</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chờ</a:t>
            </a:r>
            <a:r>
              <a:rPr lang="en-US" sz="6800" dirty="0" smtClean="0">
                <a:solidFill>
                  <a:schemeClr val="bg1"/>
                </a:solidFill>
                <a:cs typeface="Times New Roman" pitchFamily="18" charset="0"/>
              </a:rPr>
              <a:t> </a:t>
            </a:r>
            <a:r>
              <a:rPr lang="en-US" sz="6800" dirty="0" err="1" smtClean="0">
                <a:solidFill>
                  <a:schemeClr val="bg1"/>
                </a:solidFill>
                <a:cs typeface="Times New Roman" pitchFamily="18" charset="0"/>
              </a:rPr>
              <a:t>mong</a:t>
            </a:r>
            <a:r>
              <a:rPr lang="en-US" sz="6800" dirty="0" smtClean="0">
                <a:solidFill>
                  <a:srgbClr val="FFFF00"/>
                </a:solidFill>
                <a:cs typeface="Times New Roman" pitchFamily="18" charset="0"/>
              </a:rPr>
              <a:t>…</a:t>
            </a:r>
            <a:endParaRPr lang="vi-VN" sz="6800" dirty="0">
              <a:solidFill>
                <a:schemeClr val="bg1"/>
              </a:solidFill>
              <a:cs typeface="Times New Roman" pitchFamily="18" charset="0"/>
            </a:endParaRPr>
          </a:p>
        </p:txBody>
      </p:sp>
    </p:spTree>
    <p:extLst>
      <p:ext uri="{BB962C8B-B14F-4D97-AF65-F5344CB8AC3E}">
        <p14:creationId xmlns:p14="http://schemas.microsoft.com/office/powerpoint/2010/main" val="313186014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0000"/>
              </a:lnSpc>
            </a:pPr>
            <a:r>
              <a:rPr lang="en-US" sz="7000" dirty="0" smtClean="0">
                <a:solidFill>
                  <a:srgbClr val="FFFF00"/>
                </a:solidFill>
                <a:cs typeface="Times New Roman" pitchFamily="18" charset="0"/>
              </a:rPr>
              <a:t>…</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Nguyện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xin</a:t>
            </a:r>
            <a:r>
              <a:rPr lang="en-US" sz="7000" dirty="0" smtClean="0">
                <a:solidFill>
                  <a:schemeClr val="bg1"/>
                </a:solidFill>
                <a:cs typeface="Times New Roman" pitchFamily="18" charset="0"/>
              </a:rPr>
              <a:t> ban </a:t>
            </a:r>
            <a:r>
              <a:rPr lang="en-US" sz="7000" dirty="0" err="1" smtClean="0">
                <a:solidFill>
                  <a:schemeClr val="bg1"/>
                </a:solidFill>
                <a:cs typeface="Times New Roman" pitchFamily="18" charset="0"/>
              </a:rPr>
              <a:t>xuống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lửa</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ấm</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yêu</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thương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dậy</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tấm</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lòng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cùng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về</a:t>
            </a:r>
            <a:r>
              <a:rPr lang="en-US" sz="7000" dirty="0" smtClean="0">
                <a:solidFill>
                  <a:schemeClr val="bg1"/>
                </a:solidFill>
                <a:cs typeface="Times New Roman" pitchFamily="18" charset="0"/>
              </a:rPr>
              <a:t> hang </a:t>
            </a:r>
            <a:r>
              <a:rPr lang="en-US" sz="7000" dirty="0" err="1" smtClean="0">
                <a:solidFill>
                  <a:schemeClr val="bg1"/>
                </a:solidFill>
                <a:cs typeface="Times New Roman" pitchFamily="18" charset="0"/>
              </a:rPr>
              <a:t>đá</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để</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thấy</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yêu</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hơn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đời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cơ</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hàn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Hòa</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bình</a:t>
            </a:r>
            <a:r>
              <a:rPr lang="en-US" sz="7000" dirty="0" smtClean="0">
                <a:solidFill>
                  <a:schemeClr val="bg1"/>
                </a:solidFill>
                <a:cs typeface="Times New Roman" pitchFamily="18" charset="0"/>
              </a:rPr>
              <a:t> ban </a:t>
            </a:r>
            <a:r>
              <a:rPr lang="en-US" sz="7000" dirty="0" err="1" smtClean="0">
                <a:solidFill>
                  <a:schemeClr val="bg1"/>
                </a:solidFill>
                <a:cs typeface="Times New Roman" pitchFamily="18" charset="0"/>
              </a:rPr>
              <a:t>xuống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trái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tim</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yêu</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thương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tỏa</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lan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ngợi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khen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hát</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vang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trời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đất</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đã</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giao</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hòa</a:t>
            </a:r>
            <a:r>
              <a:rPr lang="en-US" sz="7000" dirty="0" smtClean="0">
                <a:solidFill>
                  <a:schemeClr val="bg1"/>
                </a:solidFill>
                <a:cs typeface="Times New Roman" pitchFamily="18" charset="0"/>
              </a:rPr>
              <a:t>.</a:t>
            </a:r>
            <a:endParaRPr lang="vi-VN" sz="7000" dirty="0">
              <a:solidFill>
                <a:schemeClr val="bg1"/>
              </a:solidFill>
              <a:cs typeface="Times New Roman" pitchFamily="18" charset="0"/>
            </a:endParaRPr>
          </a:p>
        </p:txBody>
      </p:sp>
    </p:spTree>
    <p:extLst>
      <p:ext uri="{BB962C8B-B14F-4D97-AF65-F5344CB8AC3E}">
        <p14:creationId xmlns:p14="http://schemas.microsoft.com/office/powerpoint/2010/main" val="329529354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lnSpc>
                <a:spcPct val="90000"/>
              </a:lnSpc>
            </a:pPr>
            <a:r>
              <a:rPr lang="en-US" sz="7000" u="sng" dirty="0" err="1" smtClean="0">
                <a:solidFill>
                  <a:srgbClr val="FFFF00"/>
                </a:solidFill>
                <a:cs typeface="Times New Roman" pitchFamily="18" charset="0"/>
              </a:rPr>
              <a:t>Đk</a:t>
            </a:r>
            <a:r>
              <a:rPr lang="en-US" sz="7000" u="sng" dirty="0" smtClean="0">
                <a:solidFill>
                  <a:srgbClr val="FFFF00"/>
                </a:solidFill>
                <a:cs typeface="Times New Roman" pitchFamily="18" charset="0"/>
              </a:rPr>
              <a:t>:</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Đồng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hành</a:t>
            </a:r>
            <a:r>
              <a:rPr lang="en-US" sz="7000" dirty="0" smtClean="0">
                <a:solidFill>
                  <a:schemeClr val="bg1"/>
                </a:solidFill>
                <a:cs typeface="Times New Roman" pitchFamily="18" charset="0"/>
              </a:rPr>
              <a:t> Ba </a:t>
            </a:r>
            <a:r>
              <a:rPr lang="en-US" sz="7000" dirty="0" err="1" smtClean="0">
                <a:solidFill>
                  <a:schemeClr val="bg1"/>
                </a:solidFill>
                <a:cs typeface="Times New Roman" pitchFamily="18" charset="0"/>
              </a:rPr>
              <a:t>vua</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theo</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ánh</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sao</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cùng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lên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đường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lễ</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vật</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tình</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yêu</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trong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trái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tim</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ngàn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chân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thành</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Quỳ</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lạy</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Hài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nhi</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nơi</a:t>
            </a:r>
            <a:r>
              <a:rPr lang="en-US" sz="7000" dirty="0" smtClean="0">
                <a:solidFill>
                  <a:schemeClr val="bg1"/>
                </a:solidFill>
                <a:cs typeface="Times New Roman" pitchFamily="18" charset="0"/>
              </a:rPr>
              <a:t> hang </a:t>
            </a:r>
            <a:r>
              <a:rPr lang="en-US" sz="7000" dirty="0" err="1" smtClean="0">
                <a:solidFill>
                  <a:schemeClr val="bg1"/>
                </a:solidFill>
                <a:cs typeface="Times New Roman" pitchFamily="18" charset="0"/>
              </a:rPr>
              <a:t>đá</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Vua</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quyền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năng</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xin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muôn</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phúc</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lành</a:t>
            </a:r>
            <a:r>
              <a:rPr lang="en-US" sz="7000" dirty="0" smtClean="0">
                <a:solidFill>
                  <a:schemeClr val="bg1"/>
                </a:solidFill>
                <a:cs typeface="Times New Roman" pitchFamily="18" charset="0"/>
              </a:rPr>
              <a:t> ban </a:t>
            </a:r>
            <a:r>
              <a:rPr lang="en-US" sz="7000" dirty="0" err="1" smtClean="0">
                <a:solidFill>
                  <a:schemeClr val="bg1"/>
                </a:solidFill>
                <a:cs typeface="Times New Roman" pitchFamily="18" charset="0"/>
              </a:rPr>
              <a:t>bình</a:t>
            </a:r>
            <a:r>
              <a:rPr lang="en-US" sz="7000" dirty="0" smtClean="0">
                <a:solidFill>
                  <a:schemeClr val="bg1"/>
                </a:solidFill>
                <a:cs typeface="Times New Roman" pitchFamily="18" charset="0"/>
              </a:rPr>
              <a:t> an </a:t>
            </a:r>
            <a:r>
              <a:rPr lang="en-US" sz="7000" dirty="0" err="1" smtClean="0">
                <a:solidFill>
                  <a:schemeClr val="bg1"/>
                </a:solidFill>
                <a:cs typeface="Times New Roman" pitchFamily="18" charset="0"/>
              </a:rPr>
              <a:t>cho</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thế</a:t>
            </a:r>
            <a:r>
              <a:rPr lang="en-US" sz="7000" dirty="0" smtClean="0">
                <a:solidFill>
                  <a:schemeClr val="bg1"/>
                </a:solidFill>
                <a:cs typeface="Times New Roman" pitchFamily="18" charset="0"/>
              </a:rPr>
              <a:t> </a:t>
            </a:r>
            <a:r>
              <a:rPr lang="en-US" sz="7000" dirty="0" err="1" smtClean="0">
                <a:solidFill>
                  <a:schemeClr val="bg1"/>
                </a:solidFill>
                <a:cs typeface="Times New Roman" pitchFamily="18" charset="0"/>
              </a:rPr>
              <a:t>nhân</a:t>
            </a:r>
            <a:r>
              <a:rPr lang="en-US" sz="7000" dirty="0" smtClean="0">
                <a:solidFill>
                  <a:schemeClr val="bg1"/>
                </a:solidFill>
                <a:cs typeface="Times New Roman" pitchFamily="18" charset="0"/>
              </a:rPr>
              <a:t>.</a:t>
            </a:r>
            <a:endParaRPr lang="vi-VN" sz="7000" dirty="0">
              <a:solidFill>
                <a:schemeClr val="bg1"/>
              </a:solidFill>
              <a:cs typeface="Times New Roman" pitchFamily="18" charset="0"/>
            </a:endParaRPr>
          </a:p>
        </p:txBody>
      </p:sp>
    </p:spTree>
    <p:extLst>
      <p:ext uri="{BB962C8B-B14F-4D97-AF65-F5344CB8AC3E}">
        <p14:creationId xmlns:p14="http://schemas.microsoft.com/office/powerpoint/2010/main" val="59479669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5094514"/>
          </a:xfrm>
        </p:spPr>
        <p:txBody>
          <a:bodyPr>
            <a:noAutofit/>
          </a:bodyPr>
          <a:lstStyle/>
          <a:p>
            <a:r>
              <a:rPr lang="en-US" sz="9000" b="0" dirty="0" smtClean="0">
                <a:solidFill>
                  <a:srgbClr val="FFFF00"/>
                </a:solidFill>
                <a:effectLst/>
                <a:latin typeface="+mj-lt"/>
                <a:cs typeface="Times New Roman" pitchFamily="18" charset="0"/>
              </a:rPr>
              <a:t>Ca </a:t>
            </a:r>
            <a:r>
              <a:rPr lang="en-US" sz="9000" b="0" dirty="0" err="1" smtClean="0">
                <a:solidFill>
                  <a:srgbClr val="FFFF00"/>
                </a:solidFill>
                <a:effectLst/>
                <a:latin typeface="+mj-lt"/>
                <a:cs typeface="Times New Roman" pitchFamily="18" charset="0"/>
              </a:rPr>
              <a:t>Nhập</a:t>
            </a:r>
            <a:r>
              <a:rPr lang="en-US" sz="9000" b="0" dirty="0" smtClean="0">
                <a:solidFill>
                  <a:srgbClr val="FFFF00"/>
                </a:solidFill>
                <a:effectLst/>
                <a:latin typeface="+mj-lt"/>
                <a:cs typeface="Times New Roman" pitchFamily="18" charset="0"/>
              </a:rPr>
              <a:t> </a:t>
            </a:r>
            <a:r>
              <a:rPr lang="en-US" sz="9000" b="0" dirty="0" err="1" smtClean="0">
                <a:solidFill>
                  <a:srgbClr val="FFFF00"/>
                </a:solidFill>
                <a:effectLst/>
                <a:latin typeface="+mj-lt"/>
                <a:cs typeface="Times New Roman" pitchFamily="18" charset="0"/>
              </a:rPr>
              <a:t>Lễ</a:t>
            </a:r>
            <a:r>
              <a:rPr lang="en-US" sz="9000" b="0" dirty="0" smtClean="0">
                <a:solidFill>
                  <a:srgbClr val="FFFF00"/>
                </a:solidFill>
                <a:effectLst/>
                <a:latin typeface="+mj-lt"/>
                <a:cs typeface="Times New Roman" pitchFamily="18" charset="0"/>
              </a:rPr>
              <a:t/>
            </a:r>
            <a:br>
              <a:rPr lang="en-US" sz="9000" b="0" dirty="0" smtClean="0">
                <a:solidFill>
                  <a:srgbClr val="FFFF00"/>
                </a:solidFill>
                <a:effectLst/>
                <a:latin typeface="+mj-lt"/>
                <a:cs typeface="Times New Roman" pitchFamily="18" charset="0"/>
              </a:rPr>
            </a:br>
            <a:r>
              <a:rPr lang="en-US" sz="10000" b="0" dirty="0" smtClean="0">
                <a:solidFill>
                  <a:srgbClr val="FFFF00"/>
                </a:solidFill>
                <a:effectLst/>
                <a:latin typeface="+mj-lt"/>
                <a:cs typeface="Times New Roman" pitchFamily="18" charset="0"/>
              </a:rPr>
              <a:t>BA VUA ĐĂNG TRÌNH</a:t>
            </a:r>
            <a:endParaRPr lang="vi-VN" sz="10000" b="0" dirty="0">
              <a:solidFill>
                <a:srgbClr val="FFFF00"/>
              </a:solidFill>
              <a:effectLst/>
              <a:latin typeface="+mj-lt"/>
              <a:cs typeface="Times New Roman" pitchFamily="18" charset="0"/>
            </a:endParaRPr>
          </a:p>
        </p:txBody>
      </p:sp>
      <p:pic>
        <p:nvPicPr>
          <p:cNvPr id="3" name="Picture 2">
            <a:extLst>
              <a:ext uri="{FF2B5EF4-FFF2-40B4-BE49-F238E27FC236}">
                <a16:creationId xmlns:a16="http://schemas.microsoft.com/office/drawing/2014/main" xmlns="" id="{6C72C779-4673-2C6E-DAEF-44A282435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495" y="5290460"/>
            <a:ext cx="6246125" cy="1472598"/>
          </a:xfrm>
          <a:prstGeom prst="rect">
            <a:avLst/>
          </a:prstGeom>
        </p:spPr>
      </p:pic>
      <p:sp>
        <p:nvSpPr>
          <p:cNvPr id="4" name="TextBox 3">
            <a:extLst>
              <a:ext uri="{FF2B5EF4-FFF2-40B4-BE49-F238E27FC236}">
                <a16:creationId xmlns:a16="http://schemas.microsoft.com/office/drawing/2014/main" xmlns="" id="{DC558DB5-25B8-5637-5865-B6F6CFCCD7DD}"/>
              </a:ext>
            </a:extLst>
          </p:cNvPr>
          <p:cNvSpPr txBox="1"/>
          <p:nvPr/>
        </p:nvSpPr>
        <p:spPr>
          <a:xfrm>
            <a:off x="3559628" y="5578309"/>
            <a:ext cx="5029200" cy="923330"/>
          </a:xfrm>
          <a:prstGeom prst="rect">
            <a:avLst/>
          </a:prstGeom>
          <a:noFill/>
        </p:spPr>
        <p:txBody>
          <a:bodyPr wrap="square" rtlCol="0">
            <a:spAutoFit/>
          </a:bodyPr>
          <a:lstStyle/>
          <a:p>
            <a:pPr algn="ctr"/>
            <a:r>
              <a:rPr lang="en-US" sz="2700" dirty="0">
                <a:solidFill>
                  <a:schemeClr val="bg1"/>
                </a:solidFill>
              </a:rPr>
              <a:t>CA ĐOÀN </a:t>
            </a:r>
            <a:r>
              <a:rPr lang="en-US" sz="2700" dirty="0" smtClean="0">
                <a:solidFill>
                  <a:schemeClr val="bg1"/>
                </a:solidFill>
              </a:rPr>
              <a:t>PHANXICÔ XAVIÊ</a:t>
            </a:r>
            <a:endParaRPr lang="en-US" sz="2700" dirty="0">
              <a:solidFill>
                <a:schemeClr val="bg1"/>
              </a:solidFill>
            </a:endParaRPr>
          </a:p>
          <a:p>
            <a:pPr algn="ctr"/>
            <a:r>
              <a:rPr lang="en-US" sz="2700" dirty="0">
                <a:solidFill>
                  <a:schemeClr val="bg1"/>
                </a:solidFill>
              </a:rPr>
              <a:t>GIÁO XỨ THIÊN ÂN</a:t>
            </a:r>
          </a:p>
        </p:txBody>
      </p:sp>
    </p:spTree>
    <p:extLst>
      <p:ext uri="{BB962C8B-B14F-4D97-AF65-F5344CB8AC3E}">
        <p14:creationId xmlns:p14="http://schemas.microsoft.com/office/powerpoint/2010/main" val="17421859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r>
              <a:rPr lang="en-US" altLang="vi-VN" b="0" dirty="0" smtClean="0">
                <a:solidFill>
                  <a:srgbClr val="003399"/>
                </a:solidFill>
                <a:effectLst/>
                <a:latin typeface="+mj-lt"/>
              </a:rPr>
              <a:t/>
            </a:r>
            <a:br>
              <a:rPr lang="en-US" altLang="vi-VN" b="0" dirty="0" smtClean="0">
                <a:solidFill>
                  <a:srgbClr val="003399"/>
                </a:solidFill>
                <a:effectLst/>
                <a:latin typeface="+mj-lt"/>
              </a:rPr>
            </a:br>
            <a:endParaRPr lang="en-US" altLang="vi-VN" b="0" dirty="0" smtClean="0">
              <a:solidFill>
                <a:srgbClr val="003399"/>
              </a:solidFill>
              <a:effectLst/>
              <a:latin typeface="+mj-lt"/>
            </a:endParaRPr>
          </a:p>
        </p:txBody>
      </p:sp>
      <p:sp>
        <p:nvSpPr>
          <p:cNvPr id="68611" name="Rectangle 3"/>
          <p:cNvSpPr>
            <a:spLocks noGrp="1" noChangeArrowheads="1"/>
          </p:cNvSpPr>
          <p:nvPr>
            <p:ph type="subTitle" idx="1"/>
          </p:nvPr>
        </p:nvSpPr>
        <p:spPr>
          <a:xfrm>
            <a:off x="0" y="0"/>
            <a:ext cx="12192000" cy="6858000"/>
          </a:xfrm>
          <a:solidFill>
            <a:schemeClr val="tx1"/>
          </a:solidFill>
        </p:spPr>
        <p:txBody>
          <a:bodyPr/>
          <a:lstStyle/>
          <a:p>
            <a:pPr eaLnBrk="1" hangingPunct="1">
              <a:lnSpc>
                <a:spcPct val="105000"/>
              </a:lnSpc>
            </a:pPr>
            <a:endParaRPr lang="vi-VN" altLang="vi-VN" sz="3733" b="1">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4699000" y="22226"/>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2400">
                <a:solidFill>
                  <a:srgbClr val="000000"/>
                </a:solidFill>
              </a:rPr>
              <a:t>  </a:t>
            </a:r>
          </a:p>
        </p:txBody>
      </p:sp>
      <p:sp>
        <p:nvSpPr>
          <p:cNvPr id="68613" name="TextBox 3"/>
          <p:cNvSpPr txBox="1">
            <a:spLocks noChangeArrowheads="1"/>
          </p:cNvSpPr>
          <p:nvPr/>
        </p:nvSpPr>
        <p:spPr bwMode="auto">
          <a:xfrm>
            <a:off x="6093886" y="388940"/>
            <a:ext cx="2542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2400">
                <a:solidFill>
                  <a:srgbClr val="000000"/>
                </a:solidFill>
              </a:rPr>
              <a:t>LLLLEG</a:t>
            </a:r>
          </a:p>
        </p:txBody>
      </p:sp>
      <p:sp>
        <p:nvSpPr>
          <p:cNvPr id="68614" name="TextBox 4"/>
          <p:cNvSpPr txBox="1">
            <a:spLocks noChangeArrowheads="1"/>
          </p:cNvSpPr>
          <p:nvPr/>
        </p:nvSpPr>
        <p:spPr bwMode="auto">
          <a:xfrm>
            <a:off x="3048000" y="5334000"/>
            <a:ext cx="69088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4267" b="1">
                <a:solidFill>
                  <a:srgbClr val="00B0F0"/>
                </a:solidFill>
              </a:rPr>
              <a:t> </a:t>
            </a:r>
            <a:r>
              <a:rPr lang="en-US" sz="4267" b="1">
                <a:solidFill>
                  <a:srgbClr val="000000"/>
                </a:solidFill>
              </a:rPr>
              <a:t> </a:t>
            </a:r>
          </a:p>
        </p:txBody>
      </p:sp>
    </p:spTree>
    <p:extLst>
      <p:ext uri="{BB962C8B-B14F-4D97-AF65-F5344CB8AC3E}">
        <p14:creationId xmlns:p14="http://schemas.microsoft.com/office/powerpoint/2010/main" val="364222640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endParaRPr lang="vi-VN" sz="5733" dirty="0">
              <a:solidFill>
                <a:schemeClr val="bg1"/>
              </a:solidFill>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451260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571594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A988F5E-1C9E-1F5E-BE73-E8D3D9280437}"/>
              </a:ext>
            </a:extLst>
          </p:cNvPr>
          <p:cNvSpPr txBox="1"/>
          <p:nvPr/>
        </p:nvSpPr>
        <p:spPr>
          <a:xfrm>
            <a:off x="0" y="-17640"/>
            <a:ext cx="12192000" cy="7017306"/>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9000" i="0" u="none" strike="noStrike" kern="1200" cap="none" spc="0" normalizeH="0" baseline="0" noProof="0" dirty="0">
                <a:ln>
                  <a:noFill/>
                </a:ln>
                <a:solidFill>
                  <a:schemeClr val="bg1"/>
                </a:solidFill>
                <a:effectLst/>
                <a:uLnTx/>
                <a:uFillTx/>
                <a:latin typeface="+mj-lt"/>
                <a:ea typeface="Segoe UI Black" panose="020B0A02040204020203" pitchFamily="34" charset="0"/>
              </a:rPr>
              <a:t>Lạy Cha trên trời</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rPr>
              <a:t>/ </a:t>
            </a:r>
            <a:r>
              <a:rPr kumimoji="0" lang="vi-VN" sz="9000" i="0" u="none" strike="noStrike" kern="1200" cap="none" spc="0" normalizeH="0" baseline="0" noProof="0" dirty="0">
                <a:ln>
                  <a:noFill/>
                </a:ln>
                <a:solidFill>
                  <a:schemeClr val="bg1"/>
                </a:solidFill>
                <a:effectLst/>
                <a:uLnTx/>
                <a:uFillTx/>
                <a:latin typeface="+mj-lt"/>
                <a:ea typeface="Segoe UI Black" panose="020B0A02040204020203" pitchFamily="34" charset="0"/>
              </a:rPr>
              <a:t>Xin cho ơn đức tin mà Cha ban tặng chúng con</a:t>
            </a:r>
            <a:r>
              <a:rPr kumimoji="0" lang="en-US" sz="90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a:t>
            </a:r>
            <a:r>
              <a:rPr lang="en-US" sz="9000" dirty="0">
                <a:solidFill>
                  <a:schemeClr val="bg1"/>
                </a:solidFill>
                <a:latin typeface="+mj-lt"/>
                <a:ea typeface="Segoe UI Black" panose="020B0A02040204020203" pitchFamily="34" charset="0"/>
              </a:rPr>
              <a:t> </a:t>
            </a:r>
            <a:r>
              <a:rPr kumimoji="0" lang="vi-VN" sz="90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trong </a:t>
            </a:r>
            <a:r>
              <a:rPr kumimoji="0" lang="vi-VN" sz="9000" i="0" u="none" strike="noStrike" kern="1200" cap="none" spc="0" normalizeH="0" baseline="0" noProof="0" dirty="0">
                <a:ln>
                  <a:noFill/>
                </a:ln>
                <a:solidFill>
                  <a:schemeClr val="bg1"/>
                </a:solidFill>
                <a:effectLst/>
                <a:uLnTx/>
                <a:uFillTx/>
                <a:latin typeface="+mj-lt"/>
                <a:ea typeface="Segoe UI Black" panose="020B0A02040204020203" pitchFamily="34" charset="0"/>
              </a:rPr>
              <a:t>Chúa Giêsu Kitô Con Cha</a:t>
            </a:r>
            <a:r>
              <a:rPr kumimoji="0" lang="en-US" sz="90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a:t>
            </a:r>
            <a:endParaRPr kumimoji="0" lang="vi-VN" sz="9000" i="0" u="none" strike="noStrike" kern="1200" cap="none" spc="0" normalizeH="0" baseline="0" noProof="0" dirty="0">
              <a:ln>
                <a:noFill/>
              </a:ln>
              <a:solidFill>
                <a:schemeClr val="bg1"/>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157620327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DCE95F5-73C1-CF22-B229-14A13429CD3C}"/>
              </a:ext>
            </a:extLst>
          </p:cNvPr>
          <p:cNvSpPr txBox="1"/>
          <p:nvPr/>
        </p:nvSpPr>
        <p:spPr>
          <a:xfrm>
            <a:off x="1" y="-11315"/>
            <a:ext cx="12191999" cy="7017306"/>
          </a:xfrm>
          <a:prstGeom prst="rect">
            <a:avLst/>
          </a:prstGeom>
          <a:noFill/>
        </p:spPr>
        <p:txBody>
          <a:bodyPr wrap="square">
            <a:spAutoFit/>
          </a:bodyPr>
          <a:lstStyle/>
          <a:p>
            <a:pPr lvl="0" algn="just">
              <a:defRPr/>
            </a:pPr>
            <a:r>
              <a:rPr lang="en-US" sz="9000" dirty="0">
                <a:solidFill>
                  <a:schemeClr val="bg1"/>
                </a:solidFill>
                <a:latin typeface="+mj-lt"/>
                <a:ea typeface="Segoe UI Black" panose="020B0A02040204020203" pitchFamily="34" charset="0"/>
              </a:rPr>
              <a:t>v</a:t>
            </a:r>
            <a:r>
              <a:rPr lang="vi-VN" sz="9000" dirty="0" smtClean="0">
                <a:solidFill>
                  <a:schemeClr val="bg1"/>
                </a:solidFill>
                <a:latin typeface="+mj-lt"/>
                <a:ea typeface="Segoe UI Black" panose="020B0A02040204020203" pitchFamily="34" charset="0"/>
              </a:rPr>
              <a:t>à </a:t>
            </a:r>
            <a:r>
              <a:rPr lang="vi-VN" sz="9000" dirty="0">
                <a:solidFill>
                  <a:schemeClr val="bg1"/>
                </a:solidFill>
                <a:latin typeface="+mj-lt"/>
                <a:ea typeface="Segoe UI Black" panose="020B0A02040204020203" pitchFamily="34" charset="0"/>
              </a:rPr>
              <a:t>Anh của chúng con</a:t>
            </a:r>
            <a:r>
              <a:rPr lang="en-US" sz="9000" dirty="0" smtClean="0">
                <a:solidFill>
                  <a:schemeClr val="bg1"/>
                </a:solidFill>
                <a:latin typeface="+mj-lt"/>
                <a:ea typeface="Segoe UI Black" panose="020B0A02040204020203" pitchFamily="34" charset="0"/>
              </a:rPr>
              <a:t>/</a:t>
            </a:r>
            <a:r>
              <a:rPr lang="en-US" sz="9000" dirty="0">
                <a:solidFill>
                  <a:schemeClr val="bg1"/>
                </a:solidFill>
                <a:latin typeface="+mj-lt"/>
                <a:ea typeface="Segoe UI Black" panose="020B0A02040204020203" pitchFamily="34" charset="0"/>
              </a:rPr>
              <a:t> </a:t>
            </a:r>
            <a:r>
              <a:rPr lang="en-US" sz="9000" dirty="0" smtClean="0">
                <a:solidFill>
                  <a:schemeClr val="bg1"/>
                </a:solidFill>
                <a:latin typeface="+mj-lt"/>
                <a:ea typeface="Segoe UI Black" panose="020B0A02040204020203" pitchFamily="34" charset="0"/>
              </a:rPr>
              <a:t>c</a:t>
            </a:r>
            <a:r>
              <a:rPr lang="vi-VN" sz="9000" dirty="0" smtClean="0">
                <a:solidFill>
                  <a:schemeClr val="bg1"/>
                </a:solidFill>
                <a:latin typeface="+mj-lt"/>
                <a:ea typeface="Segoe UI Black" panose="020B0A02040204020203" pitchFamily="34" charset="0"/>
              </a:rPr>
              <a:t>ùng </a:t>
            </a:r>
            <a:r>
              <a:rPr lang="vi-VN" sz="9000" dirty="0">
                <a:solidFill>
                  <a:schemeClr val="bg1"/>
                </a:solidFill>
                <a:latin typeface="+mj-lt"/>
                <a:ea typeface="Segoe UI Black" panose="020B0A02040204020203" pitchFamily="34" charset="0"/>
              </a:rPr>
              <a:t>ngọn lửa đức ái được thắp lên trong tâm hồn chúng con bởi Chúa Thánh Thần</a:t>
            </a:r>
            <a:r>
              <a:rPr lang="en-US" sz="9000" dirty="0" smtClean="0">
                <a:solidFill>
                  <a:schemeClr val="bg1"/>
                </a:solidFill>
                <a:latin typeface="+mj-lt"/>
                <a:ea typeface="Segoe UI Black" panose="020B0A02040204020203" pitchFamily="34" charset="0"/>
              </a:rPr>
              <a:t>/</a:t>
            </a:r>
            <a:endParaRPr kumimoji="0" lang="vi-VN" sz="9000" i="0" u="none" strike="noStrike" kern="1200" cap="none" spc="0" normalizeH="0" baseline="0" noProof="0" dirty="0">
              <a:ln>
                <a:noFill/>
              </a:ln>
              <a:solidFill>
                <a:schemeClr val="bg1"/>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421070926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16821"/>
            <a:ext cx="12191999" cy="6878806"/>
          </a:xfrm>
          <a:prstGeom prst="rect">
            <a:avLst/>
          </a:prstGeom>
          <a:noFill/>
        </p:spPr>
        <p:txBody>
          <a:bodyPr wrap="square">
            <a:spAutoFit/>
          </a:bodyPr>
          <a:lstStyle/>
          <a:p>
            <a:pPr algn="just">
              <a:lnSpc>
                <a:spcPct val="98000"/>
              </a:lnSpc>
              <a:defRPr/>
            </a:pPr>
            <a:r>
              <a:rPr lang="en-US" sz="9000" dirty="0">
                <a:solidFill>
                  <a:schemeClr val="bg1"/>
                </a:solidFill>
                <a:latin typeface="+mj-lt"/>
                <a:ea typeface="Segoe UI Black" panose="020B0A02040204020203" pitchFamily="34" charset="0"/>
              </a:rPr>
              <a:t>k</a:t>
            </a:r>
            <a:r>
              <a:rPr lang="vi-VN" sz="9000" dirty="0" smtClean="0">
                <a:solidFill>
                  <a:schemeClr val="bg1"/>
                </a:solidFill>
                <a:latin typeface="+mj-lt"/>
                <a:ea typeface="Segoe UI Black" panose="020B0A02040204020203" pitchFamily="34" charset="0"/>
              </a:rPr>
              <a:t>hơi </a:t>
            </a:r>
            <a:r>
              <a:rPr lang="vi-VN" sz="9000" dirty="0">
                <a:solidFill>
                  <a:schemeClr val="bg1"/>
                </a:solidFill>
                <a:latin typeface="+mj-lt"/>
                <a:ea typeface="Segoe UI Black" panose="020B0A02040204020203" pitchFamily="34" charset="0"/>
              </a:rPr>
              <a:t>dậy trong chúng con niềm hy vọng</a:t>
            </a:r>
            <a:r>
              <a:rPr lang="en-US" sz="9000" dirty="0">
                <a:solidFill>
                  <a:schemeClr val="bg1"/>
                </a:solidFill>
                <a:latin typeface="+mj-lt"/>
                <a:ea typeface="Segoe UI Black" panose="020B0A02040204020203" pitchFamily="34" charset="0"/>
              </a:rPr>
              <a:t> </a:t>
            </a:r>
            <a:r>
              <a:rPr lang="vi-VN" sz="9000" dirty="0">
                <a:solidFill>
                  <a:schemeClr val="bg1"/>
                </a:solidFill>
                <a:latin typeface="+mj-lt"/>
                <a:ea typeface="Segoe UI Black" panose="020B0A02040204020203" pitchFamily="34" charset="0"/>
              </a:rPr>
              <a:t>hồng phúc</a:t>
            </a:r>
            <a:r>
              <a:rPr lang="en-US" sz="9000" dirty="0">
                <a:solidFill>
                  <a:schemeClr val="bg1"/>
                </a:solidFill>
                <a:latin typeface="+mj-lt"/>
                <a:ea typeface="Segoe UI Black" panose="020B0A02040204020203" pitchFamily="34" charset="0"/>
              </a:rPr>
              <a:t>/</a:t>
            </a:r>
            <a:r>
              <a:rPr lang="vi-VN" sz="9000" dirty="0">
                <a:solidFill>
                  <a:schemeClr val="bg1"/>
                </a:solidFill>
                <a:latin typeface="+mj-lt"/>
                <a:ea typeface="Segoe UI Black" panose="020B0A02040204020203" pitchFamily="34" charset="0"/>
              </a:rPr>
              <a:t> hướng về Nước Cha trị </a:t>
            </a:r>
            <a:r>
              <a:rPr lang="vi-VN" sz="9000" dirty="0" smtClean="0">
                <a:solidFill>
                  <a:schemeClr val="bg1"/>
                </a:solidFill>
                <a:latin typeface="+mj-lt"/>
                <a:ea typeface="Segoe UI Black" panose="020B0A02040204020203" pitchFamily="34" charset="0"/>
              </a:rPr>
              <a:t>đến</a:t>
            </a:r>
            <a:r>
              <a:rPr lang="en-US" sz="9000" dirty="0" smtClean="0">
                <a:solidFill>
                  <a:schemeClr val="bg1"/>
                </a:solidFill>
                <a:latin typeface="+mj-lt"/>
                <a:ea typeface="Segoe UI Black" panose="020B0A02040204020203" pitchFamily="34" charset="0"/>
              </a:rPr>
              <a:t>/ </a:t>
            </a:r>
            <a:r>
              <a:rPr lang="vi-VN" sz="9000" dirty="0">
                <a:solidFill>
                  <a:schemeClr val="bg1"/>
                </a:solidFill>
                <a:latin typeface="+mj-lt"/>
                <a:ea typeface="Segoe UI Black" panose="020B0A02040204020203" pitchFamily="34" charset="0"/>
              </a:rPr>
              <a:t>Xin ân sủng Cha biến đổi chúng con</a:t>
            </a:r>
            <a:r>
              <a:rPr lang="en-US" sz="9000" dirty="0" smtClean="0">
                <a:solidFill>
                  <a:schemeClr val="bg1"/>
                </a:solidFill>
                <a:latin typeface="+mj-lt"/>
                <a:ea typeface="Segoe UI Black" panose="020B0A02040204020203" pitchFamily="34" charset="0"/>
              </a:rPr>
              <a:t>/</a:t>
            </a:r>
            <a:endParaRPr lang="vi-VN" sz="9000" dirty="0">
              <a:solidFill>
                <a:schemeClr val="bg1"/>
              </a:solidFill>
              <a:latin typeface="+mj-lt"/>
              <a:ea typeface="Segoe UI Black" panose="020B0A02040204020203" pitchFamily="34" charset="0"/>
            </a:endParaRPr>
          </a:p>
        </p:txBody>
      </p:sp>
    </p:spTree>
    <p:extLst>
      <p:ext uri="{BB962C8B-B14F-4D97-AF65-F5344CB8AC3E}">
        <p14:creationId xmlns:p14="http://schemas.microsoft.com/office/powerpoint/2010/main" val="369928976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4068"/>
            <a:ext cx="12192000" cy="6989606"/>
          </a:xfrm>
          <a:prstGeom prst="rect">
            <a:avLst/>
          </a:prstGeom>
          <a:noFill/>
        </p:spPr>
        <p:txBody>
          <a:bodyPr wrap="square">
            <a:spAutoFit/>
          </a:bodyPr>
          <a:lstStyle/>
          <a:p>
            <a:pPr algn="just">
              <a:lnSpc>
                <a:spcPct val="90000"/>
              </a:lnSpc>
              <a:defRPr/>
            </a:pPr>
            <a:r>
              <a:rPr lang="en-US" sz="8200" dirty="0">
                <a:solidFill>
                  <a:schemeClr val="bg1"/>
                </a:solidFill>
                <a:latin typeface="+mj-lt"/>
                <a:ea typeface="Segoe UI Black" panose="020B0A02040204020203" pitchFamily="34" charset="0"/>
              </a:rPr>
              <a:t>t</a:t>
            </a:r>
            <a:r>
              <a:rPr lang="vi-VN" sz="8200" dirty="0" smtClean="0">
                <a:solidFill>
                  <a:schemeClr val="bg1"/>
                </a:solidFill>
                <a:latin typeface="+mj-lt"/>
                <a:ea typeface="Segoe UI Black" panose="020B0A02040204020203" pitchFamily="34" charset="0"/>
              </a:rPr>
              <a:t>hành </a:t>
            </a:r>
            <a:r>
              <a:rPr lang="vi-VN" sz="8200" dirty="0">
                <a:solidFill>
                  <a:schemeClr val="bg1"/>
                </a:solidFill>
                <a:latin typeface="+mj-lt"/>
                <a:ea typeface="Segoe UI Black" panose="020B0A02040204020203" pitchFamily="34" charset="0"/>
              </a:rPr>
              <a:t>những người miệt mài vun trồng hạt giống Tin Mừng</a:t>
            </a:r>
            <a:r>
              <a:rPr lang="en-US" sz="8200" dirty="0" smtClean="0">
                <a:solidFill>
                  <a:schemeClr val="bg1"/>
                </a:solidFill>
                <a:latin typeface="+mj-lt"/>
                <a:ea typeface="Segoe UI Black" panose="020B0A02040204020203" pitchFamily="34" charset="0"/>
              </a:rPr>
              <a:t>/</a:t>
            </a:r>
            <a:r>
              <a:rPr lang="en-US" sz="8200" dirty="0">
                <a:solidFill>
                  <a:schemeClr val="bg1"/>
                </a:solidFill>
                <a:latin typeface="+mj-lt"/>
                <a:ea typeface="Segoe UI Black" panose="020B0A02040204020203" pitchFamily="34" charset="0"/>
              </a:rPr>
              <a:t> </a:t>
            </a:r>
            <a:r>
              <a:rPr kumimoji="0" lang="vi-VN" sz="82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Ước </a:t>
            </a:r>
            <a:r>
              <a:rPr kumimoji="0" lang="vi-VN" sz="8200" i="0" u="none" strike="noStrike" kern="1200" cap="none" spc="0" normalizeH="0" baseline="0" noProof="0" dirty="0">
                <a:ln>
                  <a:noFill/>
                </a:ln>
                <a:solidFill>
                  <a:schemeClr val="bg1"/>
                </a:solidFill>
                <a:effectLst/>
                <a:uLnTx/>
                <a:uFillTx/>
                <a:latin typeface="+mj-lt"/>
                <a:ea typeface="Segoe UI Black" panose="020B0A02040204020203" pitchFamily="34" charset="0"/>
              </a:rPr>
              <a:t>gì những hạt giống ấy</a:t>
            </a:r>
            <a:r>
              <a:rPr kumimoji="0" lang="en-US" sz="8200" i="0" u="none" strike="noStrike" kern="1200" cap="none" spc="0" normalizeH="0" baseline="0" noProof="0" dirty="0">
                <a:ln>
                  <a:noFill/>
                </a:ln>
                <a:solidFill>
                  <a:schemeClr val="bg1"/>
                </a:solidFill>
                <a:effectLst/>
                <a:uLnTx/>
                <a:uFillTx/>
                <a:latin typeface="+mj-lt"/>
                <a:ea typeface="Segoe UI Black" panose="020B0A02040204020203" pitchFamily="34" charset="0"/>
              </a:rPr>
              <a:t>/ </a:t>
            </a:r>
            <a:r>
              <a:rPr kumimoji="0" lang="vi-VN" sz="8200" i="0" u="none" strike="noStrike" kern="1200" cap="none" spc="0" normalizeH="0" baseline="0" noProof="0" dirty="0">
                <a:ln>
                  <a:noFill/>
                </a:ln>
                <a:solidFill>
                  <a:schemeClr val="bg1"/>
                </a:solidFill>
                <a:effectLst/>
                <a:uLnTx/>
                <a:uFillTx/>
                <a:latin typeface="+mj-lt"/>
                <a:ea typeface="Segoe UI Black" panose="020B0A02040204020203" pitchFamily="34" charset="0"/>
              </a:rPr>
              <a:t>biến đổi từ bên trong nhân loại và toàn thể vũ trụ này</a:t>
            </a:r>
            <a:r>
              <a:rPr kumimoji="0" lang="en-US" sz="82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a:t>
            </a:r>
            <a:endParaRPr kumimoji="0" lang="vi-VN" sz="8200" i="0" u="none" strike="noStrike" kern="1200" cap="none" spc="0" normalizeH="0" baseline="0" noProof="0" dirty="0">
              <a:ln>
                <a:noFill/>
              </a:ln>
              <a:solidFill>
                <a:schemeClr val="bg1"/>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2769353890"/>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21E4E54-D9DE-0AFC-529C-74FD7C78669F}"/>
              </a:ext>
            </a:extLst>
          </p:cNvPr>
          <p:cNvSpPr txBox="1"/>
          <p:nvPr/>
        </p:nvSpPr>
        <p:spPr>
          <a:xfrm>
            <a:off x="0" y="0"/>
            <a:ext cx="12192000" cy="7155805"/>
          </a:xfrm>
          <a:prstGeom prst="rect">
            <a:avLst/>
          </a:prstGeom>
          <a:noFill/>
        </p:spPr>
        <p:txBody>
          <a:bodyPr wrap="square">
            <a:spAutoFit/>
          </a:bodyPr>
          <a:lstStyle/>
          <a:p>
            <a:pPr algn="just">
              <a:lnSpc>
                <a:spcPct val="89000"/>
              </a:lnSpc>
              <a:defRPr/>
            </a:pPr>
            <a:r>
              <a:rPr lang="en-US" sz="8400" dirty="0" smtClean="0">
                <a:solidFill>
                  <a:schemeClr val="bg1"/>
                </a:solidFill>
                <a:latin typeface="+mj-lt"/>
                <a:ea typeface="Segoe UI Black" panose="020B0A02040204020203" pitchFamily="34" charset="0"/>
              </a:rPr>
              <a:t>T</a:t>
            </a:r>
            <a:r>
              <a:rPr lang="vi-VN" sz="8400" dirty="0" smtClean="0">
                <a:solidFill>
                  <a:schemeClr val="bg1"/>
                </a:solidFill>
                <a:latin typeface="+mj-lt"/>
                <a:ea typeface="Segoe UI Black" panose="020B0A02040204020203" pitchFamily="34" charset="0"/>
              </a:rPr>
              <a:t>rong </a:t>
            </a:r>
            <a:r>
              <a:rPr lang="vi-VN" sz="8400" dirty="0">
                <a:solidFill>
                  <a:schemeClr val="bg1"/>
                </a:solidFill>
                <a:latin typeface="+mj-lt"/>
                <a:ea typeface="Segoe UI Black" panose="020B0A02040204020203" pitchFamily="34" charset="0"/>
              </a:rPr>
              <a:t>khi vững</a:t>
            </a:r>
            <a:r>
              <a:rPr lang="en-US" sz="8400" dirty="0">
                <a:solidFill>
                  <a:schemeClr val="bg1"/>
                </a:solidFill>
                <a:latin typeface="+mj-lt"/>
                <a:ea typeface="Segoe UI Black" panose="020B0A02040204020203" pitchFamily="34" charset="0"/>
              </a:rPr>
              <a:t> </a:t>
            </a:r>
            <a:r>
              <a:rPr lang="vi-VN" sz="8400" dirty="0">
                <a:solidFill>
                  <a:schemeClr val="bg1"/>
                </a:solidFill>
                <a:latin typeface="+mj-lt"/>
                <a:ea typeface="Segoe UI Black" panose="020B0A02040204020203" pitchFamily="34" charset="0"/>
              </a:rPr>
              <a:t>lòng mong đợi trời mới đất mới</a:t>
            </a:r>
            <a:r>
              <a:rPr lang="en-US" sz="8400" dirty="0">
                <a:solidFill>
                  <a:schemeClr val="bg1"/>
                </a:solidFill>
                <a:latin typeface="+mj-lt"/>
                <a:ea typeface="Segoe UI Black" panose="020B0A02040204020203" pitchFamily="34" charset="0"/>
              </a:rPr>
              <a:t>/ </a:t>
            </a:r>
            <a:r>
              <a:rPr lang="vi-VN" sz="8400" dirty="0">
                <a:solidFill>
                  <a:schemeClr val="bg1"/>
                </a:solidFill>
                <a:latin typeface="+mj-lt"/>
                <a:ea typeface="Segoe UI Black" panose="020B0A02040204020203" pitchFamily="34" charset="0"/>
              </a:rPr>
              <a:t>lúc mà quyền lực Sự Dữ sẽ bị đánh bại</a:t>
            </a:r>
            <a:r>
              <a:rPr lang="en-US" sz="8400" dirty="0">
                <a:solidFill>
                  <a:schemeClr val="bg1"/>
                </a:solidFill>
                <a:latin typeface="+mj-lt"/>
                <a:ea typeface="Segoe UI Black" panose="020B0A02040204020203" pitchFamily="34" charset="0"/>
              </a:rPr>
              <a:t>/ </a:t>
            </a:r>
            <a:r>
              <a:rPr lang="vi-VN" sz="8400" dirty="0">
                <a:solidFill>
                  <a:schemeClr val="bg1"/>
                </a:solidFill>
                <a:latin typeface="+mj-lt"/>
                <a:ea typeface="Segoe UI Black" panose="020B0A02040204020203" pitchFamily="34" charset="0"/>
              </a:rPr>
              <a:t>và vinh quang Cha sẽ chiếu sáng muôn đời</a:t>
            </a:r>
            <a:r>
              <a:rPr lang="en-US" sz="8400" dirty="0">
                <a:solidFill>
                  <a:schemeClr val="bg1"/>
                </a:solidFill>
                <a:latin typeface="+mj-lt"/>
                <a:ea typeface="Segoe UI Black" panose="020B0A02040204020203" pitchFamily="34" charset="0"/>
              </a:rPr>
              <a:t>/</a:t>
            </a:r>
            <a:endParaRPr lang="vi-VN" sz="8400" dirty="0">
              <a:solidFill>
                <a:schemeClr val="bg1"/>
              </a:solidFill>
              <a:latin typeface="+mj-lt"/>
              <a:ea typeface="Segoe UI Black" panose="020B0A02040204020203" pitchFamily="34" charset="0"/>
            </a:endParaRPr>
          </a:p>
        </p:txBody>
      </p:sp>
    </p:spTree>
    <p:extLst>
      <p:ext uri="{BB962C8B-B14F-4D97-AF65-F5344CB8AC3E}">
        <p14:creationId xmlns:p14="http://schemas.microsoft.com/office/powerpoint/2010/main" val="69121533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1"/>
            <a:ext cx="12192000" cy="7155805"/>
          </a:xfrm>
          <a:prstGeom prst="rect">
            <a:avLst/>
          </a:prstGeom>
          <a:noFill/>
        </p:spPr>
        <p:txBody>
          <a:bodyPr wrap="square">
            <a:spAutoFit/>
          </a:bodyPr>
          <a:lstStyle/>
          <a:p>
            <a:pPr marL="0" marR="0" lvl="0" indent="0" algn="just" defTabSz="914400" rtl="0" eaLnBrk="1" fontAlgn="auto" latinLnBrk="0" hangingPunct="1">
              <a:lnSpc>
                <a:spcPct val="89000"/>
              </a:lnSpc>
              <a:spcBef>
                <a:spcPts val="0"/>
              </a:spcBef>
              <a:spcAft>
                <a:spcPts val="0"/>
              </a:spcAft>
              <a:buClrTx/>
              <a:buSzTx/>
              <a:buFontTx/>
              <a:buNone/>
              <a:tabLst/>
              <a:defRPr/>
            </a:pPr>
            <a:r>
              <a:rPr kumimoji="0" lang="vi-VN" sz="8400" i="0" u="none" strike="noStrike" kern="1200" cap="none" spc="0" normalizeH="0" baseline="0" noProof="0" dirty="0">
                <a:ln>
                  <a:noFill/>
                </a:ln>
                <a:solidFill>
                  <a:schemeClr val="bg1"/>
                </a:solidFill>
                <a:effectLst/>
                <a:uLnTx/>
                <a:uFillTx/>
                <a:latin typeface="+mj-lt"/>
                <a:ea typeface="Segoe UI Black" panose="020B0A02040204020203" pitchFamily="34" charset="0"/>
              </a:rPr>
              <a:t>Xin cho ân sủng của Năm</a:t>
            </a:r>
            <a:r>
              <a:rPr kumimoji="0" lang="en-US" sz="8400" i="0" u="none" strike="noStrike" kern="1200" cap="none" spc="0" normalizeH="0" baseline="0" noProof="0" dirty="0">
                <a:ln>
                  <a:noFill/>
                </a:ln>
                <a:solidFill>
                  <a:schemeClr val="bg1"/>
                </a:solidFill>
                <a:effectLst/>
                <a:uLnTx/>
                <a:uFillTx/>
                <a:latin typeface="+mj-lt"/>
                <a:ea typeface="Segoe UI Black" panose="020B0A02040204020203" pitchFamily="34" charset="0"/>
              </a:rPr>
              <a:t> </a:t>
            </a:r>
            <a:r>
              <a:rPr kumimoji="0" lang="vi-VN" sz="8400" i="0" u="none" strike="noStrike" kern="1200" cap="none" spc="0" normalizeH="0" baseline="0" noProof="0" dirty="0">
                <a:ln>
                  <a:noFill/>
                </a:ln>
                <a:solidFill>
                  <a:schemeClr val="bg1"/>
                </a:solidFill>
                <a:effectLst/>
                <a:uLnTx/>
                <a:uFillTx/>
                <a:latin typeface="+mj-lt"/>
                <a:ea typeface="Segoe UI Black" panose="020B0A02040204020203" pitchFamily="34" charset="0"/>
              </a:rPr>
              <a:t>Thánh này</a:t>
            </a:r>
            <a:r>
              <a:rPr kumimoji="0" lang="en-US" sz="8400" i="0" u="none" strike="noStrike" kern="1200" cap="none" spc="0" normalizeH="0" baseline="0" noProof="0" dirty="0">
                <a:ln>
                  <a:noFill/>
                </a:ln>
                <a:solidFill>
                  <a:schemeClr val="bg1"/>
                </a:solidFill>
                <a:effectLst/>
                <a:uLnTx/>
                <a:uFillTx/>
                <a:latin typeface="+mj-lt"/>
                <a:ea typeface="Segoe UI Black" panose="020B0A02040204020203" pitchFamily="34" charset="0"/>
              </a:rPr>
              <a:t>/ </a:t>
            </a:r>
            <a:r>
              <a:rPr kumimoji="0" lang="vi-VN" sz="8400" i="0" u="none" strike="noStrike" kern="1200" cap="none" spc="0" normalizeH="0" baseline="0" noProof="0" dirty="0">
                <a:ln>
                  <a:noFill/>
                </a:ln>
                <a:solidFill>
                  <a:schemeClr val="bg1"/>
                </a:solidFill>
                <a:effectLst/>
                <a:uLnTx/>
                <a:uFillTx/>
                <a:latin typeface="+mj-lt"/>
                <a:ea typeface="Segoe UI Black" panose="020B0A02040204020203" pitchFamily="34" charset="0"/>
              </a:rPr>
              <a:t>khơi dậy trong chúng con</a:t>
            </a:r>
            <a:r>
              <a:rPr kumimoji="0" lang="en-US" sz="84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 </a:t>
            </a:r>
            <a:r>
              <a:rPr kumimoji="0" lang="vi-VN" sz="84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là </a:t>
            </a:r>
            <a:r>
              <a:rPr lang="en-US" sz="8400" dirty="0">
                <a:solidFill>
                  <a:schemeClr val="bg1"/>
                </a:solidFill>
                <a:latin typeface="+mj-lt"/>
                <a:ea typeface="Segoe UI Black" panose="020B0A02040204020203" pitchFamily="34" charset="0"/>
              </a:rPr>
              <a:t>N</a:t>
            </a:r>
            <a:r>
              <a:rPr kumimoji="0" lang="vi-VN" sz="84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hững </a:t>
            </a:r>
            <a:r>
              <a:rPr kumimoji="0" lang="vi-VN" sz="8400" i="0" u="none" strike="noStrike" kern="1200" cap="none" spc="0" normalizeH="0" baseline="0" noProof="0" dirty="0">
                <a:ln>
                  <a:noFill/>
                </a:ln>
                <a:solidFill>
                  <a:schemeClr val="bg1"/>
                </a:solidFill>
                <a:effectLst/>
                <a:uLnTx/>
                <a:uFillTx/>
                <a:latin typeface="+mj-lt"/>
                <a:ea typeface="Segoe UI Black" panose="020B0A02040204020203" pitchFamily="34" charset="0"/>
              </a:rPr>
              <a:t>Người Lữ Hành Hy Vọng</a:t>
            </a:r>
            <a:r>
              <a:rPr kumimoji="0" lang="en-US" sz="84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 </a:t>
            </a:r>
            <a:r>
              <a:rPr kumimoji="0" lang="vi-VN" sz="84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niềm </a:t>
            </a:r>
            <a:r>
              <a:rPr kumimoji="0" lang="vi-VN" sz="8400" i="0" u="none" strike="noStrike" kern="1200" cap="none" spc="0" normalizeH="0" baseline="0" noProof="0" dirty="0">
                <a:ln>
                  <a:noFill/>
                </a:ln>
                <a:solidFill>
                  <a:schemeClr val="bg1"/>
                </a:solidFill>
                <a:effectLst/>
                <a:uLnTx/>
                <a:uFillTx/>
                <a:latin typeface="+mj-lt"/>
                <a:ea typeface="Segoe UI Black" panose="020B0A02040204020203" pitchFamily="34" charset="0"/>
              </a:rPr>
              <a:t>khao khát kho tàng ở trên trời</a:t>
            </a:r>
            <a:r>
              <a:rPr kumimoji="0" lang="en-US" sz="8400" i="0" u="none" strike="noStrike" kern="1200" cap="none" spc="0" normalizeH="0" baseline="0" noProof="0" dirty="0" smtClean="0">
                <a:ln>
                  <a:noFill/>
                </a:ln>
                <a:solidFill>
                  <a:schemeClr val="bg1"/>
                </a:solidFill>
                <a:effectLst/>
                <a:uLnTx/>
                <a:uFillTx/>
                <a:latin typeface="+mj-lt"/>
                <a:ea typeface="Segoe UI Black" panose="020B0A02040204020203" pitchFamily="34" charset="0"/>
              </a:rPr>
              <a:t>/</a:t>
            </a:r>
            <a:endParaRPr kumimoji="0" lang="vi-VN" sz="8400" i="0" u="none" strike="noStrike" kern="1200" cap="none" spc="0" normalizeH="0" baseline="0" noProof="0" dirty="0">
              <a:ln>
                <a:noFill/>
              </a:ln>
              <a:solidFill>
                <a:schemeClr val="bg1"/>
              </a:solidFill>
              <a:effectLst/>
              <a:uLnTx/>
              <a:uFillTx/>
              <a:latin typeface="+mj-lt"/>
              <a:ea typeface="Segoe UI Black" panose="020B0A02040204020203" pitchFamily="34" charset="0"/>
            </a:endParaRPr>
          </a:p>
        </p:txBody>
      </p:sp>
    </p:spTree>
    <p:extLst>
      <p:ext uri="{BB962C8B-B14F-4D97-AF65-F5344CB8AC3E}">
        <p14:creationId xmlns:p14="http://schemas.microsoft.com/office/powerpoint/2010/main" val="388991417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8FF0002-F9DA-9150-5034-0415D11F8759}"/>
              </a:ext>
            </a:extLst>
          </p:cNvPr>
          <p:cNvSpPr txBox="1"/>
          <p:nvPr/>
        </p:nvSpPr>
        <p:spPr>
          <a:xfrm>
            <a:off x="0" y="28137"/>
            <a:ext cx="12192000" cy="6786473"/>
          </a:xfrm>
          <a:prstGeom prst="rect">
            <a:avLst/>
          </a:prstGeom>
          <a:noFill/>
        </p:spPr>
        <p:txBody>
          <a:bodyPr wrap="square">
            <a:spAutoFit/>
          </a:bodyPr>
          <a:lstStyle/>
          <a:p>
            <a:pPr lvl="0" algn="just">
              <a:defRPr/>
            </a:pPr>
            <a:r>
              <a:rPr lang="en-US" sz="8700" dirty="0">
                <a:solidFill>
                  <a:schemeClr val="bg1"/>
                </a:solidFill>
                <a:latin typeface="+mj-lt"/>
                <a:ea typeface="Segoe UI Black" panose="020B0A02040204020203" pitchFamily="34" charset="0"/>
              </a:rPr>
              <a:t>Đ</a:t>
            </a:r>
            <a:r>
              <a:rPr lang="vi-VN" sz="8700" dirty="0" smtClean="0">
                <a:solidFill>
                  <a:schemeClr val="bg1"/>
                </a:solidFill>
                <a:latin typeface="+mj-lt"/>
                <a:ea typeface="Segoe UI Black" panose="020B0A02040204020203" pitchFamily="34" charset="0"/>
              </a:rPr>
              <a:t>ồng </a:t>
            </a:r>
            <a:r>
              <a:rPr lang="vi-VN" sz="8700" dirty="0">
                <a:solidFill>
                  <a:schemeClr val="bg1"/>
                </a:solidFill>
                <a:latin typeface="+mj-lt"/>
                <a:ea typeface="Segoe UI Black" panose="020B0A02040204020203" pitchFamily="34" charset="0"/>
              </a:rPr>
              <a:t>thời cũng làm lan tỏa trên khắp thế giới</a:t>
            </a:r>
            <a:r>
              <a:rPr lang="en-US" sz="8700" dirty="0" smtClean="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niềm</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vui</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và</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sự</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bình</a:t>
            </a:r>
            <a:r>
              <a:rPr lang="en-US" sz="8700" dirty="0">
                <a:solidFill>
                  <a:schemeClr val="bg1"/>
                </a:solidFill>
                <a:latin typeface="+mj-lt"/>
                <a:ea typeface="Segoe UI Black" panose="020B0A02040204020203" pitchFamily="34" charset="0"/>
              </a:rPr>
              <a:t> an </a:t>
            </a:r>
            <a:r>
              <a:rPr lang="en-US" sz="8700" dirty="0" err="1">
                <a:solidFill>
                  <a:schemeClr val="bg1"/>
                </a:solidFill>
                <a:latin typeface="+mj-lt"/>
                <a:ea typeface="Segoe UI Black" panose="020B0A02040204020203" pitchFamily="34" charset="0"/>
              </a:rPr>
              <a:t>của</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Đấng</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Cứu</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Chuộc</a:t>
            </a:r>
            <a:r>
              <a:rPr lang="en-US" sz="8700" dirty="0">
                <a:solidFill>
                  <a:schemeClr val="bg1"/>
                </a:solidFill>
                <a:latin typeface="+mj-lt"/>
                <a:ea typeface="Segoe UI Black" panose="020B0A02040204020203" pitchFamily="34" charset="0"/>
              </a:rPr>
              <a:t> </a:t>
            </a:r>
            <a:r>
              <a:rPr lang="en-US" sz="8700" dirty="0" err="1">
                <a:solidFill>
                  <a:schemeClr val="bg1"/>
                </a:solidFill>
                <a:latin typeface="+mj-lt"/>
                <a:ea typeface="Segoe UI Black" panose="020B0A02040204020203" pitchFamily="34" charset="0"/>
              </a:rPr>
              <a:t>chúng</a:t>
            </a:r>
            <a:r>
              <a:rPr lang="en-US" sz="8700" dirty="0">
                <a:solidFill>
                  <a:schemeClr val="bg1"/>
                </a:solidFill>
                <a:latin typeface="+mj-lt"/>
                <a:ea typeface="Segoe UI Black" panose="020B0A02040204020203" pitchFamily="34" charset="0"/>
              </a:rPr>
              <a:t> con</a:t>
            </a:r>
            <a:r>
              <a:rPr lang="en-US" sz="8700" dirty="0" smtClean="0">
                <a:solidFill>
                  <a:schemeClr val="bg1"/>
                </a:solidFill>
                <a:latin typeface="+mj-lt"/>
                <a:ea typeface="Segoe UI Black" panose="020B0A02040204020203" pitchFamily="34" charset="0"/>
              </a:rPr>
              <a:t>/</a:t>
            </a:r>
            <a:endParaRPr lang="en-US" sz="8700" dirty="0">
              <a:solidFill>
                <a:schemeClr val="bg1"/>
              </a:solidFill>
              <a:latin typeface="+mj-lt"/>
              <a:ea typeface="Segoe UI Black" panose="020B0A02040204020203" pitchFamily="34" charset="0"/>
            </a:endParaRPr>
          </a:p>
        </p:txBody>
      </p:sp>
    </p:spTree>
    <p:extLst>
      <p:ext uri="{BB962C8B-B14F-4D97-AF65-F5344CB8AC3E}">
        <p14:creationId xmlns:p14="http://schemas.microsoft.com/office/powerpoint/2010/main" val="43529047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6300" b="1" u="sng" dirty="0" smtClean="0">
                <a:solidFill>
                  <a:srgbClr val="FFFF00"/>
                </a:solidFill>
                <a:cs typeface="Times New Roman" pitchFamily="18" charset="0"/>
              </a:rPr>
              <a:t>1.</a:t>
            </a:r>
            <a:r>
              <a:rPr lang="en-US" sz="6300" b="1" dirty="0" smtClean="0">
                <a:solidFill>
                  <a:schemeClr val="bg1"/>
                </a:solidFill>
                <a:cs typeface="Times New Roman" pitchFamily="18" charset="0"/>
              </a:rPr>
              <a:t> </a:t>
            </a:r>
            <a:r>
              <a:rPr lang="vi-VN" sz="6300" b="1" dirty="0" smtClean="0">
                <a:solidFill>
                  <a:schemeClr val="bg1"/>
                </a:solidFill>
              </a:rPr>
              <a:t>Trên </a:t>
            </a:r>
            <a:r>
              <a:rPr lang="vi-VN" sz="6300" b="1" dirty="0">
                <a:solidFill>
                  <a:schemeClr val="bg1"/>
                </a:solidFill>
              </a:rPr>
              <a:t>trời cao đây ánh tinh tú rạng </a:t>
            </a:r>
            <a:r>
              <a:rPr lang="vi-VN" sz="6300" b="1" dirty="0" smtClean="0">
                <a:solidFill>
                  <a:schemeClr val="bg1"/>
                </a:solidFill>
              </a:rPr>
              <a:t>chiếu</a:t>
            </a:r>
            <a:r>
              <a:rPr lang="en-US" sz="6300" b="1" dirty="0" smtClean="0">
                <a:solidFill>
                  <a:schemeClr val="bg1"/>
                </a:solidFill>
              </a:rPr>
              <a:t>,</a:t>
            </a:r>
            <a:r>
              <a:rPr lang="vi-VN" sz="6300" b="1" dirty="0" smtClean="0">
                <a:solidFill>
                  <a:schemeClr val="bg1"/>
                </a:solidFill>
              </a:rPr>
              <a:t> </a:t>
            </a:r>
            <a:r>
              <a:rPr lang="vi-VN" sz="6300" b="1" dirty="0">
                <a:solidFill>
                  <a:schemeClr val="bg1"/>
                </a:solidFill>
              </a:rPr>
              <a:t>trần gian bừng sáng vinh quang huy hoàng tỏa lan soi đêm tối. Trên trời cao đây ánh tinh tú rạng </a:t>
            </a:r>
            <a:r>
              <a:rPr lang="vi-VN" sz="6300" b="1" dirty="0" smtClean="0">
                <a:solidFill>
                  <a:schemeClr val="bg1"/>
                </a:solidFill>
              </a:rPr>
              <a:t>chiếu</a:t>
            </a:r>
            <a:r>
              <a:rPr lang="en-US" sz="6300" b="1" dirty="0" smtClean="0">
                <a:solidFill>
                  <a:schemeClr val="bg1"/>
                </a:solidFill>
              </a:rPr>
              <a:t>,</a:t>
            </a:r>
            <a:r>
              <a:rPr lang="vi-VN" sz="6300" b="1" dirty="0" smtClean="0">
                <a:solidFill>
                  <a:schemeClr val="bg1"/>
                </a:solidFill>
              </a:rPr>
              <a:t> </a:t>
            </a:r>
            <a:r>
              <a:rPr lang="vi-VN" sz="6300" b="1" dirty="0">
                <a:solidFill>
                  <a:schemeClr val="bg1"/>
                </a:solidFill>
              </a:rPr>
              <a:t>nầy đây con Chúa giáng sinh giữa chốn đơn </a:t>
            </a:r>
            <a:r>
              <a:rPr lang="vi-VN" sz="6300" b="1" dirty="0" smtClean="0">
                <a:solidFill>
                  <a:schemeClr val="bg1"/>
                </a:solidFill>
              </a:rPr>
              <a:t>nghèo</a:t>
            </a:r>
            <a:r>
              <a:rPr lang="en-US" sz="6300" b="1" dirty="0" smtClean="0">
                <a:solidFill>
                  <a:srgbClr val="FFFF00"/>
                </a:solidFill>
              </a:rPr>
              <a:t>…</a:t>
            </a:r>
            <a:endParaRPr lang="vi-VN" sz="6300" b="1" dirty="0">
              <a:solidFill>
                <a:schemeClr val="bg1"/>
              </a:solidFill>
              <a:cs typeface="Times New Roman" pitchFamily="18" charset="0"/>
            </a:endParaRPr>
          </a:p>
        </p:txBody>
      </p:sp>
    </p:spTree>
    <p:extLst>
      <p:ext uri="{BB962C8B-B14F-4D97-AF65-F5344CB8AC3E}">
        <p14:creationId xmlns:p14="http://schemas.microsoft.com/office/powerpoint/2010/main" val="40801230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0"/>
            <a:ext cx="12192000" cy="70173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000" i="0" u="none" strike="noStrike" kern="1200" cap="none" spc="0" normalizeH="0" baseline="0" noProof="0" dirty="0" smtClean="0">
                <a:ln>
                  <a:noFill/>
                </a:ln>
                <a:solidFill>
                  <a:schemeClr val="bg1"/>
                </a:solidFill>
                <a:effectLst/>
                <a:uLnTx/>
                <a:uFillTx/>
                <a:latin typeface="+mj-lt"/>
                <a:ea typeface="Segoe UI Black" panose="020B0A02040204020203" pitchFamily="34" charset="0"/>
                <a:cs typeface="+mn-cs"/>
              </a:rPr>
              <a:t>Xin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tôn</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vinh</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và</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ngợi</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khen</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Cha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là</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Thiên</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Chúa</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chúng</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con/ Cha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đáng</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chúc</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tụng</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mãi</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muôn</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err="1">
                <a:ln>
                  <a:noFill/>
                </a:ln>
                <a:solidFill>
                  <a:schemeClr val="bg1"/>
                </a:solidFill>
                <a:effectLst/>
                <a:uLnTx/>
                <a:uFillTx/>
                <a:latin typeface="+mj-lt"/>
                <a:ea typeface="Segoe UI Black" panose="020B0A02040204020203" pitchFamily="34" charset="0"/>
                <a:cs typeface="+mn-cs"/>
              </a:rPr>
              <a:t>đời</a:t>
            </a:r>
            <a:r>
              <a:rPr kumimoji="0" lang="en-US" sz="9000" i="0" u="none" strike="noStrike" kern="1200" cap="none" spc="0" normalizeH="0" baseline="0" noProof="0" dirty="0">
                <a:ln>
                  <a:noFill/>
                </a:ln>
                <a:solidFill>
                  <a:schemeClr val="bg1"/>
                </a:solidFill>
                <a:effectLst/>
                <a:uLnTx/>
                <a:uFillTx/>
                <a:latin typeface="+mj-lt"/>
                <a:ea typeface="Segoe UI Black" panose="020B0A02040204020203" pitchFamily="34" charset="0"/>
                <a:cs typeface="+mn-cs"/>
              </a:rPr>
              <a:t>. </a:t>
            </a:r>
            <a:r>
              <a:rPr kumimoji="0" lang="en-US" sz="9000" i="0" u="none" strike="noStrike" kern="1200" cap="none" spc="0" normalizeH="0" baseline="0" noProof="0" dirty="0">
                <a:ln>
                  <a:noFill/>
                </a:ln>
                <a:solidFill>
                  <a:srgbClr val="FFFF00"/>
                </a:solidFill>
                <a:effectLst/>
                <a:uLnTx/>
                <a:uFillTx/>
                <a:latin typeface="+mj-lt"/>
                <a:ea typeface="Segoe UI Black" panose="020B0A02040204020203" pitchFamily="34" charset="0"/>
                <a:cs typeface="+mn-cs"/>
              </a:rPr>
              <a:t>Amen.</a:t>
            </a:r>
          </a:p>
        </p:txBody>
      </p:sp>
    </p:spTree>
    <p:extLst>
      <p:ext uri="{BB962C8B-B14F-4D97-AF65-F5344CB8AC3E}">
        <p14:creationId xmlns:p14="http://schemas.microsoft.com/office/powerpoint/2010/main" val="234201498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6245698"/>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3" y="0"/>
            <a:ext cx="12159575" cy="6858000"/>
          </a:xfrm>
          <a:prstGeom prst="rect">
            <a:avLst/>
          </a:prstGeom>
        </p:spPr>
      </p:pic>
    </p:spTree>
    <p:extLst>
      <p:ext uri="{BB962C8B-B14F-4D97-AF65-F5344CB8AC3E}">
        <p14:creationId xmlns:p14="http://schemas.microsoft.com/office/powerpoint/2010/main" val="1147870744"/>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2"/>
            <a:ext cx="12192000" cy="6857999"/>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0" b="1" dirty="0">
                <a:solidFill>
                  <a:srgbClr val="FFFF00"/>
                </a:solidFill>
                <a:cs typeface="Times New Roman" pitchFamily="18" charset="0"/>
              </a:rPr>
              <a:t>Ca </a:t>
            </a:r>
            <a:r>
              <a:rPr lang="en-US" sz="9000" b="1" dirty="0" err="1">
                <a:solidFill>
                  <a:srgbClr val="FFFF00"/>
                </a:solidFill>
                <a:cs typeface="Times New Roman" pitchFamily="18" charset="0"/>
              </a:rPr>
              <a:t>Kết</a:t>
            </a:r>
            <a:r>
              <a:rPr lang="en-US" sz="9000" b="1" dirty="0">
                <a:solidFill>
                  <a:srgbClr val="FFFF00"/>
                </a:solidFill>
                <a:cs typeface="Times New Roman" pitchFamily="18" charset="0"/>
              </a:rPr>
              <a:t> </a:t>
            </a:r>
            <a:r>
              <a:rPr lang="en-US" sz="9000" b="1" dirty="0" err="1">
                <a:solidFill>
                  <a:srgbClr val="FFFF00"/>
                </a:solidFill>
                <a:cs typeface="Times New Roman" pitchFamily="18" charset="0"/>
              </a:rPr>
              <a:t>Lễ</a:t>
            </a:r>
            <a:r>
              <a:rPr lang="en-US" sz="10000" b="1" dirty="0">
                <a:solidFill>
                  <a:srgbClr val="FFFF00"/>
                </a:solidFill>
                <a:cs typeface="Times New Roman" pitchFamily="18" charset="0"/>
              </a:rPr>
              <a:t/>
            </a:r>
            <a:br>
              <a:rPr lang="en-US" sz="10000" b="1" dirty="0">
                <a:solidFill>
                  <a:srgbClr val="FFFF00"/>
                </a:solidFill>
                <a:cs typeface="Times New Roman" pitchFamily="18" charset="0"/>
              </a:rPr>
            </a:br>
            <a:r>
              <a:rPr lang="en-US" sz="11000" b="1" dirty="0" smtClean="0">
                <a:solidFill>
                  <a:srgbClr val="FFFF00"/>
                </a:solidFill>
                <a:cs typeface="Times New Roman" pitchFamily="18" charset="0"/>
              </a:rPr>
              <a:t>DẠ HÀNH</a:t>
            </a:r>
            <a:r>
              <a:rPr lang="en-US" sz="10000" b="1" dirty="0">
                <a:solidFill>
                  <a:srgbClr val="FFFF00"/>
                </a:solidFill>
                <a:cs typeface="Times New Roman" pitchFamily="18" charset="0"/>
              </a:rPr>
              <a:t/>
            </a:r>
            <a:br>
              <a:rPr lang="en-US" sz="10000" b="1" dirty="0">
                <a:solidFill>
                  <a:srgbClr val="FFFF00"/>
                </a:solidFill>
                <a:cs typeface="Times New Roman" pitchFamily="18" charset="0"/>
              </a:rPr>
            </a:br>
            <a:endParaRPr lang="en-US" sz="10000" b="1" dirty="0">
              <a:solidFill>
                <a:srgbClr val="FFFF00"/>
              </a:solidFill>
              <a:cs typeface="Times New Roman" pitchFamily="18" charset="0"/>
            </a:endParaRPr>
          </a:p>
        </p:txBody>
      </p:sp>
      <p:pic>
        <p:nvPicPr>
          <p:cNvPr id="3" name="Picture 2">
            <a:extLst>
              <a:ext uri="{FF2B5EF4-FFF2-40B4-BE49-F238E27FC236}">
                <a16:creationId xmlns:a16="http://schemas.microsoft.com/office/drawing/2014/main" xmlns="" id="{6C72C779-4673-2C6E-DAEF-44A282435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153" y="5094522"/>
            <a:ext cx="6246125" cy="1472598"/>
          </a:xfrm>
          <a:prstGeom prst="rect">
            <a:avLst/>
          </a:prstGeom>
        </p:spPr>
      </p:pic>
      <p:sp>
        <p:nvSpPr>
          <p:cNvPr id="4" name="TextBox 3">
            <a:extLst>
              <a:ext uri="{FF2B5EF4-FFF2-40B4-BE49-F238E27FC236}">
                <a16:creationId xmlns:a16="http://schemas.microsoft.com/office/drawing/2014/main" xmlns="" id="{DC558DB5-25B8-5637-5865-B6F6CFCCD7DD}"/>
              </a:ext>
            </a:extLst>
          </p:cNvPr>
          <p:cNvSpPr txBox="1"/>
          <p:nvPr/>
        </p:nvSpPr>
        <p:spPr>
          <a:xfrm>
            <a:off x="3592286" y="5382371"/>
            <a:ext cx="5029200" cy="923330"/>
          </a:xfrm>
          <a:prstGeom prst="rect">
            <a:avLst/>
          </a:prstGeom>
          <a:noFill/>
        </p:spPr>
        <p:txBody>
          <a:bodyPr wrap="square" rtlCol="0">
            <a:spAutoFit/>
          </a:bodyPr>
          <a:lstStyle/>
          <a:p>
            <a:pPr algn="ctr"/>
            <a:r>
              <a:rPr lang="en-US" sz="2700" dirty="0">
                <a:solidFill>
                  <a:schemeClr val="bg1"/>
                </a:solidFill>
              </a:rPr>
              <a:t>CA ĐOÀN </a:t>
            </a:r>
            <a:r>
              <a:rPr lang="en-US" sz="2700" dirty="0" smtClean="0">
                <a:solidFill>
                  <a:schemeClr val="bg1"/>
                </a:solidFill>
              </a:rPr>
              <a:t>PHANXICÔ XAVIÊ</a:t>
            </a:r>
            <a:endParaRPr lang="en-US" sz="2700" dirty="0">
              <a:solidFill>
                <a:schemeClr val="bg1"/>
              </a:solidFill>
            </a:endParaRPr>
          </a:p>
          <a:p>
            <a:pPr algn="ctr"/>
            <a:r>
              <a:rPr lang="en-US" sz="2700" dirty="0">
                <a:solidFill>
                  <a:schemeClr val="bg1"/>
                </a:solidFill>
              </a:rPr>
              <a:t>GIÁO XỨ THIÊN ÂN</a:t>
            </a:r>
          </a:p>
        </p:txBody>
      </p:sp>
    </p:spTree>
    <p:extLst>
      <p:ext uri="{BB962C8B-B14F-4D97-AF65-F5344CB8AC3E}">
        <p14:creationId xmlns:p14="http://schemas.microsoft.com/office/powerpoint/2010/main" val="2333316825"/>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7017306"/>
          </a:xfrm>
          <a:prstGeom prst="rect">
            <a:avLst/>
          </a:prstGeom>
        </p:spPr>
        <p:txBody>
          <a:bodyPr wrap="square">
            <a:spAutoFit/>
          </a:bodyPr>
          <a:lstStyle/>
          <a:p>
            <a:pPr algn="just"/>
            <a:r>
              <a:rPr lang="en-US" sz="7300" u="sng" dirty="0" err="1" smtClean="0">
                <a:solidFill>
                  <a:srgbClr val="FFFF00"/>
                </a:solidFill>
                <a:latin typeface="+mj-lt"/>
                <a:ea typeface="Segoe UI Black" panose="020B0A02040204020203" pitchFamily="34" charset="0"/>
              </a:rPr>
              <a:t>Đk</a:t>
            </a:r>
            <a:r>
              <a:rPr lang="en-US" sz="7300" u="sng" dirty="0" smtClean="0">
                <a:solidFill>
                  <a:srgbClr val="FFFF00"/>
                </a:solidFill>
                <a:latin typeface="+mj-lt"/>
                <a:ea typeface="Segoe UI Black" panose="020B0A02040204020203" pitchFamily="34" charset="0"/>
              </a:rPr>
              <a:t>:</a:t>
            </a:r>
            <a:r>
              <a:rPr lang="en-US" sz="7300" dirty="0" smtClean="0">
                <a:solidFill>
                  <a:schemeClr val="bg1"/>
                </a:solidFill>
                <a:latin typeface="+mj-lt"/>
                <a:ea typeface="Segoe UI Black" panose="020B0A02040204020203" pitchFamily="34" charset="0"/>
              </a:rPr>
              <a:t> </a:t>
            </a:r>
            <a:r>
              <a:rPr lang="vi-VN" sz="7300" b="0" i="0" dirty="0" smtClean="0">
                <a:solidFill>
                  <a:schemeClr val="bg1"/>
                </a:solidFill>
                <a:effectLst/>
                <a:latin typeface="+mj-lt"/>
                <a:ea typeface="Segoe UI Black" panose="020B0A02040204020203" pitchFamily="34" charset="0"/>
              </a:rPr>
              <a:t>Cùng dân xưa ta hướng theo sao đêm, về Bêlem lạnh vắng rất êm đềm</a:t>
            </a:r>
            <a:r>
              <a:rPr lang="en-US" sz="7300" b="0" i="0" dirty="0" smtClean="0">
                <a:solidFill>
                  <a:schemeClr val="bg1"/>
                </a:solidFill>
                <a:effectLst/>
                <a:latin typeface="+mj-lt"/>
                <a:ea typeface="Segoe UI Black" panose="020B0A02040204020203" pitchFamily="34" charset="0"/>
              </a:rPr>
              <a:t>.</a:t>
            </a:r>
            <a:r>
              <a:rPr lang="vi-VN" sz="7300" b="0" i="0" dirty="0" smtClean="0">
                <a:solidFill>
                  <a:schemeClr val="bg1"/>
                </a:solidFill>
                <a:effectLst/>
                <a:latin typeface="+mj-lt"/>
                <a:ea typeface="Segoe UI Black" panose="020B0A02040204020203" pitchFamily="34" charset="0"/>
              </a:rPr>
              <a:t> Bầy chim đêm tung cao đôi cánh êm, lướt chập chờn trên đoàn dân dạ hành</a:t>
            </a:r>
            <a:r>
              <a:rPr lang="en-US" sz="7300" b="0" i="0" dirty="0" smtClean="0">
                <a:solidFill>
                  <a:srgbClr val="FFFF00"/>
                </a:solidFill>
                <a:effectLst/>
                <a:latin typeface="+mj-lt"/>
                <a:ea typeface="Segoe UI Black" panose="020B0A02040204020203" pitchFamily="34" charset="0"/>
              </a:rPr>
              <a:t>…</a:t>
            </a:r>
            <a:endParaRPr lang="en-US" sz="7300" dirty="0">
              <a:solidFill>
                <a:schemeClr val="bg1"/>
              </a:solidFill>
              <a:latin typeface="+mj-lt"/>
              <a:ea typeface="Segoe UI Black" panose="020B0A02040204020203" pitchFamily="34" charset="0"/>
            </a:endParaRPr>
          </a:p>
        </p:txBody>
      </p:sp>
    </p:spTree>
    <p:extLst>
      <p:ext uri="{BB962C8B-B14F-4D97-AF65-F5344CB8AC3E}">
        <p14:creationId xmlns:p14="http://schemas.microsoft.com/office/powerpoint/2010/main" val="1968124286"/>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32640"/>
          </a:xfrm>
          <a:prstGeom prst="rect">
            <a:avLst/>
          </a:prstGeom>
        </p:spPr>
        <p:txBody>
          <a:bodyPr wrap="square">
            <a:spAutoFit/>
          </a:bodyPr>
          <a:lstStyle/>
          <a:p>
            <a:pPr algn="just"/>
            <a:r>
              <a:rPr lang="en-US" sz="7300" dirty="0" smtClean="0">
                <a:solidFill>
                  <a:srgbClr val="FFFF00"/>
                </a:solidFill>
                <a:latin typeface="+mj-lt"/>
                <a:ea typeface="Segoe UI Black" panose="020B0A02040204020203" pitchFamily="34" charset="0"/>
              </a:rPr>
              <a:t>…</a:t>
            </a:r>
            <a:r>
              <a:rPr lang="vi-VN" sz="7300" dirty="0" smtClean="0">
                <a:solidFill>
                  <a:prstClr val="white"/>
                </a:solidFill>
                <a:latin typeface="+mj-lt"/>
                <a:ea typeface="Segoe UI Black" panose="020B0A02040204020203" pitchFamily="34" charset="0"/>
              </a:rPr>
              <a:t> </a:t>
            </a:r>
            <a:r>
              <a:rPr lang="vi-VN" sz="7300" dirty="0">
                <a:solidFill>
                  <a:prstClr val="white"/>
                </a:solidFill>
                <a:latin typeface="+mj-lt"/>
                <a:ea typeface="Segoe UI Black" panose="020B0A02040204020203" pitchFamily="34" charset="0"/>
              </a:rPr>
              <a:t>Từ trời đêm vang xuống bao khúc ca, mừng hồng ân ngự đến với muôn </a:t>
            </a:r>
            <a:r>
              <a:rPr lang="vi-VN" sz="7300" dirty="0" smtClean="0">
                <a:solidFill>
                  <a:prstClr val="white"/>
                </a:solidFill>
                <a:latin typeface="+mj-lt"/>
                <a:ea typeface="Segoe UI Black" panose="020B0A02040204020203" pitchFamily="34" charset="0"/>
              </a:rPr>
              <a:t>l</a:t>
            </a:r>
            <a:r>
              <a:rPr lang="en-US" sz="7300" dirty="0">
                <a:solidFill>
                  <a:prstClr val="white"/>
                </a:solidFill>
                <a:latin typeface="+mj-lt"/>
                <a:ea typeface="Segoe UI Black" panose="020B0A02040204020203" pitchFamily="34" charset="0"/>
              </a:rPr>
              <a:t>ò</a:t>
            </a:r>
            <a:r>
              <a:rPr lang="vi-VN" sz="7300" dirty="0" smtClean="0">
                <a:solidFill>
                  <a:prstClr val="white"/>
                </a:solidFill>
                <a:latin typeface="+mj-lt"/>
                <a:ea typeface="Segoe UI Black" panose="020B0A02040204020203" pitchFamily="34" charset="0"/>
              </a:rPr>
              <a:t>ng</a:t>
            </a:r>
            <a:r>
              <a:rPr lang="en-US" sz="7300" dirty="0" smtClean="0">
                <a:solidFill>
                  <a:prstClr val="white"/>
                </a:solidFill>
                <a:latin typeface="+mj-lt"/>
                <a:ea typeface="Segoe UI Black" panose="020B0A02040204020203" pitchFamily="34" charset="0"/>
              </a:rPr>
              <a:t>.</a:t>
            </a:r>
            <a:r>
              <a:rPr lang="vi-VN" sz="7300" dirty="0" smtClean="0">
                <a:solidFill>
                  <a:prstClr val="white"/>
                </a:solidFill>
                <a:latin typeface="+mj-lt"/>
                <a:ea typeface="Segoe UI Black" panose="020B0A02040204020203" pitchFamily="34" charset="0"/>
              </a:rPr>
              <a:t> </a:t>
            </a:r>
            <a:r>
              <a:rPr lang="vi-VN" sz="7300" dirty="0">
                <a:solidFill>
                  <a:prstClr val="white"/>
                </a:solidFill>
                <a:latin typeface="+mj-lt"/>
                <a:ea typeface="Segoe UI Black" panose="020B0A02040204020203" pitchFamily="34" charset="0"/>
              </a:rPr>
              <a:t>Lòng rộn vui khi nghe vang tiếng ca, Chúa cao vời bỏ Trời vì mến ta.</a:t>
            </a:r>
            <a:r>
              <a:rPr lang="en-US" sz="7300" dirty="0">
                <a:solidFill>
                  <a:prstClr val="white"/>
                </a:solidFill>
                <a:latin typeface="+mj-lt"/>
                <a:ea typeface="Segoe UI Black" panose="020B0A02040204020203" pitchFamily="34" charset="0"/>
              </a:rPr>
              <a:t> </a:t>
            </a:r>
          </a:p>
        </p:txBody>
      </p:sp>
    </p:spTree>
    <p:extLst>
      <p:ext uri="{BB962C8B-B14F-4D97-AF65-F5344CB8AC3E}">
        <p14:creationId xmlns:p14="http://schemas.microsoft.com/office/powerpoint/2010/main" val="1104404341"/>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424546"/>
            <a:ext cx="12192000" cy="5709255"/>
          </a:xfrm>
          <a:prstGeom prst="rect">
            <a:avLst/>
          </a:prstGeom>
        </p:spPr>
        <p:txBody>
          <a:bodyPr wrap="square">
            <a:spAutoFit/>
          </a:bodyPr>
          <a:lstStyle/>
          <a:p>
            <a:pPr algn="just"/>
            <a:r>
              <a:rPr lang="en-US" sz="7300" u="sng" dirty="0" err="1" smtClean="0">
                <a:solidFill>
                  <a:srgbClr val="FFFF00"/>
                </a:solidFill>
                <a:ea typeface="Segoe UI Black" panose="020B0A02040204020203" pitchFamily="34" charset="0"/>
              </a:rPr>
              <a:t>Tk</a:t>
            </a:r>
            <a:r>
              <a:rPr lang="en-US" sz="7300" u="sng" dirty="0" smtClean="0">
                <a:solidFill>
                  <a:srgbClr val="FFFF00"/>
                </a:solidFill>
                <a:ea typeface="Segoe UI Black" panose="020B0A02040204020203" pitchFamily="34" charset="0"/>
              </a:rPr>
              <a:t>:</a:t>
            </a:r>
            <a:r>
              <a:rPr lang="en-US" sz="7300" dirty="0" smtClean="0">
                <a:solidFill>
                  <a:prstClr val="white"/>
                </a:solidFill>
                <a:ea typeface="Segoe UI Black" panose="020B0A02040204020203" pitchFamily="34" charset="0"/>
              </a:rPr>
              <a:t> </a:t>
            </a:r>
            <a:r>
              <a:rPr lang="vi-VN" sz="7300" dirty="0">
                <a:solidFill>
                  <a:prstClr val="white"/>
                </a:solidFill>
              </a:rPr>
              <a:t>Dừng bước bên nôi rơm tiêu điều, quỳ ngắm nhan Hài Nhi mỹ miều, tình yêu ôi cao thẳm đẹp quá, tình bao la nồng thắm mặn </a:t>
            </a:r>
            <a:r>
              <a:rPr lang="vi-VN" sz="7300" dirty="0" smtClean="0">
                <a:solidFill>
                  <a:prstClr val="white"/>
                </a:solidFill>
              </a:rPr>
              <a:t>mà</a:t>
            </a:r>
            <a:r>
              <a:rPr lang="en-US" sz="7300" dirty="0" smtClean="0">
                <a:solidFill>
                  <a:srgbClr val="FFFF00"/>
                </a:solidFill>
              </a:rPr>
              <a:t>…</a:t>
            </a:r>
          </a:p>
        </p:txBody>
      </p:sp>
    </p:spTree>
    <p:extLst>
      <p:ext uri="{BB962C8B-B14F-4D97-AF65-F5344CB8AC3E}">
        <p14:creationId xmlns:p14="http://schemas.microsoft.com/office/powerpoint/2010/main" val="166147254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32640"/>
          </a:xfrm>
          <a:prstGeom prst="rect">
            <a:avLst/>
          </a:prstGeom>
        </p:spPr>
        <p:txBody>
          <a:bodyPr wrap="square">
            <a:spAutoFit/>
          </a:bodyPr>
          <a:lstStyle/>
          <a:p>
            <a:pPr algn="just"/>
            <a:r>
              <a:rPr lang="en-US" sz="7300" dirty="0" smtClean="0">
                <a:solidFill>
                  <a:srgbClr val="FFFF00"/>
                </a:solidFill>
              </a:rPr>
              <a:t>…</a:t>
            </a:r>
            <a:r>
              <a:rPr lang="en-US" sz="7300" dirty="0" smtClean="0">
                <a:solidFill>
                  <a:prstClr val="white"/>
                </a:solidFill>
              </a:rPr>
              <a:t> </a:t>
            </a:r>
            <a:r>
              <a:rPr lang="en-US" sz="7300" dirty="0" err="1">
                <a:solidFill>
                  <a:prstClr val="white"/>
                </a:solidFill>
              </a:rPr>
              <a:t>Nhìn</a:t>
            </a:r>
            <a:r>
              <a:rPr lang="en-US" sz="7300" dirty="0">
                <a:solidFill>
                  <a:prstClr val="white"/>
                </a:solidFill>
              </a:rPr>
              <a:t> </a:t>
            </a:r>
            <a:r>
              <a:rPr lang="en-US" sz="7300" dirty="0" err="1">
                <a:solidFill>
                  <a:prstClr val="white"/>
                </a:solidFill>
              </a:rPr>
              <a:t>sao</a:t>
            </a:r>
            <a:r>
              <a:rPr lang="en-US" sz="7300" dirty="0">
                <a:solidFill>
                  <a:prstClr val="white"/>
                </a:solidFill>
              </a:rPr>
              <a:t> </a:t>
            </a:r>
            <a:r>
              <a:rPr lang="en-US" sz="7300" dirty="0" err="1">
                <a:solidFill>
                  <a:prstClr val="white"/>
                </a:solidFill>
              </a:rPr>
              <a:t>đêm</a:t>
            </a:r>
            <a:r>
              <a:rPr lang="en-US" sz="7300" dirty="0">
                <a:solidFill>
                  <a:prstClr val="white"/>
                </a:solidFill>
              </a:rPr>
              <a:t> ta </a:t>
            </a:r>
            <a:r>
              <a:rPr lang="vi-VN" sz="7300" dirty="0" smtClean="0">
                <a:solidFill>
                  <a:prstClr val="white"/>
                </a:solidFill>
              </a:rPr>
              <a:t>bước </a:t>
            </a:r>
            <a:r>
              <a:rPr lang="vi-VN" sz="7300" dirty="0">
                <a:solidFill>
                  <a:prstClr val="white"/>
                </a:solidFill>
              </a:rPr>
              <a:t>trong hân hoan, lòng say sưa theo tiếng </a:t>
            </a:r>
            <a:r>
              <a:rPr lang="en-US" sz="7300" dirty="0" err="1">
                <a:solidFill>
                  <a:prstClr val="white"/>
                </a:solidFill>
              </a:rPr>
              <a:t>Chúa</a:t>
            </a:r>
            <a:r>
              <a:rPr lang="vi-VN" sz="7300" dirty="0">
                <a:solidFill>
                  <a:prstClr val="white"/>
                </a:solidFill>
              </a:rPr>
              <a:t> an hòa, nhạc thiên cung êm vang trong gió xa, phút thanh bình đã về với chúng ta</a:t>
            </a:r>
            <a:r>
              <a:rPr lang="en-US" sz="7300" dirty="0">
                <a:solidFill>
                  <a:prstClr val="white"/>
                </a:solidFill>
              </a:rPr>
              <a:t>.</a:t>
            </a:r>
            <a:endParaRPr lang="en-US" sz="7300" dirty="0">
              <a:solidFill>
                <a:prstClr val="white"/>
              </a:solidFill>
              <a:ea typeface="Segoe UI Black" panose="020B0A02040204020203" pitchFamily="34" charset="0"/>
            </a:endParaRPr>
          </a:p>
        </p:txBody>
      </p:sp>
    </p:spTree>
    <p:extLst>
      <p:ext uri="{BB962C8B-B14F-4D97-AF65-F5344CB8AC3E}">
        <p14:creationId xmlns:p14="http://schemas.microsoft.com/office/powerpoint/2010/main" val="417794687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5890717"/>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6400" b="1" dirty="0" smtClean="0">
                <a:solidFill>
                  <a:srgbClr val="FFFF00"/>
                </a:solidFill>
              </a:rPr>
              <a:t>…</a:t>
            </a:r>
            <a:r>
              <a:rPr lang="vi-VN" sz="6400" b="1" dirty="0" smtClean="0">
                <a:solidFill>
                  <a:schemeClr val="bg1"/>
                </a:solidFill>
              </a:rPr>
              <a:t> </a:t>
            </a:r>
            <a:r>
              <a:rPr lang="vi-VN" sz="6400" b="1" dirty="0">
                <a:solidFill>
                  <a:schemeClr val="bg1"/>
                </a:solidFill>
              </a:rPr>
              <a:t>Vui lên Con Chúa Vua Bình An đã đến trần gian giá lạnh được sưởi ấm trong đêm Ngôi Hai ra đời. Vui lên Con Chúa Vua Bình An đã đến trần gian mau tới tôn vinh Ngôi Hai làm người.</a:t>
            </a:r>
            <a:endParaRPr lang="vi-VN" sz="6400" b="1" dirty="0">
              <a:solidFill>
                <a:schemeClr val="bg1"/>
              </a:solidFill>
              <a:cs typeface="Times New Roman" pitchFamily="18" charset="0"/>
            </a:endParaRPr>
          </a:p>
        </p:txBody>
      </p:sp>
    </p:spTree>
    <p:extLst>
      <p:ext uri="{BB962C8B-B14F-4D97-AF65-F5344CB8AC3E}">
        <p14:creationId xmlns:p14="http://schemas.microsoft.com/office/powerpoint/2010/main" val="4283570912"/>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12192000" cy="6743698"/>
          </a:xfrm>
        </p:spPr>
        <p:txBody>
          <a:bodyPr>
            <a:noAutofit/>
          </a:bodyPr>
          <a:lstStyle/>
          <a:p>
            <a:pPr algn="just"/>
            <a:r>
              <a:rPr lang="en-US" sz="6300" u="sng" dirty="0" smtClean="0">
                <a:solidFill>
                  <a:srgbClr val="FFFF00"/>
                </a:solidFill>
                <a:cs typeface="Times New Roman" pitchFamily="18" charset="0"/>
              </a:rPr>
              <a:t>2.</a:t>
            </a:r>
            <a:r>
              <a:rPr lang="en-US" sz="6300" dirty="0">
                <a:solidFill>
                  <a:srgbClr val="FFFF00"/>
                </a:solidFill>
                <a:cs typeface="Times New Roman" pitchFamily="18" charset="0"/>
              </a:rPr>
              <a:t> </a:t>
            </a:r>
            <a:r>
              <a:rPr lang="vi-VN" sz="6300" dirty="0" smtClean="0">
                <a:solidFill>
                  <a:schemeClr val="bg1"/>
                </a:solidFill>
              </a:rPr>
              <a:t>Trên </a:t>
            </a:r>
            <a:r>
              <a:rPr lang="vi-VN" sz="6300" dirty="0">
                <a:solidFill>
                  <a:schemeClr val="bg1"/>
                </a:solidFill>
              </a:rPr>
              <a:t>đường đi hôm nay được xem chuyện mới là Ba Vua chốn Đông Phương đăng trình dáng oai phong thơ thới. Trên đường đi hôm nay được xem chuyện mới là Ba Vua chốn Đông Phương oai phong rạng </a:t>
            </a:r>
            <a:r>
              <a:rPr lang="vi-VN" sz="6300" dirty="0" smtClean="0">
                <a:solidFill>
                  <a:schemeClr val="bg1"/>
                </a:solidFill>
              </a:rPr>
              <a:t>ngời</a:t>
            </a:r>
            <a:r>
              <a:rPr lang="en-US" sz="6300" dirty="0" smtClean="0">
                <a:solidFill>
                  <a:srgbClr val="FFFF00"/>
                </a:solidFill>
              </a:rPr>
              <a:t>…</a:t>
            </a:r>
            <a:endParaRPr lang="vi-VN" sz="6300" dirty="0">
              <a:solidFill>
                <a:schemeClr val="bg1"/>
              </a:solidFill>
              <a:cs typeface="Times New Roman" pitchFamily="18" charset="0"/>
            </a:endParaRPr>
          </a:p>
        </p:txBody>
      </p:sp>
    </p:spTree>
    <p:extLst>
      <p:ext uri="{BB962C8B-B14F-4D97-AF65-F5344CB8AC3E}">
        <p14:creationId xmlns:p14="http://schemas.microsoft.com/office/powerpoint/2010/main" val="179974588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1898</Words>
  <Application>Microsoft Office PowerPoint</Application>
  <PresentationFormat>Widescreen</PresentationFormat>
  <Paragraphs>130</Paragraphs>
  <Slides>78</Slides>
  <Notes>27</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78</vt:i4>
      </vt:variant>
    </vt:vector>
  </HeadingPairs>
  <TitlesOfParts>
    <vt:vector size="94" baseType="lpstr">
      <vt:lpstr>Arial</vt:lpstr>
      <vt:lpstr>Calibri</vt:lpstr>
      <vt:lpstr>Segoe UI Black</vt:lpstr>
      <vt:lpstr>Times New Roman</vt:lpstr>
      <vt:lpstr>UTM American Sans</vt:lpstr>
      <vt:lpstr>2_Office Theme</vt:lpstr>
      <vt:lpstr>37_Default Design</vt:lpstr>
      <vt:lpstr>3_Office Theme</vt:lpstr>
      <vt:lpstr>36_Default Design</vt:lpstr>
      <vt:lpstr>1_Office Theme</vt:lpstr>
      <vt:lpstr>5_Office Theme</vt:lpstr>
      <vt:lpstr>4_Office Theme</vt:lpstr>
      <vt:lpstr>7_Office Theme</vt:lpstr>
      <vt:lpstr>6_Office Theme</vt:lpstr>
      <vt:lpstr>Office Theme</vt:lpstr>
      <vt:lpstr>5_Default Design</vt:lpstr>
      <vt:lpstr>PowerPoint Presentation</vt:lpstr>
      <vt:lpstr> </vt:lpstr>
      <vt:lpstr>PowerPoint Presentation</vt:lpstr>
      <vt:lpstr>PowerPoint Presentation</vt:lpstr>
      <vt:lpstr>PowerPoint Presentation</vt:lpstr>
      <vt:lpstr>Ca Nhập Lễ BA VUA ĐĂNG TRÌNH</vt:lpstr>
      <vt:lpstr>1. Trên trời cao đây ánh tinh tú rạng chiếu, trần gian bừng sáng vinh quang huy hoàng tỏa lan soi đêm tối. Trên trời cao đây ánh tinh tú rạng chiếu, nầy đây con Chúa giáng sinh giữa chốn đơn nghèo…</vt:lpstr>
      <vt:lpstr>… Vui lên Con Chúa Vua Bình An đã đến trần gian giá lạnh được sưởi ấm trong đêm Ngôi Hai ra đời. Vui lên Con Chúa Vua Bình An đã đến trần gian mau tới tôn vinh Ngôi Hai làm người.</vt:lpstr>
      <vt:lpstr>2. Trên đường đi hôm nay được xem chuyện mới là Ba Vua chốn Đông Phương đăng trình dáng oai phong thơ thới. Trên đường đi hôm nay được xem chuyện mới là Ba Vua chốn Đông Phương oai phong rạng ngời…</vt:lpstr>
      <vt:lpstr>… Tay mang kim, nhũ, mộc dược và hương quý tìm Con Chúa Trời vừa sinh giữa đêm đông Bê-lem lạnh lùng. Ba Vua hăng hái đi tìm Con Thiên Chúa quỳ dâng của lễ tôn vinh thay cho nhân loại.</vt:lpstr>
      <vt:lpstr>3. Ta cùng đi theo bước chân những tiền nhân là Ba Vua chốn Đông Phương đăng trình mẫu gương cho người thế. Ta cùng đi theo bước chân những tiền nhân thờ lạy Con Chúa giáng sinh giữa chốn gian trần…</vt:lpstr>
      <vt:lpstr>… Ta mau đi khắp cõi trần gian tăm tối truyền rao phúc lành, nầy Con Chúa giáng sinh cứu rỗi con người. Ta mau đi khắp cõi trần gian tăm tối truyền rao Danh Chúa cho muôn muôn dân trên đời.</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 được sinh ra mà không phải được tạo thành.</vt:lpstr>
      <vt:lpstr>Đồng bản thể với Đức Chúa Cha, nhờ Người mà muôn vật được tạo thành. Vì loài người chúng ta và để cứu độ chúng ta, </vt:lpstr>
      <vt:lpstr>Người đã từ trời xuống thế. Bởi phép Đức Chúa Thánh Thần, Người đã nhập thể trong lòng Trinh Nữ Maria, và đã làm người. </vt:lpstr>
      <vt:lpstr>Người chịu đóng đinh vào thập giá vì chúng ta, thời quan Phongxiô Philatô. Người chịu khổ hình và mai táng, ngày thứ ba Người sống lại như lời Thánh Kinh. </vt:lpstr>
      <vt:lpstr>Người lên trời, ngự bên hữu Đức Chúa Cha, và Người sẽ lại đến trong vinh quang để phán xét kẻ sống và kẻ chết, Nước Người sẽ không bao giờ cùng. </vt:lpstr>
      <vt:lpstr>Tôi tin kính Đức Chúa Thánh Thần là Thiên Chúa và là Đấng ban sự sống, Người bởi Đức Chúa Cha và Đức Chúa Con mà ra. </vt:lpstr>
      <vt:lpstr>Người được phụng thờ và tôn vinh, cùng với Đức Chúa Cha và Đức Chúa Con, Người đã dùng các tiên tri mà phán dạy. </vt:lpstr>
      <vt:lpstr>Tôi tin Hội Thánh duy nhất, thánh thiện, công giáo và tông truyền. Tôi tuyên xưng có một Phép Rửa để tha tội.</vt:lpstr>
      <vt:lpstr>Tôi trông đợi kẻ chết sống lại và sự sống đời sau. Amen.</vt:lpstr>
      <vt:lpstr>PowerPoint Presentation</vt:lpstr>
      <vt:lpstr>PowerPoint Presentation</vt:lpstr>
      <vt:lpstr>PowerPoint Presentation</vt:lpstr>
      <vt:lpstr>PowerPoint Presentation</vt:lpstr>
      <vt:lpstr>Đk: Đồng hành Ba vua theo ánh sao cùng lên đường, lễ vật tình yêu trong trái tim ngàn chân thành. Quỳ lạy Hài nhi nơi hang đá Vua quyền năng, xin muôn phúc lành ban bình an cho thế nhân.</vt:lpstr>
      <vt:lpstr>Tk2: Tình yêu giáng thế soi sáng trong con bao khát vọng Niềm tin hân hoan mang đến cho muôn người an lành. Rộn ràng tin vui Chúa giáng sinh ban hồng ân Người là Cứu tinh gian trần chờ mong…</vt:lpstr>
      <vt:lpstr>… Nguyện xin ban xuống lửa ấm yêu thương dậy tấm lòng cùng về hang đá để thấy yêu hơn đời cơ hàn. Hòa bình ban xuống trái tim yêu thương tỏa lan ngợi khen hát vang trời đất đã giao hòa.</vt:lpstr>
      <vt:lpstr>Đk: Đồng hành Ba vua theo ánh sao cùng lên đường, lễ vật tình yêu trong trái tim ngàn chân thành. Quỳ lạy Hài nhi nơi hang đá Vua quyền năng, xin muôn phúc lành ban bình an cho thế nhân.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MongDungNguyen</dc:creator>
  <cp:lastModifiedBy>MongDungNguyen</cp:lastModifiedBy>
  <cp:revision>72</cp:revision>
  <dcterms:created xsi:type="dcterms:W3CDTF">2025-01-02T04:12:49Z</dcterms:created>
  <dcterms:modified xsi:type="dcterms:W3CDTF">2025-01-02T08:27:15Z</dcterms:modified>
</cp:coreProperties>
</file>