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4" r:id="rId5"/>
    <p:sldMasterId id="2147483724" r:id="rId6"/>
    <p:sldMasterId id="2147483736" r:id="rId7"/>
    <p:sldMasterId id="2147483748" r:id="rId8"/>
    <p:sldMasterId id="2147483760" r:id="rId9"/>
    <p:sldMasterId id="2147483772" r:id="rId10"/>
    <p:sldMasterId id="2147483784" r:id="rId11"/>
    <p:sldMasterId id="2147483796" r:id="rId12"/>
  </p:sldMasterIdLst>
  <p:notesMasterIdLst>
    <p:notesMasterId r:id="rId96"/>
  </p:notesMasterIdLst>
  <p:sldIdLst>
    <p:sldId id="257" r:id="rId13"/>
    <p:sldId id="421" r:id="rId14"/>
    <p:sldId id="419" r:id="rId15"/>
    <p:sldId id="420" r:id="rId16"/>
    <p:sldId id="422" r:id="rId17"/>
    <p:sldId id="357" r:id="rId18"/>
    <p:sldId id="360" r:id="rId19"/>
    <p:sldId id="383" r:id="rId20"/>
    <p:sldId id="358" r:id="rId21"/>
    <p:sldId id="384" r:id="rId22"/>
    <p:sldId id="385" r:id="rId23"/>
    <p:sldId id="362" r:id="rId24"/>
    <p:sldId id="386" r:id="rId25"/>
    <p:sldId id="387" r:id="rId26"/>
    <p:sldId id="267" r:id="rId27"/>
    <p:sldId id="268" r:id="rId28"/>
    <p:sldId id="270" r:id="rId29"/>
    <p:sldId id="271" r:id="rId30"/>
    <p:sldId id="272" r:id="rId31"/>
    <p:sldId id="273" r:id="rId32"/>
    <p:sldId id="274" r:id="rId33"/>
    <p:sldId id="275" r:id="rId34"/>
    <p:sldId id="276" r:id="rId35"/>
    <p:sldId id="285" r:id="rId36"/>
    <p:sldId id="286" r:id="rId37"/>
    <p:sldId id="287" r:id="rId38"/>
    <p:sldId id="288" r:id="rId39"/>
    <p:sldId id="388" r:id="rId40"/>
    <p:sldId id="389" r:id="rId41"/>
    <p:sldId id="290" r:id="rId42"/>
    <p:sldId id="393" r:id="rId43"/>
    <p:sldId id="390" r:id="rId44"/>
    <p:sldId id="292" r:id="rId45"/>
    <p:sldId id="394" r:id="rId46"/>
    <p:sldId id="391" r:id="rId47"/>
    <p:sldId id="294" r:id="rId48"/>
    <p:sldId id="395" r:id="rId49"/>
    <p:sldId id="392" r:id="rId50"/>
    <p:sldId id="296" r:id="rId51"/>
    <p:sldId id="297" r:id="rId52"/>
    <p:sldId id="298" r:id="rId53"/>
    <p:sldId id="413" r:id="rId54"/>
    <p:sldId id="299" r:id="rId55"/>
    <p:sldId id="396" r:id="rId56"/>
    <p:sldId id="397" r:id="rId57"/>
    <p:sldId id="398" r:id="rId58"/>
    <p:sldId id="399" r:id="rId59"/>
    <p:sldId id="400" r:id="rId60"/>
    <p:sldId id="401" r:id="rId61"/>
    <p:sldId id="402" r:id="rId62"/>
    <p:sldId id="405" r:id="rId63"/>
    <p:sldId id="406" r:id="rId64"/>
    <p:sldId id="403" r:id="rId65"/>
    <p:sldId id="404" r:id="rId66"/>
    <p:sldId id="311" r:id="rId67"/>
    <p:sldId id="313" r:id="rId68"/>
    <p:sldId id="314" r:id="rId69"/>
    <p:sldId id="407" r:id="rId70"/>
    <p:sldId id="315" r:id="rId71"/>
    <p:sldId id="408" r:id="rId72"/>
    <p:sldId id="316" r:id="rId73"/>
    <p:sldId id="409" r:id="rId74"/>
    <p:sldId id="410" r:id="rId75"/>
    <p:sldId id="411" r:id="rId76"/>
    <p:sldId id="318" r:id="rId77"/>
    <p:sldId id="319" r:id="rId78"/>
    <p:sldId id="382" r:id="rId79"/>
    <p:sldId id="380" r:id="rId80"/>
    <p:sldId id="381" r:id="rId81"/>
    <p:sldId id="378" r:id="rId82"/>
    <p:sldId id="379" r:id="rId83"/>
    <p:sldId id="376" r:id="rId84"/>
    <p:sldId id="377" r:id="rId85"/>
    <p:sldId id="372" r:id="rId86"/>
    <p:sldId id="374" r:id="rId87"/>
    <p:sldId id="414" r:id="rId88"/>
    <p:sldId id="412" r:id="rId89"/>
    <p:sldId id="348" r:id="rId90"/>
    <p:sldId id="351" r:id="rId91"/>
    <p:sldId id="423" r:id="rId92"/>
    <p:sldId id="349" r:id="rId93"/>
    <p:sldId id="424" r:id="rId94"/>
    <p:sldId id="347"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p:scale>
          <a:sx n="60" d="100"/>
          <a:sy n="60" d="100"/>
        </p:scale>
        <p:origin x="1734" y="786"/>
      </p:cViewPr>
      <p:guideLst/>
    </p:cSldViewPr>
  </p:slideViewPr>
  <p:notesTextViewPr>
    <p:cViewPr>
      <p:scale>
        <a:sx n="1" d="1"/>
        <a:sy n="1" d="1"/>
      </p:scale>
      <p:origin x="0" y="0"/>
    </p:cViewPr>
  </p:notesTextViewPr>
  <p:sorterViewPr>
    <p:cViewPr varScale="1">
      <p:scale>
        <a:sx n="1" d="1"/>
        <a:sy n="1" d="1"/>
      </p:scale>
      <p:origin x="0" y="-183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24CC8-7BC0-43BA-A160-88E08E366445}"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6E0D6-CDB0-48FC-9803-AD263B00E337}" type="slidenum">
              <a:rPr lang="en-US" smtClean="0"/>
              <a:t>‹#›</a:t>
            </a:fld>
            <a:endParaRPr lang="en-US"/>
          </a:p>
        </p:txBody>
      </p:sp>
    </p:spTree>
    <p:extLst>
      <p:ext uri="{BB962C8B-B14F-4D97-AF65-F5344CB8AC3E}">
        <p14:creationId xmlns:p14="http://schemas.microsoft.com/office/powerpoint/2010/main" val="310689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68806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48815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223229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2108373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784346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3367387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861500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32035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3763452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445136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20265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0736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9059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797215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56687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340641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26446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09024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68434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221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775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449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307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095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240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01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37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952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2336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6336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42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256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4156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0637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1219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8629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8924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9849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866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568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6736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8844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300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9343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5636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1FD28-D56B-4E7C-BC27-9F2609C336BB}"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067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A1FD28-D56B-4E7C-BC27-9F2609C336BB}"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4307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1FD28-D56B-4E7C-BC27-9F2609C336BB}"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954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17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0829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2824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1218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78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383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267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453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709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277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50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182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453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443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350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35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189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557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1681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430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56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222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780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1920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381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080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081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746298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917550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67"/>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97968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68485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0573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75413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747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68170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3428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058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473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872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919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415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8827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599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0624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916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547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795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1878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06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640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328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1043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4460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813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031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520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731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898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407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287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128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127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235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659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310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073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967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6718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1750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483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569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445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566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335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412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530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527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723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756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675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4532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094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282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810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860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095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185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877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1900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541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272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023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974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337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079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428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613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9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3.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074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93712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1E3FDA71-3E66-42AE-9876-61A4C51ABF18}" type="datetimeFigureOut">
              <a:rPr lang="en-US" smtClean="0">
                <a:solidFill>
                  <a:prstClr val="black">
                    <a:tint val="75000"/>
                  </a:prstClr>
                </a:solidFill>
              </a:rPr>
              <a:pPr defTabSz="914377"/>
              <a:t>1/9/2025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28B29B2A-B8EB-4BBF-BDDD-80C06B9BFE5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29969937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DA1FD28-D56B-4E7C-BC27-9F2609C336BB}"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39713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291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022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867"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4165600" y="6245225"/>
            <a:ext cx="3860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867"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8737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867"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0409621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5867">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1044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84726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73037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56179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52879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18.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5.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13.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18.xml"/><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2511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pPr algn="just">
              <a:lnSpc>
                <a:spcPct val="110000"/>
              </a:lnSpc>
            </a:pPr>
            <a:r>
              <a:rPr lang="en-US" sz="8000" b="1" u="sng" dirty="0" err="1" smtClean="0">
                <a:solidFill>
                  <a:srgbClr val="C00000"/>
                </a:solidFill>
                <a:cs typeface="Times New Roman" pitchFamily="18" charset="0"/>
              </a:rPr>
              <a:t>Đk</a:t>
            </a:r>
            <a:r>
              <a:rPr lang="en-US" sz="8000" b="1" u="sng" dirty="0" smtClean="0">
                <a:solidFill>
                  <a:srgbClr val="C00000"/>
                </a:solidFill>
                <a:cs typeface="Times New Roman" pitchFamily="18" charset="0"/>
              </a:rPr>
              <a:t>:</a:t>
            </a:r>
            <a:r>
              <a:rPr lang="vi-VN" sz="8000" b="1" dirty="0" smtClean="0">
                <a:solidFill>
                  <a:srgbClr val="002060"/>
                </a:solidFill>
              </a:rPr>
              <a:t>Trên </a:t>
            </a:r>
            <a:r>
              <a:rPr lang="vi-VN" sz="8000" b="1" dirty="0">
                <a:solidFill>
                  <a:srgbClr val="002060"/>
                </a:solidFill>
              </a:rPr>
              <a:t>dòng sông </a:t>
            </a:r>
            <a:r>
              <a:rPr lang="vi-VN" sz="8000" b="1" dirty="0" smtClean="0">
                <a:solidFill>
                  <a:srgbClr val="002060"/>
                </a:solidFill>
              </a:rPr>
              <a:t>Gio</a:t>
            </a:r>
            <a:r>
              <a:rPr lang="en-US" sz="8000" b="1" dirty="0" smtClean="0">
                <a:solidFill>
                  <a:srgbClr val="002060"/>
                </a:solidFill>
              </a:rPr>
              <a:t>đ</a:t>
            </a:r>
            <a:r>
              <a:rPr lang="vi-VN" sz="8000" b="1" dirty="0" smtClean="0">
                <a:solidFill>
                  <a:srgbClr val="002060"/>
                </a:solidFill>
              </a:rPr>
              <a:t>an</a:t>
            </a:r>
            <a:r>
              <a:rPr lang="vi-VN" sz="8000" b="1" dirty="0">
                <a:solidFill>
                  <a:srgbClr val="002060"/>
                </a:solidFill>
              </a:rPr>
              <a:t>, Chúa chịu phép rửa bởi tay thánh </a:t>
            </a:r>
            <a:r>
              <a:rPr lang="vi-VN" sz="8000" b="1" dirty="0" smtClean="0">
                <a:solidFill>
                  <a:srgbClr val="002060"/>
                </a:solidFill>
              </a:rPr>
              <a:t>Gioan</a:t>
            </a:r>
            <a:r>
              <a:rPr lang="vi-VN" sz="8000" b="1" dirty="0">
                <a:solidFill>
                  <a:srgbClr val="002060"/>
                </a:solidFill>
              </a:rPr>
              <a:t>. Trời đã mở ra, Thánh Linh xuống trên Người dưới hình bồ </a:t>
            </a:r>
            <a:r>
              <a:rPr lang="vi-VN" sz="8000" b="1" dirty="0" smtClean="0">
                <a:solidFill>
                  <a:srgbClr val="002060"/>
                </a:solidFill>
              </a:rPr>
              <a:t>câu</a:t>
            </a:r>
            <a:r>
              <a:rPr lang="en-US" sz="8000" b="1" dirty="0" smtClean="0">
                <a:solidFill>
                  <a:srgbClr val="C00000"/>
                </a:solidFill>
              </a:rPr>
              <a:t>…</a:t>
            </a:r>
            <a:endParaRPr lang="vi-VN" sz="8000" b="1" dirty="0">
              <a:solidFill>
                <a:srgbClr val="002060"/>
              </a:solidFill>
              <a:cs typeface="Times New Roman" pitchFamily="18" charset="0"/>
            </a:endParaRPr>
          </a:p>
        </p:txBody>
      </p:sp>
    </p:spTree>
    <p:extLst>
      <p:ext uri="{BB962C8B-B14F-4D97-AF65-F5344CB8AC3E}">
        <p14:creationId xmlns:p14="http://schemas.microsoft.com/office/powerpoint/2010/main" val="1468485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pPr algn="just">
              <a:lnSpc>
                <a:spcPct val="110000"/>
              </a:lnSpc>
            </a:pPr>
            <a:r>
              <a:rPr lang="en-US" sz="8000" b="1" dirty="0" smtClean="0">
                <a:solidFill>
                  <a:srgbClr val="C00000"/>
                </a:solidFill>
              </a:rPr>
              <a:t>…</a:t>
            </a:r>
            <a:r>
              <a:rPr lang="vi-VN" sz="8000" b="1" dirty="0" smtClean="0">
                <a:solidFill>
                  <a:srgbClr val="002060"/>
                </a:solidFill>
              </a:rPr>
              <a:t> </a:t>
            </a:r>
            <a:r>
              <a:rPr lang="en-US" sz="8000" b="1" dirty="0" err="1" smtClean="0">
                <a:solidFill>
                  <a:srgbClr val="002060"/>
                </a:solidFill>
              </a:rPr>
              <a:t>Từ</a:t>
            </a:r>
            <a:r>
              <a:rPr lang="en-US" sz="8000" b="1" dirty="0" smtClean="0">
                <a:solidFill>
                  <a:srgbClr val="002060"/>
                </a:solidFill>
              </a:rPr>
              <a:t> </a:t>
            </a:r>
            <a:r>
              <a:rPr lang="vi-VN" sz="8000" b="1" dirty="0" smtClean="0">
                <a:solidFill>
                  <a:srgbClr val="002060"/>
                </a:solidFill>
              </a:rPr>
              <a:t>cao </a:t>
            </a:r>
            <a:r>
              <a:rPr lang="en-US" sz="8000" b="1" dirty="0" err="1" smtClean="0">
                <a:solidFill>
                  <a:srgbClr val="002060"/>
                </a:solidFill>
              </a:rPr>
              <a:t>tiếng</a:t>
            </a:r>
            <a:r>
              <a:rPr lang="en-US" sz="8000" b="1" dirty="0" smtClean="0">
                <a:solidFill>
                  <a:srgbClr val="002060"/>
                </a:solidFill>
              </a:rPr>
              <a:t> </a:t>
            </a:r>
            <a:r>
              <a:rPr lang="vi-VN" sz="8000" b="1" dirty="0" smtClean="0">
                <a:solidFill>
                  <a:srgbClr val="002060"/>
                </a:solidFill>
              </a:rPr>
              <a:t>Chúa </a:t>
            </a:r>
            <a:r>
              <a:rPr lang="vi-VN" sz="8000" b="1" dirty="0">
                <a:solidFill>
                  <a:srgbClr val="002060"/>
                </a:solidFill>
              </a:rPr>
              <a:t>Cha phán truyền: “Này là Con Ta yêu dấu, rất đẹp lòng Ta”.</a:t>
            </a:r>
            <a:endParaRPr lang="vi-VN" sz="8000" b="1" dirty="0">
              <a:solidFill>
                <a:srgbClr val="002060"/>
              </a:solidFill>
              <a:cs typeface="Times New Roman" pitchFamily="18" charset="0"/>
            </a:endParaRPr>
          </a:p>
        </p:txBody>
      </p:sp>
    </p:spTree>
    <p:extLst>
      <p:ext uri="{BB962C8B-B14F-4D97-AF65-F5344CB8AC3E}">
        <p14:creationId xmlns:p14="http://schemas.microsoft.com/office/powerpoint/2010/main" val="1793179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6857999"/>
          </a:xfrm>
        </p:spPr>
        <p:txBody>
          <a:bodyPr>
            <a:noAutofit/>
          </a:bodyPr>
          <a:lstStyle/>
          <a:p>
            <a:pPr algn="just">
              <a:lnSpc>
                <a:spcPct val="110000"/>
              </a:lnSpc>
            </a:pPr>
            <a:r>
              <a:rPr lang="en-US" sz="8000" b="1" u="sng" dirty="0" smtClean="0">
                <a:solidFill>
                  <a:srgbClr val="C00000"/>
                </a:solidFill>
                <a:cs typeface="Times New Roman" pitchFamily="18" charset="0"/>
              </a:rPr>
              <a:t>Tk2:</a:t>
            </a:r>
            <a:r>
              <a:rPr lang="en-US" sz="8000" b="1" dirty="0">
                <a:solidFill>
                  <a:srgbClr val="C00000"/>
                </a:solidFill>
                <a:cs typeface="Times New Roman" pitchFamily="18" charset="0"/>
              </a:rPr>
              <a:t> </a:t>
            </a:r>
            <a:r>
              <a:rPr lang="vi-VN" sz="8000" b="1" dirty="0" smtClean="0">
                <a:solidFill>
                  <a:srgbClr val="002060"/>
                </a:solidFill>
              </a:rPr>
              <a:t>Hãy </a:t>
            </a:r>
            <a:r>
              <a:rPr lang="vi-VN" sz="8000" b="1" dirty="0">
                <a:solidFill>
                  <a:srgbClr val="002060"/>
                </a:solidFill>
              </a:rPr>
              <a:t>cất tiếng chúc mừng Đấng Cứu Độ ta. Chúa đã đến làm Người phá xiềng xích tối tăm.</a:t>
            </a:r>
            <a:endParaRPr lang="vi-VN" sz="8000" b="1" dirty="0">
              <a:solidFill>
                <a:srgbClr val="002060"/>
              </a:solidFill>
              <a:cs typeface="Times New Roman" pitchFamily="18" charset="0"/>
            </a:endParaRPr>
          </a:p>
        </p:txBody>
      </p:sp>
    </p:spTree>
    <p:extLst>
      <p:ext uri="{BB962C8B-B14F-4D97-AF65-F5344CB8AC3E}">
        <p14:creationId xmlns:p14="http://schemas.microsoft.com/office/powerpoint/2010/main" val="2019063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pPr algn="just">
              <a:lnSpc>
                <a:spcPct val="110000"/>
              </a:lnSpc>
            </a:pPr>
            <a:r>
              <a:rPr lang="en-US" sz="8000" b="1" u="sng" dirty="0" err="1" smtClean="0">
                <a:solidFill>
                  <a:srgbClr val="C00000"/>
                </a:solidFill>
                <a:cs typeface="Times New Roman" pitchFamily="18" charset="0"/>
              </a:rPr>
              <a:t>Đk</a:t>
            </a:r>
            <a:r>
              <a:rPr lang="en-US" sz="8000" b="1" u="sng" dirty="0" smtClean="0">
                <a:solidFill>
                  <a:srgbClr val="C00000"/>
                </a:solidFill>
                <a:cs typeface="Times New Roman" pitchFamily="18" charset="0"/>
              </a:rPr>
              <a:t>:</a:t>
            </a:r>
            <a:r>
              <a:rPr lang="vi-VN" sz="8000" b="1" dirty="0" smtClean="0">
                <a:solidFill>
                  <a:srgbClr val="002060"/>
                </a:solidFill>
              </a:rPr>
              <a:t>Trên </a:t>
            </a:r>
            <a:r>
              <a:rPr lang="vi-VN" sz="8000" b="1" dirty="0">
                <a:solidFill>
                  <a:srgbClr val="002060"/>
                </a:solidFill>
              </a:rPr>
              <a:t>dòng sông </a:t>
            </a:r>
            <a:r>
              <a:rPr lang="vi-VN" sz="8000" b="1" dirty="0" smtClean="0">
                <a:solidFill>
                  <a:srgbClr val="002060"/>
                </a:solidFill>
              </a:rPr>
              <a:t>Gio</a:t>
            </a:r>
            <a:r>
              <a:rPr lang="en-US" sz="8000" b="1" dirty="0" smtClean="0">
                <a:solidFill>
                  <a:srgbClr val="002060"/>
                </a:solidFill>
              </a:rPr>
              <a:t>đ</a:t>
            </a:r>
            <a:r>
              <a:rPr lang="vi-VN" sz="8000" b="1" dirty="0" smtClean="0">
                <a:solidFill>
                  <a:srgbClr val="002060"/>
                </a:solidFill>
              </a:rPr>
              <a:t>an</a:t>
            </a:r>
            <a:r>
              <a:rPr lang="vi-VN" sz="8000" b="1" dirty="0">
                <a:solidFill>
                  <a:srgbClr val="002060"/>
                </a:solidFill>
              </a:rPr>
              <a:t>, Chúa chịu phép rửa bởi tay thánh </a:t>
            </a:r>
            <a:r>
              <a:rPr lang="vi-VN" sz="8000" b="1" dirty="0" smtClean="0">
                <a:solidFill>
                  <a:srgbClr val="002060"/>
                </a:solidFill>
              </a:rPr>
              <a:t>Gioan</a:t>
            </a:r>
            <a:r>
              <a:rPr lang="vi-VN" sz="8000" b="1" dirty="0">
                <a:solidFill>
                  <a:srgbClr val="002060"/>
                </a:solidFill>
              </a:rPr>
              <a:t>. Trời đã mở ra, Thánh Linh xuống trên Người dưới hình bồ </a:t>
            </a:r>
            <a:r>
              <a:rPr lang="vi-VN" sz="8000" b="1" dirty="0" smtClean="0">
                <a:solidFill>
                  <a:srgbClr val="002060"/>
                </a:solidFill>
              </a:rPr>
              <a:t>câu</a:t>
            </a:r>
            <a:r>
              <a:rPr lang="en-US" sz="8000" b="1" dirty="0" smtClean="0">
                <a:solidFill>
                  <a:srgbClr val="C00000"/>
                </a:solidFill>
              </a:rPr>
              <a:t>…</a:t>
            </a:r>
            <a:endParaRPr lang="vi-VN" sz="8000" b="1" dirty="0">
              <a:solidFill>
                <a:srgbClr val="002060"/>
              </a:solidFill>
              <a:cs typeface="Times New Roman" pitchFamily="18" charset="0"/>
            </a:endParaRPr>
          </a:p>
        </p:txBody>
      </p:sp>
    </p:spTree>
    <p:extLst>
      <p:ext uri="{BB962C8B-B14F-4D97-AF65-F5344CB8AC3E}">
        <p14:creationId xmlns:p14="http://schemas.microsoft.com/office/powerpoint/2010/main" val="24402445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pPr algn="just">
              <a:lnSpc>
                <a:spcPct val="110000"/>
              </a:lnSpc>
            </a:pPr>
            <a:r>
              <a:rPr lang="en-US" sz="8000" b="1" dirty="0" smtClean="0">
                <a:solidFill>
                  <a:srgbClr val="C00000"/>
                </a:solidFill>
              </a:rPr>
              <a:t>…</a:t>
            </a:r>
            <a:r>
              <a:rPr lang="vi-VN" sz="8000" b="1" dirty="0" smtClean="0">
                <a:solidFill>
                  <a:srgbClr val="002060"/>
                </a:solidFill>
              </a:rPr>
              <a:t> </a:t>
            </a:r>
            <a:r>
              <a:rPr lang="en-US" sz="8000" b="1" dirty="0" err="1" smtClean="0">
                <a:solidFill>
                  <a:srgbClr val="002060"/>
                </a:solidFill>
              </a:rPr>
              <a:t>Từ</a:t>
            </a:r>
            <a:r>
              <a:rPr lang="en-US" sz="8000" b="1" dirty="0" smtClean="0">
                <a:solidFill>
                  <a:srgbClr val="002060"/>
                </a:solidFill>
              </a:rPr>
              <a:t> </a:t>
            </a:r>
            <a:r>
              <a:rPr lang="vi-VN" sz="8000" b="1" dirty="0" smtClean="0">
                <a:solidFill>
                  <a:srgbClr val="002060"/>
                </a:solidFill>
              </a:rPr>
              <a:t>cao </a:t>
            </a:r>
            <a:r>
              <a:rPr lang="en-US" sz="8000" b="1" dirty="0" err="1" smtClean="0">
                <a:solidFill>
                  <a:srgbClr val="002060"/>
                </a:solidFill>
              </a:rPr>
              <a:t>tiếng</a:t>
            </a:r>
            <a:r>
              <a:rPr lang="en-US" sz="8000" b="1" dirty="0" smtClean="0">
                <a:solidFill>
                  <a:srgbClr val="002060"/>
                </a:solidFill>
              </a:rPr>
              <a:t> </a:t>
            </a:r>
            <a:r>
              <a:rPr lang="vi-VN" sz="8000" b="1" dirty="0" smtClean="0">
                <a:solidFill>
                  <a:srgbClr val="002060"/>
                </a:solidFill>
              </a:rPr>
              <a:t>Chúa </a:t>
            </a:r>
            <a:r>
              <a:rPr lang="vi-VN" sz="8000" b="1" dirty="0">
                <a:solidFill>
                  <a:srgbClr val="002060"/>
                </a:solidFill>
              </a:rPr>
              <a:t>Cha phán truyền: “Này là Con Ta yêu dấu, rất đẹp lòng Ta”.</a:t>
            </a:r>
            <a:endParaRPr lang="vi-VN" sz="8000" b="1" dirty="0">
              <a:solidFill>
                <a:srgbClr val="002060"/>
              </a:solidFill>
              <a:cs typeface="Times New Roman" pitchFamily="18" charset="0"/>
            </a:endParaRPr>
          </a:p>
        </p:txBody>
      </p:sp>
    </p:spTree>
    <p:extLst>
      <p:ext uri="{BB962C8B-B14F-4D97-AF65-F5344CB8AC3E}">
        <p14:creationId xmlns:p14="http://schemas.microsoft.com/office/powerpoint/2010/main" val="3027222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8213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1540042"/>
            <a:ext cx="12192000" cy="5317957"/>
          </a:xfrm>
        </p:spPr>
        <p:txBody>
          <a:bodyPr/>
          <a:lstStyle/>
          <a:p>
            <a:pPr eaLnBrk="1" hangingPunct="1"/>
            <a:r>
              <a:rPr lang="en-US" sz="10000" dirty="0" smtClean="0">
                <a:solidFill>
                  <a:srgbClr val="C00000"/>
                </a:solidFill>
                <a:latin typeface="+mj-lt"/>
                <a:cs typeface="Times New Roman" panose="02020603050405020304" pitchFamily="18" charset="0"/>
              </a:rPr>
              <a:t>KINH </a:t>
            </a:r>
            <a:r>
              <a:rPr lang="en-US" sz="10000" dirty="0">
                <a:solidFill>
                  <a:srgbClr val="C00000"/>
                </a:solidFill>
                <a:latin typeface="+mj-lt"/>
                <a:cs typeface="Times New Roman" panose="02020603050405020304" pitchFamily="18" charset="0"/>
              </a:rPr>
              <a:t>VINH DANH</a:t>
            </a:r>
          </a:p>
          <a:p>
            <a:pPr eaLnBrk="1" hangingPunct="1"/>
            <a:r>
              <a:rPr lang="en-US" sz="9000" i="1" dirty="0" err="1">
                <a:solidFill>
                  <a:srgbClr val="C00000"/>
                </a:solidFill>
                <a:latin typeface="+mj-lt"/>
                <a:cs typeface="Times New Roman" panose="02020603050405020304" pitchFamily="18" charset="0"/>
              </a:rPr>
              <a:t>Ca</a:t>
            </a:r>
            <a:r>
              <a:rPr lang="en-US" sz="9000" i="1" dirty="0">
                <a:solidFill>
                  <a:srgbClr val="C00000"/>
                </a:solidFill>
                <a:latin typeface="+mj-lt"/>
                <a:cs typeface="Times New Roman" panose="02020603050405020304" pitchFamily="18" charset="0"/>
              </a:rPr>
              <a:t> </a:t>
            </a:r>
            <a:r>
              <a:rPr lang="en-US" sz="9000" i="1" dirty="0" err="1">
                <a:solidFill>
                  <a:srgbClr val="C00000"/>
                </a:solidFill>
                <a:latin typeface="+mj-lt"/>
                <a:cs typeface="Times New Roman" panose="02020603050405020304" pitchFamily="18" charset="0"/>
              </a:rPr>
              <a:t>Lên</a:t>
            </a:r>
            <a:r>
              <a:rPr lang="en-US" sz="9000" i="1" dirty="0">
                <a:solidFill>
                  <a:srgbClr val="C00000"/>
                </a:solidFill>
                <a:latin typeface="+mj-lt"/>
                <a:cs typeface="Times New Roman" panose="02020603050405020304" pitchFamily="18" charset="0"/>
              </a:rPr>
              <a:t> </a:t>
            </a:r>
            <a:r>
              <a:rPr lang="en-US" sz="9000" i="1" dirty="0" err="1">
                <a:solidFill>
                  <a:srgbClr val="C00000"/>
                </a:solidFill>
                <a:latin typeface="+mj-lt"/>
                <a:cs typeface="Times New Roman" panose="02020603050405020304" pitchFamily="18" charset="0"/>
              </a:rPr>
              <a:t>Đi</a:t>
            </a:r>
            <a:r>
              <a:rPr lang="en-US" sz="9000" i="1" dirty="0">
                <a:solidFill>
                  <a:srgbClr val="C00000"/>
                </a:solidFill>
                <a:latin typeface="+mj-lt"/>
                <a:cs typeface="Times New Roman" panose="02020603050405020304" pitchFamily="18" charset="0"/>
              </a:rPr>
              <a:t> 2</a:t>
            </a:r>
            <a:endParaRPr lang="vi-VN" sz="9000" i="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0316220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12047621" cy="6857999"/>
          </a:xfrm>
        </p:spPr>
        <p:txBody>
          <a:bodyPr/>
          <a:lstStyle/>
          <a:p>
            <a:pPr algn="just" eaLnBrk="1" hangingPunct="1"/>
            <a:r>
              <a:rPr lang="vi-VN" sz="8500" b="1" i="1" u="sng" dirty="0">
                <a:solidFill>
                  <a:srgbClr val="C00000"/>
                </a:solidFill>
                <a:latin typeface="+mj-lt"/>
                <a:cs typeface="Times New Roman" panose="02020603050405020304" pitchFamily="18" charset="0"/>
              </a:rPr>
              <a:t>Chủ </a:t>
            </a:r>
            <a:r>
              <a:rPr lang="vi-VN" sz="8500" b="1" i="1" u="sng" dirty="0" smtClean="0">
                <a:solidFill>
                  <a:srgbClr val="C00000"/>
                </a:solidFill>
                <a:latin typeface="+mj-lt"/>
                <a:cs typeface="Times New Roman" panose="02020603050405020304" pitchFamily="18" charset="0"/>
              </a:rPr>
              <a:t>tế</a:t>
            </a:r>
            <a:r>
              <a:rPr lang="vi-VN" sz="8500" b="1" i="1" dirty="0" smtClean="0">
                <a:solidFill>
                  <a:srgbClr val="C00000"/>
                </a:solidFill>
                <a:latin typeface="+mj-lt"/>
                <a:cs typeface="Times New Roman" panose="02020603050405020304" pitchFamily="18" charset="0"/>
              </a:rPr>
              <a:t>:</a:t>
            </a:r>
            <a:r>
              <a:rPr lang="en-US" sz="8500" b="1" i="1" dirty="0" smtClean="0">
                <a:solidFill>
                  <a:srgbClr val="C00000"/>
                </a:solidFill>
                <a:latin typeface="+mj-lt"/>
                <a:cs typeface="Times New Roman" panose="02020603050405020304" pitchFamily="18" charset="0"/>
              </a:rPr>
              <a:t> V</a:t>
            </a:r>
            <a:r>
              <a:rPr lang="vi-VN" sz="8500" b="1" i="1" dirty="0" smtClean="0">
                <a:solidFill>
                  <a:srgbClr val="C00000"/>
                </a:solidFill>
                <a:latin typeface="+mj-lt"/>
                <a:cs typeface="Times New Roman" panose="02020603050405020304" pitchFamily="18" charset="0"/>
              </a:rPr>
              <a:t>inh </a:t>
            </a:r>
            <a:r>
              <a:rPr lang="vi-VN" sz="8500" b="1" i="1" dirty="0">
                <a:solidFill>
                  <a:srgbClr val="C00000"/>
                </a:solidFill>
                <a:latin typeface="+mj-lt"/>
                <a:cs typeface="Times New Roman" panose="02020603050405020304" pitchFamily="18" charset="0"/>
              </a:rPr>
              <a:t>danh Thiên Chúa trên các tầng trời. </a:t>
            </a:r>
            <a:r>
              <a:rPr lang="vi-VN" sz="8500" b="1" dirty="0">
                <a:solidFill>
                  <a:srgbClr val="002060"/>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41983086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12192000" cy="6858000"/>
          </a:xfrm>
        </p:spPr>
        <p:txBody>
          <a:bodyPr/>
          <a:lstStyle/>
          <a:p>
            <a:pPr algn="just" eaLnBrk="1" hangingPunct="1">
              <a:lnSpc>
                <a:spcPct val="90000"/>
              </a:lnSpc>
            </a:pPr>
            <a:r>
              <a:rPr lang="en-US" sz="8100" b="1" dirty="0" err="1">
                <a:solidFill>
                  <a:srgbClr val="002060"/>
                </a:solidFill>
                <a:latin typeface="+mj-lt"/>
                <a:cs typeface="Times New Roman" panose="02020603050405020304" pitchFamily="18" charset="0"/>
              </a:rPr>
              <a:t>Chúng</a:t>
            </a:r>
            <a:r>
              <a:rPr lang="en-US" sz="8100" b="1" dirty="0">
                <a:solidFill>
                  <a:srgbClr val="002060"/>
                </a:solidFill>
                <a:latin typeface="+mj-lt"/>
                <a:cs typeface="Times New Roman" panose="02020603050405020304" pitchFamily="18" charset="0"/>
              </a:rPr>
              <a:t> con </a:t>
            </a:r>
            <a:r>
              <a:rPr lang="en-US" sz="8100" b="1" dirty="0" err="1">
                <a:solidFill>
                  <a:srgbClr val="002060"/>
                </a:solidFill>
                <a:latin typeface="+mj-lt"/>
                <a:cs typeface="Times New Roman" panose="02020603050405020304" pitchFamily="18" charset="0"/>
              </a:rPr>
              <a:t>ca</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ngợi</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Chúa</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Chúng</a:t>
            </a:r>
            <a:r>
              <a:rPr lang="en-US" sz="8100" b="1" dirty="0">
                <a:solidFill>
                  <a:srgbClr val="002060"/>
                </a:solidFill>
                <a:latin typeface="+mj-lt"/>
                <a:cs typeface="Times New Roman" panose="02020603050405020304" pitchFamily="18" charset="0"/>
              </a:rPr>
              <a:t> con </a:t>
            </a:r>
            <a:r>
              <a:rPr lang="en-US" sz="8100" b="1" dirty="0" err="1">
                <a:solidFill>
                  <a:srgbClr val="002060"/>
                </a:solidFill>
                <a:latin typeface="+mj-lt"/>
                <a:cs typeface="Times New Roman" panose="02020603050405020304" pitchFamily="18" charset="0"/>
              </a:rPr>
              <a:t>chúc</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tụng</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Chúa</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Chúng</a:t>
            </a:r>
            <a:r>
              <a:rPr lang="en-US" sz="8100" b="1" dirty="0">
                <a:solidFill>
                  <a:srgbClr val="002060"/>
                </a:solidFill>
                <a:latin typeface="+mj-lt"/>
                <a:cs typeface="Times New Roman" panose="02020603050405020304" pitchFamily="18" charset="0"/>
              </a:rPr>
              <a:t> con </a:t>
            </a:r>
            <a:r>
              <a:rPr lang="en-US" sz="8100" b="1" dirty="0" err="1">
                <a:solidFill>
                  <a:srgbClr val="002060"/>
                </a:solidFill>
                <a:latin typeface="+mj-lt"/>
                <a:cs typeface="Times New Roman" panose="02020603050405020304" pitchFamily="18" charset="0"/>
              </a:rPr>
              <a:t>thờ</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lạy</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Chúa</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Chúng</a:t>
            </a:r>
            <a:r>
              <a:rPr lang="en-US" sz="8100" b="1" dirty="0">
                <a:solidFill>
                  <a:srgbClr val="002060"/>
                </a:solidFill>
                <a:latin typeface="+mj-lt"/>
                <a:cs typeface="Times New Roman" panose="02020603050405020304" pitchFamily="18" charset="0"/>
              </a:rPr>
              <a:t> con </a:t>
            </a:r>
            <a:r>
              <a:rPr lang="en-US" sz="8100" b="1" dirty="0" err="1">
                <a:solidFill>
                  <a:srgbClr val="002060"/>
                </a:solidFill>
                <a:latin typeface="+mj-lt"/>
                <a:cs typeface="Times New Roman" panose="02020603050405020304" pitchFamily="18" charset="0"/>
              </a:rPr>
              <a:t>tôn</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vinh</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Chúa</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Chúng</a:t>
            </a:r>
            <a:r>
              <a:rPr lang="en-US" sz="8100" b="1" dirty="0">
                <a:solidFill>
                  <a:srgbClr val="002060"/>
                </a:solidFill>
                <a:latin typeface="+mj-lt"/>
                <a:cs typeface="Times New Roman" panose="02020603050405020304" pitchFamily="18" charset="0"/>
              </a:rPr>
              <a:t> con </a:t>
            </a:r>
            <a:r>
              <a:rPr lang="en-US" sz="8100" b="1" dirty="0" err="1">
                <a:solidFill>
                  <a:srgbClr val="002060"/>
                </a:solidFill>
                <a:latin typeface="+mj-lt"/>
                <a:cs typeface="Times New Roman" panose="02020603050405020304" pitchFamily="18" charset="0"/>
              </a:rPr>
              <a:t>cảm</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tạ</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Chúa</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vì</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vinh</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quang</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cao</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cả</a:t>
            </a:r>
            <a:r>
              <a:rPr lang="en-US" sz="8100" b="1" dirty="0">
                <a:solidFill>
                  <a:srgbClr val="002060"/>
                </a:solidFill>
                <a:latin typeface="+mj-lt"/>
                <a:cs typeface="Times New Roman" panose="02020603050405020304" pitchFamily="18" charset="0"/>
              </a:rPr>
              <a:t> </a:t>
            </a:r>
            <a:r>
              <a:rPr lang="en-US" sz="8100" b="1" dirty="0" err="1">
                <a:solidFill>
                  <a:srgbClr val="002060"/>
                </a:solidFill>
                <a:latin typeface="+mj-lt"/>
                <a:cs typeface="Times New Roman" panose="02020603050405020304" pitchFamily="18" charset="0"/>
              </a:rPr>
              <a:t>Chúa</a:t>
            </a:r>
            <a:r>
              <a:rPr lang="en-US" sz="81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2770202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333" dirty="0">
                <a:solidFill>
                  <a:srgbClr val="002060"/>
                </a:solidFill>
                <a:latin typeface="+mj-lt"/>
              </a:rPr>
              <a:t/>
            </a:r>
            <a:br>
              <a:rPr lang="en-US" sz="5333" dirty="0">
                <a:solidFill>
                  <a:srgbClr val="002060"/>
                </a:solidFill>
                <a:latin typeface="+mj-lt"/>
              </a:rPr>
            </a:br>
            <a:endParaRPr lang="en-US" sz="5333" dirty="0">
              <a:solidFill>
                <a:srgbClr val="002060"/>
              </a:solidFill>
              <a:latin typeface="+mj-lt"/>
            </a:endParaRPr>
          </a:p>
        </p:txBody>
      </p:sp>
      <p:sp>
        <p:nvSpPr>
          <p:cNvPr id="82947" name="Rectangle 3"/>
          <p:cNvSpPr>
            <a:spLocks noGrp="1" noChangeArrowheads="1"/>
          </p:cNvSpPr>
          <p:nvPr>
            <p:ph type="body" idx="1"/>
          </p:nvPr>
        </p:nvSpPr>
        <p:spPr>
          <a:xfrm>
            <a:off x="0" y="274638"/>
            <a:ext cx="12192000" cy="6583361"/>
          </a:xfrm>
        </p:spPr>
        <p:txBody>
          <a:bodyPr/>
          <a:lstStyle/>
          <a:p>
            <a:pPr marL="0" indent="0" algn="just" eaLnBrk="1" hangingPunct="1">
              <a:lnSpc>
                <a:spcPct val="120000"/>
              </a:lnSpc>
              <a:buNone/>
            </a:pPr>
            <a:r>
              <a:rPr lang="vi-VN" sz="8000" b="1" dirty="0">
                <a:solidFill>
                  <a:srgbClr val="002060"/>
                </a:solidFill>
                <a:latin typeface="+mj-lt"/>
                <a:cs typeface="Times New Roman" panose="02020603050405020304" pitchFamily="18" charset="0"/>
              </a:rPr>
              <a:t>Lạy Chúa là Thiên Chúa, là Vua trên trời, là Chúa Cha toàn </a:t>
            </a:r>
            <a:r>
              <a:rPr lang="vi-VN" sz="8000" b="1" dirty="0" smtClean="0">
                <a:solidFill>
                  <a:srgbClr val="002060"/>
                </a:solidFill>
                <a:latin typeface="+mj-lt"/>
                <a:cs typeface="Times New Roman" panose="02020603050405020304" pitchFamily="18" charset="0"/>
              </a:rPr>
              <a:t>năng</a:t>
            </a:r>
            <a:r>
              <a:rPr lang="en-US" sz="8000" b="1" dirty="0" smtClean="0">
                <a:solidFill>
                  <a:srgbClr val="002060"/>
                </a:solidFill>
                <a:latin typeface="+mj-lt"/>
                <a:cs typeface="Times New Roman" panose="02020603050405020304" pitchFamily="18" charset="0"/>
              </a:rPr>
              <a:t>. </a:t>
            </a:r>
            <a:r>
              <a:rPr lang="vi-VN" sz="8000" b="1" dirty="0" smtClean="0">
                <a:solidFill>
                  <a:srgbClr val="002060"/>
                </a:solidFill>
                <a:latin typeface="+mj-lt"/>
                <a:cs typeface="Times New Roman" panose="02020603050405020304" pitchFamily="18" charset="0"/>
              </a:rPr>
              <a:t>Lạy </a:t>
            </a:r>
            <a:r>
              <a:rPr lang="vi-VN" sz="8000" b="1" dirty="0">
                <a:solidFill>
                  <a:srgbClr val="002060"/>
                </a:solidFill>
                <a:latin typeface="+mj-lt"/>
                <a:cs typeface="Times New Roman" panose="02020603050405020304" pitchFamily="18" charset="0"/>
              </a:rPr>
              <a:t>Con Một Thiên </a:t>
            </a:r>
            <a:r>
              <a:rPr lang="vi-VN" sz="8000" b="1" dirty="0" smtClean="0">
                <a:solidFill>
                  <a:srgbClr val="002060"/>
                </a:solidFill>
                <a:latin typeface="+mj-lt"/>
                <a:cs typeface="Times New Roman" panose="02020603050405020304" pitchFamily="18" charset="0"/>
              </a:rPr>
              <a:t>Chúa,</a:t>
            </a:r>
            <a:r>
              <a:rPr lang="vi-VN" sz="8000" b="1" dirty="0" smtClean="0">
                <a:solidFill>
                  <a:srgbClr val="C00000"/>
                </a:solidFill>
                <a:latin typeface="+mj-lt"/>
                <a:cs typeface="Times New Roman" panose="02020603050405020304" pitchFamily="18" charset="0"/>
              </a:rPr>
              <a:t>Chúa Giêsu Kitô</a:t>
            </a:r>
            <a:r>
              <a:rPr lang="vi-VN" sz="8000" b="1" dirty="0">
                <a:solidFill>
                  <a:srgbClr val="C00000"/>
                </a:solidFill>
                <a:latin typeface="+mj-lt"/>
                <a:cs typeface="Times New Roman" panose="02020603050405020304" pitchFamily="18" charset="0"/>
              </a:rPr>
              <a:t>. </a:t>
            </a:r>
          </a:p>
        </p:txBody>
      </p:sp>
    </p:spTree>
    <p:extLst>
      <p:ext uri="{BB962C8B-B14F-4D97-AF65-F5344CB8AC3E}">
        <p14:creationId xmlns:p14="http://schemas.microsoft.com/office/powerpoint/2010/main" val="36477059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0" y="734781"/>
            <a:ext cx="12192000" cy="4408559"/>
          </a:xfrm>
        </p:spPr>
        <p:txBody>
          <a:bodyPr>
            <a:normAutofit fontScale="85000" lnSpcReduction="20000"/>
          </a:bodyPr>
          <a:lstStyle/>
          <a:p>
            <a:pPr eaLnBrk="1" hangingPunct="1"/>
            <a:r>
              <a:rPr lang="en-US" sz="9500"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TẬP HÁT CỘNG ĐOÀN</a:t>
            </a:r>
            <a:endParaRPr lang="en-US" sz="9500"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a:p>
            <a:r>
              <a:rPr lang="en-US" sz="9500" b="1" dirty="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latin typeface="+mj-lt"/>
              </a:rPr>
              <a:t>THÁNH VỊNH </a:t>
            </a:r>
            <a:r>
              <a:rPr lang="en-US" sz="9500" b="1" dirty="0" smtClean="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latin typeface="+mj-lt"/>
              </a:rPr>
              <a:t>103</a:t>
            </a:r>
          </a:p>
          <a:p>
            <a:r>
              <a:rPr lang="en-US" sz="9500" b="1" dirty="0" err="1" smtClean="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latin typeface="+mj-lt"/>
              </a:rPr>
              <a:t>Chúa</a:t>
            </a:r>
            <a:r>
              <a:rPr lang="en-US" sz="9500" b="1" dirty="0" smtClean="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latin typeface="+mj-lt"/>
              </a:rPr>
              <a:t> </a:t>
            </a:r>
            <a:r>
              <a:rPr lang="en-US" sz="9500" b="1" dirty="0" err="1" smtClean="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latin typeface="+mj-lt"/>
              </a:rPr>
              <a:t>chịu</a:t>
            </a:r>
            <a:r>
              <a:rPr lang="en-US" sz="9500" b="1" dirty="0" smtClean="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latin typeface="+mj-lt"/>
              </a:rPr>
              <a:t> </a:t>
            </a:r>
            <a:r>
              <a:rPr lang="en-US" sz="9500" b="1" dirty="0" err="1" smtClean="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latin typeface="+mj-lt"/>
              </a:rPr>
              <a:t>Phép</a:t>
            </a:r>
            <a:r>
              <a:rPr lang="en-US" sz="9500" b="1" dirty="0" smtClean="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latin typeface="+mj-lt"/>
              </a:rPr>
              <a:t> </a:t>
            </a:r>
            <a:r>
              <a:rPr lang="en-US" sz="9500" b="1" dirty="0" err="1" smtClean="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latin typeface="+mj-lt"/>
              </a:rPr>
              <a:t>Rửa</a:t>
            </a:r>
            <a:r>
              <a:rPr lang="en-US" sz="9500" b="1" dirty="0" smtClean="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latin typeface="+mj-lt"/>
              </a:rPr>
              <a:t> (C)</a:t>
            </a:r>
            <a:endParaRPr lang="en-US" sz="9500" b="1" dirty="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latin typeface="+mj-lt"/>
            </a:endParaRPr>
          </a:p>
          <a:p>
            <a:r>
              <a:rPr lang="en-US" sz="6000" i="1" dirty="0">
                <a:ln w="19050">
                  <a:solidFill>
                    <a:srgbClr val="1F497D">
                      <a:tint val="1000"/>
                    </a:srgbClr>
                  </a:solidFill>
                  <a:prstDash val="solid"/>
                </a:ln>
                <a:solidFill>
                  <a:srgbClr val="002060"/>
                </a:solidFill>
                <a:effectLst>
                  <a:outerShdw blurRad="50000" dist="50800" dir="7500000" algn="tl">
                    <a:srgbClr val="000000">
                      <a:shade val="5000"/>
                      <a:alpha val="35000"/>
                    </a:srgbClr>
                  </a:outerShdw>
                </a:effectLst>
                <a:latin typeface="+mj-lt"/>
              </a:rPr>
              <a:t>Lm. Kim </a:t>
            </a:r>
            <a:r>
              <a:rPr lang="en-US" sz="6000" i="1" dirty="0" smtClean="0">
                <a:ln w="19050">
                  <a:solidFill>
                    <a:srgbClr val="1F497D">
                      <a:tint val="1000"/>
                    </a:srgbClr>
                  </a:solidFill>
                  <a:prstDash val="solid"/>
                </a:ln>
                <a:solidFill>
                  <a:srgbClr val="002060"/>
                </a:solidFill>
                <a:effectLst>
                  <a:outerShdw blurRad="50000" dist="50800" dir="7500000" algn="tl">
                    <a:srgbClr val="000000">
                      <a:shade val="5000"/>
                      <a:alpha val="35000"/>
                    </a:srgbClr>
                  </a:outerShdw>
                </a:effectLst>
                <a:latin typeface="+mj-lt"/>
              </a:rPr>
              <a:t>Long</a:t>
            </a:r>
            <a:endParaRPr lang="en-US" sz="6000" i="1" dirty="0">
              <a:ln w="19050">
                <a:solidFill>
                  <a:srgbClr val="1F497D">
                    <a:tint val="1000"/>
                  </a:srgbClr>
                </a:solidFill>
                <a:prstDash val="solid"/>
              </a:ln>
              <a:solidFill>
                <a:srgbClr val="002060"/>
              </a:solidFill>
              <a:effectLst>
                <a:outerShdw blurRad="50000" dist="50800" dir="7500000" algn="tl">
                  <a:srgbClr val="000000">
                    <a:shade val="5000"/>
                    <a:alpha val="35000"/>
                  </a:srgbClr>
                </a:outerShdw>
              </a:effectLst>
              <a:latin typeface="+mj-lt"/>
            </a:endParaRPr>
          </a:p>
        </p:txBody>
      </p:sp>
      <p:pic>
        <p:nvPicPr>
          <p:cNvPr id="5" name="Picture 4">
            <a:extLst>
              <a:ext uri="{FF2B5EF4-FFF2-40B4-BE49-F238E27FC236}">
                <a16:creationId xmlns:a16="http://schemas.microsoft.com/office/drawing/2014/main" xmlns="" id="{6C72C779-4673-2C6E-DAEF-44A282435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495" y="5404759"/>
            <a:ext cx="6246125" cy="1472598"/>
          </a:xfrm>
          <a:prstGeom prst="rect">
            <a:avLst/>
          </a:prstGeom>
        </p:spPr>
      </p:pic>
      <p:sp>
        <p:nvSpPr>
          <p:cNvPr id="6" name="TextBox 5">
            <a:extLst>
              <a:ext uri="{FF2B5EF4-FFF2-40B4-BE49-F238E27FC236}">
                <a16:creationId xmlns:a16="http://schemas.microsoft.com/office/drawing/2014/main" xmlns="" id="{DC558DB5-25B8-5637-5865-B6F6CFCCD7DD}"/>
              </a:ext>
            </a:extLst>
          </p:cNvPr>
          <p:cNvSpPr txBox="1"/>
          <p:nvPr/>
        </p:nvSpPr>
        <p:spPr>
          <a:xfrm>
            <a:off x="3559628" y="5692608"/>
            <a:ext cx="5029200" cy="923330"/>
          </a:xfrm>
          <a:prstGeom prst="rect">
            <a:avLst/>
          </a:prstGeom>
          <a:noFill/>
        </p:spPr>
        <p:txBody>
          <a:bodyPr wrap="square" rtlCol="0">
            <a:spAutoFit/>
          </a:bodyPr>
          <a:lstStyle/>
          <a:p>
            <a:pPr algn="ctr"/>
            <a:r>
              <a:rPr lang="en-US" sz="2700" dirty="0">
                <a:solidFill>
                  <a:schemeClr val="bg1"/>
                </a:solidFill>
              </a:rPr>
              <a:t>CA ĐOÀN </a:t>
            </a:r>
            <a:r>
              <a:rPr lang="en-US" sz="2700" dirty="0" smtClean="0">
                <a:solidFill>
                  <a:schemeClr val="bg1"/>
                </a:solidFill>
              </a:rPr>
              <a:t>PHANXICÔ XAVIÊ</a:t>
            </a:r>
            <a:endParaRPr lang="en-US" sz="2700" dirty="0">
              <a:solidFill>
                <a:schemeClr val="bg1"/>
              </a:solidFill>
            </a:endParaRPr>
          </a:p>
          <a:p>
            <a:pPr algn="ctr"/>
            <a:r>
              <a:rPr lang="en-US" sz="2700" dirty="0">
                <a:solidFill>
                  <a:schemeClr val="bg1"/>
                </a:solidFill>
              </a:rPr>
              <a:t>GIÁO XỨ THIÊN ÂN</a:t>
            </a:r>
          </a:p>
        </p:txBody>
      </p:sp>
    </p:spTree>
    <p:extLst>
      <p:ext uri="{BB962C8B-B14F-4D97-AF65-F5344CB8AC3E}">
        <p14:creationId xmlns:p14="http://schemas.microsoft.com/office/powerpoint/2010/main" val="723079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333" dirty="0">
                <a:solidFill>
                  <a:srgbClr val="002060"/>
                </a:solidFill>
                <a:latin typeface="+mj-lt"/>
              </a:rPr>
              <a:t/>
            </a:r>
            <a:br>
              <a:rPr lang="en-US" sz="5333" dirty="0">
                <a:solidFill>
                  <a:srgbClr val="002060"/>
                </a:solidFill>
                <a:latin typeface="+mj-lt"/>
              </a:rPr>
            </a:br>
            <a:endParaRPr lang="en-US" sz="5333" dirty="0">
              <a:solidFill>
                <a:srgbClr val="002060"/>
              </a:solidFill>
              <a:latin typeface="+mj-lt"/>
            </a:endParaRPr>
          </a:p>
        </p:txBody>
      </p:sp>
      <p:sp>
        <p:nvSpPr>
          <p:cNvPr id="84995" name="Rectangle 3"/>
          <p:cNvSpPr>
            <a:spLocks noGrp="1" noChangeArrowheads="1"/>
          </p:cNvSpPr>
          <p:nvPr>
            <p:ph type="body" idx="1"/>
          </p:nvPr>
        </p:nvSpPr>
        <p:spPr>
          <a:xfrm>
            <a:off x="0" y="0"/>
            <a:ext cx="12192000" cy="6858000"/>
          </a:xfrm>
        </p:spPr>
        <p:txBody>
          <a:bodyPr/>
          <a:lstStyle/>
          <a:p>
            <a:pPr marL="0" indent="0" algn="just" eaLnBrk="1" hangingPunct="1">
              <a:lnSpc>
                <a:spcPct val="90000"/>
              </a:lnSpc>
              <a:buNone/>
            </a:pPr>
            <a:r>
              <a:rPr lang="vi-VN" sz="8100" b="1" dirty="0">
                <a:solidFill>
                  <a:srgbClr val="002060"/>
                </a:solidFill>
                <a:latin typeface="+mj-lt"/>
                <a:cs typeface="Times New Roman" panose="02020603050405020304" pitchFamily="18" charset="0"/>
              </a:rPr>
              <a:t>Lạy Chúa là Thiên Chúa, là Chiên Thiên Chúa, là Con Đức Chúa </a:t>
            </a:r>
            <a:r>
              <a:rPr lang="vi-VN" sz="8100" b="1" dirty="0" smtClean="0">
                <a:solidFill>
                  <a:srgbClr val="002060"/>
                </a:solidFill>
                <a:latin typeface="+mj-lt"/>
                <a:cs typeface="Times New Roman" panose="02020603050405020304" pitchFamily="18" charset="0"/>
              </a:rPr>
              <a:t>Cha.</a:t>
            </a:r>
            <a:r>
              <a:rPr lang="en-US" sz="8100" b="1" dirty="0" smtClean="0">
                <a:solidFill>
                  <a:srgbClr val="002060"/>
                </a:solidFill>
                <a:latin typeface="+mj-lt"/>
                <a:cs typeface="Times New Roman" panose="02020603050405020304" pitchFamily="18" charset="0"/>
              </a:rPr>
              <a:t> </a:t>
            </a:r>
            <a:r>
              <a:rPr lang="vi-VN" sz="8100" b="1" dirty="0" smtClean="0">
                <a:solidFill>
                  <a:srgbClr val="002060"/>
                </a:solidFill>
                <a:latin typeface="+mj-lt"/>
                <a:cs typeface="Times New Roman" panose="02020603050405020304" pitchFamily="18" charset="0"/>
              </a:rPr>
              <a:t>Chúa </a:t>
            </a:r>
            <a:r>
              <a:rPr lang="vi-VN" sz="8100" b="1" dirty="0">
                <a:solidFill>
                  <a:srgbClr val="002060"/>
                </a:solidFill>
                <a:latin typeface="+mj-lt"/>
                <a:cs typeface="Times New Roman" panose="02020603050405020304" pitchFamily="18" charset="0"/>
              </a:rPr>
              <a:t>xoá tội trần gian, xin thương, xin thương, xin thương xót chúng con.</a:t>
            </a:r>
          </a:p>
        </p:txBody>
      </p:sp>
    </p:spTree>
    <p:extLst>
      <p:ext uri="{BB962C8B-B14F-4D97-AF65-F5344CB8AC3E}">
        <p14:creationId xmlns:p14="http://schemas.microsoft.com/office/powerpoint/2010/main" val="144136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333" dirty="0">
                <a:solidFill>
                  <a:srgbClr val="002060"/>
                </a:solidFill>
                <a:latin typeface="+mj-lt"/>
              </a:rPr>
              <a:t/>
            </a:r>
            <a:br>
              <a:rPr lang="en-US" sz="5333" dirty="0">
                <a:solidFill>
                  <a:srgbClr val="002060"/>
                </a:solidFill>
                <a:latin typeface="+mj-lt"/>
              </a:rPr>
            </a:br>
            <a:endParaRPr lang="en-US" sz="5333" dirty="0">
              <a:solidFill>
                <a:srgbClr val="002060"/>
              </a:solidFill>
              <a:latin typeface="+mj-lt"/>
            </a:endParaRPr>
          </a:p>
        </p:txBody>
      </p:sp>
      <p:sp>
        <p:nvSpPr>
          <p:cNvPr id="87043" name="Rectangle 3"/>
          <p:cNvSpPr>
            <a:spLocks noGrp="1" noChangeArrowheads="1"/>
          </p:cNvSpPr>
          <p:nvPr>
            <p:ph type="body" idx="1"/>
          </p:nvPr>
        </p:nvSpPr>
        <p:spPr>
          <a:xfrm>
            <a:off x="0" y="0"/>
            <a:ext cx="12192000" cy="6858000"/>
          </a:xfrm>
        </p:spPr>
        <p:txBody>
          <a:bodyPr/>
          <a:lstStyle/>
          <a:p>
            <a:pPr marL="0" indent="0" algn="just" eaLnBrk="1" hangingPunct="1">
              <a:lnSpc>
                <a:spcPct val="90000"/>
              </a:lnSpc>
              <a:buNone/>
            </a:pPr>
            <a:r>
              <a:rPr lang="vi-VN" sz="8100" b="1" dirty="0">
                <a:solidFill>
                  <a:srgbClr val="002060"/>
                </a:solidFill>
                <a:latin typeface="+mj-lt"/>
                <a:cs typeface="Times New Roman" panose="02020603050405020304" pitchFamily="18" charset="0"/>
              </a:rPr>
              <a:t>Chúa xoá tội trần gian, </a:t>
            </a:r>
            <a:r>
              <a:rPr lang="en-US" sz="8100" b="1" dirty="0" smtClean="0">
                <a:solidFill>
                  <a:srgbClr val="002060"/>
                </a:solidFill>
                <a:latin typeface="+mj-lt"/>
                <a:cs typeface="Times New Roman" panose="02020603050405020304" pitchFamily="18" charset="0"/>
              </a:rPr>
              <a:t>x</a:t>
            </a:r>
            <a:r>
              <a:rPr lang="vi-VN" sz="8100" b="1" dirty="0" smtClean="0">
                <a:solidFill>
                  <a:srgbClr val="002060"/>
                </a:solidFill>
                <a:latin typeface="+mj-lt"/>
                <a:cs typeface="Times New Roman" panose="02020603050405020304" pitchFamily="18" charset="0"/>
              </a:rPr>
              <a:t>in </a:t>
            </a:r>
            <a:r>
              <a:rPr lang="vi-VN" sz="8100" b="1" dirty="0">
                <a:solidFill>
                  <a:srgbClr val="002060"/>
                </a:solidFill>
                <a:latin typeface="+mj-lt"/>
                <a:cs typeface="Times New Roman" panose="02020603050405020304" pitchFamily="18" charset="0"/>
              </a:rPr>
              <a:t>nhận lời chúng con cầu khẩn. Chúa ngự bên hữu Đức Chúa Cha, xin thương, xin thương, xin thương xót chúng con.</a:t>
            </a:r>
            <a:endParaRPr lang="en-US" sz="81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9212840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333" dirty="0">
                <a:solidFill>
                  <a:srgbClr val="002060"/>
                </a:solidFill>
                <a:latin typeface="+mj-lt"/>
              </a:rPr>
              <a:t/>
            </a:r>
            <a:br>
              <a:rPr lang="en-US" sz="5333" dirty="0">
                <a:solidFill>
                  <a:srgbClr val="002060"/>
                </a:solidFill>
                <a:latin typeface="+mj-lt"/>
              </a:rPr>
            </a:br>
            <a:endParaRPr lang="en-US" sz="5333" dirty="0">
              <a:solidFill>
                <a:srgbClr val="002060"/>
              </a:solidFill>
              <a:latin typeface="+mj-lt"/>
            </a:endParaRPr>
          </a:p>
        </p:txBody>
      </p:sp>
      <p:sp>
        <p:nvSpPr>
          <p:cNvPr id="89091" name="Rectangle 3"/>
          <p:cNvSpPr>
            <a:spLocks noGrp="1" noChangeArrowheads="1"/>
          </p:cNvSpPr>
          <p:nvPr>
            <p:ph type="body" idx="1"/>
          </p:nvPr>
        </p:nvSpPr>
        <p:spPr>
          <a:xfrm>
            <a:off x="0" y="0"/>
            <a:ext cx="12192000" cy="6858000"/>
          </a:xfrm>
        </p:spPr>
        <p:txBody>
          <a:bodyPr/>
          <a:lstStyle/>
          <a:p>
            <a:pPr marL="0" indent="0" algn="just" eaLnBrk="1" hangingPunct="1">
              <a:buNone/>
            </a:pPr>
            <a:r>
              <a:rPr lang="en-US" sz="7400" b="1" dirty="0" err="1">
                <a:solidFill>
                  <a:srgbClr val="C00000"/>
                </a:solidFill>
                <a:latin typeface="+mj-lt"/>
                <a:cs typeface="Times New Roman" panose="02020603050405020304" pitchFamily="18" charset="0"/>
              </a:rPr>
              <a:t>Vì</a:t>
            </a:r>
            <a:r>
              <a:rPr lang="en-US" sz="7400" b="1" dirty="0">
                <a:solidFill>
                  <a:srgbClr val="C00000"/>
                </a:solidFill>
                <a:latin typeface="+mj-lt"/>
                <a:cs typeface="Times New Roman" panose="02020603050405020304" pitchFamily="18" charset="0"/>
              </a:rPr>
              <a:t> </a:t>
            </a:r>
            <a:r>
              <a:rPr lang="en-US" sz="7400" b="1" dirty="0" err="1">
                <a:solidFill>
                  <a:srgbClr val="C00000"/>
                </a:solidFill>
                <a:latin typeface="+mj-lt"/>
                <a:cs typeface="Times New Roman" panose="02020603050405020304" pitchFamily="18" charset="0"/>
              </a:rPr>
              <a:t>lạy</a:t>
            </a:r>
            <a:r>
              <a:rPr lang="en-US" sz="7400" b="1" dirty="0">
                <a:solidFill>
                  <a:srgbClr val="C00000"/>
                </a:solidFill>
                <a:latin typeface="+mj-lt"/>
                <a:cs typeface="Times New Roman" panose="02020603050405020304" pitchFamily="18" charset="0"/>
              </a:rPr>
              <a:t> </a:t>
            </a:r>
            <a:r>
              <a:rPr lang="en-US" sz="7400" b="1" dirty="0" err="1">
                <a:solidFill>
                  <a:srgbClr val="C00000"/>
                </a:solidFill>
                <a:latin typeface="+mj-lt"/>
                <a:cs typeface="Times New Roman" panose="02020603050405020304" pitchFamily="18" charset="0"/>
              </a:rPr>
              <a:t>Chúa</a:t>
            </a:r>
            <a:r>
              <a:rPr lang="en-US" sz="7400" b="1" dirty="0">
                <a:solidFill>
                  <a:srgbClr val="C00000"/>
                </a:solidFill>
                <a:latin typeface="+mj-lt"/>
                <a:cs typeface="Times New Roman" panose="02020603050405020304" pitchFamily="18" charset="0"/>
              </a:rPr>
              <a:t> </a:t>
            </a:r>
            <a:r>
              <a:rPr lang="en-US" sz="7400" b="1" dirty="0" err="1" smtClean="0">
                <a:solidFill>
                  <a:srgbClr val="C00000"/>
                </a:solidFill>
                <a:latin typeface="+mj-lt"/>
                <a:cs typeface="Times New Roman" panose="02020603050405020304" pitchFamily="18" charset="0"/>
              </a:rPr>
              <a:t>Giêsu</a:t>
            </a:r>
            <a:r>
              <a:rPr lang="en-US" sz="7400" b="1" dirty="0" smtClean="0">
                <a:solidFill>
                  <a:srgbClr val="C00000"/>
                </a:solidFill>
                <a:latin typeface="+mj-lt"/>
                <a:cs typeface="Times New Roman" panose="02020603050405020304" pitchFamily="18" charset="0"/>
              </a:rPr>
              <a:t> </a:t>
            </a:r>
            <a:r>
              <a:rPr lang="en-US" sz="7400" b="1" dirty="0" err="1" smtClean="0">
                <a:solidFill>
                  <a:srgbClr val="C00000"/>
                </a:solidFill>
                <a:latin typeface="+mj-lt"/>
                <a:cs typeface="Times New Roman" panose="02020603050405020304" pitchFamily="18" charset="0"/>
              </a:rPr>
              <a:t>Kitô</a:t>
            </a:r>
            <a:r>
              <a:rPr lang="en-US" sz="7400" b="1" dirty="0">
                <a:solidFill>
                  <a:srgbClr val="C0000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chỉ</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có</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Chúa</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là</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Đấng</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Thánh</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chỉ</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có</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Chúa</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là</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Chúa</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chỉ</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có</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Chúa</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là</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Đấng</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Tối</a:t>
            </a:r>
            <a:r>
              <a:rPr lang="en-US" sz="7400" b="1" dirty="0">
                <a:solidFill>
                  <a:srgbClr val="002060"/>
                </a:solidFill>
                <a:latin typeface="+mj-lt"/>
                <a:cs typeface="Times New Roman" panose="02020603050405020304" pitchFamily="18" charset="0"/>
              </a:rPr>
              <a:t> Cao, </a:t>
            </a:r>
            <a:r>
              <a:rPr lang="en-US" sz="7400" b="1" dirty="0" err="1">
                <a:solidFill>
                  <a:srgbClr val="002060"/>
                </a:solidFill>
                <a:latin typeface="+mj-lt"/>
                <a:cs typeface="Times New Roman" panose="02020603050405020304" pitchFamily="18" charset="0"/>
              </a:rPr>
              <a:t>cùng</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Đức</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Chúa</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Thánh</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Thần</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trong</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vinh</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quang</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Đức</a:t>
            </a:r>
            <a:r>
              <a:rPr lang="en-US" sz="7400" b="1" dirty="0">
                <a:solidFill>
                  <a:srgbClr val="002060"/>
                </a:solidFill>
                <a:latin typeface="+mj-lt"/>
                <a:cs typeface="Times New Roman" panose="02020603050405020304" pitchFamily="18" charset="0"/>
              </a:rPr>
              <a:t> </a:t>
            </a:r>
            <a:r>
              <a:rPr lang="en-US" sz="7400" b="1" dirty="0" err="1">
                <a:solidFill>
                  <a:srgbClr val="002060"/>
                </a:solidFill>
                <a:latin typeface="+mj-lt"/>
                <a:cs typeface="Times New Roman" panose="02020603050405020304" pitchFamily="18" charset="0"/>
              </a:rPr>
              <a:t>Chúa</a:t>
            </a:r>
            <a:r>
              <a:rPr lang="en-US" sz="7400" b="1" dirty="0">
                <a:solidFill>
                  <a:srgbClr val="002060"/>
                </a:solidFill>
                <a:latin typeface="+mj-lt"/>
                <a:cs typeface="Times New Roman" panose="02020603050405020304" pitchFamily="18" charset="0"/>
              </a:rPr>
              <a:t> Cha. </a:t>
            </a:r>
            <a:r>
              <a:rPr lang="en-US" sz="7400" b="1" u="sng" dirty="0">
                <a:solidFill>
                  <a:srgbClr val="C00000"/>
                </a:solidFill>
                <a:latin typeface="+mj-lt"/>
                <a:cs typeface="Times New Roman" panose="02020603050405020304" pitchFamily="18" charset="0"/>
              </a:rPr>
              <a:t>A-men</a:t>
            </a:r>
            <a:r>
              <a:rPr lang="en-US" sz="7400" b="1" u="sng" dirty="0" smtClean="0">
                <a:solidFill>
                  <a:srgbClr val="C00000"/>
                </a:solidFill>
                <a:latin typeface="+mj-lt"/>
                <a:cs typeface="Times New Roman" panose="02020603050405020304" pitchFamily="18" charset="0"/>
              </a:rPr>
              <a:t>.</a:t>
            </a:r>
            <a:endParaRPr lang="vi-VN" sz="74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310984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3475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2"/>
            <a:ext cx="12192000" cy="6857176"/>
          </a:xfrm>
          <a:prstGeom prst="rect">
            <a:avLst/>
          </a:prstGeom>
        </p:spPr>
      </p:pic>
      <p:sp>
        <p:nvSpPr>
          <p:cNvPr id="7" name="Rectangle 6"/>
          <p:cNvSpPr/>
          <p:nvPr/>
        </p:nvSpPr>
        <p:spPr>
          <a:xfrm>
            <a:off x="256674" y="241971"/>
            <a:ext cx="11726779" cy="3323987"/>
          </a:xfrm>
          <a:prstGeom prst="rect">
            <a:avLst/>
          </a:prstGeom>
        </p:spPr>
        <p:txBody>
          <a:bodyPr wrap="square">
            <a:spAutoFit/>
          </a:bodyPr>
          <a:lstStyle/>
          <a:p>
            <a:r>
              <a:rPr lang="vi-VN" sz="5000" dirty="0">
                <a:solidFill>
                  <a:srgbClr val="C00000"/>
                </a:solidFill>
              </a:rPr>
              <a:t>Bài đọc 1</a:t>
            </a:r>
          </a:p>
          <a:p>
            <a:pPr algn="just"/>
            <a:r>
              <a:rPr lang="vi-VN" sz="5500" b="1" i="1" dirty="0">
                <a:solidFill>
                  <a:srgbClr val="002060"/>
                </a:solidFill>
              </a:rPr>
              <a:t>Vinh quang Đức Chúa sẽ tỏ hiện, và mọi người phàm sẽ cùng được thấy.</a:t>
            </a:r>
          </a:p>
          <a:p>
            <a:r>
              <a:rPr lang="vi-VN" sz="5000" dirty="0">
                <a:solidFill>
                  <a:srgbClr val="C00000"/>
                </a:solidFill>
              </a:rPr>
              <a:t>Bài trích sách ngôn sứ I-sai-a.</a:t>
            </a:r>
          </a:p>
        </p:txBody>
      </p:sp>
    </p:spTree>
    <p:extLst>
      <p:ext uri="{BB962C8B-B14F-4D97-AF65-F5344CB8AC3E}">
        <p14:creationId xmlns:p14="http://schemas.microsoft.com/office/powerpoint/2010/main" val="688255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r>
              <a:rPr lang="en-US" b="0" dirty="0" err="1" smtClean="0">
                <a:solidFill>
                  <a:srgbClr val="003399"/>
                </a:solidFill>
                <a:effectLst/>
                <a:latin typeface="+mj-lt"/>
                <a:cs typeface="Times New Roman" pitchFamily="18" charset="0"/>
              </a:rPr>
              <a:t>Thánh</a:t>
            </a:r>
            <a:r>
              <a:rPr lang="en-US" b="0" dirty="0" smtClean="0">
                <a:solidFill>
                  <a:srgbClr val="003399"/>
                </a:solidFill>
                <a:effectLst/>
                <a:latin typeface="+mj-lt"/>
                <a:cs typeface="Times New Roman" pitchFamily="18" charset="0"/>
              </a:rPr>
              <a:t> </a:t>
            </a:r>
            <a:r>
              <a:rPr lang="en-US" b="0" dirty="0" err="1" smtClean="0">
                <a:solidFill>
                  <a:srgbClr val="003399"/>
                </a:solidFill>
                <a:effectLst/>
                <a:latin typeface="+mj-lt"/>
                <a:cs typeface="Times New Roman" pitchFamily="18" charset="0"/>
              </a:rPr>
              <a:t>Vịnh</a:t>
            </a:r>
            <a:r>
              <a:rPr lang="en-US" b="0" dirty="0" smtClean="0">
                <a:solidFill>
                  <a:srgbClr val="003399"/>
                </a:solidFill>
                <a:effectLst/>
                <a:latin typeface="+mj-lt"/>
                <a:cs typeface="Times New Roman" pitchFamily="18" charset="0"/>
              </a:rPr>
              <a:t> 103</a:t>
            </a:r>
            <a:br>
              <a:rPr lang="en-US" b="0" dirty="0" smtClean="0">
                <a:solidFill>
                  <a:srgbClr val="003399"/>
                </a:solidFill>
                <a:effectLst/>
                <a:latin typeface="+mj-lt"/>
                <a:cs typeface="Times New Roman" pitchFamily="18" charset="0"/>
              </a:rPr>
            </a:br>
            <a:r>
              <a:rPr lang="en-US" b="0" dirty="0" err="1" smtClean="0">
                <a:solidFill>
                  <a:srgbClr val="FF0000"/>
                </a:solidFill>
                <a:effectLst/>
                <a:latin typeface="+mj-lt"/>
                <a:cs typeface="Times New Roman" pitchFamily="18" charset="0"/>
              </a:rPr>
              <a:t>Chúa</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Giêsu</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Chịu</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Phép</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Rửa</a:t>
            </a:r>
            <a:r>
              <a:rPr lang="en-US" b="0" dirty="0" smtClean="0">
                <a:solidFill>
                  <a:srgbClr val="FF0000"/>
                </a:solidFill>
                <a:effectLst/>
                <a:latin typeface="+mj-lt"/>
                <a:cs typeface="Times New Roman" pitchFamily="18" charset="0"/>
              </a:rPr>
              <a:t> </a:t>
            </a:r>
            <a:br>
              <a:rPr lang="en-US" b="0" dirty="0" smtClean="0">
                <a:solidFill>
                  <a:srgbClr val="FF0000"/>
                </a:solidFill>
                <a:effectLst/>
                <a:latin typeface="+mj-lt"/>
                <a:cs typeface="Times New Roman" pitchFamily="18" charset="0"/>
              </a:rPr>
            </a:br>
            <a:r>
              <a:rPr lang="en-US" b="0" dirty="0" err="1" smtClean="0">
                <a:solidFill>
                  <a:srgbClr val="FF0000"/>
                </a:solidFill>
                <a:effectLst/>
                <a:latin typeface="+mj-lt"/>
                <a:cs typeface="Times New Roman" pitchFamily="18" charset="0"/>
              </a:rPr>
              <a:t>Năm</a:t>
            </a:r>
            <a:r>
              <a:rPr lang="en-US" b="0" dirty="0" smtClean="0">
                <a:solidFill>
                  <a:srgbClr val="FF0000"/>
                </a:solidFill>
                <a:effectLst/>
                <a:latin typeface="+mj-lt"/>
                <a:cs typeface="Times New Roman" pitchFamily="18" charset="0"/>
              </a:rPr>
              <a:t> C</a:t>
            </a:r>
            <a:br>
              <a:rPr lang="en-US" b="0" dirty="0" smtClean="0">
                <a:solidFill>
                  <a:srgbClr val="FF0000"/>
                </a:solidFill>
                <a:effectLst/>
                <a:latin typeface="+mj-lt"/>
                <a:cs typeface="Times New Roman" pitchFamily="18" charset="0"/>
              </a:rPr>
            </a:br>
            <a:r>
              <a:rPr lang="en-US" b="0" dirty="0" smtClean="0">
                <a:solidFill>
                  <a:srgbClr val="FF0000"/>
                </a:solidFill>
                <a:effectLst/>
                <a:latin typeface="+mj-lt"/>
                <a:cs typeface="Times New Roman" pitchFamily="18" charset="0"/>
              </a:rPr>
              <a:t>Lm Kim Long</a:t>
            </a:r>
            <a:br>
              <a:rPr lang="en-US" b="0" dirty="0" smtClean="0">
                <a:solidFill>
                  <a:srgbClr val="FF0000"/>
                </a:solidFill>
                <a:effectLst/>
                <a:latin typeface="+mj-lt"/>
                <a:cs typeface="Times New Roman" pitchFamily="18" charset="0"/>
              </a:rPr>
            </a:br>
            <a:r>
              <a:rPr lang="en-US" b="0" dirty="0" smtClean="0">
                <a:solidFill>
                  <a:srgbClr val="FF0000"/>
                </a:solidFill>
                <a:effectLst/>
                <a:latin typeface="+mj-lt"/>
                <a:cs typeface="Times New Roman" pitchFamily="18" charset="0"/>
              </a:rPr>
              <a:t>04 </a:t>
            </a:r>
            <a:r>
              <a:rPr lang="en-US" b="0" dirty="0" err="1" smtClean="0">
                <a:solidFill>
                  <a:srgbClr val="FF0000"/>
                </a:solidFill>
                <a:effectLst/>
                <a:latin typeface="+mj-lt"/>
                <a:cs typeface="Times New Roman" pitchFamily="18" charset="0"/>
              </a:rPr>
              <a:t>Câu</a:t>
            </a:r>
            <a:endParaRPr lang="en-US" b="0" dirty="0">
              <a:solidFill>
                <a:srgbClr val="FF0000"/>
              </a:solidFill>
              <a:effectLst/>
              <a:latin typeface="+mj-lt"/>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9277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en-US" sz="11000" b="1" u="sng" dirty="0" err="1">
                <a:solidFill>
                  <a:srgbClr val="C00000"/>
                </a:solidFill>
                <a:cs typeface="Times New Roman" pitchFamily="18" charset="0"/>
              </a:rPr>
              <a:t>Đk</a:t>
            </a:r>
            <a:r>
              <a:rPr lang="en-US" sz="11000" b="1" u="sng" dirty="0">
                <a:solidFill>
                  <a:srgbClr val="C00000"/>
                </a:solidFill>
                <a:cs typeface="Times New Roman" pitchFamily="18" charset="0"/>
              </a:rPr>
              <a:t>:</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Hồn</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tôi</a:t>
            </a:r>
            <a:r>
              <a:rPr lang="en-US" sz="11000" b="1" dirty="0">
                <a:solidFill>
                  <a:srgbClr val="002060"/>
                </a:solidFill>
                <a:cs typeface="Times New Roman" pitchFamily="18" charset="0"/>
              </a:rPr>
              <a:t> </a:t>
            </a:r>
            <a:r>
              <a:rPr lang="en-US" sz="11000" b="1" dirty="0" err="1" smtClean="0">
                <a:solidFill>
                  <a:srgbClr val="002060"/>
                </a:solidFill>
                <a:cs typeface="Times New Roman" pitchFamily="18" charset="0"/>
              </a:rPr>
              <a:t>hỡi</a:t>
            </a:r>
            <a:r>
              <a:rPr lang="en-US" sz="11000" b="1" dirty="0" smtClean="0">
                <a:solidFill>
                  <a:srgbClr val="002060"/>
                </a:solidFill>
                <a:cs typeface="Times New Roman" pitchFamily="18" charset="0"/>
              </a:rPr>
              <a:t>, </a:t>
            </a:r>
            <a:r>
              <a:rPr lang="en-US" sz="11000" b="1" dirty="0" err="1">
                <a:solidFill>
                  <a:srgbClr val="002060"/>
                </a:solidFill>
                <a:cs typeface="Times New Roman" pitchFamily="18" charset="0"/>
              </a:rPr>
              <a:t>hãy</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chúc</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tụng</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Chúa</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Trời</a:t>
            </a:r>
            <a:r>
              <a:rPr lang="en-US" sz="11000" b="1" dirty="0">
                <a:solidFill>
                  <a:srgbClr val="002060"/>
                </a:solidFill>
                <a:cs typeface="Times New Roman" pitchFamily="18" charset="0"/>
              </a:rPr>
              <a:t>.</a:t>
            </a:r>
          </a:p>
        </p:txBody>
      </p:sp>
    </p:spTree>
    <p:extLst>
      <p:ext uri="{BB962C8B-B14F-4D97-AF65-F5344CB8AC3E}">
        <p14:creationId xmlns:p14="http://schemas.microsoft.com/office/powerpoint/2010/main" val="948857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en-US" sz="8600" b="1" u="sng" dirty="0">
                <a:solidFill>
                  <a:srgbClr val="C00000"/>
                </a:solidFill>
                <a:cs typeface="Times New Roman" pitchFamily="18" charset="0"/>
              </a:rPr>
              <a:t>Tk1:</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Hồn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tôi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hỡi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chúc</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tụng</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Chúa</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đi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lạy</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Thiên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Chúa</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đấng</a:t>
            </a:r>
            <a:r>
              <a:rPr lang="en-US" sz="8600" b="1" dirty="0">
                <a:solidFill>
                  <a:srgbClr val="002060"/>
                </a:solidFill>
                <a:cs typeface="Times New Roman" pitchFamily="18" charset="0"/>
              </a:rPr>
              <a:t> con </a:t>
            </a:r>
            <a:r>
              <a:rPr lang="en-US" sz="8600" b="1" dirty="0" err="1">
                <a:solidFill>
                  <a:srgbClr val="002060"/>
                </a:solidFill>
                <a:cs typeface="Times New Roman" pitchFamily="18" charset="0"/>
              </a:rPr>
              <a:t>thờ</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kính</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Ngài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cao</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cả</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muôn</a:t>
            </a:r>
            <a:r>
              <a:rPr lang="en-US" sz="8600" b="1" dirty="0">
                <a:solidFill>
                  <a:srgbClr val="002060"/>
                </a:solidFill>
                <a:cs typeface="Times New Roman" pitchFamily="18" charset="0"/>
              </a:rPr>
              <a:t> </a:t>
            </a:r>
            <a:r>
              <a:rPr lang="en-US" sz="8600" b="1" dirty="0" err="1" smtClean="0">
                <a:solidFill>
                  <a:srgbClr val="002060"/>
                </a:solidFill>
                <a:cs typeface="Times New Roman" pitchFamily="18" charset="0"/>
              </a:rPr>
              <a:t>trùng</a:t>
            </a:r>
            <a:r>
              <a:rPr lang="en-US" sz="8600" b="1" dirty="0" smtClean="0">
                <a:solidFill>
                  <a:srgbClr val="C00000"/>
                </a:solidFill>
                <a:cs typeface="Times New Roman" pitchFamily="18" charset="0"/>
              </a:rPr>
              <a:t>…</a:t>
            </a:r>
            <a:endParaRPr lang="en-US" sz="8600" b="1" dirty="0">
              <a:solidFill>
                <a:srgbClr val="002060"/>
              </a:solidFill>
              <a:cs typeface="Times New Roman" pitchFamily="18" charset="0"/>
            </a:endParaRPr>
          </a:p>
        </p:txBody>
      </p:sp>
    </p:spTree>
    <p:extLst>
      <p:ext uri="{BB962C8B-B14F-4D97-AF65-F5344CB8AC3E}">
        <p14:creationId xmlns:p14="http://schemas.microsoft.com/office/powerpoint/2010/main" val="10025234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en-US" sz="8600" b="1" dirty="0" smtClean="0">
                <a:solidFill>
                  <a:srgbClr val="C00000"/>
                </a:solidFill>
                <a:cs typeface="Times New Roman" pitchFamily="18" charset="0"/>
              </a:rPr>
              <a:t>…</a:t>
            </a:r>
            <a:r>
              <a:rPr lang="en-US" sz="8600" b="1" dirty="0" smtClean="0">
                <a:solidFill>
                  <a:srgbClr val="002060"/>
                </a:solidFill>
                <a:cs typeface="Times New Roman" pitchFamily="18" charset="0"/>
              </a:rPr>
              <a:t> </a:t>
            </a:r>
            <a:r>
              <a:rPr lang="en-US" sz="8600" b="1" dirty="0" err="1">
                <a:solidFill>
                  <a:srgbClr val="002060"/>
                </a:solidFill>
                <a:cs typeface="Times New Roman" pitchFamily="18" charset="0"/>
              </a:rPr>
              <a:t>Áo</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Ngài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mặc</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toàn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oai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phong</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lẫm</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liệt</a:t>
            </a:r>
            <a:r>
              <a:rPr lang="en-US" sz="8600" b="1" dirty="0">
                <a:solidFill>
                  <a:srgbClr val="002060"/>
                </a:solidFill>
                <a:cs typeface="Times New Roman" pitchFamily="18" charset="0"/>
              </a:rPr>
              <a:t>, </a:t>
            </a:r>
            <a:r>
              <a:rPr lang="en-US" sz="8600" b="1" dirty="0" err="1" smtClean="0">
                <a:solidFill>
                  <a:srgbClr val="002060"/>
                </a:solidFill>
                <a:cs typeface="Times New Roman" pitchFamily="18" charset="0"/>
              </a:rPr>
              <a:t>cẩm</a:t>
            </a:r>
            <a:r>
              <a:rPr lang="en-US" sz="8600" b="1" dirty="0" smtClean="0">
                <a:solidFill>
                  <a:srgbClr val="002060"/>
                </a:solidFill>
                <a:cs typeface="Times New Roman" pitchFamily="18" charset="0"/>
              </a:rPr>
              <a:t> </a:t>
            </a:r>
            <a:r>
              <a:rPr lang="en-US" sz="8600" b="1" dirty="0" err="1">
                <a:solidFill>
                  <a:srgbClr val="002060"/>
                </a:solidFill>
                <a:cs typeface="Times New Roman" pitchFamily="18" charset="0"/>
              </a:rPr>
              <a:t>bào</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Ngài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khoác</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muôn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vạn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ánh</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hào</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quang</a:t>
            </a:r>
            <a:r>
              <a:rPr lang="en-US" sz="8600" b="1" dirty="0">
                <a:solidFill>
                  <a:srgbClr val="002060"/>
                </a:solidFill>
                <a:cs typeface="Times New Roman" pitchFamily="18" charset="0"/>
              </a:rPr>
              <a:t>.</a:t>
            </a:r>
          </a:p>
        </p:txBody>
      </p:sp>
    </p:spTree>
    <p:extLst>
      <p:ext uri="{BB962C8B-B14F-4D97-AF65-F5344CB8AC3E}">
        <p14:creationId xmlns:p14="http://schemas.microsoft.com/office/powerpoint/2010/main" val="2678356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en-US" sz="11000" b="1" u="sng" dirty="0" err="1">
                <a:solidFill>
                  <a:srgbClr val="C00000"/>
                </a:solidFill>
                <a:cs typeface="Times New Roman" pitchFamily="18" charset="0"/>
              </a:rPr>
              <a:t>Đk</a:t>
            </a:r>
            <a:r>
              <a:rPr lang="en-US" sz="11000" b="1" u="sng" dirty="0">
                <a:solidFill>
                  <a:srgbClr val="C00000"/>
                </a:solidFill>
                <a:cs typeface="Times New Roman" pitchFamily="18" charset="0"/>
              </a:rPr>
              <a:t>:</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Hồn</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tôi</a:t>
            </a:r>
            <a:r>
              <a:rPr lang="en-US" sz="11000" b="1" dirty="0">
                <a:solidFill>
                  <a:srgbClr val="002060"/>
                </a:solidFill>
                <a:cs typeface="Times New Roman" pitchFamily="18" charset="0"/>
              </a:rPr>
              <a:t> </a:t>
            </a:r>
            <a:r>
              <a:rPr lang="en-US" sz="11000" b="1" dirty="0" err="1" smtClean="0">
                <a:solidFill>
                  <a:srgbClr val="002060"/>
                </a:solidFill>
                <a:cs typeface="Times New Roman" pitchFamily="18" charset="0"/>
              </a:rPr>
              <a:t>hỡi</a:t>
            </a:r>
            <a:r>
              <a:rPr lang="en-US" sz="11000" b="1" dirty="0" smtClean="0">
                <a:solidFill>
                  <a:srgbClr val="002060"/>
                </a:solidFill>
                <a:cs typeface="Times New Roman" pitchFamily="18" charset="0"/>
              </a:rPr>
              <a:t>, </a:t>
            </a:r>
            <a:r>
              <a:rPr lang="en-US" sz="11000" b="1" dirty="0" err="1">
                <a:solidFill>
                  <a:srgbClr val="002060"/>
                </a:solidFill>
                <a:cs typeface="Times New Roman" pitchFamily="18" charset="0"/>
              </a:rPr>
              <a:t>hãy</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chúc</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tụng</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Chúa</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Trời</a:t>
            </a:r>
            <a:r>
              <a:rPr lang="en-US" sz="11000" b="1" dirty="0">
                <a:solidFill>
                  <a:srgbClr val="002060"/>
                </a:solidFill>
                <a:cs typeface="Times New Roman" pitchFamily="18" charset="0"/>
              </a:rPr>
              <a:t>.</a:t>
            </a:r>
          </a:p>
        </p:txBody>
      </p:sp>
    </p:spTree>
    <p:extLst>
      <p:ext uri="{BB962C8B-B14F-4D97-AF65-F5344CB8AC3E}">
        <p14:creationId xmlns:p14="http://schemas.microsoft.com/office/powerpoint/2010/main" val="3364969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en-US" sz="11000" b="1" u="sng" dirty="0" err="1">
                <a:solidFill>
                  <a:srgbClr val="C00000"/>
                </a:solidFill>
                <a:cs typeface="Times New Roman" pitchFamily="18" charset="0"/>
              </a:rPr>
              <a:t>Đk</a:t>
            </a:r>
            <a:r>
              <a:rPr lang="en-US" sz="11000" b="1" u="sng" dirty="0">
                <a:solidFill>
                  <a:srgbClr val="C00000"/>
                </a:solidFill>
                <a:cs typeface="Times New Roman" pitchFamily="18" charset="0"/>
              </a:rPr>
              <a:t>:</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Hồn</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tôi</a:t>
            </a:r>
            <a:r>
              <a:rPr lang="en-US" sz="11000" b="1" dirty="0">
                <a:solidFill>
                  <a:srgbClr val="002060"/>
                </a:solidFill>
                <a:cs typeface="Times New Roman" pitchFamily="18" charset="0"/>
              </a:rPr>
              <a:t> </a:t>
            </a:r>
            <a:r>
              <a:rPr lang="en-US" sz="11000" b="1" dirty="0" err="1" smtClean="0">
                <a:solidFill>
                  <a:srgbClr val="002060"/>
                </a:solidFill>
                <a:cs typeface="Times New Roman" pitchFamily="18" charset="0"/>
              </a:rPr>
              <a:t>hỡi</a:t>
            </a:r>
            <a:r>
              <a:rPr lang="en-US" sz="11000" b="1" dirty="0" smtClean="0">
                <a:solidFill>
                  <a:srgbClr val="002060"/>
                </a:solidFill>
                <a:cs typeface="Times New Roman" pitchFamily="18" charset="0"/>
              </a:rPr>
              <a:t>, </a:t>
            </a:r>
            <a:r>
              <a:rPr lang="en-US" sz="11000" b="1" dirty="0" err="1">
                <a:solidFill>
                  <a:srgbClr val="002060"/>
                </a:solidFill>
                <a:cs typeface="Times New Roman" pitchFamily="18" charset="0"/>
              </a:rPr>
              <a:t>hãy</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chúc</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tụng</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Chúa</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Trời</a:t>
            </a:r>
            <a:r>
              <a:rPr lang="en-US" sz="11000" b="1" dirty="0">
                <a:solidFill>
                  <a:srgbClr val="002060"/>
                </a:solidFill>
                <a:cs typeface="Times New Roman" pitchFamily="18" charset="0"/>
              </a:rPr>
              <a:t>.</a:t>
            </a:r>
          </a:p>
        </p:txBody>
      </p:sp>
    </p:spTree>
    <p:extLst>
      <p:ext uri="{BB962C8B-B14F-4D97-AF65-F5344CB8AC3E}">
        <p14:creationId xmlns:p14="http://schemas.microsoft.com/office/powerpoint/2010/main" val="30757284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10000"/>
              </a:lnSpc>
            </a:pPr>
            <a:r>
              <a:rPr lang="en-US" sz="8600" b="1" u="sng" dirty="0">
                <a:solidFill>
                  <a:srgbClr val="C00000"/>
                </a:solidFill>
                <a:cs typeface="Times New Roman" pitchFamily="18" charset="0"/>
              </a:rPr>
              <a:t>Tk2:</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Kỳ</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công</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Chúa</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quá</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nhiều</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Chúa</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ơi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thật</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phong</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phú</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với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muôn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màu</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sắc</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đầy</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ắp</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dương</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gian</a:t>
            </a:r>
            <a:r>
              <a:rPr lang="en-US" sz="8600" b="1" dirty="0">
                <a:solidFill>
                  <a:srgbClr val="002060"/>
                </a:solidFill>
                <a:cs typeface="Times New Roman" pitchFamily="18" charset="0"/>
              </a:rPr>
              <a:t> </a:t>
            </a:r>
            <a:r>
              <a:rPr lang="en-US" sz="8600" b="1" dirty="0" err="1" smtClean="0">
                <a:solidFill>
                  <a:srgbClr val="002060"/>
                </a:solidFill>
                <a:cs typeface="Times New Roman" pitchFamily="18" charset="0"/>
              </a:rPr>
              <a:t>này</a:t>
            </a:r>
            <a:r>
              <a:rPr lang="en-US" sz="8600" b="1" dirty="0" smtClean="0">
                <a:solidFill>
                  <a:srgbClr val="C00000"/>
                </a:solidFill>
                <a:cs typeface="Times New Roman" pitchFamily="18" charset="0"/>
              </a:rPr>
              <a:t>…</a:t>
            </a:r>
            <a:endParaRPr lang="en-US" sz="8600" b="1" dirty="0">
              <a:solidFill>
                <a:srgbClr val="002060"/>
              </a:solidFill>
              <a:cs typeface="Times New Roman" pitchFamily="18" charset="0"/>
            </a:endParaRPr>
          </a:p>
        </p:txBody>
      </p:sp>
    </p:spTree>
    <p:extLst>
      <p:ext uri="{BB962C8B-B14F-4D97-AF65-F5344CB8AC3E}">
        <p14:creationId xmlns:p14="http://schemas.microsoft.com/office/powerpoint/2010/main" val="3580170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10000"/>
              </a:lnSpc>
            </a:pPr>
            <a:r>
              <a:rPr lang="en-US" sz="9000" b="1" dirty="0" smtClean="0">
                <a:solidFill>
                  <a:srgbClr val="C00000"/>
                </a:solidFill>
                <a:cs typeface="Times New Roman" pitchFamily="18" charset="0"/>
              </a:rPr>
              <a:t>…</a:t>
            </a:r>
            <a:r>
              <a:rPr lang="en-US" sz="9000" b="1" dirty="0" err="1" smtClean="0">
                <a:solidFill>
                  <a:srgbClr val="002060"/>
                </a:solidFill>
                <a:cs typeface="Times New Roman" pitchFamily="18" charset="0"/>
              </a:rPr>
              <a:t>Với</a:t>
            </a:r>
            <a:r>
              <a:rPr lang="en-US" sz="9000" b="1" dirty="0" smtClean="0">
                <a:solidFill>
                  <a:srgbClr val="002060"/>
                </a:solidFill>
                <a:cs typeface="Times New Roman" pitchFamily="18" charset="0"/>
              </a:rPr>
              <a:t> </a:t>
            </a:r>
            <a:r>
              <a:rPr lang="en-US" sz="9000" b="1" dirty="0" err="1">
                <a:solidFill>
                  <a:srgbClr val="002060"/>
                </a:solidFill>
                <a:cs typeface="Times New Roman" pitchFamily="18" charset="0"/>
              </a:rPr>
              <a:t>vạn</a:t>
            </a:r>
            <a:r>
              <a:rPr lang="en-US" sz="9000" b="1" dirty="0">
                <a:solidFill>
                  <a:srgbClr val="002060"/>
                </a:solidFill>
                <a:cs typeface="Times New Roman" pitchFamily="18" charset="0"/>
              </a:rPr>
              <a:t> </a:t>
            </a:r>
            <a:r>
              <a:rPr lang="en-US" sz="9000" b="1" dirty="0" err="1">
                <a:solidFill>
                  <a:srgbClr val="002060"/>
                </a:solidFill>
                <a:cs typeface="Times New Roman" pitchFamily="18" charset="0"/>
              </a:rPr>
              <a:t>vật</a:t>
            </a:r>
            <a:r>
              <a:rPr lang="en-US" sz="9000" b="1" dirty="0">
                <a:solidFill>
                  <a:srgbClr val="002060"/>
                </a:solidFill>
                <a:cs typeface="Times New Roman" pitchFamily="18" charset="0"/>
              </a:rPr>
              <a:t> </a:t>
            </a:r>
            <a:r>
              <a:rPr lang="en-US" sz="9000" b="1" dirty="0" err="1">
                <a:solidFill>
                  <a:srgbClr val="002060"/>
                </a:solidFill>
                <a:cs typeface="Times New Roman" pitchFamily="18" charset="0"/>
              </a:rPr>
              <a:t>Ngài</a:t>
            </a:r>
            <a:r>
              <a:rPr lang="en-US" sz="9000" b="1" dirty="0">
                <a:solidFill>
                  <a:srgbClr val="002060"/>
                </a:solidFill>
                <a:cs typeface="Times New Roman" pitchFamily="18" charset="0"/>
              </a:rPr>
              <a:t> </a:t>
            </a:r>
            <a:r>
              <a:rPr lang="en-US" sz="9000" b="1" dirty="0" err="1">
                <a:solidFill>
                  <a:srgbClr val="002060"/>
                </a:solidFill>
                <a:cs typeface="Times New Roman" pitchFamily="18" charset="0"/>
              </a:rPr>
              <a:t>khôn</a:t>
            </a:r>
            <a:r>
              <a:rPr lang="en-US" sz="9000" b="1" dirty="0">
                <a:solidFill>
                  <a:srgbClr val="002060"/>
                </a:solidFill>
                <a:cs typeface="Times New Roman" pitchFamily="18" charset="0"/>
              </a:rPr>
              <a:t> </a:t>
            </a:r>
            <a:r>
              <a:rPr lang="en-US" sz="9000" b="1" dirty="0" err="1">
                <a:solidFill>
                  <a:srgbClr val="002060"/>
                </a:solidFill>
                <a:cs typeface="Times New Roman" pitchFamily="18" charset="0"/>
              </a:rPr>
              <a:t>ngoan</a:t>
            </a:r>
            <a:r>
              <a:rPr lang="en-US" sz="9000" b="1" dirty="0">
                <a:solidFill>
                  <a:srgbClr val="002060"/>
                </a:solidFill>
                <a:cs typeface="Times New Roman" pitchFamily="18" charset="0"/>
              </a:rPr>
              <a:t> </a:t>
            </a:r>
            <a:r>
              <a:rPr lang="en-US" sz="9000" b="1" dirty="0" err="1">
                <a:solidFill>
                  <a:srgbClr val="002060"/>
                </a:solidFill>
                <a:cs typeface="Times New Roman" pitchFamily="18" charset="0"/>
              </a:rPr>
              <a:t>tác</a:t>
            </a:r>
            <a:r>
              <a:rPr lang="en-US" sz="9000" b="1" dirty="0">
                <a:solidFill>
                  <a:srgbClr val="002060"/>
                </a:solidFill>
                <a:cs typeface="Times New Roman" pitchFamily="18" charset="0"/>
              </a:rPr>
              <a:t> </a:t>
            </a:r>
            <a:r>
              <a:rPr lang="en-US" sz="9000" b="1" dirty="0" err="1">
                <a:solidFill>
                  <a:srgbClr val="002060"/>
                </a:solidFill>
                <a:cs typeface="Times New Roman" pitchFamily="18" charset="0"/>
              </a:rPr>
              <a:t>thành</a:t>
            </a:r>
            <a:r>
              <a:rPr lang="en-US" sz="9000" b="1" dirty="0">
                <a:solidFill>
                  <a:srgbClr val="002060"/>
                </a:solidFill>
                <a:cs typeface="Times New Roman" pitchFamily="18" charset="0"/>
              </a:rPr>
              <a:t>, </a:t>
            </a:r>
            <a:r>
              <a:rPr lang="en-US" sz="9000" b="1" dirty="0" err="1">
                <a:solidFill>
                  <a:srgbClr val="002060"/>
                </a:solidFill>
                <a:cs typeface="Times New Roman" pitchFamily="18" charset="0"/>
              </a:rPr>
              <a:t>linh</a:t>
            </a:r>
            <a:r>
              <a:rPr lang="en-US" sz="9000" b="1" dirty="0">
                <a:solidFill>
                  <a:srgbClr val="002060"/>
                </a:solidFill>
                <a:cs typeface="Times New Roman" pitchFamily="18" charset="0"/>
              </a:rPr>
              <a:t> </a:t>
            </a:r>
            <a:r>
              <a:rPr lang="en-US" sz="9000" b="1" dirty="0" err="1">
                <a:solidFill>
                  <a:srgbClr val="002060"/>
                </a:solidFill>
                <a:cs typeface="Times New Roman" pitchFamily="18" charset="0"/>
              </a:rPr>
              <a:t>hồn</a:t>
            </a:r>
            <a:r>
              <a:rPr lang="en-US" sz="9000" b="1" dirty="0">
                <a:solidFill>
                  <a:srgbClr val="002060"/>
                </a:solidFill>
                <a:cs typeface="Times New Roman" pitchFamily="18" charset="0"/>
              </a:rPr>
              <a:t> </a:t>
            </a:r>
            <a:r>
              <a:rPr lang="en-US" sz="9000" b="1" dirty="0" err="1">
                <a:solidFill>
                  <a:srgbClr val="002060"/>
                </a:solidFill>
                <a:cs typeface="Times New Roman" pitchFamily="18" charset="0"/>
              </a:rPr>
              <a:t>tôi</a:t>
            </a:r>
            <a:r>
              <a:rPr lang="en-US" sz="9000" b="1" dirty="0">
                <a:solidFill>
                  <a:srgbClr val="002060"/>
                </a:solidFill>
                <a:cs typeface="Times New Roman" pitchFamily="18" charset="0"/>
              </a:rPr>
              <a:t> </a:t>
            </a:r>
            <a:r>
              <a:rPr lang="en-US" sz="9000" b="1" dirty="0" err="1">
                <a:solidFill>
                  <a:srgbClr val="002060"/>
                </a:solidFill>
                <a:cs typeface="Times New Roman" pitchFamily="18" charset="0"/>
              </a:rPr>
              <a:t>hỡi</a:t>
            </a:r>
            <a:r>
              <a:rPr lang="en-US" sz="9000" b="1" dirty="0">
                <a:solidFill>
                  <a:srgbClr val="002060"/>
                </a:solidFill>
                <a:cs typeface="Times New Roman" pitchFamily="18" charset="0"/>
              </a:rPr>
              <a:t>, ca </a:t>
            </a:r>
            <a:r>
              <a:rPr lang="en-US" sz="9000" b="1" dirty="0" err="1">
                <a:solidFill>
                  <a:srgbClr val="002060"/>
                </a:solidFill>
                <a:cs typeface="Times New Roman" pitchFamily="18" charset="0"/>
              </a:rPr>
              <a:t>tụng</a:t>
            </a:r>
            <a:r>
              <a:rPr lang="en-US" sz="9000" b="1" dirty="0">
                <a:solidFill>
                  <a:srgbClr val="002060"/>
                </a:solidFill>
                <a:cs typeface="Times New Roman" pitchFamily="18" charset="0"/>
              </a:rPr>
              <a:t> </a:t>
            </a:r>
            <a:r>
              <a:rPr lang="en-US" sz="9000" b="1" dirty="0" err="1">
                <a:solidFill>
                  <a:srgbClr val="002060"/>
                </a:solidFill>
                <a:cs typeface="Times New Roman" pitchFamily="18" charset="0"/>
              </a:rPr>
              <a:t>Chúa</a:t>
            </a:r>
            <a:r>
              <a:rPr lang="en-US" sz="9000" b="1" dirty="0">
                <a:solidFill>
                  <a:srgbClr val="002060"/>
                </a:solidFill>
                <a:cs typeface="Times New Roman" pitchFamily="18" charset="0"/>
              </a:rPr>
              <a:t> </a:t>
            </a:r>
            <a:r>
              <a:rPr lang="en-US" sz="9000" b="1" dirty="0" err="1">
                <a:solidFill>
                  <a:srgbClr val="002060"/>
                </a:solidFill>
                <a:cs typeface="Times New Roman" pitchFamily="18" charset="0"/>
              </a:rPr>
              <a:t>trời</a:t>
            </a:r>
            <a:r>
              <a:rPr lang="en-US" sz="9000" b="1" dirty="0">
                <a:solidFill>
                  <a:srgbClr val="002060"/>
                </a:solidFill>
                <a:cs typeface="Times New Roman" pitchFamily="18" charset="0"/>
              </a:rPr>
              <a:t> </a:t>
            </a:r>
            <a:r>
              <a:rPr lang="en-US" sz="9000" b="1" dirty="0" err="1">
                <a:solidFill>
                  <a:srgbClr val="002060"/>
                </a:solidFill>
                <a:cs typeface="Times New Roman" pitchFamily="18" charset="0"/>
              </a:rPr>
              <a:t>đi</a:t>
            </a:r>
            <a:r>
              <a:rPr lang="en-US" sz="9000" b="1" dirty="0">
                <a:solidFill>
                  <a:srgbClr val="002060"/>
                </a:solidFill>
                <a:cs typeface="Times New Roman" pitchFamily="18" charset="0"/>
              </a:rPr>
              <a:t>.</a:t>
            </a:r>
          </a:p>
        </p:txBody>
      </p:sp>
    </p:spTree>
    <p:extLst>
      <p:ext uri="{BB962C8B-B14F-4D97-AF65-F5344CB8AC3E}">
        <p14:creationId xmlns:p14="http://schemas.microsoft.com/office/powerpoint/2010/main" val="732713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en-US" sz="11000" b="1" u="sng" dirty="0" err="1">
                <a:solidFill>
                  <a:srgbClr val="C00000"/>
                </a:solidFill>
                <a:cs typeface="Times New Roman" pitchFamily="18" charset="0"/>
              </a:rPr>
              <a:t>Đk</a:t>
            </a:r>
            <a:r>
              <a:rPr lang="en-US" sz="11000" b="1" u="sng" dirty="0">
                <a:solidFill>
                  <a:srgbClr val="C00000"/>
                </a:solidFill>
                <a:cs typeface="Times New Roman" pitchFamily="18" charset="0"/>
              </a:rPr>
              <a:t>:</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Hồn</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tôi</a:t>
            </a:r>
            <a:r>
              <a:rPr lang="en-US" sz="11000" b="1" dirty="0">
                <a:solidFill>
                  <a:srgbClr val="002060"/>
                </a:solidFill>
                <a:cs typeface="Times New Roman" pitchFamily="18" charset="0"/>
              </a:rPr>
              <a:t> </a:t>
            </a:r>
            <a:r>
              <a:rPr lang="en-US" sz="11000" b="1" dirty="0" err="1" smtClean="0">
                <a:solidFill>
                  <a:srgbClr val="002060"/>
                </a:solidFill>
                <a:cs typeface="Times New Roman" pitchFamily="18" charset="0"/>
              </a:rPr>
              <a:t>hỡi</a:t>
            </a:r>
            <a:r>
              <a:rPr lang="en-US" sz="11000" b="1" dirty="0" smtClean="0">
                <a:solidFill>
                  <a:srgbClr val="002060"/>
                </a:solidFill>
                <a:cs typeface="Times New Roman" pitchFamily="18" charset="0"/>
              </a:rPr>
              <a:t>, </a:t>
            </a:r>
            <a:r>
              <a:rPr lang="en-US" sz="11000" b="1" dirty="0" err="1">
                <a:solidFill>
                  <a:srgbClr val="002060"/>
                </a:solidFill>
                <a:cs typeface="Times New Roman" pitchFamily="18" charset="0"/>
              </a:rPr>
              <a:t>hãy</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chúc</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tụng</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Chúa</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Trời</a:t>
            </a:r>
            <a:r>
              <a:rPr lang="en-US" sz="11000" b="1" dirty="0">
                <a:solidFill>
                  <a:srgbClr val="002060"/>
                </a:solidFill>
                <a:cs typeface="Times New Roman" pitchFamily="18" charset="0"/>
              </a:rPr>
              <a:t>.</a:t>
            </a:r>
          </a:p>
        </p:txBody>
      </p:sp>
    </p:spTree>
    <p:extLst>
      <p:ext uri="{BB962C8B-B14F-4D97-AF65-F5344CB8AC3E}">
        <p14:creationId xmlns:p14="http://schemas.microsoft.com/office/powerpoint/2010/main" val="180683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10000"/>
              </a:lnSpc>
            </a:pPr>
            <a:r>
              <a:rPr lang="en-US" sz="8600" b="1" u="sng" dirty="0">
                <a:solidFill>
                  <a:srgbClr val="C00000"/>
                </a:solidFill>
                <a:cs typeface="Times New Roman" pitchFamily="18" charset="0"/>
              </a:rPr>
              <a:t>Tk3:</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Kìa</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muôn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thú</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ngước</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nhìn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Chúa</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luôn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đợi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trông</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Chúa</a:t>
            </a:r>
            <a:r>
              <a:rPr lang="en-US" sz="8600" b="1" dirty="0">
                <a:solidFill>
                  <a:srgbClr val="002060"/>
                </a:solidFill>
                <a:cs typeface="Times New Roman" pitchFamily="18" charset="0"/>
              </a:rPr>
              <a:t> </a:t>
            </a:r>
            <a:r>
              <a:rPr lang="en-US" sz="8600" b="1" dirty="0" err="1" smtClean="0">
                <a:solidFill>
                  <a:srgbClr val="002060"/>
                </a:solidFill>
                <a:cs typeface="Times New Roman" pitchFamily="18" charset="0"/>
              </a:rPr>
              <a:t>dủ</a:t>
            </a:r>
            <a:r>
              <a:rPr lang="en-US" sz="8600" b="1" dirty="0" smtClean="0">
                <a:solidFill>
                  <a:srgbClr val="002060"/>
                </a:solidFill>
                <a:cs typeface="Times New Roman" pitchFamily="18" charset="0"/>
              </a:rPr>
              <a:t> </a:t>
            </a:r>
            <a:r>
              <a:rPr lang="en-US" sz="8600" b="1" dirty="0" err="1">
                <a:solidFill>
                  <a:srgbClr val="002060"/>
                </a:solidFill>
                <a:cs typeface="Times New Roman" pitchFamily="18" charset="0"/>
              </a:rPr>
              <a:t>thương</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nhìn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đến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dọn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bữa</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cho</a:t>
            </a:r>
            <a:r>
              <a:rPr lang="en-US" sz="8600" b="1" dirty="0">
                <a:solidFill>
                  <a:srgbClr val="002060"/>
                </a:solidFill>
                <a:cs typeface="Times New Roman" pitchFamily="18" charset="0"/>
              </a:rPr>
              <a:t> no </a:t>
            </a:r>
            <a:r>
              <a:rPr lang="en-US" sz="8600" b="1" dirty="0" err="1" smtClean="0">
                <a:solidFill>
                  <a:srgbClr val="002060"/>
                </a:solidFill>
                <a:cs typeface="Times New Roman" pitchFamily="18" charset="0"/>
              </a:rPr>
              <a:t>lòng</a:t>
            </a:r>
            <a:r>
              <a:rPr lang="en-US" sz="8600" b="1" dirty="0" smtClean="0">
                <a:solidFill>
                  <a:srgbClr val="C00000"/>
                </a:solidFill>
                <a:cs typeface="Times New Roman" pitchFamily="18" charset="0"/>
              </a:rPr>
              <a:t>…</a:t>
            </a:r>
            <a:endParaRPr lang="en-US" sz="8600" b="1" dirty="0">
              <a:solidFill>
                <a:srgbClr val="002060"/>
              </a:solidFill>
              <a:cs typeface="Times New Roman" pitchFamily="18" charset="0"/>
            </a:endParaRPr>
          </a:p>
        </p:txBody>
      </p:sp>
    </p:spTree>
    <p:extLst>
      <p:ext uri="{BB962C8B-B14F-4D97-AF65-F5344CB8AC3E}">
        <p14:creationId xmlns:p14="http://schemas.microsoft.com/office/powerpoint/2010/main" val="4202946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10000"/>
              </a:lnSpc>
            </a:pPr>
            <a:r>
              <a:rPr lang="en-US" sz="8600" b="1" dirty="0" smtClean="0">
                <a:solidFill>
                  <a:srgbClr val="C00000"/>
                </a:solidFill>
                <a:cs typeface="Times New Roman" pitchFamily="18" charset="0"/>
              </a:rPr>
              <a:t>…</a:t>
            </a:r>
            <a:r>
              <a:rPr lang="en-US" sz="8600" b="1" dirty="0" smtClean="0">
                <a:solidFill>
                  <a:srgbClr val="002060"/>
                </a:solidFill>
                <a:cs typeface="Times New Roman" pitchFamily="18" charset="0"/>
              </a:rPr>
              <a:t> </a:t>
            </a:r>
            <a:r>
              <a:rPr lang="en-US" sz="8600" b="1" dirty="0" err="1">
                <a:solidFill>
                  <a:srgbClr val="002060"/>
                </a:solidFill>
                <a:cs typeface="Times New Roman" pitchFamily="18" charset="0"/>
              </a:rPr>
              <a:t>Chúng</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vội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vàng</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lượm</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ngay</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khi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Chúa</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tặng</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thỏa</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lòng</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vì</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những</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ân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lộc</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Chúa</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rộng</a:t>
            </a:r>
            <a:r>
              <a:rPr lang="en-US" sz="8600" b="1" dirty="0">
                <a:solidFill>
                  <a:srgbClr val="002060"/>
                </a:solidFill>
                <a:cs typeface="Times New Roman" pitchFamily="18" charset="0"/>
              </a:rPr>
              <a:t> ban.</a:t>
            </a:r>
          </a:p>
        </p:txBody>
      </p:sp>
    </p:spTree>
    <p:extLst>
      <p:ext uri="{BB962C8B-B14F-4D97-AF65-F5344CB8AC3E}">
        <p14:creationId xmlns:p14="http://schemas.microsoft.com/office/powerpoint/2010/main" val="3114811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en-US" sz="11000" b="1" u="sng" dirty="0" err="1">
                <a:solidFill>
                  <a:srgbClr val="C00000"/>
                </a:solidFill>
                <a:cs typeface="Times New Roman" pitchFamily="18" charset="0"/>
              </a:rPr>
              <a:t>Đk</a:t>
            </a:r>
            <a:r>
              <a:rPr lang="en-US" sz="11000" b="1" u="sng" dirty="0">
                <a:solidFill>
                  <a:srgbClr val="C00000"/>
                </a:solidFill>
                <a:cs typeface="Times New Roman" pitchFamily="18" charset="0"/>
              </a:rPr>
              <a:t>:</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Hồn</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tôi</a:t>
            </a:r>
            <a:r>
              <a:rPr lang="en-US" sz="11000" b="1" dirty="0">
                <a:solidFill>
                  <a:srgbClr val="002060"/>
                </a:solidFill>
                <a:cs typeface="Times New Roman" pitchFamily="18" charset="0"/>
              </a:rPr>
              <a:t> </a:t>
            </a:r>
            <a:r>
              <a:rPr lang="en-US" sz="11000" b="1" dirty="0" err="1" smtClean="0">
                <a:solidFill>
                  <a:srgbClr val="002060"/>
                </a:solidFill>
                <a:cs typeface="Times New Roman" pitchFamily="18" charset="0"/>
              </a:rPr>
              <a:t>hỡi</a:t>
            </a:r>
            <a:r>
              <a:rPr lang="en-US" sz="11000" b="1" dirty="0" smtClean="0">
                <a:solidFill>
                  <a:srgbClr val="002060"/>
                </a:solidFill>
                <a:cs typeface="Times New Roman" pitchFamily="18" charset="0"/>
              </a:rPr>
              <a:t>, </a:t>
            </a:r>
            <a:r>
              <a:rPr lang="en-US" sz="11000" b="1" dirty="0" err="1">
                <a:solidFill>
                  <a:srgbClr val="002060"/>
                </a:solidFill>
                <a:cs typeface="Times New Roman" pitchFamily="18" charset="0"/>
              </a:rPr>
              <a:t>hãy</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chúc</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tụng</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Chúa</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Trời</a:t>
            </a:r>
            <a:r>
              <a:rPr lang="en-US" sz="11000" b="1" dirty="0">
                <a:solidFill>
                  <a:srgbClr val="002060"/>
                </a:solidFill>
                <a:cs typeface="Times New Roman" pitchFamily="18" charset="0"/>
              </a:rPr>
              <a:t>.</a:t>
            </a:r>
          </a:p>
        </p:txBody>
      </p:sp>
    </p:spTree>
    <p:extLst>
      <p:ext uri="{BB962C8B-B14F-4D97-AF65-F5344CB8AC3E}">
        <p14:creationId xmlns:p14="http://schemas.microsoft.com/office/powerpoint/2010/main" val="62528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10000"/>
              </a:lnSpc>
            </a:pPr>
            <a:r>
              <a:rPr lang="en-US" sz="8600" b="1" u="sng" dirty="0">
                <a:solidFill>
                  <a:srgbClr val="C00000"/>
                </a:solidFill>
                <a:cs typeface="Times New Roman" pitchFamily="18" charset="0"/>
              </a:rPr>
              <a:t>Tk4:</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Vừa</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khi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Chúa</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rút</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lại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khí</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thiêng</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là</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thân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chúng</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trở</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lui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bụi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cát</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vì</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tắt</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hơi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thở</a:t>
            </a:r>
            <a:r>
              <a:rPr lang="en-US" sz="8600" b="1" dirty="0">
                <a:solidFill>
                  <a:srgbClr val="002060"/>
                </a:solidFill>
                <a:cs typeface="Times New Roman" pitchFamily="18" charset="0"/>
              </a:rPr>
              <a:t> </a:t>
            </a:r>
            <a:r>
              <a:rPr lang="en-US" sz="8600" b="1" dirty="0" err="1" smtClean="0">
                <a:solidFill>
                  <a:srgbClr val="002060"/>
                </a:solidFill>
                <a:cs typeface="Times New Roman" pitchFamily="18" charset="0"/>
              </a:rPr>
              <a:t>rồi</a:t>
            </a:r>
            <a:r>
              <a:rPr lang="en-US" sz="8600" b="1" dirty="0" smtClean="0">
                <a:solidFill>
                  <a:srgbClr val="C00000"/>
                </a:solidFill>
                <a:cs typeface="Times New Roman" pitchFamily="18" charset="0"/>
              </a:rPr>
              <a:t>…</a:t>
            </a:r>
            <a:endParaRPr lang="en-US" sz="8600" b="1" dirty="0">
              <a:solidFill>
                <a:srgbClr val="002060"/>
              </a:solidFill>
              <a:cs typeface="Times New Roman" pitchFamily="18" charset="0"/>
            </a:endParaRPr>
          </a:p>
        </p:txBody>
      </p:sp>
    </p:spTree>
    <p:extLst>
      <p:ext uri="{BB962C8B-B14F-4D97-AF65-F5344CB8AC3E}">
        <p14:creationId xmlns:p14="http://schemas.microsoft.com/office/powerpoint/2010/main" val="3670172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10000"/>
              </a:lnSpc>
            </a:pPr>
            <a:r>
              <a:rPr lang="en-US" sz="8600" b="1" dirty="0" smtClean="0">
                <a:solidFill>
                  <a:srgbClr val="C00000"/>
                </a:solidFill>
                <a:cs typeface="Times New Roman" pitchFamily="18" charset="0"/>
              </a:rPr>
              <a:t>…</a:t>
            </a:r>
            <a:r>
              <a:rPr lang="en-US" sz="8600" b="1" dirty="0" smtClean="0">
                <a:solidFill>
                  <a:srgbClr val="002060"/>
                </a:solidFill>
                <a:cs typeface="Times New Roman" pitchFamily="18" charset="0"/>
              </a:rPr>
              <a:t> </a:t>
            </a:r>
            <a:r>
              <a:rPr lang="en-US" sz="8600" b="1" dirty="0" err="1">
                <a:solidFill>
                  <a:srgbClr val="002060"/>
                </a:solidFill>
                <a:cs typeface="Times New Roman" pitchFamily="18" charset="0"/>
              </a:rPr>
              <a:t>Muốn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tạo</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lại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Ngài</a:t>
            </a:r>
            <a:r>
              <a:rPr lang="en-US" sz="8600" b="1" dirty="0">
                <a:solidFill>
                  <a:srgbClr val="002060"/>
                </a:solidFill>
                <a:cs typeface="Times New Roman" pitchFamily="18" charset="0"/>
              </a:rPr>
              <a:t> ban </a:t>
            </a:r>
            <a:r>
              <a:rPr lang="en-US" sz="8600" b="1" dirty="0" err="1">
                <a:solidFill>
                  <a:srgbClr val="002060"/>
                </a:solidFill>
                <a:cs typeface="Times New Roman" pitchFamily="18" charset="0"/>
              </a:rPr>
              <a:t>sinh</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khí</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vào</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bởi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Ngài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đổi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mới</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bộ</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mặt</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của</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trần</a:t>
            </a:r>
            <a:r>
              <a:rPr lang="en-US" sz="8600" b="1" dirty="0">
                <a:solidFill>
                  <a:srgbClr val="002060"/>
                </a:solidFill>
                <a:cs typeface="Times New Roman" pitchFamily="18" charset="0"/>
              </a:rPr>
              <a:t> </a:t>
            </a:r>
            <a:r>
              <a:rPr lang="en-US" sz="8600" b="1" dirty="0" err="1">
                <a:solidFill>
                  <a:srgbClr val="002060"/>
                </a:solidFill>
                <a:cs typeface="Times New Roman" pitchFamily="18" charset="0"/>
              </a:rPr>
              <a:t>gian</a:t>
            </a:r>
            <a:r>
              <a:rPr lang="en-US" sz="8600" b="1" dirty="0">
                <a:solidFill>
                  <a:srgbClr val="002060"/>
                </a:solidFill>
                <a:cs typeface="Times New Roman" pitchFamily="18" charset="0"/>
              </a:rPr>
              <a:t>. </a:t>
            </a:r>
          </a:p>
        </p:txBody>
      </p:sp>
    </p:spTree>
    <p:extLst>
      <p:ext uri="{BB962C8B-B14F-4D97-AF65-F5344CB8AC3E}">
        <p14:creationId xmlns:p14="http://schemas.microsoft.com/office/powerpoint/2010/main" val="842254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en-US" sz="11000" b="1" u="sng" dirty="0" err="1">
                <a:solidFill>
                  <a:srgbClr val="C00000"/>
                </a:solidFill>
                <a:cs typeface="Times New Roman" pitchFamily="18" charset="0"/>
              </a:rPr>
              <a:t>Đk</a:t>
            </a:r>
            <a:r>
              <a:rPr lang="en-US" sz="11000" b="1" u="sng" dirty="0">
                <a:solidFill>
                  <a:srgbClr val="C00000"/>
                </a:solidFill>
                <a:cs typeface="Times New Roman" pitchFamily="18" charset="0"/>
              </a:rPr>
              <a:t>:</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Hồn</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tôi</a:t>
            </a:r>
            <a:r>
              <a:rPr lang="en-US" sz="11000" b="1" dirty="0">
                <a:solidFill>
                  <a:srgbClr val="002060"/>
                </a:solidFill>
                <a:cs typeface="Times New Roman" pitchFamily="18" charset="0"/>
              </a:rPr>
              <a:t> </a:t>
            </a:r>
            <a:r>
              <a:rPr lang="en-US" sz="11000" b="1" dirty="0" err="1" smtClean="0">
                <a:solidFill>
                  <a:srgbClr val="002060"/>
                </a:solidFill>
                <a:cs typeface="Times New Roman" pitchFamily="18" charset="0"/>
              </a:rPr>
              <a:t>hỡi</a:t>
            </a:r>
            <a:r>
              <a:rPr lang="en-US" sz="11000" b="1" dirty="0" smtClean="0">
                <a:solidFill>
                  <a:srgbClr val="002060"/>
                </a:solidFill>
                <a:cs typeface="Times New Roman" pitchFamily="18" charset="0"/>
              </a:rPr>
              <a:t>, </a:t>
            </a:r>
            <a:r>
              <a:rPr lang="en-US" sz="11000" b="1" dirty="0" err="1">
                <a:solidFill>
                  <a:srgbClr val="002060"/>
                </a:solidFill>
                <a:cs typeface="Times New Roman" pitchFamily="18" charset="0"/>
              </a:rPr>
              <a:t>hãy</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chúc</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tụng</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Chúa</a:t>
            </a:r>
            <a:r>
              <a:rPr lang="en-US" sz="11000" b="1" dirty="0">
                <a:solidFill>
                  <a:srgbClr val="002060"/>
                </a:solidFill>
                <a:cs typeface="Times New Roman" pitchFamily="18" charset="0"/>
              </a:rPr>
              <a:t> </a:t>
            </a:r>
            <a:r>
              <a:rPr lang="en-US" sz="11000" b="1" dirty="0" err="1">
                <a:solidFill>
                  <a:srgbClr val="002060"/>
                </a:solidFill>
                <a:cs typeface="Times New Roman" pitchFamily="18" charset="0"/>
              </a:rPr>
              <a:t>Trời</a:t>
            </a:r>
            <a:r>
              <a:rPr lang="en-US" sz="11000" b="1" dirty="0">
                <a:solidFill>
                  <a:srgbClr val="002060"/>
                </a:solidFill>
                <a:cs typeface="Times New Roman" pitchFamily="18" charset="0"/>
              </a:rPr>
              <a:t>.</a:t>
            </a:r>
          </a:p>
        </p:txBody>
      </p:sp>
    </p:spTree>
    <p:extLst>
      <p:ext uri="{BB962C8B-B14F-4D97-AF65-F5344CB8AC3E}">
        <p14:creationId xmlns:p14="http://schemas.microsoft.com/office/powerpoint/2010/main" val="3574469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2"/>
            <a:ext cx="12192000" cy="6857176"/>
          </a:xfrm>
          <a:prstGeom prst="rect">
            <a:avLst/>
          </a:prstGeom>
        </p:spPr>
      </p:pic>
      <p:sp>
        <p:nvSpPr>
          <p:cNvPr id="7" name="Rectangle 6"/>
          <p:cNvSpPr/>
          <p:nvPr/>
        </p:nvSpPr>
        <p:spPr>
          <a:xfrm>
            <a:off x="254000" y="33424"/>
            <a:ext cx="11684000" cy="4801314"/>
          </a:xfrm>
          <a:prstGeom prst="rect">
            <a:avLst/>
          </a:prstGeom>
        </p:spPr>
        <p:txBody>
          <a:bodyPr wrap="square">
            <a:spAutoFit/>
          </a:bodyPr>
          <a:lstStyle/>
          <a:p>
            <a:r>
              <a:rPr lang="vi-VN" sz="5000" dirty="0">
                <a:solidFill>
                  <a:srgbClr val="C00000"/>
                </a:solidFill>
              </a:rPr>
              <a:t>Bài đọc </a:t>
            </a:r>
            <a:r>
              <a:rPr lang="en-US" sz="5000" dirty="0">
                <a:solidFill>
                  <a:srgbClr val="C00000"/>
                </a:solidFill>
              </a:rPr>
              <a:t>2</a:t>
            </a:r>
            <a:endParaRPr lang="vi-VN" sz="5000" dirty="0">
              <a:solidFill>
                <a:srgbClr val="C00000"/>
              </a:solidFill>
            </a:endParaRPr>
          </a:p>
          <a:p>
            <a:r>
              <a:rPr lang="vi-VN" sz="5100" b="1" i="1" dirty="0">
                <a:solidFill>
                  <a:srgbClr val="002060"/>
                </a:solidFill>
              </a:rPr>
              <a:t>Thiên Chúa đã cứu chúng ta nhờ phép rửa ban ơn Thánh Thần, để chúng ta được tái sinh và đổi mới.</a:t>
            </a:r>
            <a:endParaRPr lang="en-US" sz="5100" b="1" i="1" dirty="0">
              <a:solidFill>
                <a:srgbClr val="002060"/>
              </a:solidFill>
            </a:endParaRPr>
          </a:p>
          <a:p>
            <a:r>
              <a:rPr lang="vi-VN" sz="5000" dirty="0">
                <a:solidFill>
                  <a:srgbClr val="C00000"/>
                </a:solidFill>
              </a:rPr>
              <a:t>Bài trích thư của thánh </a:t>
            </a:r>
            <a:r>
              <a:rPr lang="vi-VN" sz="5000" dirty="0" smtClean="0">
                <a:solidFill>
                  <a:srgbClr val="C00000"/>
                </a:solidFill>
              </a:rPr>
              <a:t>Phao</a:t>
            </a:r>
            <a:r>
              <a:rPr lang="en-US" sz="5000" dirty="0" smtClean="0">
                <a:solidFill>
                  <a:srgbClr val="C00000"/>
                </a:solidFill>
              </a:rPr>
              <a:t>-</a:t>
            </a:r>
            <a:r>
              <a:rPr lang="vi-VN" sz="5000" dirty="0" smtClean="0">
                <a:solidFill>
                  <a:srgbClr val="C00000"/>
                </a:solidFill>
              </a:rPr>
              <a:t>lô </a:t>
            </a:r>
            <a:r>
              <a:rPr lang="vi-VN" sz="5000" dirty="0">
                <a:solidFill>
                  <a:srgbClr val="C00000"/>
                </a:solidFill>
              </a:rPr>
              <a:t>tông đồ gửi ông </a:t>
            </a:r>
            <a:r>
              <a:rPr lang="vi-VN" sz="5000" dirty="0" smtClean="0">
                <a:solidFill>
                  <a:srgbClr val="C00000"/>
                </a:solidFill>
              </a:rPr>
              <a:t>Ti</a:t>
            </a:r>
            <a:r>
              <a:rPr lang="en-US" sz="5000" dirty="0" smtClean="0">
                <a:solidFill>
                  <a:srgbClr val="C00000"/>
                </a:solidFill>
              </a:rPr>
              <a:t>-</a:t>
            </a:r>
            <a:r>
              <a:rPr lang="vi-VN" sz="5000" dirty="0" smtClean="0">
                <a:solidFill>
                  <a:srgbClr val="C00000"/>
                </a:solidFill>
              </a:rPr>
              <a:t>tô</a:t>
            </a:r>
            <a:r>
              <a:rPr lang="vi-VN" sz="5000" dirty="0">
                <a:solidFill>
                  <a:srgbClr val="C00000"/>
                </a:solidFill>
              </a:rPr>
              <a:t>.</a:t>
            </a:r>
          </a:p>
        </p:txBody>
      </p:sp>
    </p:spTree>
    <p:extLst>
      <p:ext uri="{BB962C8B-B14F-4D97-AF65-F5344CB8AC3E}">
        <p14:creationId xmlns:p14="http://schemas.microsoft.com/office/powerpoint/2010/main" val="3935278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14404"/>
            <a:ext cx="12192000" cy="5181597"/>
          </a:xfrm>
        </p:spPr>
        <p:txBody>
          <a:bodyPr>
            <a:normAutofit/>
          </a:bodyPr>
          <a:lstStyle/>
          <a:p>
            <a:pPr algn="just"/>
            <a:r>
              <a:rPr lang="en-US" sz="8200" b="1" dirty="0" err="1" smtClean="0">
                <a:solidFill>
                  <a:srgbClr val="002060"/>
                </a:solidFill>
                <a:cs typeface="Times New Roman" pitchFamily="18" charset="0"/>
              </a:rPr>
              <a:t>Gioan</a:t>
            </a:r>
            <a:r>
              <a:rPr lang="en-US" sz="8200" b="1" dirty="0" smtClean="0">
                <a:solidFill>
                  <a:srgbClr val="002060"/>
                </a:solidFill>
                <a:cs typeface="Times New Roman" pitchFamily="18" charset="0"/>
              </a:rPr>
              <a:t> </a:t>
            </a:r>
            <a:r>
              <a:rPr lang="en-US" sz="8200" b="1" dirty="0" err="1">
                <a:solidFill>
                  <a:srgbClr val="002060"/>
                </a:solidFill>
                <a:cs typeface="Times New Roman" pitchFamily="18" charset="0"/>
              </a:rPr>
              <a:t>nói</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Đấng</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sẽ</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đến</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sau</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tôi</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thì</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uy</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lực</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hơn</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tôi</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Người</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sẽ</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rửa</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các</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ngươi</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trong</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lửa</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và</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Thánh</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Thần</a:t>
            </a:r>
            <a:r>
              <a:rPr lang="en-US" sz="8200" b="1" dirty="0" smtClean="0">
                <a:solidFill>
                  <a:srgbClr val="002060"/>
                </a:solidFill>
                <a:cs typeface="Times New Roman" pitchFamily="18" charset="0"/>
              </a:rPr>
              <a:t>.</a:t>
            </a:r>
            <a:endParaRPr lang="en-US" sz="8200" b="1" u="sng" dirty="0">
              <a:solidFill>
                <a:srgbClr val="002060"/>
              </a:solidFill>
              <a:cs typeface="Times New Roman" pitchFamily="18" charset="0"/>
            </a:endParaRPr>
          </a:p>
        </p:txBody>
      </p:sp>
      <p:sp>
        <p:nvSpPr>
          <p:cNvPr id="3" name="Rectangle 2"/>
          <p:cNvSpPr/>
          <p:nvPr/>
        </p:nvSpPr>
        <p:spPr>
          <a:xfrm>
            <a:off x="6890" y="19873"/>
            <a:ext cx="5240537" cy="1015663"/>
          </a:xfrm>
          <a:prstGeom prst="rect">
            <a:avLst/>
          </a:prstGeom>
        </p:spPr>
        <p:txBody>
          <a:bodyPr wrap="none">
            <a:spAutoFit/>
          </a:bodyPr>
          <a:lstStyle/>
          <a:p>
            <a:r>
              <a:rPr lang="en-US" sz="6000" u="sng" dirty="0" smtClean="0">
                <a:solidFill>
                  <a:srgbClr val="C00000"/>
                </a:solidFill>
                <a:cs typeface="Times New Roman" pitchFamily="18" charset="0"/>
              </a:rPr>
              <a:t>Alleluia-Alleluia</a:t>
            </a:r>
            <a:r>
              <a:rPr lang="en-US" sz="6000" u="sng" dirty="0">
                <a:solidFill>
                  <a:srgbClr val="C00000"/>
                </a:solidFill>
                <a:cs typeface="Times New Roman" pitchFamily="18" charset="0"/>
              </a:rPr>
              <a:t>:</a:t>
            </a:r>
            <a:endParaRPr lang="en-US" sz="6000" dirty="0">
              <a:solidFill>
                <a:srgbClr val="C00000"/>
              </a:solidFill>
            </a:endParaRPr>
          </a:p>
        </p:txBody>
      </p:sp>
      <p:sp>
        <p:nvSpPr>
          <p:cNvPr id="4" name="Rectangle 3"/>
          <p:cNvSpPr/>
          <p:nvPr/>
        </p:nvSpPr>
        <p:spPr>
          <a:xfrm>
            <a:off x="8197515" y="5803050"/>
            <a:ext cx="3066865" cy="1015663"/>
          </a:xfrm>
          <a:prstGeom prst="rect">
            <a:avLst/>
          </a:prstGeom>
        </p:spPr>
        <p:txBody>
          <a:bodyPr wrap="none">
            <a:spAutoFit/>
          </a:bodyPr>
          <a:lstStyle/>
          <a:p>
            <a:r>
              <a:rPr lang="en-US" sz="6000" u="sng" dirty="0" smtClean="0">
                <a:solidFill>
                  <a:srgbClr val="C00000"/>
                </a:solidFill>
                <a:cs typeface="Times New Roman" pitchFamily="18" charset="0"/>
              </a:rPr>
              <a:t>Alleluia…</a:t>
            </a:r>
            <a:endParaRPr lang="en-US" sz="6000" dirty="0">
              <a:solidFill>
                <a:srgbClr val="C00000"/>
              </a:solidFill>
            </a:endParaRPr>
          </a:p>
        </p:txBody>
      </p:sp>
    </p:spTree>
    <p:extLst>
      <p:ext uri="{BB962C8B-B14F-4D97-AF65-F5344CB8AC3E}">
        <p14:creationId xmlns:p14="http://schemas.microsoft.com/office/powerpoint/2010/main" val="4050357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14404"/>
            <a:ext cx="12192000" cy="5181597"/>
          </a:xfrm>
        </p:spPr>
        <p:txBody>
          <a:bodyPr>
            <a:normAutofit/>
          </a:bodyPr>
          <a:lstStyle/>
          <a:p>
            <a:pPr algn="just"/>
            <a:r>
              <a:rPr lang="en-US" sz="8200" b="1" dirty="0" err="1" smtClean="0">
                <a:solidFill>
                  <a:srgbClr val="002060"/>
                </a:solidFill>
                <a:cs typeface="Times New Roman" pitchFamily="18" charset="0"/>
              </a:rPr>
              <a:t>Gioan</a:t>
            </a:r>
            <a:r>
              <a:rPr lang="en-US" sz="8200" b="1" dirty="0" smtClean="0">
                <a:solidFill>
                  <a:srgbClr val="002060"/>
                </a:solidFill>
                <a:cs typeface="Times New Roman" pitchFamily="18" charset="0"/>
              </a:rPr>
              <a:t> </a:t>
            </a:r>
            <a:r>
              <a:rPr lang="en-US" sz="8200" b="1" dirty="0" err="1">
                <a:solidFill>
                  <a:srgbClr val="002060"/>
                </a:solidFill>
                <a:cs typeface="Times New Roman" pitchFamily="18" charset="0"/>
              </a:rPr>
              <a:t>nói</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Đấng</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sẽ</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đến</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sau</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tôi</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thì</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uy</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lực</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hơn</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tôi</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Người</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sẽ</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rửa</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các</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ngươi</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trong</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lửa</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và</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Thánh</a:t>
            </a:r>
            <a:r>
              <a:rPr lang="en-US" sz="8200" b="1" dirty="0">
                <a:solidFill>
                  <a:srgbClr val="002060"/>
                </a:solidFill>
                <a:cs typeface="Times New Roman" pitchFamily="18" charset="0"/>
              </a:rPr>
              <a:t> </a:t>
            </a:r>
            <a:r>
              <a:rPr lang="en-US" sz="8200" b="1" dirty="0" err="1">
                <a:solidFill>
                  <a:srgbClr val="002060"/>
                </a:solidFill>
                <a:cs typeface="Times New Roman" pitchFamily="18" charset="0"/>
              </a:rPr>
              <a:t>Thần</a:t>
            </a:r>
            <a:r>
              <a:rPr lang="en-US" sz="8200" b="1" dirty="0" smtClean="0">
                <a:solidFill>
                  <a:srgbClr val="002060"/>
                </a:solidFill>
                <a:cs typeface="Times New Roman" pitchFamily="18" charset="0"/>
              </a:rPr>
              <a:t>.</a:t>
            </a:r>
            <a:endParaRPr lang="en-US" sz="8200" b="1" u="sng" dirty="0">
              <a:solidFill>
                <a:srgbClr val="002060"/>
              </a:solidFill>
              <a:cs typeface="Times New Roman" pitchFamily="18" charset="0"/>
            </a:endParaRPr>
          </a:p>
        </p:txBody>
      </p:sp>
      <p:sp>
        <p:nvSpPr>
          <p:cNvPr id="3" name="Rectangle 2"/>
          <p:cNvSpPr/>
          <p:nvPr/>
        </p:nvSpPr>
        <p:spPr>
          <a:xfrm>
            <a:off x="6890" y="19873"/>
            <a:ext cx="5240537" cy="1015663"/>
          </a:xfrm>
          <a:prstGeom prst="rect">
            <a:avLst/>
          </a:prstGeom>
        </p:spPr>
        <p:txBody>
          <a:bodyPr wrap="none">
            <a:spAutoFit/>
          </a:bodyPr>
          <a:lstStyle/>
          <a:p>
            <a:r>
              <a:rPr lang="en-US" sz="6000" u="sng" dirty="0" smtClean="0">
                <a:solidFill>
                  <a:srgbClr val="C00000"/>
                </a:solidFill>
                <a:cs typeface="Times New Roman" pitchFamily="18" charset="0"/>
              </a:rPr>
              <a:t>Alleluia-Alleluia</a:t>
            </a:r>
            <a:r>
              <a:rPr lang="en-US" sz="6000" u="sng" dirty="0">
                <a:solidFill>
                  <a:srgbClr val="C00000"/>
                </a:solidFill>
                <a:cs typeface="Times New Roman" pitchFamily="18" charset="0"/>
              </a:rPr>
              <a:t>:</a:t>
            </a:r>
            <a:endParaRPr lang="en-US" sz="6000" dirty="0">
              <a:solidFill>
                <a:srgbClr val="C00000"/>
              </a:solidFill>
            </a:endParaRPr>
          </a:p>
        </p:txBody>
      </p:sp>
      <p:sp>
        <p:nvSpPr>
          <p:cNvPr id="4" name="Rectangle 3"/>
          <p:cNvSpPr/>
          <p:nvPr/>
        </p:nvSpPr>
        <p:spPr>
          <a:xfrm>
            <a:off x="8197515" y="5803050"/>
            <a:ext cx="3066865" cy="1015663"/>
          </a:xfrm>
          <a:prstGeom prst="rect">
            <a:avLst/>
          </a:prstGeom>
        </p:spPr>
        <p:txBody>
          <a:bodyPr wrap="none">
            <a:spAutoFit/>
          </a:bodyPr>
          <a:lstStyle/>
          <a:p>
            <a:r>
              <a:rPr lang="en-US" sz="6000" u="sng" dirty="0" smtClean="0">
                <a:solidFill>
                  <a:srgbClr val="C00000"/>
                </a:solidFill>
                <a:cs typeface="Times New Roman" pitchFamily="18" charset="0"/>
              </a:rPr>
              <a:t>Alleluia…</a:t>
            </a:r>
            <a:endParaRPr lang="en-US" sz="6000" dirty="0">
              <a:solidFill>
                <a:srgbClr val="C00000"/>
              </a:solidFill>
            </a:endParaRPr>
          </a:p>
        </p:txBody>
      </p:sp>
    </p:spTree>
    <p:extLst>
      <p:ext uri="{BB962C8B-B14F-4D97-AF65-F5344CB8AC3E}">
        <p14:creationId xmlns:p14="http://schemas.microsoft.com/office/powerpoint/2010/main" val="4071231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02914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5765800"/>
            <a:ext cx="1092200" cy="1092200"/>
          </a:xfrm>
          <a:prstGeom prst="rect">
            <a:avLst/>
          </a:prstGeom>
        </p:spPr>
      </p:pic>
    </p:spTree>
    <p:extLst>
      <p:ext uri="{BB962C8B-B14F-4D97-AF65-F5344CB8AC3E}">
        <p14:creationId xmlns:p14="http://schemas.microsoft.com/office/powerpoint/2010/main" val="479042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2"/>
            <a:ext cx="12192000" cy="6857999"/>
          </a:xfrm>
        </p:spPr>
        <p:txBody>
          <a:bodyPr>
            <a:normAutofit/>
          </a:bodyPr>
          <a:lstStyle/>
          <a:p>
            <a:r>
              <a:rPr lang="en-US" sz="10000" dirty="0">
                <a:solidFill>
                  <a:srgbClr val="C00000"/>
                </a:solidFill>
                <a:cs typeface="Times New Roman" pitchFamily="18" charset="0"/>
              </a:rPr>
              <a:t>KINH TIN KÍNH</a:t>
            </a:r>
          </a:p>
        </p:txBody>
      </p:sp>
    </p:spTree>
    <p:extLst>
      <p:ext uri="{BB962C8B-B14F-4D97-AF65-F5344CB8AC3E}">
        <p14:creationId xmlns:p14="http://schemas.microsoft.com/office/powerpoint/2010/main" val="40408085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2"/>
            <a:ext cx="12192000" cy="6857999"/>
          </a:xfrm>
        </p:spPr>
        <p:txBody>
          <a:bodyPr>
            <a:noAutofit/>
          </a:bodyPr>
          <a:lstStyle/>
          <a:p>
            <a:pPr algn="just"/>
            <a:r>
              <a:rPr lang="vi-VN" sz="9000" b="1" dirty="0">
                <a:solidFill>
                  <a:srgbClr val="C00000"/>
                </a:solidFill>
                <a:cs typeface="Times New Roman" pitchFamily="18" charset="0"/>
              </a:rPr>
              <a:t>Tôi tin kính một Thiên Chúa là Cha toàn </a:t>
            </a:r>
            <a:r>
              <a:rPr lang="vi-VN" sz="9000" b="1" dirty="0" smtClean="0">
                <a:solidFill>
                  <a:srgbClr val="C00000"/>
                </a:solidFill>
                <a:cs typeface="Times New Roman" pitchFamily="18" charset="0"/>
              </a:rPr>
              <a:t>năng,</a:t>
            </a:r>
            <a:r>
              <a:rPr lang="en-US" sz="9000" b="1" dirty="0" smtClean="0">
                <a:solidFill>
                  <a:srgbClr val="C00000"/>
                </a:solidFill>
                <a:cs typeface="Times New Roman" pitchFamily="18" charset="0"/>
              </a:rPr>
              <a:t> </a:t>
            </a:r>
            <a:r>
              <a:rPr lang="vi-VN" sz="9000" b="1" dirty="0" smtClean="0">
                <a:solidFill>
                  <a:srgbClr val="002060"/>
                </a:solidFill>
                <a:cs typeface="Times New Roman" pitchFamily="18" charset="0"/>
              </a:rPr>
              <a:t>Đấng </a:t>
            </a:r>
            <a:r>
              <a:rPr lang="vi-VN" sz="9000" b="1" dirty="0">
                <a:solidFill>
                  <a:srgbClr val="002060"/>
                </a:solidFill>
                <a:cs typeface="Times New Roman" pitchFamily="18" charset="0"/>
              </a:rPr>
              <a:t>tạo thành trời </a:t>
            </a:r>
            <a:r>
              <a:rPr lang="vi-VN" sz="9000" b="1" dirty="0" smtClean="0">
                <a:solidFill>
                  <a:srgbClr val="002060"/>
                </a:solidFill>
                <a:cs typeface="Times New Roman" pitchFamily="18" charset="0"/>
              </a:rPr>
              <a:t>đất,</a:t>
            </a:r>
            <a:r>
              <a:rPr lang="en-US" sz="9000" b="1" dirty="0" smtClean="0">
                <a:solidFill>
                  <a:srgbClr val="002060"/>
                </a:solidFill>
                <a:cs typeface="Times New Roman" pitchFamily="18" charset="0"/>
              </a:rPr>
              <a:t> </a:t>
            </a:r>
            <a:r>
              <a:rPr lang="vi-VN" sz="9000" b="1" dirty="0" smtClean="0">
                <a:solidFill>
                  <a:srgbClr val="002060"/>
                </a:solidFill>
                <a:cs typeface="Times New Roman" pitchFamily="18" charset="0"/>
              </a:rPr>
              <a:t>muôn </a:t>
            </a:r>
            <a:r>
              <a:rPr lang="vi-VN" sz="9000" b="1" dirty="0">
                <a:solidFill>
                  <a:srgbClr val="002060"/>
                </a:solidFill>
                <a:cs typeface="Times New Roman" pitchFamily="18" charset="0"/>
              </a:rPr>
              <a:t>vật hữu hình và vô hình. </a:t>
            </a:r>
            <a:endParaRPr lang="en-US" sz="9000" b="1" dirty="0">
              <a:solidFill>
                <a:srgbClr val="002060"/>
              </a:solidFill>
              <a:cs typeface="Times New Roman" pitchFamily="18" charset="0"/>
            </a:endParaRPr>
          </a:p>
        </p:txBody>
      </p:sp>
    </p:spTree>
    <p:extLst>
      <p:ext uri="{BB962C8B-B14F-4D97-AF65-F5344CB8AC3E}">
        <p14:creationId xmlns:p14="http://schemas.microsoft.com/office/powerpoint/2010/main" val="689970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95000"/>
              </a:lnSpc>
            </a:pPr>
            <a:r>
              <a:rPr lang="en-US" sz="9300" b="1" dirty="0" err="1">
                <a:solidFill>
                  <a:srgbClr val="002060"/>
                </a:solidFill>
                <a:cs typeface="Times New Roman" pitchFamily="18" charset="0"/>
              </a:rPr>
              <a:t>Tôi</a:t>
            </a:r>
            <a:r>
              <a:rPr lang="en-US" sz="9300" b="1" dirty="0">
                <a:solidFill>
                  <a:srgbClr val="002060"/>
                </a:solidFill>
                <a:cs typeface="Times New Roman" pitchFamily="18" charset="0"/>
              </a:rPr>
              <a:t> tin </a:t>
            </a:r>
            <a:r>
              <a:rPr lang="en-US" sz="9300" b="1" dirty="0" err="1">
                <a:solidFill>
                  <a:srgbClr val="002060"/>
                </a:solidFill>
                <a:cs typeface="Times New Roman" pitchFamily="18" charset="0"/>
              </a:rPr>
              <a:t>kính</a:t>
            </a:r>
            <a:r>
              <a:rPr lang="en-US" sz="9300" b="1" dirty="0">
                <a:solidFill>
                  <a:srgbClr val="002060"/>
                </a:solidFill>
                <a:cs typeface="Times New Roman" pitchFamily="18" charset="0"/>
              </a:rPr>
              <a:t> </a:t>
            </a:r>
            <a:r>
              <a:rPr lang="en-US" sz="9300" b="1" dirty="0" err="1">
                <a:solidFill>
                  <a:srgbClr val="002060"/>
                </a:solidFill>
                <a:cs typeface="Times New Roman" pitchFamily="18" charset="0"/>
              </a:rPr>
              <a:t>một</a:t>
            </a:r>
            <a:r>
              <a:rPr lang="en-US" sz="9300" b="1" dirty="0">
                <a:solidFill>
                  <a:srgbClr val="002060"/>
                </a:solidFill>
                <a:cs typeface="Times New Roman" pitchFamily="18" charset="0"/>
              </a:rPr>
              <a:t> </a:t>
            </a:r>
            <a:r>
              <a:rPr lang="en-US" sz="9300" b="1" dirty="0" err="1">
                <a:solidFill>
                  <a:srgbClr val="002060"/>
                </a:solidFill>
                <a:cs typeface="Times New Roman" pitchFamily="18" charset="0"/>
              </a:rPr>
              <a:t>Chúa</a:t>
            </a:r>
            <a:r>
              <a:rPr lang="en-US" sz="9300" b="1" dirty="0">
                <a:solidFill>
                  <a:srgbClr val="002060"/>
                </a:solidFill>
                <a:cs typeface="Times New Roman" pitchFamily="18" charset="0"/>
              </a:rPr>
              <a:t> </a:t>
            </a:r>
            <a:r>
              <a:rPr lang="en-US" sz="9300" b="1" dirty="0" err="1" smtClean="0">
                <a:solidFill>
                  <a:srgbClr val="002060"/>
                </a:solidFill>
                <a:cs typeface="Times New Roman" pitchFamily="18" charset="0"/>
              </a:rPr>
              <a:t>Giêsu</a:t>
            </a:r>
            <a:r>
              <a:rPr lang="en-US" sz="9300" b="1" dirty="0" smtClean="0">
                <a:solidFill>
                  <a:srgbClr val="002060"/>
                </a:solidFill>
                <a:cs typeface="Times New Roman" pitchFamily="18" charset="0"/>
              </a:rPr>
              <a:t> </a:t>
            </a:r>
            <a:r>
              <a:rPr lang="en-US" sz="9300" b="1" dirty="0" err="1" smtClean="0">
                <a:solidFill>
                  <a:srgbClr val="002060"/>
                </a:solidFill>
                <a:cs typeface="Times New Roman" pitchFamily="18" charset="0"/>
              </a:rPr>
              <a:t>Kitô</a:t>
            </a:r>
            <a:r>
              <a:rPr lang="en-US" sz="9300" b="1" dirty="0" smtClean="0">
                <a:solidFill>
                  <a:srgbClr val="002060"/>
                </a:solidFill>
                <a:cs typeface="Times New Roman" pitchFamily="18" charset="0"/>
              </a:rPr>
              <a:t>, Con </a:t>
            </a:r>
            <a:r>
              <a:rPr lang="en-US" sz="9300" b="1" dirty="0" err="1">
                <a:solidFill>
                  <a:srgbClr val="002060"/>
                </a:solidFill>
                <a:cs typeface="Times New Roman" pitchFamily="18" charset="0"/>
              </a:rPr>
              <a:t>Một</a:t>
            </a:r>
            <a:r>
              <a:rPr lang="en-US" sz="9300" b="1" dirty="0">
                <a:solidFill>
                  <a:srgbClr val="002060"/>
                </a:solidFill>
                <a:cs typeface="Times New Roman" pitchFamily="18" charset="0"/>
              </a:rPr>
              <a:t> </a:t>
            </a:r>
            <a:r>
              <a:rPr lang="en-US" sz="9300" b="1" dirty="0" err="1">
                <a:solidFill>
                  <a:srgbClr val="002060"/>
                </a:solidFill>
                <a:cs typeface="Times New Roman" pitchFamily="18" charset="0"/>
              </a:rPr>
              <a:t>Thiên</a:t>
            </a:r>
            <a:r>
              <a:rPr lang="en-US" sz="9300" b="1" dirty="0">
                <a:solidFill>
                  <a:srgbClr val="002060"/>
                </a:solidFill>
                <a:cs typeface="Times New Roman" pitchFamily="18" charset="0"/>
              </a:rPr>
              <a:t> </a:t>
            </a:r>
            <a:r>
              <a:rPr lang="en-US" sz="9300" b="1" dirty="0" err="1" smtClean="0">
                <a:solidFill>
                  <a:srgbClr val="002060"/>
                </a:solidFill>
                <a:cs typeface="Times New Roman" pitchFamily="18" charset="0"/>
              </a:rPr>
              <a:t>Chúa</a:t>
            </a:r>
            <a:r>
              <a:rPr lang="en-US" sz="9300" b="1" dirty="0" smtClean="0">
                <a:solidFill>
                  <a:srgbClr val="002060"/>
                </a:solidFill>
                <a:cs typeface="Times New Roman" pitchFamily="18" charset="0"/>
              </a:rPr>
              <a:t> s</a:t>
            </a:r>
            <a:r>
              <a:rPr lang="vi-VN" sz="9300" b="1" dirty="0" smtClean="0">
                <a:solidFill>
                  <a:srgbClr val="002060"/>
                </a:solidFill>
                <a:cs typeface="Times New Roman" pitchFamily="18" charset="0"/>
              </a:rPr>
              <a:t>inh </a:t>
            </a:r>
            <a:r>
              <a:rPr lang="vi-VN" sz="9300" b="1" dirty="0">
                <a:solidFill>
                  <a:srgbClr val="002060"/>
                </a:solidFill>
                <a:cs typeface="Times New Roman" pitchFamily="18" charset="0"/>
              </a:rPr>
              <a:t>bởi Đức Chúa Cha từ trước muôn đời. </a:t>
            </a:r>
            <a:endParaRPr lang="en-US" sz="9300" b="1" dirty="0">
              <a:solidFill>
                <a:srgbClr val="002060"/>
              </a:solidFill>
              <a:cs typeface="Times New Roman" pitchFamily="18" charset="0"/>
            </a:endParaRPr>
          </a:p>
        </p:txBody>
      </p:sp>
    </p:spTree>
    <p:extLst>
      <p:ext uri="{BB962C8B-B14F-4D97-AF65-F5344CB8AC3E}">
        <p14:creationId xmlns:p14="http://schemas.microsoft.com/office/powerpoint/2010/main" val="981625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066"/>
            <a:ext cx="12192000" cy="6833934"/>
          </a:xfrm>
        </p:spPr>
        <p:txBody>
          <a:bodyPr>
            <a:noAutofit/>
          </a:bodyPr>
          <a:lstStyle/>
          <a:p>
            <a:pPr algn="just">
              <a:lnSpc>
                <a:spcPct val="90000"/>
              </a:lnSpc>
            </a:pPr>
            <a:r>
              <a:rPr lang="vi-VN" sz="8100" b="1" dirty="0">
                <a:solidFill>
                  <a:srgbClr val="002060"/>
                </a:solidFill>
                <a:cs typeface="Times New Roman" pitchFamily="18" charset="0"/>
              </a:rPr>
              <a:t>Người là Thiên Chúa bởi Thiên Chúa, </a:t>
            </a:r>
            <a:r>
              <a:rPr lang="vi-VN" sz="8100" b="1" dirty="0" smtClean="0">
                <a:solidFill>
                  <a:srgbClr val="002060"/>
                </a:solidFill>
                <a:cs typeface="Times New Roman" pitchFamily="18" charset="0"/>
              </a:rPr>
              <a:t>Ánh </a:t>
            </a:r>
            <a:r>
              <a:rPr lang="vi-VN" sz="8100" b="1" dirty="0">
                <a:solidFill>
                  <a:srgbClr val="002060"/>
                </a:solidFill>
                <a:cs typeface="Times New Roman" pitchFamily="18" charset="0"/>
              </a:rPr>
              <a:t>Sáng bởi Ánh Sáng,</a:t>
            </a:r>
            <a:r>
              <a:rPr lang="en-US" sz="8100" b="1" dirty="0">
                <a:solidFill>
                  <a:srgbClr val="002060"/>
                </a:solidFill>
                <a:cs typeface="Times New Roman" pitchFamily="18" charset="0"/>
              </a:rPr>
              <a:t> </a:t>
            </a:r>
            <a:r>
              <a:rPr lang="en-US" sz="8100" b="1" dirty="0" err="1">
                <a:solidFill>
                  <a:srgbClr val="002060"/>
                </a:solidFill>
                <a:cs typeface="Times New Roman" pitchFamily="18" charset="0"/>
              </a:rPr>
              <a:t>Thiên</a:t>
            </a:r>
            <a:r>
              <a:rPr lang="en-US" sz="8100" b="1" dirty="0">
                <a:solidFill>
                  <a:srgbClr val="002060"/>
                </a:solidFill>
                <a:cs typeface="Times New Roman" pitchFamily="18" charset="0"/>
              </a:rPr>
              <a:t> </a:t>
            </a:r>
            <a:r>
              <a:rPr lang="en-US" sz="8100" b="1" dirty="0" err="1">
                <a:solidFill>
                  <a:srgbClr val="002060"/>
                </a:solidFill>
                <a:cs typeface="Times New Roman" pitchFamily="18" charset="0"/>
              </a:rPr>
              <a:t>Chúa</a:t>
            </a:r>
            <a:r>
              <a:rPr lang="en-US" sz="8100" b="1" dirty="0">
                <a:solidFill>
                  <a:srgbClr val="002060"/>
                </a:solidFill>
                <a:cs typeface="Times New Roman" pitchFamily="18" charset="0"/>
              </a:rPr>
              <a:t> </a:t>
            </a:r>
            <a:r>
              <a:rPr lang="en-US" sz="8100" b="1" dirty="0" err="1">
                <a:solidFill>
                  <a:srgbClr val="002060"/>
                </a:solidFill>
                <a:cs typeface="Times New Roman" pitchFamily="18" charset="0"/>
              </a:rPr>
              <a:t>thật</a:t>
            </a:r>
            <a:r>
              <a:rPr lang="en-US" sz="8100" b="1" dirty="0">
                <a:solidFill>
                  <a:srgbClr val="002060"/>
                </a:solidFill>
                <a:cs typeface="Times New Roman" pitchFamily="18" charset="0"/>
              </a:rPr>
              <a:t> </a:t>
            </a:r>
            <a:r>
              <a:rPr lang="en-US" sz="8100" b="1" dirty="0" err="1">
                <a:solidFill>
                  <a:srgbClr val="002060"/>
                </a:solidFill>
                <a:cs typeface="Times New Roman" pitchFamily="18" charset="0"/>
              </a:rPr>
              <a:t>bởi</a:t>
            </a:r>
            <a:r>
              <a:rPr lang="en-US" sz="8100" b="1" dirty="0">
                <a:solidFill>
                  <a:srgbClr val="002060"/>
                </a:solidFill>
                <a:cs typeface="Times New Roman" pitchFamily="18" charset="0"/>
              </a:rPr>
              <a:t> </a:t>
            </a:r>
            <a:r>
              <a:rPr lang="en-US" sz="8100" b="1" dirty="0" err="1">
                <a:solidFill>
                  <a:srgbClr val="002060"/>
                </a:solidFill>
                <a:cs typeface="Times New Roman" pitchFamily="18" charset="0"/>
              </a:rPr>
              <a:t>Thiên</a:t>
            </a:r>
            <a:r>
              <a:rPr lang="en-US" sz="8100" b="1" dirty="0">
                <a:solidFill>
                  <a:srgbClr val="002060"/>
                </a:solidFill>
                <a:cs typeface="Times New Roman" pitchFamily="18" charset="0"/>
              </a:rPr>
              <a:t> </a:t>
            </a:r>
            <a:r>
              <a:rPr lang="en-US" sz="8100" b="1" dirty="0" err="1">
                <a:solidFill>
                  <a:srgbClr val="002060"/>
                </a:solidFill>
                <a:cs typeface="Times New Roman" pitchFamily="18" charset="0"/>
              </a:rPr>
              <a:t>Chúa</a:t>
            </a:r>
            <a:r>
              <a:rPr lang="en-US" sz="8100" b="1" dirty="0">
                <a:solidFill>
                  <a:srgbClr val="002060"/>
                </a:solidFill>
                <a:cs typeface="Times New Roman" pitchFamily="18" charset="0"/>
              </a:rPr>
              <a:t> </a:t>
            </a:r>
            <a:r>
              <a:rPr lang="en-US" sz="8100" b="1" dirty="0" err="1">
                <a:solidFill>
                  <a:srgbClr val="002060"/>
                </a:solidFill>
                <a:cs typeface="Times New Roman" pitchFamily="18" charset="0"/>
              </a:rPr>
              <a:t>thật</a:t>
            </a:r>
            <a:r>
              <a:rPr lang="en-US" sz="8100" b="1" dirty="0" smtClean="0">
                <a:solidFill>
                  <a:srgbClr val="002060"/>
                </a:solidFill>
                <a:cs typeface="Times New Roman" pitchFamily="18" charset="0"/>
              </a:rPr>
              <a:t>, </a:t>
            </a:r>
            <a:r>
              <a:rPr lang="vi-VN" sz="8100" b="1" dirty="0" smtClean="0">
                <a:solidFill>
                  <a:srgbClr val="002060"/>
                </a:solidFill>
              </a:rPr>
              <a:t>được </a:t>
            </a:r>
            <a:r>
              <a:rPr lang="vi-VN" sz="8100" b="1" dirty="0">
                <a:solidFill>
                  <a:srgbClr val="002060"/>
                </a:solidFill>
              </a:rPr>
              <a:t>sinh ra mà không phải được tạo </a:t>
            </a:r>
            <a:r>
              <a:rPr lang="vi-VN" sz="8100" b="1" dirty="0" smtClean="0">
                <a:solidFill>
                  <a:srgbClr val="002060"/>
                </a:solidFill>
              </a:rPr>
              <a:t>thành</a:t>
            </a:r>
            <a:r>
              <a:rPr lang="en-US" sz="8100" b="1" dirty="0" smtClean="0">
                <a:solidFill>
                  <a:srgbClr val="002060"/>
                </a:solidFill>
              </a:rPr>
              <a:t>.</a:t>
            </a:r>
            <a:endParaRPr lang="en-US" sz="8100" b="1" dirty="0">
              <a:solidFill>
                <a:srgbClr val="002060"/>
              </a:solidFill>
              <a:cs typeface="Times New Roman" pitchFamily="18" charset="0"/>
            </a:endParaRPr>
          </a:p>
        </p:txBody>
      </p:sp>
    </p:spTree>
    <p:extLst>
      <p:ext uri="{BB962C8B-B14F-4D97-AF65-F5344CB8AC3E}">
        <p14:creationId xmlns:p14="http://schemas.microsoft.com/office/powerpoint/2010/main" val="34030874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en-US" sz="8500" b="1" dirty="0" smtClean="0">
                <a:solidFill>
                  <a:srgbClr val="002060"/>
                </a:solidFill>
              </a:rPr>
              <a:t>Đ</a:t>
            </a:r>
            <a:r>
              <a:rPr lang="vi-VN" sz="8500" b="1" dirty="0" smtClean="0">
                <a:solidFill>
                  <a:srgbClr val="002060"/>
                </a:solidFill>
              </a:rPr>
              <a:t>ồng </a:t>
            </a:r>
            <a:r>
              <a:rPr lang="vi-VN" sz="8500" b="1" dirty="0">
                <a:solidFill>
                  <a:srgbClr val="002060"/>
                </a:solidFill>
              </a:rPr>
              <a:t>bản thể với Đức Chúa </a:t>
            </a:r>
            <a:r>
              <a:rPr lang="vi-VN" sz="8500" b="1" dirty="0" smtClean="0">
                <a:solidFill>
                  <a:srgbClr val="002060"/>
                </a:solidFill>
              </a:rPr>
              <a:t>Cha</a:t>
            </a:r>
            <a:r>
              <a:rPr lang="en-US" sz="8500" b="1" dirty="0" smtClean="0">
                <a:solidFill>
                  <a:srgbClr val="002060"/>
                </a:solidFill>
              </a:rPr>
              <a:t>, </a:t>
            </a:r>
            <a:r>
              <a:rPr lang="en-US" sz="8500" b="1" dirty="0">
                <a:solidFill>
                  <a:srgbClr val="002060"/>
                </a:solidFill>
              </a:rPr>
              <a:t>n</a:t>
            </a:r>
            <a:r>
              <a:rPr lang="vi-VN" sz="8500" b="1" dirty="0">
                <a:solidFill>
                  <a:srgbClr val="002060"/>
                </a:solidFill>
              </a:rPr>
              <a:t>hờ Người mà muôn vật được tạo thành. Vì loài người chúng ta và để cứu độ chúng ta</a:t>
            </a:r>
            <a:r>
              <a:rPr lang="vi-VN" sz="8500" b="1" dirty="0" smtClean="0">
                <a:solidFill>
                  <a:srgbClr val="002060"/>
                </a:solidFill>
              </a:rPr>
              <a:t>,</a:t>
            </a:r>
            <a:r>
              <a:rPr lang="en-US" sz="8500" b="1" dirty="0" smtClean="0">
                <a:solidFill>
                  <a:srgbClr val="002060"/>
                </a:solidFill>
              </a:rPr>
              <a:t> </a:t>
            </a:r>
            <a:endParaRPr lang="en-US" sz="8500" b="1" dirty="0">
              <a:solidFill>
                <a:srgbClr val="002060"/>
              </a:solidFill>
              <a:cs typeface="Times New Roman" pitchFamily="18" charset="0"/>
            </a:endParaRPr>
          </a:p>
        </p:txBody>
      </p:sp>
    </p:spTree>
    <p:extLst>
      <p:ext uri="{BB962C8B-B14F-4D97-AF65-F5344CB8AC3E}">
        <p14:creationId xmlns:p14="http://schemas.microsoft.com/office/powerpoint/2010/main" val="2581960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8100" b="1" dirty="0">
                <a:solidFill>
                  <a:srgbClr val="002060"/>
                </a:solidFill>
                <a:cs typeface="Times New Roman" pitchFamily="18" charset="0"/>
              </a:rPr>
              <a:t>Người đã từ trời xuống thế</a:t>
            </a:r>
            <a:r>
              <a:rPr lang="vi-VN" sz="8100" b="1" dirty="0">
                <a:solidFill>
                  <a:schemeClr val="bg1"/>
                </a:solidFill>
                <a:cs typeface="Times New Roman" pitchFamily="18" charset="0"/>
              </a:rPr>
              <a:t>. </a:t>
            </a:r>
            <a:r>
              <a:rPr lang="vi-VN" sz="8100" b="1" dirty="0" smtClean="0">
                <a:solidFill>
                  <a:srgbClr val="C00000"/>
                </a:solidFill>
                <a:cs typeface="Times New Roman" pitchFamily="18" charset="0"/>
              </a:rPr>
              <a:t>Bởi </a:t>
            </a:r>
            <a:r>
              <a:rPr lang="vi-VN" sz="8100" b="1" dirty="0">
                <a:solidFill>
                  <a:srgbClr val="C00000"/>
                </a:solidFill>
                <a:cs typeface="Times New Roman" pitchFamily="18" charset="0"/>
              </a:rPr>
              <a:t>phép Đức Chúa Thánh Thần, Người đã nhập thể trong lòng Trinh Nữ Maria, và đã làm người</a:t>
            </a:r>
            <a:r>
              <a:rPr lang="vi-VN" sz="8100" b="1" dirty="0" smtClean="0">
                <a:solidFill>
                  <a:srgbClr val="C00000"/>
                </a:solidFill>
                <a:cs typeface="Times New Roman" pitchFamily="18" charset="0"/>
              </a:rPr>
              <a:t>.</a:t>
            </a:r>
            <a:r>
              <a:rPr lang="en-US" sz="8100" b="1" dirty="0" smtClean="0">
                <a:solidFill>
                  <a:srgbClr val="C00000"/>
                </a:solidFill>
                <a:cs typeface="Times New Roman" pitchFamily="18" charset="0"/>
              </a:rPr>
              <a:t> </a:t>
            </a:r>
            <a:endParaRPr lang="en-US" sz="8100" b="1" dirty="0">
              <a:solidFill>
                <a:srgbClr val="C00000"/>
              </a:solidFill>
              <a:cs typeface="Times New Roman" pitchFamily="18" charset="0"/>
            </a:endParaRPr>
          </a:p>
        </p:txBody>
      </p:sp>
    </p:spTree>
    <p:extLst>
      <p:ext uri="{BB962C8B-B14F-4D97-AF65-F5344CB8AC3E}">
        <p14:creationId xmlns:p14="http://schemas.microsoft.com/office/powerpoint/2010/main" val="2002253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92000"/>
              </a:lnSpc>
            </a:pPr>
            <a:r>
              <a:rPr lang="vi-VN" sz="7900" b="1" dirty="0">
                <a:solidFill>
                  <a:srgbClr val="002060"/>
                </a:solidFill>
              </a:rPr>
              <a:t>Người chịu đóng đinh vào thập giá vì chúng ta, thời </a:t>
            </a:r>
            <a:r>
              <a:rPr lang="vi-VN" sz="7900" b="1" dirty="0" smtClean="0">
                <a:solidFill>
                  <a:srgbClr val="002060"/>
                </a:solidFill>
              </a:rPr>
              <a:t>quan</a:t>
            </a:r>
            <a:r>
              <a:rPr lang="en-US" sz="7900" b="1" dirty="0" smtClean="0">
                <a:solidFill>
                  <a:srgbClr val="002060"/>
                </a:solidFill>
              </a:rPr>
              <a:t> </a:t>
            </a:r>
            <a:r>
              <a:rPr lang="vi-VN" sz="7900" b="1" dirty="0" smtClean="0">
                <a:solidFill>
                  <a:srgbClr val="002060"/>
                </a:solidFill>
              </a:rPr>
              <a:t>Phongxiô Philatô</a:t>
            </a:r>
            <a:r>
              <a:rPr lang="en-US" sz="7900" b="1" dirty="0" smtClean="0">
                <a:solidFill>
                  <a:srgbClr val="002060"/>
                </a:solidFill>
              </a:rPr>
              <a:t>.</a:t>
            </a:r>
            <a:r>
              <a:rPr lang="vi-VN" sz="7900" b="1" dirty="0" smtClean="0">
                <a:solidFill>
                  <a:srgbClr val="002060"/>
                </a:solidFill>
              </a:rPr>
              <a:t> Người </a:t>
            </a:r>
            <a:r>
              <a:rPr lang="vi-VN" sz="7900" b="1" dirty="0">
                <a:solidFill>
                  <a:srgbClr val="002060"/>
                </a:solidFill>
              </a:rPr>
              <a:t>chịu khổ hình và mai táng, ngày thứ ba Người sống lại như lời Thánh Kinh</a:t>
            </a:r>
            <a:r>
              <a:rPr lang="vi-VN" sz="7900" b="1" dirty="0" smtClean="0">
                <a:solidFill>
                  <a:srgbClr val="002060"/>
                </a:solidFill>
              </a:rPr>
              <a:t>.</a:t>
            </a:r>
            <a:r>
              <a:rPr lang="en-US" sz="7900" b="1" dirty="0" smtClean="0">
                <a:solidFill>
                  <a:srgbClr val="002060"/>
                </a:solidFill>
              </a:rPr>
              <a:t> </a:t>
            </a:r>
            <a:endParaRPr lang="en-US" sz="7900" b="1" dirty="0">
              <a:solidFill>
                <a:srgbClr val="002060"/>
              </a:solidFill>
              <a:cs typeface="Times New Roman" pitchFamily="18" charset="0"/>
            </a:endParaRPr>
          </a:p>
        </p:txBody>
      </p:sp>
    </p:spTree>
    <p:extLst>
      <p:ext uri="{BB962C8B-B14F-4D97-AF65-F5344CB8AC3E}">
        <p14:creationId xmlns:p14="http://schemas.microsoft.com/office/powerpoint/2010/main" val="39563574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4931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90000"/>
              </a:lnSpc>
            </a:pPr>
            <a:r>
              <a:rPr lang="vi-VN" sz="8000" b="1" dirty="0">
                <a:solidFill>
                  <a:srgbClr val="002060"/>
                </a:solidFill>
              </a:rPr>
              <a:t>Người lên trời, ngự bên hữu Đức Chúa Cha, và Người sẽ lại đến trong vinh quang để phán xét kẻ sống và kẻ chết, Nước Người sẽ không bao giờ cùng</a:t>
            </a:r>
            <a:r>
              <a:rPr lang="vi-VN" sz="8000" b="1" dirty="0" smtClean="0">
                <a:solidFill>
                  <a:srgbClr val="002060"/>
                </a:solidFill>
              </a:rPr>
              <a:t>.</a:t>
            </a:r>
            <a:r>
              <a:rPr lang="en-US" sz="8000" b="1" dirty="0" smtClean="0">
                <a:solidFill>
                  <a:srgbClr val="002060"/>
                </a:solidFill>
              </a:rPr>
              <a:t> </a:t>
            </a:r>
            <a:endParaRPr lang="en-US" sz="8000" b="1" dirty="0">
              <a:solidFill>
                <a:srgbClr val="002060"/>
              </a:solidFill>
              <a:cs typeface="Times New Roman" pitchFamily="18" charset="0"/>
            </a:endParaRPr>
          </a:p>
        </p:txBody>
      </p:sp>
    </p:spTree>
    <p:extLst>
      <p:ext uri="{BB962C8B-B14F-4D97-AF65-F5344CB8AC3E}">
        <p14:creationId xmlns:p14="http://schemas.microsoft.com/office/powerpoint/2010/main" val="35049360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8500" b="1" dirty="0">
                <a:solidFill>
                  <a:srgbClr val="002060"/>
                </a:solidFill>
                <a:cs typeface="Times New Roman" pitchFamily="18" charset="0"/>
              </a:rPr>
              <a:t>Tôi tin kính Đức Chúa Thánh Thần là Thiên Chúa và là Đấng ban sự sống, Người bởi Đức Chúa Cha và Đức Chúa Con mà </a:t>
            </a:r>
            <a:r>
              <a:rPr lang="vi-VN" sz="8500" b="1" dirty="0" smtClean="0">
                <a:solidFill>
                  <a:srgbClr val="002060"/>
                </a:solidFill>
                <a:cs typeface="Times New Roman" pitchFamily="18" charset="0"/>
              </a:rPr>
              <a:t>ra</a:t>
            </a:r>
            <a:r>
              <a:rPr lang="en-US" sz="8500" b="1" dirty="0">
                <a:solidFill>
                  <a:srgbClr val="002060"/>
                </a:solidFill>
                <a:cs typeface="Times New Roman" pitchFamily="18" charset="0"/>
              </a:rPr>
              <a:t>.</a:t>
            </a:r>
            <a:r>
              <a:rPr lang="en-US" sz="8500" b="1" dirty="0" smtClean="0">
                <a:solidFill>
                  <a:srgbClr val="002060"/>
                </a:solidFill>
                <a:cs typeface="Times New Roman" pitchFamily="18" charset="0"/>
              </a:rPr>
              <a:t> </a:t>
            </a:r>
            <a:endParaRPr lang="en-US" sz="8500" b="1" dirty="0">
              <a:solidFill>
                <a:srgbClr val="002060"/>
              </a:solidFill>
              <a:cs typeface="Times New Roman" pitchFamily="18" charset="0"/>
            </a:endParaRPr>
          </a:p>
        </p:txBody>
      </p:sp>
    </p:spTree>
    <p:extLst>
      <p:ext uri="{BB962C8B-B14F-4D97-AF65-F5344CB8AC3E}">
        <p14:creationId xmlns:p14="http://schemas.microsoft.com/office/powerpoint/2010/main" val="22702526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8500" b="1" dirty="0">
                <a:solidFill>
                  <a:srgbClr val="002060"/>
                </a:solidFill>
              </a:rPr>
              <a:t>Người được phụng thờ và tôn </a:t>
            </a:r>
            <a:r>
              <a:rPr lang="vi-VN" sz="8500" b="1" dirty="0" smtClean="0">
                <a:solidFill>
                  <a:srgbClr val="002060"/>
                </a:solidFill>
              </a:rPr>
              <a:t>vinh </a:t>
            </a:r>
            <a:r>
              <a:rPr lang="vi-VN" sz="8500" b="1" dirty="0">
                <a:solidFill>
                  <a:srgbClr val="002060"/>
                </a:solidFill>
              </a:rPr>
              <a:t>cùng với Đức Chúa Cha và Đức Chúa </a:t>
            </a:r>
            <a:r>
              <a:rPr lang="vi-VN" sz="8500" b="1" dirty="0" smtClean="0">
                <a:solidFill>
                  <a:srgbClr val="002060"/>
                </a:solidFill>
              </a:rPr>
              <a:t>Con</a:t>
            </a:r>
            <a:r>
              <a:rPr lang="en-US" sz="8500" b="1" dirty="0">
                <a:solidFill>
                  <a:srgbClr val="002060"/>
                </a:solidFill>
              </a:rPr>
              <a:t>,</a:t>
            </a:r>
            <a:r>
              <a:rPr lang="vi-VN" sz="8500" b="1" dirty="0" smtClean="0">
                <a:solidFill>
                  <a:srgbClr val="002060"/>
                </a:solidFill>
              </a:rPr>
              <a:t> </a:t>
            </a:r>
            <a:r>
              <a:rPr lang="vi-VN" sz="8500" b="1" dirty="0">
                <a:solidFill>
                  <a:srgbClr val="002060"/>
                </a:solidFill>
              </a:rPr>
              <a:t>Người đã dùng các tiên tri mà phán dạy. </a:t>
            </a:r>
            <a:endParaRPr lang="en-US" sz="8500" b="1" u="sng" dirty="0">
              <a:solidFill>
                <a:srgbClr val="002060"/>
              </a:solidFill>
              <a:cs typeface="Times New Roman" pitchFamily="18" charset="0"/>
            </a:endParaRPr>
          </a:p>
        </p:txBody>
      </p:sp>
    </p:spTree>
    <p:extLst>
      <p:ext uri="{BB962C8B-B14F-4D97-AF65-F5344CB8AC3E}">
        <p14:creationId xmlns:p14="http://schemas.microsoft.com/office/powerpoint/2010/main" val="1506058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vi-VN" sz="8500" b="1" dirty="0" smtClean="0">
                <a:solidFill>
                  <a:srgbClr val="002060"/>
                </a:solidFill>
              </a:rPr>
              <a:t>Tôi </a:t>
            </a:r>
            <a:r>
              <a:rPr lang="vi-VN" sz="8500" b="1" dirty="0">
                <a:solidFill>
                  <a:srgbClr val="002060"/>
                </a:solidFill>
              </a:rPr>
              <a:t>tin Hội Thánh duy nhất, thánh thiện, công giáo và </a:t>
            </a:r>
            <a:r>
              <a:rPr lang="vi-VN" sz="8500" b="1" dirty="0" smtClean="0">
                <a:solidFill>
                  <a:srgbClr val="002060"/>
                </a:solidFill>
              </a:rPr>
              <a:t>tông</a:t>
            </a:r>
            <a:r>
              <a:rPr lang="en-US" sz="8500" b="1" dirty="0" smtClean="0">
                <a:solidFill>
                  <a:srgbClr val="002060"/>
                </a:solidFill>
              </a:rPr>
              <a:t> </a:t>
            </a:r>
            <a:r>
              <a:rPr lang="en-US" sz="8500" b="1" dirty="0" err="1" smtClean="0">
                <a:solidFill>
                  <a:srgbClr val="002060"/>
                </a:solidFill>
              </a:rPr>
              <a:t>truyền</a:t>
            </a:r>
            <a:r>
              <a:rPr lang="en-US" sz="8500" b="1" dirty="0" smtClean="0">
                <a:solidFill>
                  <a:srgbClr val="002060"/>
                </a:solidFill>
              </a:rPr>
              <a:t>. </a:t>
            </a:r>
            <a:r>
              <a:rPr lang="vi-VN" sz="8500" b="1" dirty="0">
                <a:solidFill>
                  <a:srgbClr val="002060"/>
                </a:solidFill>
                <a:cs typeface="Times New Roman" pitchFamily="18" charset="0"/>
              </a:rPr>
              <a:t>Tôi tuyên xưng có một Phép Rửa để tha </a:t>
            </a:r>
            <a:r>
              <a:rPr lang="vi-VN" sz="8500" b="1" dirty="0" smtClean="0">
                <a:solidFill>
                  <a:srgbClr val="002060"/>
                </a:solidFill>
                <a:cs typeface="Times New Roman" pitchFamily="18" charset="0"/>
              </a:rPr>
              <a:t>tội</a:t>
            </a:r>
            <a:r>
              <a:rPr lang="en-US" sz="8500" b="1" dirty="0" smtClean="0">
                <a:solidFill>
                  <a:srgbClr val="002060"/>
                </a:solidFill>
                <a:cs typeface="Times New Roman" pitchFamily="18" charset="0"/>
              </a:rPr>
              <a:t>.</a:t>
            </a:r>
            <a:endParaRPr lang="en-US" sz="8500" b="1" u="sng" dirty="0">
              <a:solidFill>
                <a:srgbClr val="002060"/>
              </a:solidFill>
              <a:cs typeface="Times New Roman" pitchFamily="18" charset="0"/>
            </a:endParaRPr>
          </a:p>
        </p:txBody>
      </p:sp>
    </p:spTree>
    <p:extLst>
      <p:ext uri="{BB962C8B-B14F-4D97-AF65-F5344CB8AC3E}">
        <p14:creationId xmlns:p14="http://schemas.microsoft.com/office/powerpoint/2010/main" val="25223884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vi-VN" sz="10000" b="1" dirty="0" smtClean="0">
                <a:solidFill>
                  <a:srgbClr val="002060"/>
                </a:solidFill>
                <a:cs typeface="Times New Roman" pitchFamily="18" charset="0"/>
              </a:rPr>
              <a:t>Tôi </a:t>
            </a:r>
            <a:r>
              <a:rPr lang="vi-VN" sz="10000" b="1" dirty="0">
                <a:solidFill>
                  <a:srgbClr val="002060"/>
                </a:solidFill>
                <a:cs typeface="Times New Roman" pitchFamily="18" charset="0"/>
              </a:rPr>
              <a:t>trông đợi kẻ chết sống lại và sự sống đời sau. </a:t>
            </a:r>
            <a:r>
              <a:rPr lang="vi-VN" sz="10000" b="1" dirty="0">
                <a:solidFill>
                  <a:srgbClr val="C00000"/>
                </a:solidFill>
                <a:cs typeface="Times New Roman" pitchFamily="18" charset="0"/>
              </a:rPr>
              <a:t>Amen.</a:t>
            </a:r>
            <a:endParaRPr lang="en-US" sz="10000" b="1" dirty="0">
              <a:solidFill>
                <a:srgbClr val="C00000"/>
              </a:solidFill>
              <a:cs typeface="Times New Roman" pitchFamily="18" charset="0"/>
            </a:endParaRPr>
          </a:p>
        </p:txBody>
      </p:sp>
    </p:spTree>
    <p:extLst>
      <p:ext uri="{BB962C8B-B14F-4D97-AF65-F5344CB8AC3E}">
        <p14:creationId xmlns:p14="http://schemas.microsoft.com/office/powerpoint/2010/main" val="2217670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20156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5534524"/>
          </a:xfrm>
        </p:spPr>
        <p:txBody>
          <a:bodyPr>
            <a:normAutofit/>
          </a:bodyPr>
          <a:lstStyle/>
          <a:p>
            <a:r>
              <a:rPr lang="en-US" sz="10000" dirty="0">
                <a:solidFill>
                  <a:srgbClr val="C00000"/>
                </a:solidFill>
                <a:cs typeface="Times New Roman" pitchFamily="18" charset="0"/>
              </a:rPr>
              <a:t>Ca </a:t>
            </a:r>
            <a:r>
              <a:rPr lang="en-US" sz="10000" dirty="0" err="1">
                <a:solidFill>
                  <a:srgbClr val="C00000"/>
                </a:solidFill>
                <a:cs typeface="Times New Roman" pitchFamily="18" charset="0"/>
              </a:rPr>
              <a:t>Dâng</a:t>
            </a:r>
            <a:r>
              <a:rPr lang="en-US" sz="10000" dirty="0">
                <a:solidFill>
                  <a:srgbClr val="C00000"/>
                </a:solidFill>
                <a:cs typeface="Times New Roman" pitchFamily="18" charset="0"/>
              </a:rPr>
              <a:t> </a:t>
            </a:r>
            <a:r>
              <a:rPr lang="en-US" sz="10000" dirty="0" err="1" smtClean="0">
                <a:solidFill>
                  <a:srgbClr val="C00000"/>
                </a:solidFill>
                <a:cs typeface="Times New Roman" pitchFamily="18" charset="0"/>
              </a:rPr>
              <a:t>Lễ</a:t>
            </a:r>
            <a:r>
              <a:rPr lang="en-US" sz="10000" dirty="0" smtClean="0">
                <a:solidFill>
                  <a:srgbClr val="C00000"/>
                </a:solidFill>
                <a:cs typeface="Times New Roman" pitchFamily="18" charset="0"/>
              </a:rPr>
              <a:t/>
            </a:r>
            <a:br>
              <a:rPr lang="en-US" sz="10000" dirty="0" smtClean="0">
                <a:solidFill>
                  <a:srgbClr val="C00000"/>
                </a:solidFill>
                <a:cs typeface="Times New Roman" pitchFamily="18" charset="0"/>
              </a:rPr>
            </a:br>
            <a:r>
              <a:rPr lang="en-US" sz="10000" dirty="0" smtClean="0">
                <a:solidFill>
                  <a:srgbClr val="C00000"/>
                </a:solidFill>
                <a:cs typeface="Times New Roman" pitchFamily="18" charset="0"/>
              </a:rPr>
              <a:t>LỄ DÂNG MỌN HÈN</a:t>
            </a:r>
            <a:br>
              <a:rPr lang="en-US" sz="10000" dirty="0" smtClean="0">
                <a:solidFill>
                  <a:srgbClr val="C00000"/>
                </a:solidFill>
                <a:cs typeface="Times New Roman" pitchFamily="18" charset="0"/>
              </a:rPr>
            </a:br>
            <a:r>
              <a:rPr lang="en-US" sz="6500" i="1" dirty="0" err="1" smtClean="0">
                <a:solidFill>
                  <a:srgbClr val="002060"/>
                </a:solidFill>
                <a:cs typeface="Times New Roman" pitchFamily="18" charset="0"/>
              </a:rPr>
              <a:t>Sơn</a:t>
            </a:r>
            <a:r>
              <a:rPr lang="en-US" sz="6500" i="1" dirty="0" smtClean="0">
                <a:solidFill>
                  <a:srgbClr val="002060"/>
                </a:solidFill>
                <a:cs typeface="Times New Roman" pitchFamily="18" charset="0"/>
              </a:rPr>
              <a:t> </a:t>
            </a:r>
            <a:r>
              <a:rPr lang="en-US" sz="6500" i="1" dirty="0" err="1" smtClean="0">
                <a:solidFill>
                  <a:srgbClr val="002060"/>
                </a:solidFill>
                <a:cs typeface="Times New Roman" pitchFamily="18" charset="0"/>
              </a:rPr>
              <a:t>Dương</a:t>
            </a:r>
            <a:endParaRPr lang="vi-VN" sz="6500" i="1" dirty="0">
              <a:solidFill>
                <a:srgbClr val="002060"/>
              </a:solidFill>
              <a:cs typeface="Times New Roman" pitchFamily="18" charset="0"/>
            </a:endParaRPr>
          </a:p>
        </p:txBody>
      </p:sp>
      <p:pic>
        <p:nvPicPr>
          <p:cNvPr id="3" name="Picture 2">
            <a:extLst>
              <a:ext uri="{FF2B5EF4-FFF2-40B4-BE49-F238E27FC236}">
                <a16:creationId xmlns:a16="http://schemas.microsoft.com/office/drawing/2014/main" xmlns="" id="{6C72C779-4673-2C6E-DAEF-44A282435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0153" y="5094522"/>
            <a:ext cx="6246125" cy="1472598"/>
          </a:xfrm>
          <a:prstGeom prst="rect">
            <a:avLst/>
          </a:prstGeom>
        </p:spPr>
      </p:pic>
      <p:sp>
        <p:nvSpPr>
          <p:cNvPr id="4" name="TextBox 3">
            <a:extLst>
              <a:ext uri="{FF2B5EF4-FFF2-40B4-BE49-F238E27FC236}">
                <a16:creationId xmlns:a16="http://schemas.microsoft.com/office/drawing/2014/main" xmlns="" id="{DC558DB5-25B8-5637-5865-B6F6CFCCD7DD}"/>
              </a:ext>
            </a:extLst>
          </p:cNvPr>
          <p:cNvSpPr txBox="1"/>
          <p:nvPr/>
        </p:nvSpPr>
        <p:spPr>
          <a:xfrm>
            <a:off x="3592286" y="5382371"/>
            <a:ext cx="5029200" cy="923330"/>
          </a:xfrm>
          <a:prstGeom prst="rect">
            <a:avLst/>
          </a:prstGeom>
          <a:noFill/>
        </p:spPr>
        <p:txBody>
          <a:bodyPr wrap="square" rtlCol="0">
            <a:spAutoFit/>
          </a:bodyPr>
          <a:lstStyle/>
          <a:p>
            <a:pPr algn="ctr"/>
            <a:r>
              <a:rPr lang="en-US" sz="2700" dirty="0">
                <a:solidFill>
                  <a:schemeClr val="bg1"/>
                </a:solidFill>
              </a:rPr>
              <a:t>CA ĐOÀN </a:t>
            </a:r>
            <a:r>
              <a:rPr lang="en-US" sz="2700" dirty="0" smtClean="0">
                <a:solidFill>
                  <a:schemeClr val="bg1"/>
                </a:solidFill>
              </a:rPr>
              <a:t>PHANXICÔ XAVIÊ</a:t>
            </a:r>
            <a:endParaRPr lang="en-US" sz="2700" dirty="0">
              <a:solidFill>
                <a:schemeClr val="bg1"/>
              </a:solidFill>
            </a:endParaRPr>
          </a:p>
          <a:p>
            <a:pPr algn="ctr"/>
            <a:r>
              <a:rPr lang="en-US" sz="2700" dirty="0">
                <a:solidFill>
                  <a:schemeClr val="bg1"/>
                </a:solidFill>
              </a:rPr>
              <a:t>GIÁO XỨ THIÊN ÂN</a:t>
            </a:r>
          </a:p>
        </p:txBody>
      </p:sp>
    </p:spTree>
    <p:extLst>
      <p:ext uri="{BB962C8B-B14F-4D97-AF65-F5344CB8AC3E}">
        <p14:creationId xmlns:p14="http://schemas.microsoft.com/office/powerpoint/2010/main" val="1615993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6857999"/>
          </a:xfrm>
        </p:spPr>
        <p:txBody>
          <a:bodyPr>
            <a:noAutofit/>
          </a:bodyPr>
          <a:lstStyle/>
          <a:p>
            <a:pPr algn="just"/>
            <a:r>
              <a:rPr lang="en-US" sz="8200" b="1" u="sng" dirty="0" smtClean="0">
                <a:solidFill>
                  <a:srgbClr val="C00000"/>
                </a:solidFill>
                <a:cs typeface="Times New Roman" pitchFamily="18" charset="0"/>
              </a:rPr>
              <a:t>Tk1:</a:t>
            </a:r>
            <a:r>
              <a:rPr lang="en-US" sz="8200" b="1" dirty="0">
                <a:solidFill>
                  <a:srgbClr val="002060"/>
                </a:solidFill>
                <a:cs typeface="Times New Roman" pitchFamily="18" charset="0"/>
              </a:rPr>
              <a:t> </a:t>
            </a:r>
            <a:r>
              <a:rPr lang="vi-VN" sz="8200" b="1" dirty="0" smtClean="0">
                <a:solidFill>
                  <a:srgbClr val="002060"/>
                </a:solidFill>
              </a:rPr>
              <a:t>Xin </a:t>
            </a:r>
            <a:r>
              <a:rPr lang="vi-VN" sz="8200" b="1" dirty="0">
                <a:solidFill>
                  <a:srgbClr val="002060"/>
                </a:solidFill>
              </a:rPr>
              <a:t>dâng lên Chúa lòng thành chúng con, ươm bao mơ ước và niềm khát khao, buồn vui thế nhân tháng năm cuộc </a:t>
            </a:r>
            <a:r>
              <a:rPr lang="vi-VN" sz="8200" b="1" dirty="0" smtClean="0">
                <a:solidFill>
                  <a:srgbClr val="002060"/>
                </a:solidFill>
              </a:rPr>
              <a:t>đời</a:t>
            </a:r>
            <a:r>
              <a:rPr lang="en-US" sz="8200" b="1" dirty="0" smtClean="0">
                <a:solidFill>
                  <a:srgbClr val="C00000"/>
                </a:solidFill>
              </a:rPr>
              <a:t>…</a:t>
            </a:r>
            <a:endParaRPr lang="vi-VN" sz="8200" b="1" dirty="0">
              <a:solidFill>
                <a:srgbClr val="002060"/>
              </a:solidFill>
              <a:cs typeface="Times New Roman" pitchFamily="18" charset="0"/>
            </a:endParaRPr>
          </a:p>
        </p:txBody>
      </p:sp>
    </p:spTree>
    <p:extLst>
      <p:ext uri="{BB962C8B-B14F-4D97-AF65-F5344CB8AC3E}">
        <p14:creationId xmlns:p14="http://schemas.microsoft.com/office/powerpoint/2010/main" val="3202611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6857999"/>
          </a:xfrm>
        </p:spPr>
        <p:txBody>
          <a:bodyPr>
            <a:noAutofit/>
          </a:bodyPr>
          <a:lstStyle/>
          <a:p>
            <a:pPr algn="just"/>
            <a:r>
              <a:rPr lang="en-US" sz="8200" b="1" dirty="0" smtClean="0">
                <a:solidFill>
                  <a:srgbClr val="C00000"/>
                </a:solidFill>
              </a:rPr>
              <a:t>… </a:t>
            </a:r>
            <a:r>
              <a:rPr lang="vi-VN" sz="8200" b="1" dirty="0" smtClean="0">
                <a:solidFill>
                  <a:srgbClr val="002060"/>
                </a:solidFill>
              </a:rPr>
              <a:t>Xin </a:t>
            </a:r>
            <a:r>
              <a:rPr lang="vi-VN" sz="8200" b="1" dirty="0">
                <a:solidFill>
                  <a:srgbClr val="002060"/>
                </a:solidFill>
              </a:rPr>
              <a:t>dâng lên Chúa nguyện Ngài thương đến, hãy xin đoái nhận lễ dâng mọn hèn, lòng con thiết tha dâng cả trái tim.</a:t>
            </a:r>
            <a:endParaRPr lang="vi-VN" sz="8200" b="1" dirty="0">
              <a:solidFill>
                <a:srgbClr val="002060"/>
              </a:solidFill>
              <a:cs typeface="Times New Roman" pitchFamily="18" charset="0"/>
            </a:endParaRPr>
          </a:p>
        </p:txBody>
      </p:sp>
    </p:spTree>
    <p:extLst>
      <p:ext uri="{BB962C8B-B14F-4D97-AF65-F5344CB8AC3E}">
        <p14:creationId xmlns:p14="http://schemas.microsoft.com/office/powerpoint/2010/main" val="2148812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pPr algn="just"/>
            <a:r>
              <a:rPr lang="vi-VN" sz="8000" b="1" u="sng" dirty="0" smtClean="0">
                <a:solidFill>
                  <a:srgbClr val="C00000"/>
                </a:solidFill>
              </a:rPr>
              <a:t>Đ</a:t>
            </a:r>
            <a:r>
              <a:rPr lang="en-US" sz="8000" b="1" u="sng" dirty="0" smtClean="0">
                <a:solidFill>
                  <a:srgbClr val="C00000"/>
                </a:solidFill>
              </a:rPr>
              <a:t>k</a:t>
            </a:r>
            <a:r>
              <a:rPr lang="en-US" sz="8000" b="1" dirty="0" smtClean="0">
                <a:solidFill>
                  <a:srgbClr val="C00000"/>
                </a:solidFill>
              </a:rPr>
              <a:t>:</a:t>
            </a:r>
            <a:r>
              <a:rPr lang="vi-VN" sz="8000" b="1" dirty="0">
                <a:solidFill>
                  <a:srgbClr val="002060"/>
                </a:solidFill>
              </a:rPr>
              <a:t> Này đây bánh miến dâng trên bàn thờ, cùng rượu nho mới ngát thơm hương đồng, tháng năm lao nhọc này con dâng </a:t>
            </a:r>
            <a:r>
              <a:rPr lang="vi-VN" sz="8000" b="1" dirty="0" smtClean="0">
                <a:solidFill>
                  <a:srgbClr val="002060"/>
                </a:solidFill>
              </a:rPr>
              <a:t>tiến</a:t>
            </a:r>
            <a:r>
              <a:rPr lang="en-US" sz="8000" b="1" dirty="0" smtClean="0">
                <a:solidFill>
                  <a:srgbClr val="C00000"/>
                </a:solidFill>
              </a:rPr>
              <a:t>…</a:t>
            </a:r>
            <a:endParaRPr lang="en-US" sz="8000" b="1" dirty="0">
              <a:solidFill>
                <a:srgbClr val="002060"/>
              </a:solidFill>
              <a:cs typeface="Times New Roman" pitchFamily="18" charset="0"/>
            </a:endParaRPr>
          </a:p>
        </p:txBody>
      </p:sp>
    </p:spTree>
    <p:extLst>
      <p:ext uri="{BB962C8B-B14F-4D97-AF65-F5344CB8AC3E}">
        <p14:creationId xmlns:p14="http://schemas.microsoft.com/office/powerpoint/2010/main" val="20293725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5678902"/>
          </a:xfrm>
        </p:spPr>
        <p:txBody>
          <a:bodyPr>
            <a:normAutofit/>
          </a:bodyPr>
          <a:lstStyle/>
          <a:p>
            <a:r>
              <a:rPr lang="en-US" sz="9500" dirty="0">
                <a:solidFill>
                  <a:srgbClr val="C00000"/>
                </a:solidFill>
                <a:cs typeface="Times New Roman" pitchFamily="18" charset="0"/>
              </a:rPr>
              <a:t>Ca </a:t>
            </a:r>
            <a:r>
              <a:rPr lang="en-US" sz="9500" dirty="0" err="1" smtClean="0">
                <a:solidFill>
                  <a:srgbClr val="C00000"/>
                </a:solidFill>
                <a:cs typeface="Times New Roman" pitchFamily="18" charset="0"/>
              </a:rPr>
              <a:t>Nhập</a:t>
            </a:r>
            <a:r>
              <a:rPr lang="en-US" sz="9500" dirty="0" smtClean="0">
                <a:solidFill>
                  <a:srgbClr val="C00000"/>
                </a:solidFill>
                <a:cs typeface="Times New Roman" pitchFamily="18" charset="0"/>
              </a:rPr>
              <a:t> </a:t>
            </a:r>
            <a:r>
              <a:rPr lang="en-US" sz="9500" dirty="0" err="1" smtClean="0">
                <a:solidFill>
                  <a:srgbClr val="C00000"/>
                </a:solidFill>
                <a:cs typeface="Times New Roman" pitchFamily="18" charset="0"/>
              </a:rPr>
              <a:t>Lễ</a:t>
            </a:r>
            <a:r>
              <a:rPr lang="en-US" sz="10000" dirty="0">
                <a:solidFill>
                  <a:srgbClr val="C00000"/>
                </a:solidFill>
                <a:cs typeface="Times New Roman" pitchFamily="18" charset="0"/>
              </a:rPr>
              <a:t/>
            </a:r>
            <a:br>
              <a:rPr lang="en-US" sz="10000" dirty="0">
                <a:solidFill>
                  <a:srgbClr val="C00000"/>
                </a:solidFill>
                <a:cs typeface="Times New Roman" pitchFamily="18" charset="0"/>
              </a:rPr>
            </a:br>
            <a:r>
              <a:rPr lang="en-US" sz="10000" dirty="0" smtClean="0">
                <a:solidFill>
                  <a:srgbClr val="C00000"/>
                </a:solidFill>
                <a:cs typeface="Times New Roman" pitchFamily="18" charset="0"/>
              </a:rPr>
              <a:t>TRÊN SÔNG </a:t>
            </a:r>
            <a:r>
              <a:rPr lang="en-US" sz="10000" dirty="0" smtClean="0">
                <a:solidFill>
                  <a:srgbClr val="C00000"/>
                </a:solidFill>
                <a:cs typeface="Times New Roman" pitchFamily="18" charset="0"/>
              </a:rPr>
              <a:t>GIOĐAN</a:t>
            </a:r>
            <a:r>
              <a:rPr lang="en-US" sz="10000" dirty="0" smtClean="0">
                <a:solidFill>
                  <a:srgbClr val="C00000"/>
                </a:solidFill>
                <a:cs typeface="Times New Roman" pitchFamily="18" charset="0"/>
              </a:rPr>
              <a:t/>
            </a:r>
            <a:br>
              <a:rPr lang="en-US" sz="10000" dirty="0" smtClean="0">
                <a:solidFill>
                  <a:srgbClr val="C00000"/>
                </a:solidFill>
                <a:cs typeface="Times New Roman" pitchFamily="18" charset="0"/>
              </a:rPr>
            </a:br>
            <a:r>
              <a:rPr lang="en-US" sz="6500" i="1" dirty="0" smtClean="0">
                <a:solidFill>
                  <a:srgbClr val="002060"/>
                </a:solidFill>
                <a:cs typeface="Times New Roman" pitchFamily="18" charset="0"/>
              </a:rPr>
              <a:t>HVH</a:t>
            </a:r>
            <a:endParaRPr lang="vi-VN" sz="6500" b="0" dirty="0">
              <a:solidFill>
                <a:srgbClr val="C00000"/>
              </a:solidFill>
              <a:effectLst/>
              <a:cs typeface="Times New Roman" pitchFamily="18" charset="0"/>
            </a:endParaRPr>
          </a:p>
        </p:txBody>
      </p:sp>
      <p:pic>
        <p:nvPicPr>
          <p:cNvPr id="3" name="Picture 2">
            <a:extLst>
              <a:ext uri="{FF2B5EF4-FFF2-40B4-BE49-F238E27FC236}">
                <a16:creationId xmlns:a16="http://schemas.microsoft.com/office/drawing/2014/main" xmlns="" id="{6C72C779-4673-2C6E-DAEF-44A282435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237" y="5158690"/>
            <a:ext cx="6246125" cy="1472598"/>
          </a:xfrm>
          <a:prstGeom prst="rect">
            <a:avLst/>
          </a:prstGeom>
        </p:spPr>
      </p:pic>
      <p:sp>
        <p:nvSpPr>
          <p:cNvPr id="4" name="TextBox 3">
            <a:extLst>
              <a:ext uri="{FF2B5EF4-FFF2-40B4-BE49-F238E27FC236}">
                <a16:creationId xmlns:a16="http://schemas.microsoft.com/office/drawing/2014/main" xmlns="" id="{DC558DB5-25B8-5637-5865-B6F6CFCCD7DD}"/>
              </a:ext>
            </a:extLst>
          </p:cNvPr>
          <p:cNvSpPr txBox="1"/>
          <p:nvPr/>
        </p:nvSpPr>
        <p:spPr>
          <a:xfrm>
            <a:off x="3624370" y="5446539"/>
            <a:ext cx="5029200" cy="923330"/>
          </a:xfrm>
          <a:prstGeom prst="rect">
            <a:avLst/>
          </a:prstGeom>
          <a:noFill/>
        </p:spPr>
        <p:txBody>
          <a:bodyPr wrap="square" rtlCol="0">
            <a:spAutoFit/>
          </a:bodyPr>
          <a:lstStyle/>
          <a:p>
            <a:pPr algn="ctr"/>
            <a:r>
              <a:rPr lang="en-US" sz="2700" dirty="0">
                <a:solidFill>
                  <a:schemeClr val="bg1"/>
                </a:solidFill>
              </a:rPr>
              <a:t>CA ĐOÀN </a:t>
            </a:r>
            <a:r>
              <a:rPr lang="en-US" sz="2700" dirty="0" smtClean="0">
                <a:solidFill>
                  <a:schemeClr val="bg1"/>
                </a:solidFill>
              </a:rPr>
              <a:t>PHANXICÔ XAVIÊ</a:t>
            </a:r>
            <a:endParaRPr lang="en-US" sz="2700" dirty="0">
              <a:solidFill>
                <a:schemeClr val="bg1"/>
              </a:solidFill>
            </a:endParaRPr>
          </a:p>
          <a:p>
            <a:pPr algn="ctr"/>
            <a:r>
              <a:rPr lang="en-US" sz="2700" dirty="0">
                <a:solidFill>
                  <a:schemeClr val="bg1"/>
                </a:solidFill>
              </a:rPr>
              <a:t>GIÁO XỨ THIÊN ÂN</a:t>
            </a:r>
          </a:p>
        </p:txBody>
      </p:sp>
    </p:spTree>
    <p:extLst>
      <p:ext uri="{BB962C8B-B14F-4D97-AF65-F5344CB8AC3E}">
        <p14:creationId xmlns:p14="http://schemas.microsoft.com/office/powerpoint/2010/main" val="386124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pPr algn="just"/>
            <a:r>
              <a:rPr lang="en-US" sz="8000" b="1" dirty="0" smtClean="0">
                <a:solidFill>
                  <a:srgbClr val="C00000"/>
                </a:solidFill>
              </a:rPr>
              <a:t>…</a:t>
            </a:r>
            <a:r>
              <a:rPr lang="vi-VN" sz="8000" b="1" dirty="0" smtClean="0">
                <a:solidFill>
                  <a:srgbClr val="002060"/>
                </a:solidFill>
              </a:rPr>
              <a:t> </a:t>
            </a:r>
            <a:r>
              <a:rPr lang="vi-VN" sz="8000" b="1" dirty="0">
                <a:solidFill>
                  <a:srgbClr val="002060"/>
                </a:solidFill>
              </a:rPr>
              <a:t>Tựa làn trầm vút chạm Thánh nhan Ngài, nguyện xin đoái thương nhận cho lễ vật dù cho con không xứng dâng lên (về) Ngài.</a:t>
            </a:r>
            <a:endParaRPr lang="en-US" sz="8000" b="1" dirty="0">
              <a:solidFill>
                <a:srgbClr val="002060"/>
              </a:solidFill>
              <a:cs typeface="Times New Roman" pitchFamily="18" charset="0"/>
            </a:endParaRPr>
          </a:p>
        </p:txBody>
      </p:sp>
    </p:spTree>
    <p:extLst>
      <p:ext uri="{BB962C8B-B14F-4D97-AF65-F5344CB8AC3E}">
        <p14:creationId xmlns:p14="http://schemas.microsoft.com/office/powerpoint/2010/main" val="1097886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6857999"/>
          </a:xfrm>
        </p:spPr>
        <p:txBody>
          <a:bodyPr>
            <a:noAutofit/>
          </a:bodyPr>
          <a:lstStyle/>
          <a:p>
            <a:pPr algn="just"/>
            <a:r>
              <a:rPr lang="en-US" sz="8200" b="1" u="sng" dirty="0" smtClean="0">
                <a:solidFill>
                  <a:srgbClr val="C00000"/>
                </a:solidFill>
              </a:rPr>
              <a:t>Tk2:</a:t>
            </a:r>
            <a:r>
              <a:rPr lang="vi-VN" sz="8200" b="1" dirty="0"/>
              <a:t> </a:t>
            </a:r>
            <a:r>
              <a:rPr lang="vi-VN" sz="8200" b="1" dirty="0">
                <a:solidFill>
                  <a:srgbClr val="002060"/>
                </a:solidFill>
              </a:rPr>
              <a:t>Xin dâng lên Chúa rượu ngon bánh thơm, lao công gian khó cuộc đời thế nhân, để nên lễ dâng </a:t>
            </a:r>
            <a:r>
              <a:rPr lang="vi-VN" sz="8200" b="1" dirty="0" smtClean="0">
                <a:solidFill>
                  <a:srgbClr val="002060"/>
                </a:solidFill>
              </a:rPr>
              <a:t>Chúa </a:t>
            </a:r>
            <a:r>
              <a:rPr lang="vi-VN" sz="8200" b="1" dirty="0">
                <a:solidFill>
                  <a:srgbClr val="002060"/>
                </a:solidFill>
              </a:rPr>
              <a:t>trên bàn </a:t>
            </a:r>
            <a:r>
              <a:rPr lang="vi-VN" sz="8200" b="1" dirty="0" smtClean="0">
                <a:solidFill>
                  <a:srgbClr val="002060"/>
                </a:solidFill>
              </a:rPr>
              <a:t>thờ</a:t>
            </a:r>
            <a:r>
              <a:rPr lang="en-US" sz="8200" b="1" dirty="0" smtClean="0">
                <a:solidFill>
                  <a:srgbClr val="C00000"/>
                </a:solidFill>
              </a:rPr>
              <a:t>…</a:t>
            </a:r>
            <a:endParaRPr lang="vi-VN" sz="8200" b="1" dirty="0">
              <a:solidFill>
                <a:srgbClr val="002060"/>
              </a:solidFill>
              <a:cs typeface="Times New Roman" pitchFamily="18" charset="0"/>
            </a:endParaRPr>
          </a:p>
        </p:txBody>
      </p:sp>
    </p:spTree>
    <p:extLst>
      <p:ext uri="{BB962C8B-B14F-4D97-AF65-F5344CB8AC3E}">
        <p14:creationId xmlns:p14="http://schemas.microsoft.com/office/powerpoint/2010/main" val="2031101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6857999"/>
          </a:xfrm>
        </p:spPr>
        <p:txBody>
          <a:bodyPr>
            <a:noAutofit/>
          </a:bodyPr>
          <a:lstStyle/>
          <a:p>
            <a:pPr algn="just"/>
            <a:r>
              <a:rPr lang="en-US" sz="8200" b="1" dirty="0" smtClean="0">
                <a:solidFill>
                  <a:srgbClr val="C00000"/>
                </a:solidFill>
              </a:rPr>
              <a:t>…</a:t>
            </a:r>
            <a:r>
              <a:rPr lang="vi-VN" sz="8200" b="1" dirty="0" smtClean="0"/>
              <a:t> </a:t>
            </a:r>
            <a:r>
              <a:rPr lang="vi-VN" sz="8200" b="1" dirty="0">
                <a:solidFill>
                  <a:srgbClr val="002060"/>
                </a:solidFill>
              </a:rPr>
              <a:t>Nguyện Ngài nhận cho lời con tha thiết, xác thân mọn hèn với linh hồn này, dù con </a:t>
            </a:r>
            <a:r>
              <a:rPr lang="vi-VN" sz="8200" b="1" dirty="0" smtClean="0">
                <a:solidFill>
                  <a:srgbClr val="002060"/>
                </a:solidFill>
              </a:rPr>
              <a:t>v</a:t>
            </a:r>
            <a:r>
              <a:rPr lang="en-US" sz="8200" b="1" dirty="0">
                <a:solidFill>
                  <a:srgbClr val="002060"/>
                </a:solidFill>
              </a:rPr>
              <a:t>ẫ</a:t>
            </a:r>
            <a:r>
              <a:rPr lang="vi-VN" sz="8200" b="1" dirty="0" smtClean="0">
                <a:solidFill>
                  <a:srgbClr val="002060"/>
                </a:solidFill>
              </a:rPr>
              <a:t>n </a:t>
            </a:r>
            <a:r>
              <a:rPr lang="vi-VN" sz="8200" b="1" dirty="0">
                <a:solidFill>
                  <a:srgbClr val="002060"/>
                </a:solidFill>
              </a:rPr>
              <a:t>vương lỗi tội thế gian</a:t>
            </a:r>
            <a:r>
              <a:rPr lang="vi-VN" sz="8200" b="1" dirty="0" smtClean="0">
                <a:solidFill>
                  <a:srgbClr val="002060"/>
                </a:solidFill>
              </a:rPr>
              <a:t>.</a:t>
            </a:r>
            <a:endParaRPr lang="vi-VN" sz="8200" b="1" dirty="0">
              <a:solidFill>
                <a:srgbClr val="002060"/>
              </a:solidFill>
              <a:cs typeface="Times New Roman" pitchFamily="18" charset="0"/>
            </a:endParaRPr>
          </a:p>
        </p:txBody>
      </p:sp>
    </p:spTree>
    <p:extLst>
      <p:ext uri="{BB962C8B-B14F-4D97-AF65-F5344CB8AC3E}">
        <p14:creationId xmlns:p14="http://schemas.microsoft.com/office/powerpoint/2010/main" val="1283286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pPr algn="just"/>
            <a:r>
              <a:rPr lang="vi-VN" sz="8000" b="1" u="sng" dirty="0" smtClean="0">
                <a:solidFill>
                  <a:srgbClr val="C00000"/>
                </a:solidFill>
              </a:rPr>
              <a:t>Đ</a:t>
            </a:r>
            <a:r>
              <a:rPr lang="en-US" sz="8000" b="1" u="sng" dirty="0" smtClean="0">
                <a:solidFill>
                  <a:srgbClr val="C00000"/>
                </a:solidFill>
              </a:rPr>
              <a:t>k</a:t>
            </a:r>
            <a:r>
              <a:rPr lang="en-US" sz="8000" b="1" dirty="0" smtClean="0">
                <a:solidFill>
                  <a:srgbClr val="C00000"/>
                </a:solidFill>
              </a:rPr>
              <a:t>:</a:t>
            </a:r>
            <a:r>
              <a:rPr lang="vi-VN" sz="8000" b="1" dirty="0">
                <a:solidFill>
                  <a:srgbClr val="002060"/>
                </a:solidFill>
              </a:rPr>
              <a:t> Này đây bánh miến dâng trên bàn thờ, cùng rượu nho mới ngát thơm hương đồng, tháng năm lao nhọc này con dâng </a:t>
            </a:r>
            <a:r>
              <a:rPr lang="vi-VN" sz="8000" b="1" dirty="0" smtClean="0">
                <a:solidFill>
                  <a:srgbClr val="002060"/>
                </a:solidFill>
              </a:rPr>
              <a:t>tiến</a:t>
            </a:r>
            <a:r>
              <a:rPr lang="en-US" sz="8000" b="1" dirty="0" smtClean="0">
                <a:solidFill>
                  <a:srgbClr val="C00000"/>
                </a:solidFill>
              </a:rPr>
              <a:t>…</a:t>
            </a:r>
            <a:endParaRPr lang="en-US" sz="8000" b="1" dirty="0">
              <a:solidFill>
                <a:srgbClr val="002060"/>
              </a:solidFill>
              <a:cs typeface="Times New Roman" pitchFamily="18" charset="0"/>
            </a:endParaRPr>
          </a:p>
        </p:txBody>
      </p:sp>
    </p:spTree>
    <p:extLst>
      <p:ext uri="{BB962C8B-B14F-4D97-AF65-F5344CB8AC3E}">
        <p14:creationId xmlns:p14="http://schemas.microsoft.com/office/powerpoint/2010/main" val="779420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pPr algn="just"/>
            <a:r>
              <a:rPr lang="en-US" sz="8000" b="1" dirty="0" smtClean="0">
                <a:solidFill>
                  <a:srgbClr val="C00000"/>
                </a:solidFill>
              </a:rPr>
              <a:t>…</a:t>
            </a:r>
            <a:r>
              <a:rPr lang="vi-VN" sz="8000" b="1" dirty="0" smtClean="0">
                <a:solidFill>
                  <a:srgbClr val="002060"/>
                </a:solidFill>
              </a:rPr>
              <a:t> </a:t>
            </a:r>
            <a:r>
              <a:rPr lang="vi-VN" sz="8000" b="1" dirty="0">
                <a:solidFill>
                  <a:srgbClr val="002060"/>
                </a:solidFill>
              </a:rPr>
              <a:t>Tựa làn trầm vút chạm Thánh nhan Ngài, nguyện xin đoái thương nhận cho lễ vật dù cho con không xứng dâng lên (về) Ngài.</a:t>
            </a:r>
            <a:endParaRPr lang="en-US" sz="8000" b="1" dirty="0">
              <a:solidFill>
                <a:srgbClr val="002060"/>
              </a:solidFill>
              <a:cs typeface="Times New Roman" pitchFamily="18" charset="0"/>
            </a:endParaRPr>
          </a:p>
        </p:txBody>
      </p:sp>
    </p:spTree>
    <p:extLst>
      <p:ext uri="{BB962C8B-B14F-4D97-AF65-F5344CB8AC3E}">
        <p14:creationId xmlns:p14="http://schemas.microsoft.com/office/powerpoint/2010/main" val="3408805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58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710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735178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A988F5E-1C9E-1F5E-BE73-E8D3D9280437}"/>
              </a:ext>
            </a:extLst>
          </p:cNvPr>
          <p:cNvSpPr txBox="1"/>
          <p:nvPr/>
        </p:nvSpPr>
        <p:spPr>
          <a:xfrm>
            <a:off x="0" y="-17640"/>
            <a:ext cx="12192000" cy="7017306"/>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9000" i="0" u="none" strike="noStrike" kern="1200" cap="none" spc="0" normalizeH="0" baseline="0" noProof="0" dirty="0">
                <a:ln>
                  <a:noFill/>
                </a:ln>
                <a:solidFill>
                  <a:srgbClr val="002060"/>
                </a:solidFill>
                <a:effectLst/>
                <a:uLnTx/>
                <a:uFillTx/>
                <a:latin typeface="+mj-lt"/>
                <a:ea typeface="Segoe UI Black" panose="020B0A02040204020203" pitchFamily="34" charset="0"/>
              </a:rPr>
              <a:t>Lạy Cha trên trời</a:t>
            </a:r>
            <a:r>
              <a:rPr kumimoji="0" lang="en-US" sz="9000" i="0" u="none" strike="noStrike" kern="1200" cap="none" spc="0" normalizeH="0" baseline="0" noProof="0" dirty="0">
                <a:ln>
                  <a:noFill/>
                </a:ln>
                <a:solidFill>
                  <a:srgbClr val="C00000"/>
                </a:solidFill>
                <a:effectLst/>
                <a:uLnTx/>
                <a:uFillTx/>
                <a:latin typeface="+mj-lt"/>
                <a:ea typeface="Segoe UI Black" panose="020B0A02040204020203" pitchFamily="34" charset="0"/>
              </a:rPr>
              <a:t>/</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rPr>
              <a:t> </a:t>
            </a:r>
            <a:r>
              <a:rPr kumimoji="0" lang="vi-VN" sz="9000" i="0" u="none" strike="noStrike" kern="1200" cap="none" spc="0" normalizeH="0" baseline="0" noProof="0" dirty="0">
                <a:ln>
                  <a:noFill/>
                </a:ln>
                <a:solidFill>
                  <a:srgbClr val="002060"/>
                </a:solidFill>
                <a:effectLst/>
                <a:uLnTx/>
                <a:uFillTx/>
                <a:latin typeface="+mj-lt"/>
                <a:ea typeface="Segoe UI Black" panose="020B0A02040204020203" pitchFamily="34" charset="0"/>
              </a:rPr>
              <a:t>Xin cho ơn đức tin mà Cha ban tặng chúng con</a:t>
            </a:r>
            <a:r>
              <a:rPr kumimoji="0" lang="en-US" sz="9000" i="0" u="none" strike="noStrike" kern="1200" cap="none" spc="0" normalizeH="0" baseline="0" noProof="0" dirty="0" smtClean="0">
                <a:ln>
                  <a:noFill/>
                </a:ln>
                <a:solidFill>
                  <a:srgbClr val="C00000"/>
                </a:solidFill>
                <a:effectLst/>
                <a:uLnTx/>
                <a:uFillTx/>
                <a:latin typeface="+mj-lt"/>
                <a:ea typeface="Segoe UI Black" panose="020B0A02040204020203" pitchFamily="34" charset="0"/>
              </a:rPr>
              <a:t>/</a:t>
            </a:r>
            <a:r>
              <a:rPr lang="en-US" sz="9000" dirty="0">
                <a:solidFill>
                  <a:srgbClr val="002060"/>
                </a:solidFill>
                <a:latin typeface="+mj-lt"/>
                <a:ea typeface="Segoe UI Black" panose="020B0A02040204020203" pitchFamily="34" charset="0"/>
              </a:rPr>
              <a:t> </a:t>
            </a:r>
            <a:r>
              <a:rPr kumimoji="0" lang="vi-VN" sz="9000" i="0" u="none" strike="noStrike" kern="1200" cap="none" spc="0" normalizeH="0" baseline="0" noProof="0" dirty="0" smtClean="0">
                <a:ln>
                  <a:noFill/>
                </a:ln>
                <a:solidFill>
                  <a:srgbClr val="002060"/>
                </a:solidFill>
                <a:effectLst/>
                <a:uLnTx/>
                <a:uFillTx/>
                <a:latin typeface="+mj-lt"/>
                <a:ea typeface="Segoe UI Black" panose="020B0A02040204020203" pitchFamily="34" charset="0"/>
              </a:rPr>
              <a:t>trong </a:t>
            </a:r>
            <a:r>
              <a:rPr kumimoji="0" lang="vi-VN" sz="9000" i="0" u="none" strike="noStrike" kern="1200" cap="none" spc="0" normalizeH="0" baseline="0" noProof="0" dirty="0">
                <a:ln>
                  <a:noFill/>
                </a:ln>
                <a:solidFill>
                  <a:srgbClr val="002060"/>
                </a:solidFill>
                <a:effectLst/>
                <a:uLnTx/>
                <a:uFillTx/>
                <a:latin typeface="+mj-lt"/>
                <a:ea typeface="Segoe UI Black" panose="020B0A02040204020203" pitchFamily="34" charset="0"/>
              </a:rPr>
              <a:t>Chúa Giêsu Kitô Con Cha</a:t>
            </a:r>
            <a:r>
              <a:rPr kumimoji="0" lang="en-US" sz="9000" i="0" u="none" strike="noStrike" kern="1200" cap="none" spc="0" normalizeH="0" baseline="0" noProof="0" dirty="0" smtClean="0">
                <a:ln>
                  <a:noFill/>
                </a:ln>
                <a:solidFill>
                  <a:srgbClr val="C00000"/>
                </a:solidFill>
                <a:effectLst/>
                <a:uLnTx/>
                <a:uFillTx/>
                <a:latin typeface="+mj-lt"/>
                <a:ea typeface="Segoe UI Black" panose="020B0A02040204020203" pitchFamily="34" charset="0"/>
              </a:rPr>
              <a:t>/</a:t>
            </a:r>
            <a:endParaRPr kumimoji="0" lang="vi-VN" sz="9000" i="0" u="none" strike="noStrike" kern="1200" cap="none" spc="0" normalizeH="0" baseline="0" noProof="0" dirty="0">
              <a:ln>
                <a:noFill/>
              </a:ln>
              <a:solidFill>
                <a:srgbClr val="C00000"/>
              </a:solidFill>
              <a:effectLst/>
              <a:uLnTx/>
              <a:uFillTx/>
              <a:latin typeface="+mj-lt"/>
              <a:ea typeface="Segoe UI Black" panose="020B0A02040204020203" pitchFamily="34" charset="0"/>
            </a:endParaRPr>
          </a:p>
        </p:txBody>
      </p:sp>
    </p:spTree>
    <p:extLst>
      <p:ext uri="{BB962C8B-B14F-4D97-AF65-F5344CB8AC3E}">
        <p14:creationId xmlns:p14="http://schemas.microsoft.com/office/powerpoint/2010/main" val="3872404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DCE95F5-73C1-CF22-B229-14A13429CD3C}"/>
              </a:ext>
            </a:extLst>
          </p:cNvPr>
          <p:cNvSpPr txBox="1"/>
          <p:nvPr/>
        </p:nvSpPr>
        <p:spPr>
          <a:xfrm>
            <a:off x="1" y="-11315"/>
            <a:ext cx="12191999" cy="7017306"/>
          </a:xfrm>
          <a:prstGeom prst="rect">
            <a:avLst/>
          </a:prstGeom>
          <a:noFill/>
        </p:spPr>
        <p:txBody>
          <a:bodyPr wrap="square">
            <a:spAutoFit/>
          </a:bodyPr>
          <a:lstStyle/>
          <a:p>
            <a:pPr lvl="0" algn="just">
              <a:defRPr/>
            </a:pPr>
            <a:r>
              <a:rPr lang="en-US" sz="9000" dirty="0">
                <a:solidFill>
                  <a:srgbClr val="002060"/>
                </a:solidFill>
                <a:latin typeface="+mj-lt"/>
                <a:ea typeface="Segoe UI Black" panose="020B0A02040204020203" pitchFamily="34" charset="0"/>
              </a:rPr>
              <a:t>V</a:t>
            </a:r>
            <a:r>
              <a:rPr lang="vi-VN" sz="9000" dirty="0" smtClean="0">
                <a:solidFill>
                  <a:srgbClr val="002060"/>
                </a:solidFill>
                <a:latin typeface="+mj-lt"/>
                <a:ea typeface="Segoe UI Black" panose="020B0A02040204020203" pitchFamily="34" charset="0"/>
              </a:rPr>
              <a:t>à </a:t>
            </a:r>
            <a:r>
              <a:rPr lang="vi-VN" sz="9000" dirty="0">
                <a:solidFill>
                  <a:srgbClr val="002060"/>
                </a:solidFill>
                <a:latin typeface="+mj-lt"/>
                <a:ea typeface="Segoe UI Black" panose="020B0A02040204020203" pitchFamily="34" charset="0"/>
              </a:rPr>
              <a:t>Anh của chúng con</a:t>
            </a:r>
            <a:r>
              <a:rPr lang="en-US" sz="9000" dirty="0" smtClean="0">
                <a:solidFill>
                  <a:srgbClr val="C00000"/>
                </a:solidFill>
                <a:latin typeface="+mj-lt"/>
                <a:ea typeface="Segoe UI Black" panose="020B0A02040204020203" pitchFamily="34" charset="0"/>
              </a:rPr>
              <a:t>/</a:t>
            </a:r>
            <a:r>
              <a:rPr lang="en-US" sz="9000" dirty="0">
                <a:solidFill>
                  <a:srgbClr val="002060"/>
                </a:solidFill>
                <a:latin typeface="+mj-lt"/>
                <a:ea typeface="Segoe UI Black" panose="020B0A02040204020203" pitchFamily="34" charset="0"/>
              </a:rPr>
              <a:t> </a:t>
            </a:r>
            <a:r>
              <a:rPr lang="en-US" sz="9000" dirty="0" smtClean="0">
                <a:solidFill>
                  <a:srgbClr val="002060"/>
                </a:solidFill>
                <a:latin typeface="+mj-lt"/>
                <a:ea typeface="Segoe UI Black" panose="020B0A02040204020203" pitchFamily="34" charset="0"/>
              </a:rPr>
              <a:t>c</a:t>
            </a:r>
            <a:r>
              <a:rPr lang="vi-VN" sz="9000" dirty="0" smtClean="0">
                <a:solidFill>
                  <a:srgbClr val="002060"/>
                </a:solidFill>
                <a:latin typeface="+mj-lt"/>
                <a:ea typeface="Segoe UI Black" panose="020B0A02040204020203" pitchFamily="34" charset="0"/>
              </a:rPr>
              <a:t>ùng </a:t>
            </a:r>
            <a:r>
              <a:rPr lang="vi-VN" sz="9000" dirty="0">
                <a:solidFill>
                  <a:srgbClr val="002060"/>
                </a:solidFill>
                <a:latin typeface="+mj-lt"/>
                <a:ea typeface="Segoe UI Black" panose="020B0A02040204020203" pitchFamily="34" charset="0"/>
              </a:rPr>
              <a:t>ngọn lửa đức ái được thắp lên trong tâm hồn chúng con bởi Chúa Thánh Thần</a:t>
            </a:r>
            <a:r>
              <a:rPr lang="en-US" sz="9000" dirty="0" smtClean="0">
                <a:solidFill>
                  <a:srgbClr val="C00000"/>
                </a:solidFill>
                <a:latin typeface="+mj-lt"/>
                <a:ea typeface="Segoe UI Black" panose="020B0A02040204020203" pitchFamily="34" charset="0"/>
              </a:rPr>
              <a:t>/</a:t>
            </a:r>
            <a:endParaRPr kumimoji="0" lang="vi-VN" sz="9000" i="0" u="none" strike="noStrike" kern="1200" cap="none" spc="0" normalizeH="0" baseline="0" noProof="0" dirty="0">
              <a:ln>
                <a:noFill/>
              </a:ln>
              <a:solidFill>
                <a:srgbClr val="C00000"/>
              </a:solidFill>
              <a:effectLst/>
              <a:uLnTx/>
              <a:uFillTx/>
              <a:latin typeface="+mj-lt"/>
              <a:ea typeface="Segoe UI Black" panose="020B0A02040204020203" pitchFamily="34" charset="0"/>
            </a:endParaRPr>
          </a:p>
        </p:txBody>
      </p:sp>
    </p:spTree>
    <p:extLst>
      <p:ext uri="{BB962C8B-B14F-4D97-AF65-F5344CB8AC3E}">
        <p14:creationId xmlns:p14="http://schemas.microsoft.com/office/powerpoint/2010/main" val="3829114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pPr algn="just">
              <a:lnSpc>
                <a:spcPct val="110000"/>
              </a:lnSpc>
            </a:pPr>
            <a:r>
              <a:rPr lang="en-US" sz="8000" b="1" u="sng" dirty="0" err="1" smtClean="0">
                <a:solidFill>
                  <a:srgbClr val="C00000"/>
                </a:solidFill>
                <a:cs typeface="Times New Roman" pitchFamily="18" charset="0"/>
              </a:rPr>
              <a:t>Đk</a:t>
            </a:r>
            <a:r>
              <a:rPr lang="en-US" sz="8000" b="1" u="sng" dirty="0" smtClean="0">
                <a:solidFill>
                  <a:srgbClr val="C00000"/>
                </a:solidFill>
                <a:cs typeface="Times New Roman" pitchFamily="18" charset="0"/>
              </a:rPr>
              <a:t>:</a:t>
            </a:r>
            <a:r>
              <a:rPr lang="vi-VN" sz="8000" b="1" dirty="0" smtClean="0">
                <a:solidFill>
                  <a:srgbClr val="002060"/>
                </a:solidFill>
              </a:rPr>
              <a:t>Trên </a:t>
            </a:r>
            <a:r>
              <a:rPr lang="vi-VN" sz="8000" b="1" dirty="0">
                <a:solidFill>
                  <a:srgbClr val="002060"/>
                </a:solidFill>
              </a:rPr>
              <a:t>dòng sông </a:t>
            </a:r>
            <a:r>
              <a:rPr lang="vi-VN" sz="8000" b="1" dirty="0" smtClean="0">
                <a:solidFill>
                  <a:srgbClr val="002060"/>
                </a:solidFill>
              </a:rPr>
              <a:t>Gio</a:t>
            </a:r>
            <a:r>
              <a:rPr lang="en-US" sz="8000" b="1" dirty="0" smtClean="0">
                <a:solidFill>
                  <a:srgbClr val="002060"/>
                </a:solidFill>
              </a:rPr>
              <a:t>đ</a:t>
            </a:r>
            <a:r>
              <a:rPr lang="vi-VN" sz="8000" b="1" dirty="0" smtClean="0">
                <a:solidFill>
                  <a:srgbClr val="002060"/>
                </a:solidFill>
              </a:rPr>
              <a:t>an</a:t>
            </a:r>
            <a:r>
              <a:rPr lang="vi-VN" sz="8000" b="1" dirty="0">
                <a:solidFill>
                  <a:srgbClr val="002060"/>
                </a:solidFill>
              </a:rPr>
              <a:t>, Chúa chịu phép rửa bởi tay thánh </a:t>
            </a:r>
            <a:r>
              <a:rPr lang="vi-VN" sz="8000" b="1" dirty="0" smtClean="0">
                <a:solidFill>
                  <a:srgbClr val="002060"/>
                </a:solidFill>
              </a:rPr>
              <a:t>Gioan</a:t>
            </a:r>
            <a:r>
              <a:rPr lang="vi-VN" sz="8000" b="1" dirty="0">
                <a:solidFill>
                  <a:srgbClr val="002060"/>
                </a:solidFill>
              </a:rPr>
              <a:t>. Trời đã mở ra, Thánh Linh xuống trên Người dưới hình bồ </a:t>
            </a:r>
            <a:r>
              <a:rPr lang="vi-VN" sz="8000" b="1" dirty="0" smtClean="0">
                <a:solidFill>
                  <a:srgbClr val="002060"/>
                </a:solidFill>
              </a:rPr>
              <a:t>câu</a:t>
            </a:r>
            <a:r>
              <a:rPr lang="en-US" sz="8000" b="1" dirty="0" smtClean="0">
                <a:solidFill>
                  <a:srgbClr val="C00000"/>
                </a:solidFill>
              </a:rPr>
              <a:t>…</a:t>
            </a:r>
            <a:endParaRPr lang="vi-VN" sz="8000" b="1" dirty="0">
              <a:solidFill>
                <a:srgbClr val="002060"/>
              </a:solidFill>
              <a:cs typeface="Times New Roman" pitchFamily="18" charset="0"/>
            </a:endParaRPr>
          </a:p>
        </p:txBody>
      </p:sp>
    </p:spTree>
    <p:extLst>
      <p:ext uri="{BB962C8B-B14F-4D97-AF65-F5344CB8AC3E}">
        <p14:creationId xmlns:p14="http://schemas.microsoft.com/office/powerpoint/2010/main" val="3970013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DCE95F5-73C1-CF22-B229-14A13429CD3C}"/>
              </a:ext>
            </a:extLst>
          </p:cNvPr>
          <p:cNvSpPr txBox="1"/>
          <p:nvPr/>
        </p:nvSpPr>
        <p:spPr>
          <a:xfrm>
            <a:off x="1" y="16821"/>
            <a:ext cx="12191999" cy="6878806"/>
          </a:xfrm>
          <a:prstGeom prst="rect">
            <a:avLst/>
          </a:prstGeom>
          <a:noFill/>
        </p:spPr>
        <p:txBody>
          <a:bodyPr wrap="square">
            <a:spAutoFit/>
          </a:bodyPr>
          <a:lstStyle/>
          <a:p>
            <a:pPr algn="just">
              <a:lnSpc>
                <a:spcPct val="98000"/>
              </a:lnSpc>
              <a:defRPr/>
            </a:pPr>
            <a:r>
              <a:rPr lang="en-US" sz="9000" dirty="0">
                <a:solidFill>
                  <a:srgbClr val="002060"/>
                </a:solidFill>
                <a:latin typeface="+mj-lt"/>
                <a:ea typeface="Segoe UI Black" panose="020B0A02040204020203" pitchFamily="34" charset="0"/>
              </a:rPr>
              <a:t>K</a:t>
            </a:r>
            <a:r>
              <a:rPr lang="vi-VN" sz="9000" dirty="0" smtClean="0">
                <a:solidFill>
                  <a:srgbClr val="002060"/>
                </a:solidFill>
                <a:latin typeface="+mj-lt"/>
                <a:ea typeface="Segoe UI Black" panose="020B0A02040204020203" pitchFamily="34" charset="0"/>
              </a:rPr>
              <a:t>hơi </a:t>
            </a:r>
            <a:r>
              <a:rPr lang="vi-VN" sz="9000" dirty="0">
                <a:solidFill>
                  <a:srgbClr val="002060"/>
                </a:solidFill>
                <a:latin typeface="+mj-lt"/>
                <a:ea typeface="Segoe UI Black" panose="020B0A02040204020203" pitchFamily="34" charset="0"/>
              </a:rPr>
              <a:t>dậy trong chúng con niềm hy vọng</a:t>
            </a:r>
            <a:r>
              <a:rPr lang="en-US" sz="9000" dirty="0">
                <a:solidFill>
                  <a:srgbClr val="002060"/>
                </a:solidFill>
                <a:latin typeface="+mj-lt"/>
                <a:ea typeface="Segoe UI Black" panose="020B0A02040204020203" pitchFamily="34" charset="0"/>
              </a:rPr>
              <a:t> </a:t>
            </a:r>
            <a:r>
              <a:rPr lang="vi-VN" sz="9000" dirty="0">
                <a:solidFill>
                  <a:srgbClr val="002060"/>
                </a:solidFill>
                <a:latin typeface="+mj-lt"/>
                <a:ea typeface="Segoe UI Black" panose="020B0A02040204020203" pitchFamily="34" charset="0"/>
              </a:rPr>
              <a:t>hồng phúc</a:t>
            </a:r>
            <a:r>
              <a:rPr lang="en-US" sz="9000" dirty="0">
                <a:solidFill>
                  <a:srgbClr val="C00000"/>
                </a:solidFill>
                <a:latin typeface="+mj-lt"/>
                <a:ea typeface="Segoe UI Black" panose="020B0A02040204020203" pitchFamily="34" charset="0"/>
              </a:rPr>
              <a:t>/</a:t>
            </a:r>
            <a:r>
              <a:rPr lang="vi-VN" sz="9000" dirty="0">
                <a:solidFill>
                  <a:srgbClr val="002060"/>
                </a:solidFill>
                <a:latin typeface="+mj-lt"/>
                <a:ea typeface="Segoe UI Black" panose="020B0A02040204020203" pitchFamily="34" charset="0"/>
              </a:rPr>
              <a:t> hướng về Nước Cha trị </a:t>
            </a:r>
            <a:r>
              <a:rPr lang="vi-VN" sz="9000" dirty="0" smtClean="0">
                <a:solidFill>
                  <a:srgbClr val="002060"/>
                </a:solidFill>
                <a:latin typeface="+mj-lt"/>
                <a:ea typeface="Segoe UI Black" panose="020B0A02040204020203" pitchFamily="34" charset="0"/>
              </a:rPr>
              <a:t>đến</a:t>
            </a:r>
            <a:r>
              <a:rPr lang="en-US" sz="9000" dirty="0" smtClean="0">
                <a:solidFill>
                  <a:srgbClr val="C00000"/>
                </a:solidFill>
                <a:latin typeface="+mj-lt"/>
                <a:ea typeface="Segoe UI Black" panose="020B0A02040204020203" pitchFamily="34" charset="0"/>
              </a:rPr>
              <a:t>/</a:t>
            </a:r>
            <a:r>
              <a:rPr lang="en-US" sz="9000" dirty="0" smtClean="0">
                <a:solidFill>
                  <a:srgbClr val="002060"/>
                </a:solidFill>
                <a:latin typeface="+mj-lt"/>
                <a:ea typeface="Segoe UI Black" panose="020B0A02040204020203" pitchFamily="34" charset="0"/>
              </a:rPr>
              <a:t> </a:t>
            </a:r>
            <a:r>
              <a:rPr lang="vi-VN" sz="9000" dirty="0">
                <a:solidFill>
                  <a:srgbClr val="002060"/>
                </a:solidFill>
                <a:latin typeface="+mj-lt"/>
                <a:ea typeface="Segoe UI Black" panose="020B0A02040204020203" pitchFamily="34" charset="0"/>
              </a:rPr>
              <a:t>Xin ân sủng Cha biến đổi chúng con</a:t>
            </a:r>
            <a:r>
              <a:rPr lang="en-US" sz="9000" dirty="0" smtClean="0">
                <a:solidFill>
                  <a:srgbClr val="C00000"/>
                </a:solidFill>
                <a:latin typeface="+mj-lt"/>
                <a:ea typeface="Segoe UI Black" panose="020B0A02040204020203" pitchFamily="34" charset="0"/>
              </a:rPr>
              <a:t>/</a:t>
            </a:r>
            <a:endParaRPr lang="vi-VN" sz="9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472254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21E4E54-D9DE-0AFC-529C-74FD7C78669F}"/>
              </a:ext>
            </a:extLst>
          </p:cNvPr>
          <p:cNvSpPr txBox="1"/>
          <p:nvPr/>
        </p:nvSpPr>
        <p:spPr>
          <a:xfrm>
            <a:off x="0" y="-14068"/>
            <a:ext cx="12192000" cy="6989606"/>
          </a:xfrm>
          <a:prstGeom prst="rect">
            <a:avLst/>
          </a:prstGeom>
          <a:noFill/>
        </p:spPr>
        <p:txBody>
          <a:bodyPr wrap="square">
            <a:spAutoFit/>
          </a:bodyPr>
          <a:lstStyle/>
          <a:p>
            <a:pPr algn="just">
              <a:lnSpc>
                <a:spcPct val="90000"/>
              </a:lnSpc>
              <a:defRPr/>
            </a:pPr>
            <a:r>
              <a:rPr lang="en-US" sz="8200" dirty="0">
                <a:solidFill>
                  <a:srgbClr val="002060"/>
                </a:solidFill>
                <a:latin typeface="+mj-lt"/>
                <a:ea typeface="Segoe UI Black" panose="020B0A02040204020203" pitchFamily="34" charset="0"/>
              </a:rPr>
              <a:t>T</a:t>
            </a:r>
            <a:r>
              <a:rPr lang="vi-VN" sz="8200" dirty="0" smtClean="0">
                <a:solidFill>
                  <a:srgbClr val="002060"/>
                </a:solidFill>
                <a:latin typeface="+mj-lt"/>
                <a:ea typeface="Segoe UI Black" panose="020B0A02040204020203" pitchFamily="34" charset="0"/>
              </a:rPr>
              <a:t>hành </a:t>
            </a:r>
            <a:r>
              <a:rPr lang="vi-VN" sz="8200" dirty="0">
                <a:solidFill>
                  <a:srgbClr val="002060"/>
                </a:solidFill>
                <a:latin typeface="+mj-lt"/>
                <a:ea typeface="Segoe UI Black" panose="020B0A02040204020203" pitchFamily="34" charset="0"/>
              </a:rPr>
              <a:t>những người miệt mài vun trồng hạt giống Tin Mừng</a:t>
            </a:r>
            <a:r>
              <a:rPr lang="en-US" sz="8200" dirty="0" smtClean="0">
                <a:solidFill>
                  <a:srgbClr val="C00000"/>
                </a:solidFill>
                <a:latin typeface="+mj-lt"/>
                <a:ea typeface="Segoe UI Black" panose="020B0A02040204020203" pitchFamily="34" charset="0"/>
              </a:rPr>
              <a:t>/</a:t>
            </a:r>
            <a:r>
              <a:rPr lang="en-US" sz="8200" dirty="0">
                <a:solidFill>
                  <a:srgbClr val="002060"/>
                </a:solidFill>
                <a:latin typeface="+mj-lt"/>
                <a:ea typeface="Segoe UI Black" panose="020B0A02040204020203" pitchFamily="34" charset="0"/>
              </a:rPr>
              <a:t> </a:t>
            </a:r>
            <a:r>
              <a:rPr kumimoji="0" lang="vi-VN" sz="8200" i="0" u="none" strike="noStrike" kern="1200" cap="none" spc="0" normalizeH="0" baseline="0" noProof="0" dirty="0" smtClean="0">
                <a:ln>
                  <a:noFill/>
                </a:ln>
                <a:solidFill>
                  <a:srgbClr val="002060"/>
                </a:solidFill>
                <a:effectLst/>
                <a:uLnTx/>
                <a:uFillTx/>
                <a:latin typeface="+mj-lt"/>
                <a:ea typeface="Segoe UI Black" panose="020B0A02040204020203" pitchFamily="34" charset="0"/>
              </a:rPr>
              <a:t>Ước </a:t>
            </a:r>
            <a:r>
              <a:rPr kumimoji="0" lang="vi-VN" sz="8200" i="0" u="none" strike="noStrike" kern="1200" cap="none" spc="0" normalizeH="0" baseline="0" noProof="0" dirty="0">
                <a:ln>
                  <a:noFill/>
                </a:ln>
                <a:solidFill>
                  <a:srgbClr val="002060"/>
                </a:solidFill>
                <a:effectLst/>
                <a:uLnTx/>
                <a:uFillTx/>
                <a:latin typeface="+mj-lt"/>
                <a:ea typeface="Segoe UI Black" panose="020B0A02040204020203" pitchFamily="34" charset="0"/>
              </a:rPr>
              <a:t>gì những hạt giống ấy</a:t>
            </a:r>
            <a:r>
              <a:rPr kumimoji="0" lang="en-US" sz="8200" i="0" u="none" strike="noStrike" kern="1200" cap="none" spc="0" normalizeH="0" baseline="0" noProof="0" dirty="0">
                <a:ln>
                  <a:noFill/>
                </a:ln>
                <a:solidFill>
                  <a:srgbClr val="C00000"/>
                </a:solidFill>
                <a:effectLst/>
                <a:uLnTx/>
                <a:uFillTx/>
                <a:latin typeface="+mj-lt"/>
                <a:ea typeface="Segoe UI Black" panose="020B0A02040204020203" pitchFamily="34" charset="0"/>
              </a:rPr>
              <a:t>/</a:t>
            </a:r>
            <a:r>
              <a:rPr kumimoji="0" lang="en-US" sz="8200" i="0" u="none" strike="noStrike" kern="1200" cap="none" spc="0" normalizeH="0" baseline="0" noProof="0" dirty="0">
                <a:ln>
                  <a:noFill/>
                </a:ln>
                <a:solidFill>
                  <a:srgbClr val="002060"/>
                </a:solidFill>
                <a:effectLst/>
                <a:uLnTx/>
                <a:uFillTx/>
                <a:latin typeface="+mj-lt"/>
                <a:ea typeface="Segoe UI Black" panose="020B0A02040204020203" pitchFamily="34" charset="0"/>
              </a:rPr>
              <a:t> </a:t>
            </a:r>
            <a:r>
              <a:rPr kumimoji="0" lang="vi-VN" sz="8200" i="0" u="none" strike="noStrike" kern="1200" cap="none" spc="0" normalizeH="0" baseline="0" noProof="0" dirty="0">
                <a:ln>
                  <a:noFill/>
                </a:ln>
                <a:solidFill>
                  <a:srgbClr val="002060"/>
                </a:solidFill>
                <a:effectLst/>
                <a:uLnTx/>
                <a:uFillTx/>
                <a:latin typeface="+mj-lt"/>
                <a:ea typeface="Segoe UI Black" panose="020B0A02040204020203" pitchFamily="34" charset="0"/>
              </a:rPr>
              <a:t>biến đổi từ bên trong nhân loại và toàn thể vũ trụ này</a:t>
            </a:r>
            <a:r>
              <a:rPr kumimoji="0" lang="en-US" sz="8200" i="0" u="none" strike="noStrike" kern="1200" cap="none" spc="0" normalizeH="0" baseline="0" noProof="0" dirty="0" smtClean="0">
                <a:ln>
                  <a:noFill/>
                </a:ln>
                <a:solidFill>
                  <a:srgbClr val="C00000"/>
                </a:solidFill>
                <a:effectLst/>
                <a:uLnTx/>
                <a:uFillTx/>
                <a:latin typeface="+mj-lt"/>
                <a:ea typeface="Segoe UI Black" panose="020B0A02040204020203" pitchFamily="34" charset="0"/>
              </a:rPr>
              <a:t>/</a:t>
            </a:r>
            <a:endParaRPr kumimoji="0" lang="vi-VN" sz="8200" i="0" u="none" strike="noStrike" kern="1200" cap="none" spc="0" normalizeH="0" baseline="0" noProof="0" dirty="0">
              <a:ln>
                <a:noFill/>
              </a:ln>
              <a:solidFill>
                <a:srgbClr val="C00000"/>
              </a:solidFill>
              <a:effectLst/>
              <a:uLnTx/>
              <a:uFillTx/>
              <a:latin typeface="+mj-lt"/>
              <a:ea typeface="Segoe UI Black" panose="020B0A02040204020203" pitchFamily="34" charset="0"/>
            </a:endParaRPr>
          </a:p>
        </p:txBody>
      </p:sp>
    </p:spTree>
    <p:extLst>
      <p:ext uri="{BB962C8B-B14F-4D97-AF65-F5344CB8AC3E}">
        <p14:creationId xmlns:p14="http://schemas.microsoft.com/office/powerpoint/2010/main" val="2249167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21E4E54-D9DE-0AFC-529C-74FD7C78669F}"/>
              </a:ext>
            </a:extLst>
          </p:cNvPr>
          <p:cNvSpPr txBox="1"/>
          <p:nvPr/>
        </p:nvSpPr>
        <p:spPr>
          <a:xfrm>
            <a:off x="0" y="0"/>
            <a:ext cx="12192000" cy="7155805"/>
          </a:xfrm>
          <a:prstGeom prst="rect">
            <a:avLst/>
          </a:prstGeom>
          <a:noFill/>
        </p:spPr>
        <p:txBody>
          <a:bodyPr wrap="square">
            <a:spAutoFit/>
          </a:bodyPr>
          <a:lstStyle/>
          <a:p>
            <a:pPr algn="just">
              <a:lnSpc>
                <a:spcPct val="89000"/>
              </a:lnSpc>
              <a:defRPr/>
            </a:pPr>
            <a:r>
              <a:rPr lang="en-US" sz="8400" dirty="0" smtClean="0">
                <a:solidFill>
                  <a:srgbClr val="002060"/>
                </a:solidFill>
                <a:latin typeface="+mj-lt"/>
                <a:ea typeface="Segoe UI Black" panose="020B0A02040204020203" pitchFamily="34" charset="0"/>
              </a:rPr>
              <a:t>T</a:t>
            </a:r>
            <a:r>
              <a:rPr lang="vi-VN" sz="8400" dirty="0" smtClean="0">
                <a:solidFill>
                  <a:srgbClr val="002060"/>
                </a:solidFill>
                <a:latin typeface="+mj-lt"/>
                <a:ea typeface="Segoe UI Black" panose="020B0A02040204020203" pitchFamily="34" charset="0"/>
              </a:rPr>
              <a:t>rong </a:t>
            </a:r>
            <a:r>
              <a:rPr lang="vi-VN" sz="8400" dirty="0">
                <a:solidFill>
                  <a:srgbClr val="002060"/>
                </a:solidFill>
                <a:latin typeface="+mj-lt"/>
                <a:ea typeface="Segoe UI Black" panose="020B0A02040204020203" pitchFamily="34" charset="0"/>
              </a:rPr>
              <a:t>khi vững</a:t>
            </a:r>
            <a:r>
              <a:rPr lang="en-US" sz="8400" dirty="0">
                <a:solidFill>
                  <a:srgbClr val="002060"/>
                </a:solidFill>
                <a:latin typeface="+mj-lt"/>
                <a:ea typeface="Segoe UI Black" panose="020B0A02040204020203" pitchFamily="34" charset="0"/>
              </a:rPr>
              <a:t> </a:t>
            </a:r>
            <a:r>
              <a:rPr lang="vi-VN" sz="8400" dirty="0">
                <a:solidFill>
                  <a:srgbClr val="002060"/>
                </a:solidFill>
                <a:latin typeface="+mj-lt"/>
                <a:ea typeface="Segoe UI Black" panose="020B0A02040204020203" pitchFamily="34" charset="0"/>
              </a:rPr>
              <a:t>lòng mong đợi trời mới đất mới</a:t>
            </a:r>
            <a:r>
              <a:rPr lang="en-US" sz="8400" dirty="0">
                <a:solidFill>
                  <a:srgbClr val="C00000"/>
                </a:solidFill>
                <a:latin typeface="+mj-lt"/>
                <a:ea typeface="Segoe UI Black" panose="020B0A02040204020203" pitchFamily="34" charset="0"/>
              </a:rPr>
              <a:t>/</a:t>
            </a:r>
            <a:r>
              <a:rPr lang="en-US" sz="8400" dirty="0">
                <a:solidFill>
                  <a:srgbClr val="002060"/>
                </a:solidFill>
                <a:latin typeface="+mj-lt"/>
                <a:ea typeface="Segoe UI Black" panose="020B0A02040204020203" pitchFamily="34" charset="0"/>
              </a:rPr>
              <a:t> </a:t>
            </a:r>
            <a:r>
              <a:rPr lang="vi-VN" sz="8400" dirty="0">
                <a:solidFill>
                  <a:srgbClr val="002060"/>
                </a:solidFill>
                <a:latin typeface="+mj-lt"/>
                <a:ea typeface="Segoe UI Black" panose="020B0A02040204020203" pitchFamily="34" charset="0"/>
              </a:rPr>
              <a:t>lúc mà quyền lực Sự Dữ sẽ bị đánh bại</a:t>
            </a:r>
            <a:r>
              <a:rPr lang="en-US" sz="8400" dirty="0">
                <a:solidFill>
                  <a:srgbClr val="C00000"/>
                </a:solidFill>
                <a:latin typeface="+mj-lt"/>
                <a:ea typeface="Segoe UI Black" panose="020B0A02040204020203" pitchFamily="34" charset="0"/>
              </a:rPr>
              <a:t>/</a:t>
            </a:r>
            <a:r>
              <a:rPr lang="en-US" sz="8400" dirty="0">
                <a:solidFill>
                  <a:srgbClr val="002060"/>
                </a:solidFill>
                <a:latin typeface="+mj-lt"/>
                <a:ea typeface="Segoe UI Black" panose="020B0A02040204020203" pitchFamily="34" charset="0"/>
              </a:rPr>
              <a:t> </a:t>
            </a:r>
            <a:r>
              <a:rPr lang="vi-VN" sz="8400" dirty="0">
                <a:solidFill>
                  <a:srgbClr val="002060"/>
                </a:solidFill>
                <a:latin typeface="+mj-lt"/>
                <a:ea typeface="Segoe UI Black" panose="020B0A02040204020203" pitchFamily="34" charset="0"/>
              </a:rPr>
              <a:t>và vinh quang Cha sẽ chiếu sáng muôn đời</a:t>
            </a:r>
            <a:r>
              <a:rPr lang="en-US" sz="8400" dirty="0">
                <a:solidFill>
                  <a:srgbClr val="C00000"/>
                </a:solidFill>
                <a:latin typeface="+mj-lt"/>
                <a:ea typeface="Segoe UI Black" panose="020B0A02040204020203" pitchFamily="34" charset="0"/>
              </a:rPr>
              <a:t>/</a:t>
            </a:r>
            <a:endParaRPr lang="vi-VN" sz="84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890818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8FF0002-F9DA-9150-5034-0415D11F8759}"/>
              </a:ext>
            </a:extLst>
          </p:cNvPr>
          <p:cNvSpPr txBox="1"/>
          <p:nvPr/>
        </p:nvSpPr>
        <p:spPr>
          <a:xfrm>
            <a:off x="0" y="1"/>
            <a:ext cx="12192000" cy="7155805"/>
          </a:xfrm>
          <a:prstGeom prst="rect">
            <a:avLst/>
          </a:prstGeom>
          <a:noFill/>
        </p:spPr>
        <p:txBody>
          <a:bodyPr wrap="square">
            <a:spAutoFit/>
          </a:bodyPr>
          <a:lstStyle/>
          <a:p>
            <a:pPr marL="0" marR="0" lvl="0" indent="0" algn="just" defTabSz="914400" rtl="0" eaLnBrk="1" fontAlgn="auto" latinLnBrk="0" hangingPunct="1">
              <a:lnSpc>
                <a:spcPct val="89000"/>
              </a:lnSpc>
              <a:spcBef>
                <a:spcPts val="0"/>
              </a:spcBef>
              <a:spcAft>
                <a:spcPts val="0"/>
              </a:spcAft>
              <a:buClrTx/>
              <a:buSzTx/>
              <a:buFontTx/>
              <a:buNone/>
              <a:tabLst/>
              <a:defRPr/>
            </a:pPr>
            <a:r>
              <a:rPr kumimoji="0" lang="vi-VN" sz="8400" i="0" u="none" strike="noStrike" kern="1200" cap="none" spc="0" normalizeH="0" baseline="0" noProof="0" dirty="0">
                <a:ln>
                  <a:noFill/>
                </a:ln>
                <a:solidFill>
                  <a:srgbClr val="002060"/>
                </a:solidFill>
                <a:effectLst/>
                <a:uLnTx/>
                <a:uFillTx/>
                <a:latin typeface="+mj-lt"/>
                <a:ea typeface="Segoe UI Black" panose="020B0A02040204020203" pitchFamily="34" charset="0"/>
              </a:rPr>
              <a:t>Xin cho ân sủng của Năm</a:t>
            </a:r>
            <a:r>
              <a:rPr kumimoji="0" lang="en-US" sz="8400" i="0" u="none" strike="noStrike" kern="1200" cap="none" spc="0" normalizeH="0" baseline="0" noProof="0" dirty="0">
                <a:ln>
                  <a:noFill/>
                </a:ln>
                <a:solidFill>
                  <a:srgbClr val="002060"/>
                </a:solidFill>
                <a:effectLst/>
                <a:uLnTx/>
                <a:uFillTx/>
                <a:latin typeface="+mj-lt"/>
                <a:ea typeface="Segoe UI Black" panose="020B0A02040204020203" pitchFamily="34" charset="0"/>
              </a:rPr>
              <a:t> </a:t>
            </a:r>
            <a:r>
              <a:rPr kumimoji="0" lang="vi-VN" sz="8400" i="0" u="none" strike="noStrike" kern="1200" cap="none" spc="0" normalizeH="0" baseline="0" noProof="0" dirty="0">
                <a:ln>
                  <a:noFill/>
                </a:ln>
                <a:solidFill>
                  <a:srgbClr val="002060"/>
                </a:solidFill>
                <a:effectLst/>
                <a:uLnTx/>
                <a:uFillTx/>
                <a:latin typeface="+mj-lt"/>
                <a:ea typeface="Segoe UI Black" panose="020B0A02040204020203" pitchFamily="34" charset="0"/>
              </a:rPr>
              <a:t>Thánh này</a:t>
            </a:r>
            <a:r>
              <a:rPr kumimoji="0" lang="en-US" sz="8400" i="0" u="none" strike="noStrike" kern="1200" cap="none" spc="0" normalizeH="0" baseline="0" noProof="0" dirty="0">
                <a:ln>
                  <a:noFill/>
                </a:ln>
                <a:solidFill>
                  <a:srgbClr val="C00000"/>
                </a:solidFill>
                <a:effectLst/>
                <a:uLnTx/>
                <a:uFillTx/>
                <a:latin typeface="+mj-lt"/>
                <a:ea typeface="Segoe UI Black" panose="020B0A02040204020203" pitchFamily="34" charset="0"/>
              </a:rPr>
              <a:t>/</a:t>
            </a:r>
            <a:r>
              <a:rPr kumimoji="0" lang="en-US" sz="8400" i="0" u="none" strike="noStrike" kern="1200" cap="none" spc="0" normalizeH="0" baseline="0" noProof="0" dirty="0">
                <a:ln>
                  <a:noFill/>
                </a:ln>
                <a:solidFill>
                  <a:srgbClr val="002060"/>
                </a:solidFill>
                <a:effectLst/>
                <a:uLnTx/>
                <a:uFillTx/>
                <a:latin typeface="+mj-lt"/>
                <a:ea typeface="Segoe UI Black" panose="020B0A02040204020203" pitchFamily="34" charset="0"/>
              </a:rPr>
              <a:t> </a:t>
            </a:r>
            <a:r>
              <a:rPr kumimoji="0" lang="vi-VN" sz="8400" i="0" u="none" strike="noStrike" kern="1200" cap="none" spc="0" normalizeH="0" baseline="0" noProof="0" dirty="0">
                <a:ln>
                  <a:noFill/>
                </a:ln>
                <a:solidFill>
                  <a:srgbClr val="002060"/>
                </a:solidFill>
                <a:effectLst/>
                <a:uLnTx/>
                <a:uFillTx/>
                <a:latin typeface="+mj-lt"/>
                <a:ea typeface="Segoe UI Black" panose="020B0A02040204020203" pitchFamily="34" charset="0"/>
              </a:rPr>
              <a:t>khơi dậy trong chúng con</a:t>
            </a:r>
            <a:r>
              <a:rPr kumimoji="0" lang="en-US" sz="8400" i="0" u="none" strike="noStrike" kern="1200" cap="none" spc="0" normalizeH="0" baseline="0" noProof="0" dirty="0" smtClean="0">
                <a:ln>
                  <a:noFill/>
                </a:ln>
                <a:solidFill>
                  <a:srgbClr val="C00000"/>
                </a:solidFill>
                <a:effectLst/>
                <a:uLnTx/>
                <a:uFillTx/>
                <a:latin typeface="+mj-lt"/>
                <a:ea typeface="Segoe UI Black" panose="020B0A02040204020203" pitchFamily="34" charset="0"/>
              </a:rPr>
              <a:t>/</a:t>
            </a:r>
            <a:r>
              <a:rPr kumimoji="0" lang="en-US" sz="8400" i="0" u="none" strike="noStrike" kern="1200" cap="none" spc="0" normalizeH="0" baseline="0" noProof="0" dirty="0" smtClean="0">
                <a:ln>
                  <a:noFill/>
                </a:ln>
                <a:solidFill>
                  <a:srgbClr val="002060"/>
                </a:solidFill>
                <a:effectLst/>
                <a:uLnTx/>
                <a:uFillTx/>
                <a:latin typeface="+mj-lt"/>
                <a:ea typeface="Segoe UI Black" panose="020B0A02040204020203" pitchFamily="34" charset="0"/>
              </a:rPr>
              <a:t> </a:t>
            </a:r>
            <a:r>
              <a:rPr kumimoji="0" lang="vi-VN" sz="8400" i="0" u="none" strike="noStrike" kern="1200" cap="none" spc="0" normalizeH="0" baseline="0" noProof="0" dirty="0" smtClean="0">
                <a:ln>
                  <a:noFill/>
                </a:ln>
                <a:solidFill>
                  <a:srgbClr val="002060"/>
                </a:solidFill>
                <a:effectLst/>
                <a:uLnTx/>
                <a:uFillTx/>
                <a:latin typeface="+mj-lt"/>
                <a:ea typeface="Segoe UI Black" panose="020B0A02040204020203" pitchFamily="34" charset="0"/>
              </a:rPr>
              <a:t>là </a:t>
            </a:r>
            <a:r>
              <a:rPr lang="en-US" sz="8400" dirty="0">
                <a:solidFill>
                  <a:srgbClr val="002060"/>
                </a:solidFill>
                <a:latin typeface="+mj-lt"/>
                <a:ea typeface="Segoe UI Black" panose="020B0A02040204020203" pitchFamily="34" charset="0"/>
              </a:rPr>
              <a:t>N</a:t>
            </a:r>
            <a:r>
              <a:rPr kumimoji="0" lang="vi-VN" sz="8400" i="0" u="none" strike="noStrike" kern="1200" cap="none" spc="0" normalizeH="0" baseline="0" noProof="0" dirty="0" smtClean="0">
                <a:ln>
                  <a:noFill/>
                </a:ln>
                <a:solidFill>
                  <a:srgbClr val="002060"/>
                </a:solidFill>
                <a:effectLst/>
                <a:uLnTx/>
                <a:uFillTx/>
                <a:latin typeface="+mj-lt"/>
                <a:ea typeface="Segoe UI Black" panose="020B0A02040204020203" pitchFamily="34" charset="0"/>
              </a:rPr>
              <a:t>hững </a:t>
            </a:r>
            <a:r>
              <a:rPr kumimoji="0" lang="vi-VN" sz="8400" i="0" u="none" strike="noStrike" kern="1200" cap="none" spc="0" normalizeH="0" baseline="0" noProof="0" dirty="0">
                <a:ln>
                  <a:noFill/>
                </a:ln>
                <a:solidFill>
                  <a:srgbClr val="002060"/>
                </a:solidFill>
                <a:effectLst/>
                <a:uLnTx/>
                <a:uFillTx/>
                <a:latin typeface="+mj-lt"/>
                <a:ea typeface="Segoe UI Black" panose="020B0A02040204020203" pitchFamily="34" charset="0"/>
              </a:rPr>
              <a:t>Người Lữ Hành Hy Vọng</a:t>
            </a:r>
            <a:r>
              <a:rPr kumimoji="0" lang="en-US" sz="8400" i="0" u="none" strike="noStrike" kern="1200" cap="none" spc="0" normalizeH="0" baseline="0" noProof="0" dirty="0" smtClean="0">
                <a:ln>
                  <a:noFill/>
                </a:ln>
                <a:solidFill>
                  <a:srgbClr val="C00000"/>
                </a:solidFill>
                <a:effectLst/>
                <a:uLnTx/>
                <a:uFillTx/>
                <a:latin typeface="+mj-lt"/>
                <a:ea typeface="Segoe UI Black" panose="020B0A02040204020203" pitchFamily="34" charset="0"/>
              </a:rPr>
              <a:t>/</a:t>
            </a:r>
            <a:r>
              <a:rPr kumimoji="0" lang="en-US" sz="8400" i="0" u="none" strike="noStrike" kern="1200" cap="none" spc="0" normalizeH="0" baseline="0" noProof="0" dirty="0" smtClean="0">
                <a:ln>
                  <a:noFill/>
                </a:ln>
                <a:solidFill>
                  <a:srgbClr val="002060"/>
                </a:solidFill>
                <a:effectLst/>
                <a:uLnTx/>
                <a:uFillTx/>
                <a:latin typeface="+mj-lt"/>
                <a:ea typeface="Segoe UI Black" panose="020B0A02040204020203" pitchFamily="34" charset="0"/>
              </a:rPr>
              <a:t> </a:t>
            </a:r>
            <a:r>
              <a:rPr kumimoji="0" lang="vi-VN" sz="8400" i="0" u="none" strike="noStrike" kern="1200" cap="none" spc="0" normalizeH="0" baseline="0" noProof="0" dirty="0" smtClean="0">
                <a:ln>
                  <a:noFill/>
                </a:ln>
                <a:solidFill>
                  <a:srgbClr val="002060"/>
                </a:solidFill>
                <a:effectLst/>
                <a:uLnTx/>
                <a:uFillTx/>
                <a:latin typeface="+mj-lt"/>
                <a:ea typeface="Segoe UI Black" panose="020B0A02040204020203" pitchFamily="34" charset="0"/>
              </a:rPr>
              <a:t>niềm </a:t>
            </a:r>
            <a:r>
              <a:rPr kumimoji="0" lang="vi-VN" sz="8400" i="0" u="none" strike="noStrike" kern="1200" cap="none" spc="0" normalizeH="0" baseline="0" noProof="0" dirty="0">
                <a:ln>
                  <a:noFill/>
                </a:ln>
                <a:solidFill>
                  <a:srgbClr val="002060"/>
                </a:solidFill>
                <a:effectLst/>
                <a:uLnTx/>
                <a:uFillTx/>
                <a:latin typeface="+mj-lt"/>
                <a:ea typeface="Segoe UI Black" panose="020B0A02040204020203" pitchFamily="34" charset="0"/>
              </a:rPr>
              <a:t>khao khát kho tàng ở trên trời</a:t>
            </a:r>
            <a:r>
              <a:rPr kumimoji="0" lang="en-US" sz="8400" i="0" u="none" strike="noStrike" kern="1200" cap="none" spc="0" normalizeH="0" baseline="0" noProof="0" dirty="0" smtClean="0">
                <a:ln>
                  <a:noFill/>
                </a:ln>
                <a:solidFill>
                  <a:srgbClr val="C00000"/>
                </a:solidFill>
                <a:effectLst/>
                <a:uLnTx/>
                <a:uFillTx/>
                <a:latin typeface="+mj-lt"/>
                <a:ea typeface="Segoe UI Black" panose="020B0A02040204020203" pitchFamily="34" charset="0"/>
              </a:rPr>
              <a:t>/</a:t>
            </a:r>
            <a:endParaRPr kumimoji="0" lang="vi-VN" sz="8400" i="0" u="none" strike="noStrike" kern="1200" cap="none" spc="0" normalizeH="0" baseline="0" noProof="0" dirty="0">
              <a:ln>
                <a:noFill/>
              </a:ln>
              <a:solidFill>
                <a:srgbClr val="C00000"/>
              </a:solidFill>
              <a:effectLst/>
              <a:uLnTx/>
              <a:uFillTx/>
              <a:latin typeface="+mj-lt"/>
              <a:ea typeface="Segoe UI Black" panose="020B0A02040204020203" pitchFamily="34" charset="0"/>
            </a:endParaRPr>
          </a:p>
        </p:txBody>
      </p:sp>
    </p:spTree>
    <p:extLst>
      <p:ext uri="{BB962C8B-B14F-4D97-AF65-F5344CB8AC3E}">
        <p14:creationId xmlns:p14="http://schemas.microsoft.com/office/powerpoint/2010/main" val="3043139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8FF0002-F9DA-9150-5034-0415D11F8759}"/>
              </a:ext>
            </a:extLst>
          </p:cNvPr>
          <p:cNvSpPr txBox="1"/>
          <p:nvPr/>
        </p:nvSpPr>
        <p:spPr>
          <a:xfrm>
            <a:off x="0" y="28137"/>
            <a:ext cx="12192000" cy="6786473"/>
          </a:xfrm>
          <a:prstGeom prst="rect">
            <a:avLst/>
          </a:prstGeom>
          <a:noFill/>
        </p:spPr>
        <p:txBody>
          <a:bodyPr wrap="square">
            <a:spAutoFit/>
          </a:bodyPr>
          <a:lstStyle/>
          <a:p>
            <a:pPr lvl="0" algn="just">
              <a:defRPr/>
            </a:pPr>
            <a:r>
              <a:rPr lang="en-US" sz="8700" dirty="0">
                <a:solidFill>
                  <a:srgbClr val="002060"/>
                </a:solidFill>
                <a:latin typeface="+mj-lt"/>
                <a:ea typeface="Segoe UI Black" panose="020B0A02040204020203" pitchFamily="34" charset="0"/>
              </a:rPr>
              <a:t>Đ</a:t>
            </a:r>
            <a:r>
              <a:rPr lang="vi-VN" sz="8700" dirty="0" smtClean="0">
                <a:solidFill>
                  <a:srgbClr val="002060"/>
                </a:solidFill>
                <a:latin typeface="+mj-lt"/>
                <a:ea typeface="Segoe UI Black" panose="020B0A02040204020203" pitchFamily="34" charset="0"/>
              </a:rPr>
              <a:t>ồng </a:t>
            </a:r>
            <a:r>
              <a:rPr lang="vi-VN" sz="8700" dirty="0">
                <a:solidFill>
                  <a:srgbClr val="002060"/>
                </a:solidFill>
                <a:latin typeface="+mj-lt"/>
                <a:ea typeface="Segoe UI Black" panose="020B0A02040204020203" pitchFamily="34" charset="0"/>
              </a:rPr>
              <a:t>thời cũng làm lan tỏa trên khắp thế giới</a:t>
            </a:r>
            <a:r>
              <a:rPr lang="en-US" sz="8700" dirty="0" smtClean="0">
                <a:solidFill>
                  <a:srgbClr val="C00000"/>
                </a:solidFill>
                <a:latin typeface="+mj-lt"/>
                <a:ea typeface="Segoe UI Black" panose="020B0A02040204020203" pitchFamily="34" charset="0"/>
              </a:rPr>
              <a:t>/</a:t>
            </a:r>
            <a:r>
              <a:rPr lang="en-US" sz="8700" dirty="0" smtClean="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niềm</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vui</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và</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sự</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bình</a:t>
            </a:r>
            <a:r>
              <a:rPr lang="en-US" sz="8700" dirty="0">
                <a:solidFill>
                  <a:srgbClr val="002060"/>
                </a:solidFill>
                <a:latin typeface="+mj-lt"/>
                <a:ea typeface="Segoe UI Black" panose="020B0A02040204020203" pitchFamily="34" charset="0"/>
              </a:rPr>
              <a:t> an </a:t>
            </a:r>
            <a:r>
              <a:rPr lang="en-US" sz="8700" dirty="0" err="1">
                <a:solidFill>
                  <a:srgbClr val="002060"/>
                </a:solidFill>
                <a:latin typeface="+mj-lt"/>
                <a:ea typeface="Segoe UI Black" panose="020B0A02040204020203" pitchFamily="34" charset="0"/>
              </a:rPr>
              <a:t>của</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Đấng</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Cứu</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Chuộc</a:t>
            </a:r>
            <a:r>
              <a:rPr lang="en-US" sz="8700" dirty="0">
                <a:solidFill>
                  <a:srgbClr val="002060"/>
                </a:solidFill>
                <a:latin typeface="+mj-lt"/>
                <a:ea typeface="Segoe UI Black" panose="020B0A02040204020203" pitchFamily="34" charset="0"/>
              </a:rPr>
              <a:t> </a:t>
            </a:r>
            <a:r>
              <a:rPr lang="en-US" sz="8700" dirty="0" err="1">
                <a:solidFill>
                  <a:srgbClr val="002060"/>
                </a:solidFill>
                <a:latin typeface="+mj-lt"/>
                <a:ea typeface="Segoe UI Black" panose="020B0A02040204020203" pitchFamily="34" charset="0"/>
              </a:rPr>
              <a:t>chúng</a:t>
            </a:r>
            <a:r>
              <a:rPr lang="en-US" sz="8700" dirty="0">
                <a:solidFill>
                  <a:srgbClr val="002060"/>
                </a:solidFill>
                <a:latin typeface="+mj-lt"/>
                <a:ea typeface="Segoe UI Black" panose="020B0A02040204020203" pitchFamily="34" charset="0"/>
              </a:rPr>
              <a:t> con</a:t>
            </a:r>
            <a:r>
              <a:rPr lang="en-US" sz="8700" dirty="0" smtClean="0">
                <a:solidFill>
                  <a:srgbClr val="C00000"/>
                </a:solidFill>
                <a:latin typeface="+mj-lt"/>
                <a:ea typeface="Segoe UI Black" panose="020B0A02040204020203" pitchFamily="34" charset="0"/>
              </a:rPr>
              <a:t>/</a:t>
            </a:r>
            <a:endParaRPr lang="en-US" sz="87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8032846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748ABB-EE38-6E79-1095-9A23AA9B59F5}"/>
              </a:ext>
            </a:extLst>
          </p:cNvPr>
          <p:cNvSpPr txBox="1"/>
          <p:nvPr/>
        </p:nvSpPr>
        <p:spPr>
          <a:xfrm>
            <a:off x="0" y="0"/>
            <a:ext cx="12192000" cy="701730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0" i="0" u="none" strike="noStrike" kern="1200" cap="none" spc="0" normalizeH="0" baseline="0" noProof="0" dirty="0" smtClean="0">
                <a:ln>
                  <a:noFill/>
                </a:ln>
                <a:solidFill>
                  <a:srgbClr val="002060"/>
                </a:solidFill>
                <a:effectLst/>
                <a:uLnTx/>
                <a:uFillTx/>
                <a:latin typeface="+mj-lt"/>
                <a:ea typeface="Segoe UI Black" panose="020B0A02040204020203" pitchFamily="34" charset="0"/>
                <a:cs typeface="+mn-cs"/>
              </a:rPr>
              <a:t>Xin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tôn</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vinh</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và</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ngợi</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khen</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Cha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là</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Thiên</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Chúa</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chúng</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con</a:t>
            </a:r>
            <a:r>
              <a:rPr kumimoji="0" lang="en-US" sz="9000" i="0" u="none" strike="noStrike" kern="1200" cap="none" spc="0" normalizeH="0" baseline="0" noProof="0" dirty="0">
                <a:ln>
                  <a:noFill/>
                </a:ln>
                <a:solidFill>
                  <a:srgbClr val="C00000"/>
                </a:solidFill>
                <a:effectLst/>
                <a:uLnTx/>
                <a:uFillTx/>
                <a:latin typeface="+mj-lt"/>
                <a:ea typeface="Segoe UI Black" panose="020B0A02040204020203" pitchFamily="34" charset="0"/>
                <a:cs typeface="+mn-cs"/>
              </a:rPr>
              <a:t>/</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Cha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đáng</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chúc</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tụng</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mãi</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muôn</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rgbClr val="002060"/>
                </a:solidFill>
                <a:effectLst/>
                <a:uLnTx/>
                <a:uFillTx/>
                <a:latin typeface="+mj-lt"/>
                <a:ea typeface="Segoe UI Black" panose="020B0A02040204020203" pitchFamily="34" charset="0"/>
                <a:cs typeface="+mn-cs"/>
              </a:rPr>
              <a:t>đời</a:t>
            </a:r>
            <a:r>
              <a:rPr kumimoji="0" lang="en-US" sz="9000" i="0" u="none" strike="noStrike" kern="1200" cap="none" spc="0" normalizeH="0" baseline="0" noProof="0" dirty="0">
                <a:ln>
                  <a:noFill/>
                </a:ln>
                <a:solidFill>
                  <a:srgbClr val="002060"/>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a:ln>
                  <a:noFill/>
                </a:ln>
                <a:solidFill>
                  <a:srgbClr val="C00000"/>
                </a:solidFill>
                <a:effectLst/>
                <a:uLnTx/>
                <a:uFillTx/>
                <a:latin typeface="+mj-lt"/>
                <a:ea typeface="Segoe UI Black" panose="020B0A02040204020203" pitchFamily="34" charset="0"/>
                <a:cs typeface="+mn-cs"/>
              </a:rPr>
              <a:t>Amen.</a:t>
            </a:r>
          </a:p>
        </p:txBody>
      </p:sp>
    </p:spTree>
    <p:extLst>
      <p:ext uri="{BB962C8B-B14F-4D97-AF65-F5344CB8AC3E}">
        <p14:creationId xmlns:p14="http://schemas.microsoft.com/office/powerpoint/2010/main" val="3505690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5765800"/>
            <a:ext cx="1092200" cy="1092200"/>
          </a:xfrm>
          <a:prstGeom prst="rect">
            <a:avLst/>
          </a:prstGeom>
        </p:spPr>
      </p:pic>
    </p:spTree>
    <p:extLst>
      <p:ext uri="{BB962C8B-B14F-4D97-AF65-F5344CB8AC3E}">
        <p14:creationId xmlns:p14="http://schemas.microsoft.com/office/powerpoint/2010/main" val="31833483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36855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5983703"/>
          </a:xfrm>
        </p:spPr>
        <p:txBody>
          <a:bodyPr>
            <a:normAutofit/>
          </a:bodyPr>
          <a:lstStyle/>
          <a:p>
            <a:pPr>
              <a:lnSpc>
                <a:spcPct val="110000"/>
              </a:lnSpc>
            </a:pPr>
            <a:r>
              <a:rPr lang="en-US" sz="8500" dirty="0">
                <a:solidFill>
                  <a:srgbClr val="C00000"/>
                </a:solidFill>
                <a:cs typeface="Times New Roman" pitchFamily="18" charset="0"/>
              </a:rPr>
              <a:t>Ca </a:t>
            </a:r>
            <a:r>
              <a:rPr lang="en-US" sz="8500" dirty="0" err="1" smtClean="0">
                <a:solidFill>
                  <a:srgbClr val="C00000"/>
                </a:solidFill>
                <a:cs typeface="Times New Roman" pitchFamily="18" charset="0"/>
              </a:rPr>
              <a:t>Kết</a:t>
            </a:r>
            <a:r>
              <a:rPr lang="en-US" sz="8500" dirty="0" smtClean="0">
                <a:solidFill>
                  <a:srgbClr val="C00000"/>
                </a:solidFill>
                <a:cs typeface="Times New Roman" pitchFamily="18" charset="0"/>
              </a:rPr>
              <a:t> </a:t>
            </a:r>
            <a:r>
              <a:rPr lang="en-US" sz="8500" dirty="0" err="1">
                <a:solidFill>
                  <a:srgbClr val="C00000"/>
                </a:solidFill>
                <a:cs typeface="Times New Roman" pitchFamily="18" charset="0"/>
              </a:rPr>
              <a:t>Lễ</a:t>
            </a:r>
            <a:r>
              <a:rPr lang="en-US" sz="8500" dirty="0">
                <a:solidFill>
                  <a:srgbClr val="C00000"/>
                </a:solidFill>
                <a:cs typeface="Times New Roman" pitchFamily="18" charset="0"/>
              </a:rPr>
              <a:t/>
            </a:r>
            <a:br>
              <a:rPr lang="en-US" sz="8500" dirty="0">
                <a:solidFill>
                  <a:srgbClr val="C00000"/>
                </a:solidFill>
                <a:cs typeface="Times New Roman" pitchFamily="18" charset="0"/>
              </a:rPr>
            </a:br>
            <a:r>
              <a:rPr lang="en-US" sz="9500" dirty="0" smtClean="0">
                <a:solidFill>
                  <a:srgbClr val="C00000"/>
                </a:solidFill>
                <a:cs typeface="Times New Roman" pitchFamily="18" charset="0"/>
              </a:rPr>
              <a:t>XIN CHO CON</a:t>
            </a:r>
            <a:r>
              <a:rPr lang="en-US" sz="9500" dirty="0">
                <a:solidFill>
                  <a:srgbClr val="C00000"/>
                </a:solidFill>
                <a:cs typeface="Times New Roman" pitchFamily="18" charset="0"/>
              </a:rPr>
              <a:t/>
            </a:r>
            <a:br>
              <a:rPr lang="en-US" sz="9500" dirty="0">
                <a:solidFill>
                  <a:srgbClr val="C00000"/>
                </a:solidFill>
                <a:cs typeface="Times New Roman" pitchFamily="18" charset="0"/>
              </a:rPr>
            </a:br>
            <a:r>
              <a:rPr lang="en-US" sz="6500" i="1" dirty="0" err="1" smtClean="0">
                <a:solidFill>
                  <a:srgbClr val="002060"/>
                </a:solidFill>
                <a:cs typeface="Times New Roman" pitchFamily="18" charset="0"/>
              </a:rPr>
              <a:t>Hải</a:t>
            </a:r>
            <a:r>
              <a:rPr lang="en-US" sz="6500" i="1" dirty="0" smtClean="0">
                <a:solidFill>
                  <a:srgbClr val="002060"/>
                </a:solidFill>
                <a:cs typeface="Times New Roman" pitchFamily="18" charset="0"/>
              </a:rPr>
              <a:t> </a:t>
            </a:r>
            <a:r>
              <a:rPr lang="en-US" sz="6500" i="1" dirty="0" err="1" smtClean="0">
                <a:solidFill>
                  <a:srgbClr val="002060"/>
                </a:solidFill>
                <a:cs typeface="Times New Roman" pitchFamily="18" charset="0"/>
              </a:rPr>
              <a:t>Nguyễn</a:t>
            </a:r>
            <a:r>
              <a:rPr lang="en-US" sz="6500" i="1" dirty="0" smtClean="0">
                <a:solidFill>
                  <a:srgbClr val="002060"/>
                </a:solidFill>
                <a:cs typeface="Times New Roman" pitchFamily="18" charset="0"/>
              </a:rPr>
              <a:t> – </a:t>
            </a:r>
            <a:r>
              <a:rPr lang="en-US" sz="6500" i="1" dirty="0" err="1" smtClean="0">
                <a:solidFill>
                  <a:srgbClr val="002060"/>
                </a:solidFill>
                <a:cs typeface="Times New Roman" pitchFamily="18" charset="0"/>
              </a:rPr>
              <a:t>Thiên</a:t>
            </a:r>
            <a:r>
              <a:rPr lang="en-US" sz="6500" i="1" dirty="0" smtClean="0">
                <a:solidFill>
                  <a:srgbClr val="002060"/>
                </a:solidFill>
                <a:cs typeface="Times New Roman" pitchFamily="18" charset="0"/>
              </a:rPr>
              <a:t> Kim</a:t>
            </a:r>
            <a:endParaRPr lang="vi-VN" sz="6500" i="1" dirty="0">
              <a:solidFill>
                <a:srgbClr val="002060"/>
              </a:solidFill>
              <a:cs typeface="Times New Roman" pitchFamily="18" charset="0"/>
            </a:endParaRPr>
          </a:p>
        </p:txBody>
      </p:sp>
      <p:pic>
        <p:nvPicPr>
          <p:cNvPr id="3" name="Picture 2">
            <a:extLst>
              <a:ext uri="{FF2B5EF4-FFF2-40B4-BE49-F238E27FC236}">
                <a16:creationId xmlns:a16="http://schemas.microsoft.com/office/drawing/2014/main" xmlns="" id="{6C72C779-4673-2C6E-DAEF-44A282435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6195" y="5431404"/>
            <a:ext cx="6246125" cy="1472598"/>
          </a:xfrm>
          <a:prstGeom prst="rect">
            <a:avLst/>
          </a:prstGeom>
        </p:spPr>
      </p:pic>
      <p:sp>
        <p:nvSpPr>
          <p:cNvPr id="4" name="TextBox 3">
            <a:extLst>
              <a:ext uri="{FF2B5EF4-FFF2-40B4-BE49-F238E27FC236}">
                <a16:creationId xmlns:a16="http://schemas.microsoft.com/office/drawing/2014/main" xmlns="" id="{DC558DB5-25B8-5637-5865-B6F6CFCCD7DD}"/>
              </a:ext>
            </a:extLst>
          </p:cNvPr>
          <p:cNvSpPr txBox="1"/>
          <p:nvPr/>
        </p:nvSpPr>
        <p:spPr>
          <a:xfrm>
            <a:off x="3608328" y="5719253"/>
            <a:ext cx="5029200" cy="923330"/>
          </a:xfrm>
          <a:prstGeom prst="rect">
            <a:avLst/>
          </a:prstGeom>
          <a:noFill/>
        </p:spPr>
        <p:txBody>
          <a:bodyPr wrap="square" rtlCol="0">
            <a:spAutoFit/>
          </a:bodyPr>
          <a:lstStyle/>
          <a:p>
            <a:pPr algn="ctr"/>
            <a:r>
              <a:rPr lang="en-US" sz="2700" dirty="0">
                <a:solidFill>
                  <a:schemeClr val="bg1"/>
                </a:solidFill>
              </a:rPr>
              <a:t>CA ĐOÀN </a:t>
            </a:r>
            <a:r>
              <a:rPr lang="en-US" sz="2700" dirty="0" smtClean="0">
                <a:solidFill>
                  <a:schemeClr val="bg1"/>
                </a:solidFill>
              </a:rPr>
              <a:t>PHANXICÔ XAVIÊ</a:t>
            </a:r>
            <a:endParaRPr lang="en-US" sz="2700" dirty="0">
              <a:solidFill>
                <a:schemeClr val="bg1"/>
              </a:solidFill>
            </a:endParaRPr>
          </a:p>
          <a:p>
            <a:pPr algn="ctr"/>
            <a:r>
              <a:rPr lang="en-US" sz="2700" dirty="0">
                <a:solidFill>
                  <a:schemeClr val="bg1"/>
                </a:solidFill>
              </a:rPr>
              <a:t>GIÁO XỨ THIÊN ÂN</a:t>
            </a:r>
          </a:p>
        </p:txBody>
      </p:sp>
    </p:spTree>
    <p:extLst>
      <p:ext uri="{BB962C8B-B14F-4D97-AF65-F5344CB8AC3E}">
        <p14:creationId xmlns:p14="http://schemas.microsoft.com/office/powerpoint/2010/main" val="151015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pPr algn="just">
              <a:lnSpc>
                <a:spcPct val="110000"/>
              </a:lnSpc>
            </a:pPr>
            <a:r>
              <a:rPr lang="en-US" sz="8000" b="1" u="sng" dirty="0" err="1">
                <a:solidFill>
                  <a:srgbClr val="C00000"/>
                </a:solidFill>
                <a:cs typeface="Times New Roman" pitchFamily="18" charset="0"/>
              </a:rPr>
              <a:t>Tk</a:t>
            </a:r>
            <a:r>
              <a:rPr lang="vi-VN" sz="8000" b="1" u="sng" dirty="0" smtClean="0">
                <a:solidFill>
                  <a:srgbClr val="C00000"/>
                </a:solidFill>
                <a:cs typeface="Times New Roman" pitchFamily="18" charset="0"/>
              </a:rPr>
              <a:t>1</a:t>
            </a:r>
            <a:r>
              <a:rPr lang="en-US" sz="8000" b="1" u="sng" dirty="0" smtClean="0">
                <a:solidFill>
                  <a:srgbClr val="C00000"/>
                </a:solidFill>
                <a:cs typeface="Times New Roman" pitchFamily="18" charset="0"/>
              </a:rPr>
              <a:t>:</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Nửa</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đời</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không</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có</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Chúa</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trái</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tim</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hoang</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sơ</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tựa</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như</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hoang</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đảo</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Lần</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mò</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tìm</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chân</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lý</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bóng</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đêm</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che</a:t>
            </a:r>
            <a:r>
              <a:rPr lang="en-US" sz="8000" b="1" dirty="0" smtClean="0">
                <a:solidFill>
                  <a:srgbClr val="002060"/>
                </a:solidFill>
                <a:cs typeface="Times New Roman" pitchFamily="18" charset="0"/>
              </a:rPr>
              <a:t> con </a:t>
            </a:r>
            <a:r>
              <a:rPr lang="en-US" sz="8000" b="1" dirty="0" err="1" smtClean="0">
                <a:solidFill>
                  <a:srgbClr val="002060"/>
                </a:solidFill>
                <a:cs typeface="Times New Roman" pitchFamily="18" charset="0"/>
              </a:rPr>
              <a:t>thuyền</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không</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thấy</a:t>
            </a:r>
            <a:r>
              <a:rPr lang="en-US" sz="8000" b="1" dirty="0" smtClean="0">
                <a:solidFill>
                  <a:srgbClr val="002060"/>
                </a:solidFill>
                <a:cs typeface="Times New Roman" pitchFamily="18" charset="0"/>
              </a:rPr>
              <a:t> </a:t>
            </a:r>
            <a:r>
              <a:rPr lang="en-US" sz="8000" b="1" dirty="0" err="1" smtClean="0">
                <a:solidFill>
                  <a:srgbClr val="002060"/>
                </a:solidFill>
                <a:cs typeface="Times New Roman" pitchFamily="18" charset="0"/>
              </a:rPr>
              <a:t>bờ</a:t>
            </a:r>
            <a:r>
              <a:rPr lang="en-US" sz="8000" b="1" dirty="0" smtClean="0">
                <a:solidFill>
                  <a:srgbClr val="C00000"/>
                </a:solidFill>
                <a:cs typeface="Times New Roman" pitchFamily="18" charset="0"/>
              </a:rPr>
              <a:t>…</a:t>
            </a:r>
            <a:endParaRPr lang="en-US" sz="8000" b="1" dirty="0">
              <a:solidFill>
                <a:srgbClr val="002060"/>
              </a:solidFill>
              <a:cs typeface="Times New Roman" pitchFamily="18" charset="0"/>
            </a:endParaRPr>
          </a:p>
        </p:txBody>
      </p:sp>
    </p:spTree>
    <p:extLst>
      <p:ext uri="{BB962C8B-B14F-4D97-AF65-F5344CB8AC3E}">
        <p14:creationId xmlns:p14="http://schemas.microsoft.com/office/powerpoint/2010/main" val="33039235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pPr algn="just">
              <a:lnSpc>
                <a:spcPct val="110000"/>
              </a:lnSpc>
            </a:pPr>
            <a:r>
              <a:rPr lang="en-US" sz="8000" b="1" dirty="0" smtClean="0">
                <a:solidFill>
                  <a:srgbClr val="C00000"/>
                </a:solidFill>
              </a:rPr>
              <a:t>…</a:t>
            </a:r>
            <a:r>
              <a:rPr lang="vi-VN" sz="8000" b="1" dirty="0" smtClean="0">
                <a:solidFill>
                  <a:srgbClr val="002060"/>
                </a:solidFill>
              </a:rPr>
              <a:t> </a:t>
            </a:r>
            <a:r>
              <a:rPr lang="en-US" sz="8000" b="1" dirty="0" err="1" smtClean="0">
                <a:solidFill>
                  <a:srgbClr val="002060"/>
                </a:solidFill>
              </a:rPr>
              <a:t>Từ</a:t>
            </a:r>
            <a:r>
              <a:rPr lang="en-US" sz="8000" b="1" dirty="0" smtClean="0">
                <a:solidFill>
                  <a:srgbClr val="002060"/>
                </a:solidFill>
              </a:rPr>
              <a:t> </a:t>
            </a:r>
            <a:r>
              <a:rPr lang="vi-VN" sz="8000" b="1" dirty="0" smtClean="0">
                <a:solidFill>
                  <a:srgbClr val="002060"/>
                </a:solidFill>
              </a:rPr>
              <a:t>cao </a:t>
            </a:r>
            <a:r>
              <a:rPr lang="en-US" sz="8000" b="1" dirty="0" err="1" smtClean="0">
                <a:solidFill>
                  <a:srgbClr val="002060"/>
                </a:solidFill>
              </a:rPr>
              <a:t>tiếng</a:t>
            </a:r>
            <a:r>
              <a:rPr lang="en-US" sz="8000" b="1" dirty="0" smtClean="0">
                <a:solidFill>
                  <a:srgbClr val="002060"/>
                </a:solidFill>
              </a:rPr>
              <a:t> </a:t>
            </a:r>
            <a:r>
              <a:rPr lang="vi-VN" sz="8000" b="1" dirty="0" smtClean="0">
                <a:solidFill>
                  <a:srgbClr val="002060"/>
                </a:solidFill>
              </a:rPr>
              <a:t>Chúa </a:t>
            </a:r>
            <a:r>
              <a:rPr lang="vi-VN" sz="8000" b="1" dirty="0">
                <a:solidFill>
                  <a:srgbClr val="002060"/>
                </a:solidFill>
              </a:rPr>
              <a:t>Cha phán truyền: “Này là Con Ta yêu dấu, rất đẹp lòng Ta”.</a:t>
            </a:r>
            <a:endParaRPr lang="vi-VN" sz="8000" b="1" dirty="0">
              <a:solidFill>
                <a:srgbClr val="002060"/>
              </a:solidFill>
              <a:cs typeface="Times New Roman" pitchFamily="18" charset="0"/>
            </a:endParaRPr>
          </a:p>
        </p:txBody>
      </p:sp>
    </p:spTree>
    <p:extLst>
      <p:ext uri="{BB962C8B-B14F-4D97-AF65-F5344CB8AC3E}">
        <p14:creationId xmlns:p14="http://schemas.microsoft.com/office/powerpoint/2010/main" val="3364930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pPr algn="just">
              <a:lnSpc>
                <a:spcPct val="110000"/>
              </a:lnSpc>
            </a:pPr>
            <a:r>
              <a:rPr lang="en-US" sz="7500" b="1" dirty="0" smtClean="0">
                <a:solidFill>
                  <a:srgbClr val="C00000"/>
                </a:solidFill>
                <a:cs typeface="Times New Roman" pitchFamily="18" charset="0"/>
              </a:rPr>
              <a:t>…</a:t>
            </a:r>
            <a:r>
              <a:rPr lang="en-US" sz="7500" b="1" dirty="0" err="1" smtClean="0">
                <a:solidFill>
                  <a:srgbClr val="002060"/>
                </a:solidFill>
                <a:cs typeface="Times New Roman" pitchFamily="18" charset="0"/>
              </a:rPr>
              <a:t>Hồn</a:t>
            </a:r>
            <a:r>
              <a:rPr lang="en-US" sz="7500" b="1" dirty="0" smtClean="0">
                <a:solidFill>
                  <a:srgbClr val="002060"/>
                </a:solidFill>
                <a:cs typeface="Times New Roman" pitchFamily="18" charset="0"/>
              </a:rPr>
              <a:t> con </a:t>
            </a:r>
            <a:r>
              <a:rPr lang="en-US" sz="7500" b="1" dirty="0" err="1" smtClean="0">
                <a:solidFill>
                  <a:srgbClr val="002060"/>
                </a:solidFill>
                <a:cs typeface="Times New Roman" pitchFamily="18" charset="0"/>
              </a:rPr>
              <a:t>mãi</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bấp</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bênh</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mặc</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sóng</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gió</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cuốn</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xô</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chẳng</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tìm</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ra</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bến</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đợi</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Tình</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Chúa</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sáng</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ánh</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sao</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Ngài</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dẫn</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dắt</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bước</a:t>
            </a:r>
            <a:r>
              <a:rPr lang="en-US" sz="7500" b="1" dirty="0" smtClean="0">
                <a:solidFill>
                  <a:srgbClr val="002060"/>
                </a:solidFill>
                <a:cs typeface="Times New Roman" pitchFamily="18" charset="0"/>
              </a:rPr>
              <a:t> con </a:t>
            </a:r>
            <a:r>
              <a:rPr lang="en-US" sz="7500" b="1" dirty="0" err="1" smtClean="0">
                <a:solidFill>
                  <a:srgbClr val="002060"/>
                </a:solidFill>
                <a:cs typeface="Times New Roman" pitchFamily="18" charset="0"/>
              </a:rPr>
              <a:t>biết</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tìm</a:t>
            </a:r>
            <a:r>
              <a:rPr lang="en-US" sz="7500" b="1" dirty="0" smtClean="0">
                <a:solidFill>
                  <a:srgbClr val="002060"/>
                </a:solidFill>
                <a:cs typeface="Times New Roman" pitchFamily="18" charset="0"/>
              </a:rPr>
              <a:t> </a:t>
            </a:r>
            <a:r>
              <a:rPr lang="en-US" sz="7500" b="1" dirty="0" err="1" smtClean="0">
                <a:solidFill>
                  <a:srgbClr val="002060"/>
                </a:solidFill>
                <a:cs typeface="Times New Roman" pitchFamily="18" charset="0"/>
              </a:rPr>
              <a:t>lối</a:t>
            </a:r>
            <a:r>
              <a:rPr lang="en-US" sz="7500" b="1" dirty="0" smtClean="0">
                <a:solidFill>
                  <a:srgbClr val="002060"/>
                </a:solidFill>
                <a:cs typeface="Times New Roman" pitchFamily="18" charset="0"/>
              </a:rPr>
              <a:t> quay </a:t>
            </a:r>
            <a:r>
              <a:rPr lang="en-US" sz="7500" b="1" dirty="0" err="1" smtClean="0">
                <a:solidFill>
                  <a:srgbClr val="002060"/>
                </a:solidFill>
                <a:cs typeface="Times New Roman" pitchFamily="18" charset="0"/>
              </a:rPr>
              <a:t>về</a:t>
            </a:r>
            <a:r>
              <a:rPr lang="en-US" sz="7500" b="1" dirty="0" smtClean="0">
                <a:solidFill>
                  <a:srgbClr val="002060"/>
                </a:solidFill>
                <a:cs typeface="Times New Roman" pitchFamily="18" charset="0"/>
              </a:rPr>
              <a:t>.</a:t>
            </a:r>
            <a:endParaRPr lang="en-US" sz="7500" b="1" dirty="0">
              <a:solidFill>
                <a:srgbClr val="002060"/>
              </a:solidFill>
              <a:cs typeface="Times New Roman" pitchFamily="18" charset="0"/>
            </a:endParaRPr>
          </a:p>
        </p:txBody>
      </p:sp>
    </p:spTree>
    <p:extLst>
      <p:ext uri="{BB962C8B-B14F-4D97-AF65-F5344CB8AC3E}">
        <p14:creationId xmlns:p14="http://schemas.microsoft.com/office/powerpoint/2010/main" val="225259878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6857999"/>
          </a:xfrm>
        </p:spPr>
        <p:txBody>
          <a:bodyPr>
            <a:noAutofit/>
          </a:bodyPr>
          <a:lstStyle/>
          <a:p>
            <a:pPr algn="just"/>
            <a:r>
              <a:rPr lang="vi-VN" sz="8500" b="1" u="sng" dirty="0">
                <a:solidFill>
                  <a:srgbClr val="C00000"/>
                </a:solidFill>
                <a:cs typeface="Times New Roman" pitchFamily="18" charset="0"/>
              </a:rPr>
              <a:t>Đ</a:t>
            </a:r>
            <a:r>
              <a:rPr lang="en-US" sz="8500" b="1" u="sng" dirty="0">
                <a:solidFill>
                  <a:srgbClr val="C00000"/>
                </a:solidFill>
                <a:cs typeface="Times New Roman" pitchFamily="18" charset="0"/>
              </a:rPr>
              <a:t>k</a:t>
            </a:r>
            <a:r>
              <a:rPr lang="vi-VN" sz="8500" b="1" u="sng" dirty="0">
                <a:solidFill>
                  <a:srgbClr val="C00000"/>
                </a:solidFill>
                <a:cs typeface="Times New Roman" pitchFamily="18" charset="0"/>
              </a:rPr>
              <a:t>:</a:t>
            </a:r>
            <a:r>
              <a:rPr lang="vi-VN" sz="8500" b="1" dirty="0">
                <a:solidFill>
                  <a:srgbClr val="002060"/>
                </a:solidFill>
                <a:cs typeface="Times New Roman" pitchFamily="18" charset="0"/>
              </a:rPr>
              <a:t> </a:t>
            </a:r>
            <a:r>
              <a:rPr lang="en-US" sz="8500" b="1" dirty="0" smtClean="0">
                <a:solidFill>
                  <a:srgbClr val="002060"/>
                </a:solidFill>
                <a:cs typeface="Times New Roman" pitchFamily="18" charset="0"/>
              </a:rPr>
              <a:t>Xin </a:t>
            </a:r>
            <a:r>
              <a:rPr lang="en-US" sz="8500" b="1" dirty="0" err="1" smtClean="0">
                <a:solidFill>
                  <a:srgbClr val="002060"/>
                </a:solidFill>
                <a:cs typeface="Times New Roman" pitchFamily="18" charset="0"/>
              </a:rPr>
              <a:t>cho</a:t>
            </a:r>
            <a:r>
              <a:rPr lang="en-US" sz="8500" b="1" dirty="0" smtClean="0">
                <a:solidFill>
                  <a:srgbClr val="002060"/>
                </a:solidFill>
                <a:cs typeface="Times New Roman" pitchFamily="18" charset="0"/>
              </a:rPr>
              <a:t> con </a:t>
            </a:r>
            <a:r>
              <a:rPr lang="en-US" sz="8500" b="1" dirty="0" err="1" smtClean="0">
                <a:solidFill>
                  <a:srgbClr val="002060"/>
                </a:solidFill>
                <a:cs typeface="Times New Roman" pitchFamily="18" charset="0"/>
              </a:rPr>
              <a:t>tìm</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theo</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Chúa</a:t>
            </a:r>
            <a:r>
              <a:rPr lang="en-US" sz="8500" b="1" dirty="0">
                <a:solidFill>
                  <a:srgbClr val="002060"/>
                </a:solidFill>
                <a:cs typeface="Times New Roman" pitchFamily="18" charset="0"/>
              </a:rPr>
              <a:t> </a:t>
            </a:r>
            <a:r>
              <a:rPr lang="en-US" sz="8500" b="1" dirty="0" err="1" smtClean="0">
                <a:solidFill>
                  <a:srgbClr val="002060"/>
                </a:solidFill>
                <a:cs typeface="Times New Roman" pitchFamily="18" charset="0"/>
              </a:rPr>
              <a:t>từng</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phút</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giây</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trong</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đời</a:t>
            </a:r>
            <a:r>
              <a:rPr lang="en-US" sz="8500" b="1" dirty="0" smtClean="0">
                <a:solidFill>
                  <a:srgbClr val="002060"/>
                </a:solidFill>
                <a:cs typeface="Times New Roman" pitchFamily="18" charset="0"/>
              </a:rPr>
              <a:t>. Xin </a:t>
            </a:r>
            <a:r>
              <a:rPr lang="en-US" sz="8500" b="1" dirty="0" err="1" smtClean="0">
                <a:solidFill>
                  <a:srgbClr val="002060"/>
                </a:solidFill>
                <a:cs typeface="Times New Roman" pitchFamily="18" charset="0"/>
              </a:rPr>
              <a:t>cho</a:t>
            </a:r>
            <a:r>
              <a:rPr lang="en-US" sz="8500" b="1" dirty="0" smtClean="0">
                <a:solidFill>
                  <a:srgbClr val="002060"/>
                </a:solidFill>
                <a:cs typeface="Times New Roman" pitchFamily="18" charset="0"/>
              </a:rPr>
              <a:t> con </a:t>
            </a:r>
            <a:r>
              <a:rPr lang="en-US" sz="8500" b="1" dirty="0" err="1" smtClean="0">
                <a:solidFill>
                  <a:srgbClr val="002060"/>
                </a:solidFill>
                <a:cs typeface="Times New Roman" pitchFamily="18" charset="0"/>
              </a:rPr>
              <a:t>trọn</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niềm</a:t>
            </a:r>
            <a:r>
              <a:rPr lang="en-US" sz="8500" b="1" dirty="0" smtClean="0">
                <a:solidFill>
                  <a:srgbClr val="002060"/>
                </a:solidFill>
                <a:cs typeface="Times New Roman" pitchFamily="18" charset="0"/>
              </a:rPr>
              <a:t> tin son </a:t>
            </a:r>
            <a:r>
              <a:rPr lang="en-US" sz="8500" b="1" dirty="0" err="1" smtClean="0">
                <a:solidFill>
                  <a:srgbClr val="002060"/>
                </a:solidFill>
                <a:cs typeface="Times New Roman" pitchFamily="18" charset="0"/>
              </a:rPr>
              <a:t>sắt</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không</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chuyển</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dời</a:t>
            </a:r>
            <a:r>
              <a:rPr lang="en-US" sz="8500" b="1" dirty="0" smtClean="0">
                <a:solidFill>
                  <a:srgbClr val="C00000"/>
                </a:solidFill>
                <a:cs typeface="Times New Roman" pitchFamily="18" charset="0"/>
              </a:rPr>
              <a:t>…</a:t>
            </a:r>
            <a:endParaRPr lang="vi-VN" sz="8500" b="1" dirty="0">
              <a:solidFill>
                <a:srgbClr val="002060"/>
              </a:solidFill>
              <a:cs typeface="Times New Roman" pitchFamily="18" charset="0"/>
            </a:endParaRPr>
          </a:p>
        </p:txBody>
      </p:sp>
    </p:spTree>
    <p:extLst>
      <p:ext uri="{BB962C8B-B14F-4D97-AF65-F5344CB8AC3E}">
        <p14:creationId xmlns:p14="http://schemas.microsoft.com/office/powerpoint/2010/main" val="2049772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6857999"/>
          </a:xfrm>
        </p:spPr>
        <p:txBody>
          <a:bodyPr>
            <a:noAutofit/>
          </a:bodyPr>
          <a:lstStyle/>
          <a:p>
            <a:pPr algn="just"/>
            <a:r>
              <a:rPr lang="en-US" sz="8500" b="1" dirty="0" smtClean="0">
                <a:solidFill>
                  <a:srgbClr val="C00000"/>
                </a:solidFill>
                <a:cs typeface="Times New Roman" pitchFamily="18" charset="0"/>
              </a:rPr>
              <a:t>… </a:t>
            </a:r>
            <a:r>
              <a:rPr lang="en-US" sz="8500" b="1" dirty="0" smtClean="0">
                <a:solidFill>
                  <a:srgbClr val="002060"/>
                </a:solidFill>
                <a:cs typeface="Times New Roman" pitchFamily="18" charset="0"/>
              </a:rPr>
              <a:t>Xin </a:t>
            </a:r>
            <a:r>
              <a:rPr lang="en-US" sz="8500" b="1" dirty="0" err="1" smtClean="0">
                <a:solidFill>
                  <a:srgbClr val="002060"/>
                </a:solidFill>
                <a:cs typeface="Times New Roman" pitchFamily="18" charset="0"/>
              </a:rPr>
              <a:t>cho</a:t>
            </a:r>
            <a:r>
              <a:rPr lang="en-US" sz="8500" b="1" dirty="0" smtClean="0">
                <a:solidFill>
                  <a:srgbClr val="002060"/>
                </a:solidFill>
                <a:cs typeface="Times New Roman" pitchFamily="18" charset="0"/>
              </a:rPr>
              <a:t> con </a:t>
            </a:r>
            <a:r>
              <a:rPr lang="en-US" sz="8500" b="1" dirty="0" err="1" smtClean="0">
                <a:solidFill>
                  <a:srgbClr val="002060"/>
                </a:solidFill>
                <a:cs typeface="Times New Roman" pitchFamily="18" charset="0"/>
              </a:rPr>
              <a:t>thuộc</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về</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Chúa</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trọn</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kiếp</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sống</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lưu</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đày</a:t>
            </a:r>
            <a:r>
              <a:rPr lang="en-US" sz="8500" b="1" dirty="0" smtClean="0">
                <a:solidFill>
                  <a:srgbClr val="002060"/>
                </a:solidFill>
                <a:cs typeface="Times New Roman" pitchFamily="18" charset="0"/>
              </a:rPr>
              <a:t>. Xin </a:t>
            </a:r>
            <a:r>
              <a:rPr lang="en-US" sz="8500" b="1" dirty="0" err="1" smtClean="0">
                <a:solidFill>
                  <a:srgbClr val="002060"/>
                </a:solidFill>
                <a:cs typeface="Times New Roman" pitchFamily="18" charset="0"/>
              </a:rPr>
              <a:t>cho</a:t>
            </a:r>
            <a:r>
              <a:rPr lang="en-US" sz="8500" b="1" dirty="0" smtClean="0">
                <a:solidFill>
                  <a:srgbClr val="002060"/>
                </a:solidFill>
                <a:cs typeface="Times New Roman" pitchFamily="18" charset="0"/>
              </a:rPr>
              <a:t> con </a:t>
            </a:r>
            <a:r>
              <a:rPr lang="en-US" sz="8500" b="1" dirty="0" err="1" smtClean="0">
                <a:solidFill>
                  <a:srgbClr val="002060"/>
                </a:solidFill>
                <a:cs typeface="Times New Roman" pitchFamily="18" charset="0"/>
              </a:rPr>
              <a:t>là</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của</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Chúa</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mãi</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mãi</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không</a:t>
            </a:r>
            <a:r>
              <a:rPr lang="en-US" sz="8500" b="1" dirty="0">
                <a:solidFill>
                  <a:srgbClr val="002060"/>
                </a:solidFill>
                <a:cs typeface="Times New Roman" pitchFamily="18" charset="0"/>
              </a:rPr>
              <a:t> </a:t>
            </a:r>
            <a:r>
              <a:rPr lang="en-US" sz="8500" b="1" dirty="0" err="1" smtClean="0">
                <a:solidFill>
                  <a:srgbClr val="002060"/>
                </a:solidFill>
                <a:cs typeface="Times New Roman" pitchFamily="18" charset="0"/>
              </a:rPr>
              <a:t>đổi</a:t>
            </a:r>
            <a:r>
              <a:rPr lang="en-US" sz="8500" b="1" dirty="0" smtClean="0">
                <a:solidFill>
                  <a:srgbClr val="002060"/>
                </a:solidFill>
                <a:cs typeface="Times New Roman" pitchFamily="18" charset="0"/>
              </a:rPr>
              <a:t> </a:t>
            </a:r>
            <a:r>
              <a:rPr lang="en-US" sz="8500" b="1" dirty="0" err="1" smtClean="0">
                <a:solidFill>
                  <a:srgbClr val="002060"/>
                </a:solidFill>
                <a:cs typeface="Times New Roman" pitchFamily="18" charset="0"/>
              </a:rPr>
              <a:t>thay</a:t>
            </a:r>
            <a:r>
              <a:rPr lang="en-US" sz="8500" b="1" dirty="0" smtClean="0">
                <a:solidFill>
                  <a:srgbClr val="002060"/>
                </a:solidFill>
                <a:cs typeface="Times New Roman" pitchFamily="18" charset="0"/>
              </a:rPr>
              <a:t>.</a:t>
            </a:r>
            <a:endParaRPr lang="vi-VN" sz="8500" b="1" dirty="0">
              <a:solidFill>
                <a:srgbClr val="002060"/>
              </a:solidFill>
              <a:cs typeface="Times New Roman" pitchFamily="18" charset="0"/>
            </a:endParaRPr>
          </a:p>
        </p:txBody>
      </p:sp>
    </p:spTree>
    <p:extLst>
      <p:ext uri="{BB962C8B-B14F-4D97-AF65-F5344CB8AC3E}">
        <p14:creationId xmlns:p14="http://schemas.microsoft.com/office/powerpoint/2010/main" val="142163250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07275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6857999"/>
          </a:xfrm>
        </p:spPr>
        <p:txBody>
          <a:bodyPr>
            <a:noAutofit/>
          </a:bodyPr>
          <a:lstStyle/>
          <a:p>
            <a:pPr algn="just">
              <a:lnSpc>
                <a:spcPct val="110000"/>
              </a:lnSpc>
            </a:pPr>
            <a:r>
              <a:rPr lang="en-US" sz="8000" b="1" u="sng" dirty="0">
                <a:solidFill>
                  <a:srgbClr val="C00000"/>
                </a:solidFill>
                <a:cs typeface="Times New Roman" pitchFamily="18" charset="0"/>
              </a:rPr>
              <a:t>Tk1:</a:t>
            </a:r>
            <a:r>
              <a:rPr lang="en-US" sz="8000" b="1" dirty="0">
                <a:solidFill>
                  <a:srgbClr val="002060"/>
                </a:solidFill>
                <a:cs typeface="Times New Roman" pitchFamily="18" charset="0"/>
              </a:rPr>
              <a:t> </a:t>
            </a:r>
            <a:r>
              <a:rPr lang="vi-VN" sz="8000" b="1" dirty="0">
                <a:solidFill>
                  <a:srgbClr val="002060"/>
                </a:solidFill>
              </a:rPr>
              <a:t>Giêsu con Vua Trời đến cứu độ ta. Ai tin nơi lời Người sẽ sống muôn đời.</a:t>
            </a:r>
            <a:endParaRPr lang="vi-VN" sz="8000" b="1" dirty="0">
              <a:solidFill>
                <a:srgbClr val="002060"/>
              </a:solidFill>
              <a:cs typeface="Times New Roman" pitchFamily="18" charset="0"/>
            </a:endParaRPr>
          </a:p>
        </p:txBody>
      </p:sp>
    </p:spTree>
    <p:extLst>
      <p:ext uri="{BB962C8B-B14F-4D97-AF65-F5344CB8AC3E}">
        <p14:creationId xmlns:p14="http://schemas.microsoft.com/office/powerpoint/2010/main" val="3355188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1679</Words>
  <Application>Microsoft Office PowerPoint</Application>
  <PresentationFormat>Widescreen</PresentationFormat>
  <Paragraphs>116</Paragraphs>
  <Slides>83</Slides>
  <Notes>19</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83</vt:i4>
      </vt:variant>
    </vt:vector>
  </HeadingPairs>
  <TitlesOfParts>
    <vt:vector size="100" baseType="lpstr">
      <vt:lpstr>Arial</vt:lpstr>
      <vt:lpstr>Calibri</vt:lpstr>
      <vt:lpstr>Segoe UI Black</vt:lpstr>
      <vt:lpstr>Times New Roman</vt:lpstr>
      <vt:lpstr>UTM American Sans</vt:lpstr>
      <vt:lpstr>1_Office Theme</vt:lpstr>
      <vt:lpstr>5_Office Theme</vt:lpstr>
      <vt:lpstr>2_Office Theme</vt:lpstr>
      <vt:lpstr>37_Default Design</vt:lpstr>
      <vt:lpstr>9_Office Theme</vt:lpstr>
      <vt:lpstr>3_Office Theme</vt:lpstr>
      <vt:lpstr>4_Office Theme</vt:lpstr>
      <vt:lpstr>8_Office Theme</vt:lpstr>
      <vt:lpstr>6_Office Theme</vt:lpstr>
      <vt:lpstr>10_Office Theme</vt:lpstr>
      <vt:lpstr>Office Theme</vt:lpstr>
      <vt:lpstr>7_Office Theme</vt:lpstr>
      <vt:lpstr>PowerPoint Presentation</vt:lpstr>
      <vt:lpstr>PowerPoint Presentation</vt:lpstr>
      <vt:lpstr>Đk: Hồn tôi hỡi, hãy chúc tụng Chúa Trời.</vt:lpstr>
      <vt:lpstr>Gioan nói: Đấng sẽ đến sau tôi thì uy lực hơn tôi. Người sẽ rửa các ngươi trong lửa và Thánh Thần.</vt:lpstr>
      <vt:lpstr>PowerPoint Presentation</vt:lpstr>
      <vt:lpstr>Ca Nhập Lễ TRÊN SÔNG GIOĐAN HVH</vt:lpstr>
      <vt:lpstr>Đk:Trên dòng sông Giođan, Chúa chịu phép rửa bởi tay thánh Gioan. Trời đã mở ra, Thánh Linh xuống trên Người dưới hình bồ câu…</vt:lpstr>
      <vt:lpstr>… Từ cao tiếng Chúa Cha phán truyền: “Này là Con Ta yêu dấu, rất đẹp lòng Ta”.</vt:lpstr>
      <vt:lpstr>Tk1: Giêsu con Vua Trời đến cứu độ ta. Ai tin nơi lời Người sẽ sống muôn đời.</vt:lpstr>
      <vt:lpstr>Đk:Trên dòng sông Giođan, Chúa chịu phép rửa bởi tay thánh Gioan. Trời đã mở ra, Thánh Linh xuống trên Người dưới hình bồ câu…</vt:lpstr>
      <vt:lpstr>… Từ cao tiếng Chúa Cha phán truyền: “Này là Con Ta yêu dấu, rất đẹp lòng Ta”.</vt:lpstr>
      <vt:lpstr>Tk2: Hãy cất tiếng chúc mừng Đấng Cứu Độ ta. Chúa đã đến làm Người phá xiềng xích tối tăm.</vt:lpstr>
      <vt:lpstr>Đk:Trên dòng sông Giođan, Chúa chịu phép rửa bởi tay thánh Gioan. Trời đã mở ra, Thánh Linh xuống trên Người dưới hình bồ câu…</vt:lpstr>
      <vt:lpstr>… Từ cao tiếng Chúa Cha phán truyền: “Này là Con Ta yêu dấu, rất đẹp lòng Ta”.</vt:lpstr>
      <vt:lpstr>PowerPoint Presentation</vt:lpstr>
      <vt:lpstr> </vt:lpstr>
      <vt:lpstr> </vt:lpstr>
      <vt:lpstr> </vt:lpstr>
      <vt:lpstr> </vt:lpstr>
      <vt:lpstr> </vt:lpstr>
      <vt:lpstr> </vt:lpstr>
      <vt:lpstr> </vt:lpstr>
      <vt:lpstr>PowerPoint Presentation</vt:lpstr>
      <vt:lpstr>PowerPoint Presentation</vt:lpstr>
      <vt:lpstr>Thánh Vịnh 103 Chúa Giêsu Chịu Phép Rửa  Năm C Lm Kim Long 04 Câu</vt:lpstr>
      <vt:lpstr>Đk: Hồn tôi hỡi, hãy chúc tụng Chúa Trời.</vt:lpstr>
      <vt:lpstr>Tk1: Hồn tôi hỡi chúc tụng Chúa đi, lạy Thiên Chúa đấng con thờ kính, Ngài cao cả muôn trùng…</vt:lpstr>
      <vt:lpstr>… Áo Ngài mặc toàn oai phong lẫm liệt, cẩm bào Ngài khoác muôn vạn ánh hào quang.</vt:lpstr>
      <vt:lpstr>Đk: Hồn tôi hỡi, hãy chúc tụng Chúa Trời.</vt:lpstr>
      <vt:lpstr>Tk2: Kỳ công Chúa, quá nhiều Chúa ơi, thật phong phú với muôn màu sắc đầy ắp dương gian này…</vt:lpstr>
      <vt:lpstr>…Với vạn vật Ngài khôn ngoan tác thành, linh hồn tôi hỡi, ca tụng Chúa trời đi.</vt:lpstr>
      <vt:lpstr>Đk: Hồn tôi hỡi, hãy chúc tụng Chúa Trời.</vt:lpstr>
      <vt:lpstr>Tk3: Kìa muôn thú ngước nhìn Chúa luôn, đợi trông Chúa dủ thương nhìn đến dọn bữa cho no lòng…</vt:lpstr>
      <vt:lpstr>… Chúng vội vàng lượm ngay khi Chúa tặng, thỏa lòng vì những ân lộc Chúa rộng ban.</vt:lpstr>
      <vt:lpstr>Đk: Hồn tôi hỡi, hãy chúc tụng Chúa Trời.</vt:lpstr>
      <vt:lpstr>Tk4: Vừa khi Chúa rút lại khí thiêng, là thân chúng trở lui bụi cát vì tắt hơi thở rồi…</vt:lpstr>
      <vt:lpstr>… Muốn tạo lại Ngài ban sinh khí vào, bởi Ngài đổi mới bộ mặt của trần gian. </vt:lpstr>
      <vt:lpstr>Đk: Hồn tôi hỡi, hãy chúc tụng Chúa Trời.</vt:lpstr>
      <vt:lpstr>PowerPoint Presentation</vt:lpstr>
      <vt:lpstr>Gioan nói: Đấng sẽ đến sau tôi thì uy lực hơn tôi. Người sẽ rửa các ngươi trong lửa và Thánh Thần.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 được sinh ra mà không phải được tạo thành.</vt:lpstr>
      <vt:lpstr>Đồng bản thể với Đức Chúa Cha, nhờ Người mà muôn vật được tạo thành. Vì loài người chúng ta và để cứu độ chúng ta, </vt:lpstr>
      <vt:lpstr>Người đã từ trời xuống thế. Bởi phép Đức Chúa Thánh Thần, Người đã nhập thể trong lòng Trinh Nữ Maria, và đã làm người. </vt:lpstr>
      <vt:lpstr>Người chịu đóng đinh vào thập giá vì chúng ta, thời quan Phongxiô Philatô. Người chịu khổ hình và mai táng, ngày thứ ba Người sống lại như lời Thánh Kinh. </vt:lpstr>
      <vt:lpstr>Người lên trời, ngự bên hữu Đức Chúa Cha, và Người sẽ lại đến trong vinh quang để phán xét kẻ sống và kẻ chết, Nước Người sẽ không bao giờ cùng. </vt:lpstr>
      <vt:lpstr>Tôi tin kính Đức Chúa Thánh Thần là Thiên Chúa và là Đấng ban sự sống, Người bởi Đức Chúa Cha và Đức Chúa Con mà ra. </vt:lpstr>
      <vt:lpstr>Người được phụng thờ và tôn vinh cùng với Đức Chúa Cha và Đức Chúa Con, Người đã dùng các tiên tri mà phán dạy. </vt:lpstr>
      <vt:lpstr>Tôi tin Hội Thánh duy nhất, thánh thiện, công giáo và tông truyền. Tôi tuyên xưng có một Phép Rửa để tha tội.</vt:lpstr>
      <vt:lpstr>Tôi trông đợi kẻ chết sống lại và sự sống đời sau. Amen.</vt:lpstr>
      <vt:lpstr>PowerPoint Presentation</vt:lpstr>
      <vt:lpstr>Ca Dâng Lễ LỄ DÂNG MỌN HÈN Sơn Dương</vt:lpstr>
      <vt:lpstr>Tk1: Xin dâng lên Chúa lòng thành chúng con, ươm bao mơ ước và niềm khát khao, buồn vui thế nhân tháng năm cuộc đời…</vt:lpstr>
      <vt:lpstr>… Xin dâng lên Chúa nguyện Ngài thương đến, hãy xin đoái nhận lễ dâng mọn hèn, lòng con thiết tha dâng cả trái tim.</vt:lpstr>
      <vt:lpstr>Đk: Này đây bánh miến dâng trên bàn thờ, cùng rượu nho mới ngát thơm hương đồng, tháng năm lao nhọc này con dâng tiến…</vt:lpstr>
      <vt:lpstr>… Tựa làn trầm vút chạm Thánh nhan Ngài, nguyện xin đoái thương nhận cho lễ vật dù cho con không xứng dâng lên (về) Ngài.</vt:lpstr>
      <vt:lpstr>Tk2: Xin dâng lên Chúa rượu ngon bánh thơm, lao công gian khó cuộc đời thế nhân, để nên lễ dâng Chúa trên bàn thờ…</vt:lpstr>
      <vt:lpstr>… Nguyện Ngài nhận cho lời con tha thiết, xác thân mọn hèn với linh hồn này, dù con vẫn vương lỗi tội thế gian.</vt:lpstr>
      <vt:lpstr>Đk: Này đây bánh miến dâng trên bàn thờ, cùng rượu nho mới ngát thơm hương đồng, tháng năm lao nhọc này con dâng tiến…</vt:lpstr>
      <vt:lpstr>… Tựa làn trầm vút chạm Thánh nhan Ngài, nguyện xin đoái thương nhận cho lễ vật dù cho con không xứng dâng lên (về) Ngài.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XIN CHO CON Hải Nguyễn – Thiên Kim</vt:lpstr>
      <vt:lpstr>Tk1: Nửa đời không có Chúa trái tim hoang sơ tựa như hoang đảo. Lần mò tìm chân lý bóng đêm che con thuyền không thấy bờ…</vt:lpstr>
      <vt:lpstr>…Hồn con mãi bấp bênh, mặc sóng gió cuốn xô chẳng tìm ra bến đợi. Tình Chúa sáng ánh sao Ngài dẫn dắt bước con biết tìm lối quay về.</vt:lpstr>
      <vt:lpstr>Đk: Xin cho con tìm theo Chúa từng phút giây trong đời. Xin cho con trọn niềm tin son sắt không chuyển dời…</vt:lpstr>
      <vt:lpstr>… Xin cho con thuộc về Chúa trọn kiếp sống lưu đày. Xin cho con là của Chúa mãi mãi không đổi thay.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MongDungNguyen</dc:creator>
  <cp:lastModifiedBy>MongDungNguyen</cp:lastModifiedBy>
  <cp:revision>72</cp:revision>
  <dcterms:created xsi:type="dcterms:W3CDTF">2025-01-08T02:34:31Z</dcterms:created>
  <dcterms:modified xsi:type="dcterms:W3CDTF">2025-01-09T04:08:21Z</dcterms:modified>
</cp:coreProperties>
</file>