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16" r:id="rId5"/>
    <p:sldMasterId id="2147483724" r:id="rId6"/>
  </p:sldMasterIdLst>
  <p:notesMasterIdLst>
    <p:notesMasterId r:id="rId91"/>
  </p:notesMasterIdLst>
  <p:sldIdLst>
    <p:sldId id="946" r:id="rId7"/>
    <p:sldId id="875" r:id="rId8"/>
    <p:sldId id="890" r:id="rId9"/>
    <p:sldId id="878" r:id="rId10"/>
    <p:sldId id="891" r:id="rId11"/>
    <p:sldId id="901" r:id="rId12"/>
    <p:sldId id="880" r:id="rId13"/>
    <p:sldId id="902" r:id="rId14"/>
    <p:sldId id="986" r:id="rId15"/>
    <p:sldId id="977" r:id="rId16"/>
    <p:sldId id="979" r:id="rId17"/>
    <p:sldId id="980" r:id="rId18"/>
    <p:sldId id="981" r:id="rId19"/>
    <p:sldId id="982" r:id="rId20"/>
    <p:sldId id="983" r:id="rId21"/>
    <p:sldId id="984" r:id="rId22"/>
    <p:sldId id="987" r:id="rId23"/>
    <p:sldId id="967" r:id="rId24"/>
    <p:sldId id="968" r:id="rId25"/>
    <p:sldId id="969" r:id="rId26"/>
    <p:sldId id="970" r:id="rId27"/>
    <p:sldId id="971" r:id="rId28"/>
    <p:sldId id="972" r:id="rId29"/>
    <p:sldId id="973" r:id="rId30"/>
    <p:sldId id="974" r:id="rId31"/>
    <p:sldId id="988" r:id="rId32"/>
    <p:sldId id="797" r:id="rId33"/>
    <p:sldId id="798" r:id="rId34"/>
    <p:sldId id="799" r:id="rId35"/>
    <p:sldId id="800" r:id="rId36"/>
    <p:sldId id="903" r:id="rId37"/>
    <p:sldId id="893" r:id="rId38"/>
    <p:sldId id="904" r:id="rId39"/>
    <p:sldId id="887" r:id="rId40"/>
    <p:sldId id="804" r:id="rId41"/>
    <p:sldId id="989" r:id="rId42"/>
    <p:sldId id="905" r:id="rId43"/>
    <p:sldId id="947" r:id="rId44"/>
    <p:sldId id="948" r:id="rId45"/>
    <p:sldId id="949" r:id="rId46"/>
    <p:sldId id="950" r:id="rId47"/>
    <p:sldId id="951" r:id="rId48"/>
    <p:sldId id="952" r:id="rId49"/>
    <p:sldId id="953" r:id="rId50"/>
    <p:sldId id="954" r:id="rId51"/>
    <p:sldId id="955" r:id="rId52"/>
    <p:sldId id="956" r:id="rId53"/>
    <p:sldId id="764" r:id="rId54"/>
    <p:sldId id="472" r:id="rId55"/>
    <p:sldId id="473" r:id="rId56"/>
    <p:sldId id="616" r:id="rId57"/>
    <p:sldId id="914" r:id="rId58"/>
    <p:sldId id="782" r:id="rId59"/>
    <p:sldId id="915" r:id="rId60"/>
    <p:sldId id="888" r:id="rId61"/>
    <p:sldId id="990" r:id="rId62"/>
    <p:sldId id="488" r:id="rId63"/>
    <p:sldId id="489" r:id="rId64"/>
    <p:sldId id="491" r:id="rId65"/>
    <p:sldId id="493" r:id="rId66"/>
    <p:sldId id="494" r:id="rId67"/>
    <p:sldId id="495" r:id="rId68"/>
    <p:sldId id="496" r:id="rId69"/>
    <p:sldId id="916" r:id="rId70"/>
    <p:sldId id="917" r:id="rId71"/>
    <p:sldId id="868" r:id="rId72"/>
    <p:sldId id="869" r:id="rId73"/>
    <p:sldId id="918" r:id="rId74"/>
    <p:sldId id="919" r:id="rId75"/>
    <p:sldId id="809" r:id="rId76"/>
    <p:sldId id="810" r:id="rId77"/>
    <p:sldId id="920" r:id="rId78"/>
    <p:sldId id="921" r:id="rId79"/>
    <p:sldId id="991" r:id="rId80"/>
    <p:sldId id="957" r:id="rId81"/>
    <p:sldId id="958" r:id="rId82"/>
    <p:sldId id="959" r:id="rId83"/>
    <p:sldId id="960" r:id="rId84"/>
    <p:sldId id="961" r:id="rId85"/>
    <p:sldId id="962" r:id="rId86"/>
    <p:sldId id="963" r:id="rId87"/>
    <p:sldId id="964" r:id="rId88"/>
    <p:sldId id="965" r:id="rId89"/>
    <p:sldId id="966"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059" autoAdjust="0"/>
  </p:normalViewPr>
  <p:slideViewPr>
    <p:cSldViewPr>
      <p:cViewPr>
        <p:scale>
          <a:sx n="125" d="100"/>
          <a:sy n="125" d="100"/>
        </p:scale>
        <p:origin x="-1618" y="-538"/>
      </p:cViewPr>
      <p:guideLst>
        <p:guide orient="horz" pos="1620"/>
        <p:guide pos="2880"/>
      </p:guideLst>
    </p:cSldViewPr>
  </p:slideViewPr>
  <p:outlineViewPr>
    <p:cViewPr>
      <p:scale>
        <a:sx n="33" d="100"/>
        <a:sy n="33" d="100"/>
      </p:scale>
      <p:origin x="53" y="4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A0475-B507-4164-B82D-6C2FF7C31BC8}"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E1D10-6B75-4B3F-A36C-2E7324484908}" type="slidenum">
              <a:rPr lang="en-US" smtClean="0"/>
              <a:t>‹#›</a:t>
            </a:fld>
            <a:endParaRPr lang="en-US"/>
          </a:p>
        </p:txBody>
      </p:sp>
    </p:spTree>
    <p:extLst>
      <p:ext uri="{BB962C8B-B14F-4D97-AF65-F5344CB8AC3E}">
        <p14:creationId xmlns:p14="http://schemas.microsoft.com/office/powerpoint/2010/main" val="89616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9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8498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9262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926557"/>
            <a:ext cx="3400425" cy="2212181"/>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6010" name="Rectangle 10"/>
          <p:cNvSpPr>
            <a:spLocks noGrp="1" noChangeArrowheads="1"/>
          </p:cNvSpPr>
          <p:nvPr>
            <p:ph type="ctrTitle" sz="quarter"/>
          </p:nvPr>
        </p:nvSpPr>
        <p:spPr>
          <a:xfrm>
            <a:off x="685800" y="1404937"/>
            <a:ext cx="7772400" cy="1166813"/>
          </a:xfrm>
        </p:spPr>
        <p:txBody>
          <a:bodyPr/>
          <a:lstStyle>
            <a:lvl1pPr>
              <a:defRPr sz="3600"/>
            </a:lvl1pPr>
          </a:lstStyle>
          <a:p>
            <a:pPr lvl="0"/>
            <a:r>
              <a:rPr lang="en-US" noProof="0" smtClean="0"/>
              <a:t>Click to edit Master title style</a:t>
            </a:r>
          </a:p>
        </p:txBody>
      </p:sp>
      <p:sp>
        <p:nvSpPr>
          <p:cNvPr id="256011"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17136D1-4782-499A-AEDE-B7F13242E3FE}"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45351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89528EF-4AFB-4D4D-828C-EC85F1DBDC4F}"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8340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00771798-1026-462C-A799-D854A0728DE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763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6539ED8-8D05-4971-AD99-804E5F5893BB}"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48060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416C89-6952-4FE6-8833-4B0FEE46456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03791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EB084B4-7CAF-4D80-BD9D-28F4817708E3}"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9274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E4226B7-8315-4272-92DC-DC5DAB24D00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13066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77EFD8-5853-4737-974B-EECE90244C4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8064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4873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5B708F7-CE15-4375-A45B-EC61B98C2A2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03764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EA35447-CEA9-49DB-9D65-12D435E833B0}"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58312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17BACE7-EBAC-490A-8806-53B900CD5339}"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04777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73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53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6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88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06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231172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6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4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4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9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2839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92074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6219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767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1880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3034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84430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38473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37639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03897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36663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9592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382496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847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619757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35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33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77684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276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601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799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251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467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118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262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146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89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43499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59365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28521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02606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t>‹#›</a:t>
            </a:fld>
            <a:endParaRPr lang="en-US"/>
          </a:p>
        </p:txBody>
      </p:sp>
    </p:spTree>
    <p:extLst>
      <p:ext uri="{BB962C8B-B14F-4D97-AF65-F5344CB8AC3E}">
        <p14:creationId xmlns:p14="http://schemas.microsoft.com/office/powerpoint/2010/main" val="342604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2549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4986" name="Rectangle 10"/>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4987" name="Rectangle 11"/>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8" name="Rectangle 12"/>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89" name="Rectangle 13"/>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90" name="Rectangle 14"/>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defTabSz="685800" fontAlgn="base">
              <a:spcBef>
                <a:spcPct val="0"/>
              </a:spcBef>
              <a:spcAft>
                <a:spcPct val="0"/>
              </a:spcAft>
            </a:pPr>
            <a:fld id="{7C8FB4F5-9BD9-4F6A-9066-6CC0029B79F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6537292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0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5024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70129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1768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08199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20355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33683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262616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05156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918723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81199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81943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smtClean="0">
              <a:solidFill>
                <a:srgbClr val="FF0000"/>
              </a:solidFill>
              <a:latin typeface="+mj-lt"/>
              <a:cs typeface="Times New Roman" panose="02020603050405020304" pitchFamily="18" charset="0"/>
            </a:endParaRPr>
          </a:p>
          <a:p>
            <a:pPr eaLnBrk="1" hangingPunct="1">
              <a:lnSpc>
                <a:spcPct val="150000"/>
              </a:lnSpc>
            </a:pPr>
            <a:r>
              <a:rPr lang="en-US" sz="7200" b="0" dirty="0" smtClean="0">
                <a:solidFill>
                  <a:srgbClr val="FF0000"/>
                </a:solidFill>
                <a:latin typeface="+mj-lt"/>
                <a:cs typeface="Times New Roman" panose="02020603050405020304" pitchFamily="18" charset="0"/>
              </a:rPr>
              <a:t>KINH VINH DANH</a:t>
            </a:r>
            <a:endParaRPr lang="vi-VN" sz="72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7322453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smtClean="0">
                <a:solidFill>
                  <a:srgbClr val="FF0000"/>
                </a:solidFill>
                <a:latin typeface="+mj-lt"/>
                <a:cs typeface="Times New Roman" panose="02020603050405020304" pitchFamily="18" charset="0"/>
              </a:rPr>
              <a:t>Chủ</a:t>
            </a:r>
            <a:r>
              <a:rPr lang="en-US" sz="4000" b="0" u="sng" dirty="0" smtClean="0">
                <a:solidFill>
                  <a:srgbClr val="FF0000"/>
                </a:solidFill>
                <a:latin typeface="+mj-lt"/>
                <a:cs typeface="Times New Roman" panose="02020603050405020304" pitchFamily="18" charset="0"/>
              </a:rPr>
              <a:t> </a:t>
            </a:r>
            <a:r>
              <a:rPr lang="en-US" sz="4000" b="0" u="sng" dirty="0" err="1" smtClean="0">
                <a:solidFill>
                  <a:srgbClr val="FF0000"/>
                </a:solidFill>
                <a:latin typeface="+mj-lt"/>
                <a:cs typeface="Times New Roman" panose="02020603050405020304" pitchFamily="18" charset="0"/>
              </a:rPr>
              <a:t>tế</a:t>
            </a:r>
            <a:r>
              <a:rPr lang="en-US" sz="4000" b="0" u="sng" dirty="0" smtClean="0">
                <a:solidFill>
                  <a:srgbClr val="FF0000"/>
                </a:solidFill>
                <a:latin typeface="+mj-lt"/>
                <a:cs typeface="Times New Roman" panose="02020603050405020304" pitchFamily="18" charset="0"/>
              </a:rPr>
              <a:t>:</a:t>
            </a:r>
            <a:r>
              <a:rPr lang="en-US" sz="4000" b="0"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Vinh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danh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Thiên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Chúa</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các</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tầng</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trời</a:t>
            </a:r>
            <a:r>
              <a:rPr lang="en-US" sz="5400" b="0" i="1" dirty="0" smtClean="0">
                <a:solidFill>
                  <a:srgbClr val="FF0000"/>
                </a:solidFill>
                <a:latin typeface="+mj-lt"/>
                <a:cs typeface="Times New Roman" panose="02020603050405020304" pitchFamily="18" charset="0"/>
              </a:rPr>
              <a:t>.</a:t>
            </a:r>
            <a:br>
              <a:rPr lang="en-US" sz="5400" b="0" i="1" dirty="0" smtClean="0">
                <a:solidFill>
                  <a:srgbClr val="FF0000"/>
                </a:solidFill>
                <a:latin typeface="+mj-lt"/>
                <a:cs typeface="Times New Roman" panose="02020603050405020304" pitchFamily="18" charset="0"/>
              </a:rPr>
            </a:br>
            <a:r>
              <a:rPr lang="vi-VN" sz="5400" b="0" dirty="0" smtClean="0">
                <a:solidFill>
                  <a:srgbClr val="FF0000"/>
                </a:solidFill>
                <a:latin typeface="+mj-lt"/>
                <a:cs typeface="Times New Roman" panose="02020603050405020304" pitchFamily="18" charset="0"/>
              </a:rPr>
              <a:t>A+B:</a:t>
            </a:r>
            <a:r>
              <a:rPr lang="vi-VN" sz="5400" b="0" dirty="0" smtClean="0">
                <a:solidFill>
                  <a:srgbClr val="003399"/>
                </a:solidFill>
                <a:latin typeface="+mj-lt"/>
                <a:cs typeface="Times New Roman" panose="02020603050405020304" pitchFamily="18" charset="0"/>
              </a:rPr>
              <a:t> Và bình </a:t>
            </a:r>
            <a:r>
              <a:rPr lang="vi-VN" sz="5400" b="0" dirty="0">
                <a:solidFill>
                  <a:srgbClr val="003399"/>
                </a:solidFill>
                <a:latin typeface="+mj-lt"/>
                <a:cs typeface="Times New Roman" panose="02020603050405020304" pitchFamily="18" charset="0"/>
              </a:rPr>
              <a:t>an dưới thế cho người thiện </a:t>
            </a:r>
            <a:r>
              <a:rPr lang="vi-VN" sz="5400" b="0" dirty="0" smtClean="0">
                <a:solidFill>
                  <a:srgbClr val="003399"/>
                </a:solidFill>
                <a:latin typeface="+mj-lt"/>
                <a:cs typeface="Times New Roman" panose="02020603050405020304" pitchFamily="18" charset="0"/>
              </a:rPr>
              <a:t>tâm</a:t>
            </a:r>
            <a:r>
              <a:rPr lang="en-US" sz="5400" b="0" dirty="0">
                <a:solidFill>
                  <a:srgbClr val="003399"/>
                </a:solidFill>
                <a:latin typeface="+mj-lt"/>
                <a:cs typeface="Times New Roman" panose="02020603050405020304" pitchFamily="18" charset="0"/>
              </a:rPr>
              <a:t>.</a:t>
            </a:r>
            <a:endParaRPr lang="vi-VN"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1988984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887811" name="Rectangle 3"/>
          <p:cNvSpPr>
            <a:spLocks noGrp="1" noChangeArrowheads="1"/>
          </p:cNvSpPr>
          <p:nvPr>
            <p:ph type="body" idx="1"/>
          </p:nvPr>
        </p:nvSpPr>
        <p:spPr>
          <a:xfrm>
            <a:off x="0" y="895350"/>
            <a:ext cx="9144000" cy="4248150"/>
          </a:xfrm>
        </p:spPr>
        <p:txBody>
          <a:bodyPr>
            <a:noAutofit/>
          </a:bodyPr>
          <a:lstStyle/>
          <a:p>
            <a:pPr marL="0" indent="0" algn="ctr">
              <a:lnSpc>
                <a:spcPct val="120000"/>
              </a:lnSpc>
              <a:buNone/>
              <a:defRPr/>
            </a:pPr>
            <a:r>
              <a:rPr lang="vi-VN" altLang="vi-VN" sz="6000" b="0" u="sng" dirty="0" smtClean="0">
                <a:solidFill>
                  <a:srgbClr val="003399"/>
                </a:solidFill>
                <a:effectLst/>
                <a:latin typeface="+mj-lt"/>
                <a:cs typeface="Times New Roman" panose="02020603050405020304" pitchFamily="18" charset="0"/>
              </a:rPr>
              <a:t>NHẬP LỄ</a:t>
            </a:r>
          </a:p>
          <a:p>
            <a:pPr marL="0" indent="0" algn="ctr" eaLnBrk="1" hangingPunct="1">
              <a:lnSpc>
                <a:spcPct val="115000"/>
              </a:lnSpc>
              <a:buNone/>
              <a:defRPr/>
            </a:pPr>
            <a:r>
              <a:rPr lang="en-US" sz="6600" b="0" dirty="0">
                <a:solidFill>
                  <a:srgbClr val="003399"/>
                </a:solidFill>
                <a:effectLst/>
                <a:latin typeface="+mj-lt"/>
                <a:cs typeface="Times New Roman" pitchFamily="18" charset="0"/>
              </a:rPr>
              <a:t>GƯƠNG THÁNH GIA</a:t>
            </a:r>
          </a:p>
        </p:txBody>
      </p:sp>
    </p:spTree>
    <p:extLst>
      <p:ext uri="{BB962C8B-B14F-4D97-AF65-F5344CB8AC3E}">
        <p14:creationId xmlns:p14="http://schemas.microsoft.com/office/powerpoint/2010/main" val="3247572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ca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ngợi</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p>
          <a:p>
            <a:pPr algn="l" eaLnBrk="1" hangingPunct="1">
              <a:lnSpc>
                <a:spcPct val="140000"/>
              </a:lnSpc>
            </a:pPr>
            <a:r>
              <a:rPr lang="en-US" sz="5000" b="0" u="sng"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Chúng</a:t>
            </a:r>
            <a:r>
              <a:rPr lang="en-US" sz="5000" b="0" dirty="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chúc</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tụng</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Chúa</a:t>
            </a:r>
            <a:r>
              <a:rPr lang="en-US" sz="5000" b="0" dirty="0">
                <a:solidFill>
                  <a:srgbClr val="003399"/>
                </a:solidFill>
                <a:latin typeface="+mj-lt"/>
                <a:cs typeface="Times New Roman" panose="02020603050405020304" pitchFamily="18" charset="0"/>
              </a:rPr>
              <a:t>. </a:t>
            </a:r>
            <a:r>
              <a:rPr lang="en-US" sz="5000" b="0" dirty="0" smtClean="0">
                <a:solidFill>
                  <a:srgbClr val="003399"/>
                </a:solidFill>
                <a:latin typeface="+mj-lt"/>
                <a:cs typeface="Times New Roman" panose="02020603050405020304" pitchFamily="18" charset="0"/>
              </a:rPr>
              <a:t/>
            </a:r>
            <a:br>
              <a:rPr lang="en-US" sz="5000" b="0" dirty="0" smtClean="0">
                <a:solidFill>
                  <a:srgbClr val="003399"/>
                </a:solidFill>
                <a:latin typeface="+mj-lt"/>
                <a:cs typeface="Times New Roman" panose="02020603050405020304" pitchFamily="18" charset="0"/>
              </a:rPr>
            </a:br>
            <a:r>
              <a:rPr lang="en-US" sz="5000" b="0"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thờ</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lạy</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 </a:t>
            </a:r>
            <a:endParaRPr lang="en-US" sz="5000" b="0" dirty="0">
              <a:solidFill>
                <a:srgbClr val="003399"/>
              </a:solidFill>
              <a:latin typeface="+mj-lt"/>
              <a:cs typeface="Times New Roman" panose="02020603050405020304" pitchFamily="18" charset="0"/>
            </a:endParaRPr>
          </a:p>
          <a:p>
            <a:pPr algn="l" eaLnBrk="1" hangingPunct="1">
              <a:lnSpc>
                <a:spcPct val="140000"/>
              </a:lnSpc>
            </a:pPr>
            <a:r>
              <a:rPr lang="en-US" sz="5000" b="0"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Chúng</a:t>
            </a:r>
            <a:r>
              <a:rPr lang="en-US" sz="5000" b="0" dirty="0" smtClean="0">
                <a:solidFill>
                  <a:srgbClr val="003399"/>
                </a:solidFill>
                <a:latin typeface="+mj-lt"/>
                <a:cs typeface="Times New Roman" panose="02020603050405020304" pitchFamily="18" charset="0"/>
              </a:rPr>
              <a:t> con </a:t>
            </a:r>
            <a:r>
              <a:rPr lang="en-US" sz="5000" b="0" dirty="0" err="1">
                <a:solidFill>
                  <a:srgbClr val="003399"/>
                </a:solidFill>
                <a:latin typeface="+mj-lt"/>
                <a:cs typeface="Times New Roman" panose="02020603050405020304" pitchFamily="18" charset="0"/>
              </a:rPr>
              <a:t>tôn</a:t>
            </a:r>
            <a:r>
              <a:rPr lang="en-US" sz="5000" b="0" dirty="0">
                <a:solidFill>
                  <a:srgbClr val="003399"/>
                </a:solidFill>
                <a:latin typeface="+mj-lt"/>
                <a:cs typeface="Times New Roman" panose="02020603050405020304" pitchFamily="18" charset="0"/>
              </a:rPr>
              <a:t> </a:t>
            </a:r>
            <a:r>
              <a:rPr lang="en-US" sz="5000" b="0" dirty="0" err="1">
                <a:solidFill>
                  <a:srgbClr val="003399"/>
                </a:solidFill>
                <a:latin typeface="+mj-lt"/>
                <a:cs typeface="Times New Roman" panose="02020603050405020304" pitchFamily="18" charset="0"/>
              </a:rPr>
              <a:t>vinh</a:t>
            </a:r>
            <a:r>
              <a:rPr lang="en-US" sz="5000" b="0" dirty="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9908080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cảm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tạ</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vinh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quang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Vua trên </a:t>
            </a:r>
            <a:r>
              <a:rPr lang="vi-VN" sz="4800" b="0" dirty="0">
                <a:solidFill>
                  <a:srgbClr val="003399"/>
                </a:solidFill>
                <a:latin typeface="+mj-lt"/>
                <a:cs typeface="Times New Roman" panose="02020603050405020304" pitchFamily="18" charset="0"/>
              </a:rPr>
              <a:t>trời, là </a:t>
            </a:r>
            <a:r>
              <a:rPr lang="vi-VN" sz="4800" b="0" dirty="0" smtClean="0">
                <a:solidFill>
                  <a:srgbClr val="003399"/>
                </a:solidFill>
                <a:latin typeface="+mj-lt"/>
                <a:cs typeface="Times New Roman" panose="02020603050405020304" pitchFamily="18" charset="0"/>
              </a:rPr>
              <a:t>Chúa Cha toàn </a:t>
            </a:r>
            <a:r>
              <a:rPr lang="vi-VN" sz="4800" b="0" dirty="0">
                <a:solidFill>
                  <a:srgbClr val="003399"/>
                </a:solidFill>
                <a:latin typeface="+mj-lt"/>
                <a:cs typeface="Times New Roman" panose="02020603050405020304" pitchFamily="18" charset="0"/>
              </a:rPr>
              <a:t>năng</a:t>
            </a:r>
            <a:r>
              <a:rPr lang="vi-VN" sz="4800" b="0" dirty="0" smtClean="0">
                <a:solidFill>
                  <a:srgbClr val="003399"/>
                </a:solidFill>
                <a:latin typeface="+mj-lt"/>
                <a:cs typeface="Times New Roman" panose="02020603050405020304" pitchFamily="18" charset="0"/>
              </a:rPr>
              <a:t>.</a:t>
            </a:r>
            <a:endParaRPr lang="vi-VN"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0096712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Lạy</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Thiên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Chúa</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Giêsu</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Kitô</a:t>
            </a:r>
            <a:r>
              <a:rPr lang="en-US" sz="4800" b="0" dirty="0" smtClean="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latin typeface="+mj-lt"/>
                <a:cs typeface="Times New Roman" panose="02020603050405020304" pitchFamily="18" charset="0"/>
              </a:rPr>
              <a:t>B: </a:t>
            </a:r>
            <a:r>
              <a:rPr lang="vi-VN" sz="4800" b="0" dirty="0" smtClean="0">
                <a:solidFill>
                  <a:srgbClr val="003399"/>
                </a:solidFill>
                <a:latin typeface="+mj-lt"/>
                <a:cs typeface="Times New Roman" panose="02020603050405020304" pitchFamily="18" charset="0"/>
              </a:rPr>
              <a:t>Lạy Chúa là Thiên Chúa, </a:t>
            </a:r>
            <a:r>
              <a:rPr lang="vi-VN" sz="4800" b="0" dirty="0">
                <a:solidFill>
                  <a:srgbClr val="003399"/>
                </a:solidFill>
                <a:latin typeface="+mj-lt"/>
                <a:cs typeface="Times New Roman" panose="02020603050405020304" pitchFamily="18" charset="0"/>
              </a:rPr>
              <a:t>là </a:t>
            </a:r>
            <a:r>
              <a:rPr lang="vi-VN" sz="4800" b="0" dirty="0" smtClean="0">
                <a:solidFill>
                  <a:srgbClr val="003399"/>
                </a:solidFill>
                <a:latin typeface="+mj-lt"/>
                <a:cs typeface="Times New Roman" panose="02020603050405020304" pitchFamily="18" charset="0"/>
              </a:rPr>
              <a:t>Chiên Thiên Chúa là Con Đức Chúa Cha.</a:t>
            </a:r>
            <a:endParaRPr lang="vi-VN" sz="4800" b="0" dirty="0">
              <a:solidFill>
                <a:srgbClr val="003399"/>
              </a:solidFill>
              <a:latin typeface="+mj-lt"/>
              <a:cs typeface="Times New Roman" panose="02020603050405020304" pitchFamily="18" charset="0"/>
            </a:endParaRPr>
          </a:p>
        </p:txBody>
      </p:sp>
      <p:sp>
        <p:nvSpPr>
          <p:cNvPr id="2" name="TextBox 1"/>
          <p:cNvSpPr txBox="1"/>
          <p:nvPr/>
        </p:nvSpPr>
        <p:spPr>
          <a:xfrm>
            <a:off x="0" y="7429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922714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smtClean="0">
                <a:solidFill>
                  <a:srgbClr val="FF0000"/>
                </a:solidFill>
                <a:latin typeface="+mj-lt"/>
                <a:cs typeface="Times New Roman" panose="02020603050405020304" pitchFamily="18" charset="0"/>
              </a:rPr>
              <a:t>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gian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chúng</a:t>
            </a:r>
            <a:r>
              <a:rPr lang="en-US" sz="5400" b="0" dirty="0" smtClean="0">
                <a:solidFill>
                  <a:srgbClr val="003399"/>
                </a:solidFill>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latin typeface="+mj-lt"/>
                <a:cs typeface="Times New Roman" panose="02020603050405020304" pitchFamily="18" charset="0"/>
              </a:rPr>
              <a:t>B:</a:t>
            </a:r>
            <a:r>
              <a:rPr lang="en-US" sz="5400" b="0" dirty="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tội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trần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gian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xin</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nhậm</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lời</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chúng</a:t>
            </a:r>
            <a:r>
              <a:rPr lang="en-US" sz="5400" b="0" dirty="0">
                <a:solidFill>
                  <a:srgbClr val="003399"/>
                </a:solidFill>
                <a:latin typeface="+mj-lt"/>
                <a:cs typeface="Times New Roman" panose="02020603050405020304" pitchFamily="18" charset="0"/>
              </a:rPr>
              <a:t> con </a:t>
            </a:r>
            <a:r>
              <a:rPr lang="en-US" sz="5400" b="0" dirty="0" err="1">
                <a:solidFill>
                  <a:srgbClr val="003399"/>
                </a:solidFill>
                <a:latin typeface="+mj-lt"/>
                <a:cs typeface="Times New Roman" panose="02020603050405020304" pitchFamily="18" charset="0"/>
              </a:rPr>
              <a:t>cầu</a:t>
            </a:r>
            <a:r>
              <a:rPr lang="en-US" sz="5400" b="0" dirty="0">
                <a:solidFill>
                  <a:srgbClr val="003399"/>
                </a:solidFill>
                <a:latin typeface="+mj-lt"/>
                <a:cs typeface="Times New Roman" panose="02020603050405020304" pitchFamily="18" charset="0"/>
              </a:rPr>
              <a:t> </a:t>
            </a:r>
            <a:r>
              <a:rPr lang="en-US" sz="5400" b="0" dirty="0" err="1">
                <a:solidFill>
                  <a:srgbClr val="003399"/>
                </a:solidFill>
                <a:latin typeface="+mj-lt"/>
                <a:cs typeface="Times New Roman" panose="02020603050405020304" pitchFamily="18" charset="0"/>
              </a:rPr>
              <a:t>khẩn</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0627714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FF0000"/>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ngự</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hữu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Đức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Cha, </a:t>
            </a:r>
            <a:r>
              <a:rPr lang="en-US" sz="4800" b="0" dirty="0" err="1" smtClean="0">
                <a:solidFill>
                  <a:srgbClr val="003399"/>
                </a:solidFill>
                <a:latin typeface="+mj-lt"/>
                <a:cs typeface="Times New Roman" panose="02020603050405020304" pitchFamily="18" charset="0"/>
              </a:rPr>
              <a:t>xin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xót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3399"/>
                </a:solidFill>
                <a:latin typeface="+mj-lt"/>
                <a:cs typeface="Times New Roman" panose="02020603050405020304" pitchFamily="18" charset="0"/>
              </a:rPr>
              <a:t>Vì lạy </a:t>
            </a:r>
            <a:r>
              <a:rPr lang="vi-VN" sz="4800" b="0" dirty="0" smtClean="0">
                <a:solidFill>
                  <a:srgbClr val="FF0000"/>
                </a:solidFill>
                <a:latin typeface="+mj-lt"/>
                <a:cs typeface="Times New Roman" panose="02020603050405020304" pitchFamily="18" charset="0"/>
              </a:rPr>
              <a:t>Chúa Giêsu Kitô, </a:t>
            </a:r>
            <a:r>
              <a:rPr lang="vi-VN" sz="4800" b="0" dirty="0">
                <a:solidFill>
                  <a:srgbClr val="003399"/>
                </a:solidFill>
                <a:latin typeface="+mj-lt"/>
                <a:cs typeface="Times New Roman" panose="02020603050405020304" pitchFamily="18" charset="0"/>
              </a:rPr>
              <a:t>chỉ có </a:t>
            </a:r>
            <a:r>
              <a:rPr lang="vi-VN" sz="4800" b="0" dirty="0" smtClean="0">
                <a:solidFill>
                  <a:srgbClr val="003399"/>
                </a:solidFill>
                <a:latin typeface="+mj-lt"/>
                <a:cs typeface="Times New Roman" panose="02020603050405020304" pitchFamily="18" charset="0"/>
              </a:rPr>
              <a:t>Chúa là Đấng Thánh.</a:t>
            </a:r>
            <a:endParaRPr lang="vi-VN" sz="4800" b="0" dirty="0">
              <a:solidFill>
                <a:srgbClr val="003399"/>
              </a:solidFill>
              <a:latin typeface="+mj-lt"/>
              <a:cs typeface="Times New Roman" panose="02020603050405020304" pitchFamily="18" charset="0"/>
            </a:endParaRPr>
          </a:p>
        </p:txBody>
      </p:sp>
      <p:sp>
        <p:nvSpPr>
          <p:cNvPr id="4" name="TextBox 3"/>
          <p:cNvSpPr txBox="1"/>
          <p:nvPr/>
        </p:nvSpPr>
        <p:spPr>
          <a:xfrm>
            <a:off x="1661160" y="2190750"/>
            <a:ext cx="1676400" cy="523220"/>
          </a:xfrm>
          <a:prstGeom prst="rect">
            <a:avLst/>
          </a:prstGeom>
          <a:noFill/>
        </p:spPr>
        <p:txBody>
          <a:bodyPr wrap="square" rtlCol="0">
            <a:spAutoFit/>
          </a:bodyPr>
          <a:lstStyle/>
          <a:p>
            <a:pPr eaLnBrk="0" fontAlgn="base" hangingPunct="0">
              <a:spcBef>
                <a:spcPct val="0"/>
              </a:spcBef>
              <a:spcAft>
                <a:spcPct val="0"/>
              </a:spcAft>
            </a:pPr>
            <a:r>
              <a:rPr lang="en-US" sz="2800" b="1" i="1" u="sng" smtClean="0">
                <a:solidFill>
                  <a:srgbClr val="FF0000"/>
                </a:solidFill>
                <a:latin typeface="Times New Roman" pitchFamily="18" charset="0"/>
                <a:cs typeface="Times New Roman" pitchFamily="18" charset="0"/>
              </a:rPr>
              <a:t>Cúi đầu</a:t>
            </a:r>
            <a:endParaRPr lang="en-US" sz="2800" b="1" i="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680911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chỉ</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có</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Chúa</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là</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đấng</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tối</a:t>
            </a:r>
            <a:r>
              <a:rPr lang="en-US" sz="4400" b="0" dirty="0" smtClean="0">
                <a:solidFill>
                  <a:srgbClr val="003399"/>
                </a:solidFill>
                <a:latin typeface="+mj-lt"/>
                <a:cs typeface="Times New Roman" panose="02020603050405020304" pitchFamily="18" charset="0"/>
              </a:rPr>
              <a:t> </a:t>
            </a:r>
            <a:r>
              <a:rPr lang="en-US" sz="4400" b="0" dirty="0" err="1" smtClean="0">
                <a:solidFill>
                  <a:srgbClr val="003399"/>
                </a:solidFill>
                <a:latin typeface="+mj-lt"/>
                <a:cs typeface="Times New Roman" panose="02020603050405020304" pitchFamily="18" charset="0"/>
              </a:rPr>
              <a:t>cao</a:t>
            </a:r>
            <a:r>
              <a:rPr lang="en-US" sz="4400" b="0" dirty="0" smtClean="0">
                <a:solidFill>
                  <a:srgbClr val="003399"/>
                </a:solidFill>
                <a:latin typeface="+mj-lt"/>
                <a:cs typeface="Times New Roman" panose="02020603050405020304" pitchFamily="18" charset="0"/>
              </a:rPr>
              <a:t>.</a:t>
            </a: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a:t>
            </a:r>
            <a:r>
              <a:rPr lang="en-US" sz="4400" b="0" u="sng" dirty="0">
                <a:solidFill>
                  <a:srgbClr val="FF0000"/>
                </a:solidFill>
                <a:latin typeface="+mj-lt"/>
                <a:cs typeface="Times New Roman" panose="02020603050405020304" pitchFamily="18" charset="0"/>
              </a:rPr>
              <a:t>B</a:t>
            </a:r>
            <a:r>
              <a:rPr lang="vi-VN" sz="4400" b="0" u="sng" dirty="0" smtClean="0">
                <a:solidFill>
                  <a:srgbClr val="FF0000"/>
                </a:solidFill>
                <a:latin typeface="+mj-lt"/>
                <a:cs typeface="Times New Roman" panose="02020603050405020304" pitchFamily="18" charset="0"/>
              </a:rPr>
              <a:t>:</a:t>
            </a:r>
            <a:r>
              <a:rPr lang="vi-VN" sz="4400" b="0" dirty="0" smtClean="0">
                <a:solidFill>
                  <a:srgbClr val="003399"/>
                </a:solidFill>
                <a:latin typeface="+mj-lt"/>
                <a:cs typeface="Times New Roman" panose="02020603050405020304" pitchFamily="18" charset="0"/>
              </a:rPr>
              <a:t> Cùng Đức Chúa Thánh Thần trong </a:t>
            </a:r>
            <a:r>
              <a:rPr lang="vi-VN" sz="4400" b="0" dirty="0">
                <a:solidFill>
                  <a:srgbClr val="003399"/>
                </a:solidFill>
                <a:latin typeface="+mj-lt"/>
                <a:cs typeface="Times New Roman" panose="02020603050405020304" pitchFamily="18" charset="0"/>
              </a:rPr>
              <a:t>vinh quang </a:t>
            </a:r>
            <a:r>
              <a:rPr lang="vi-VN" sz="4400" b="0" dirty="0" smtClean="0">
                <a:solidFill>
                  <a:srgbClr val="003399"/>
                </a:solidFill>
                <a:latin typeface="+mj-lt"/>
                <a:cs typeface="Times New Roman" panose="02020603050405020304" pitchFamily="18" charset="0"/>
              </a:rPr>
              <a:t>Đức Chúa Cha. </a:t>
            </a:r>
            <a:endParaRPr lang="vi-VN" sz="4400" b="0" dirty="0">
              <a:solidFill>
                <a:srgbClr val="003399"/>
              </a:solidFill>
              <a:latin typeface="+mj-lt"/>
              <a:cs typeface="Times New Roman" panose="02020603050405020304" pitchFamily="18" charset="0"/>
            </a:endParaRP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Amen.</a:t>
            </a:r>
            <a:endParaRPr lang="vi-VN" sz="4400" b="0" u="sng"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73287191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499"/>
          </a:xfrm>
        </p:spPr>
      </p:pic>
    </p:spTree>
    <p:extLst>
      <p:ext uri="{BB962C8B-B14F-4D97-AF65-F5344CB8AC3E}">
        <p14:creationId xmlns:p14="http://schemas.microsoft.com/office/powerpoint/2010/main" val="2757677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85750"/>
            <a:ext cx="9144000" cy="4914899"/>
          </a:xfrm>
        </p:spPr>
        <p:txBody>
          <a:bodyPr>
            <a:noAutofit/>
          </a:bodyPr>
          <a:lstStyle/>
          <a:p>
            <a:pPr marL="0" indent="0" algn="just">
              <a:buNone/>
              <a:defRPr/>
            </a:pPr>
            <a:r>
              <a:rPr lang="en-US" sz="5600" b="0" u="sng" dirty="0" smtClean="0">
                <a:solidFill>
                  <a:srgbClr val="FF0000"/>
                </a:solidFill>
                <a:effectLst/>
                <a:latin typeface="+mj-lt"/>
                <a:cs typeface="Times New Roman" pitchFamily="18" charset="0"/>
              </a:rPr>
              <a:t>Tk1:</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H</a:t>
            </a:r>
            <a:r>
              <a:rPr lang="en-US" sz="5600" b="0" dirty="0" err="1" smtClean="0">
                <a:solidFill>
                  <a:srgbClr val="003399"/>
                </a:solidFill>
                <a:effectLst/>
                <a:latin typeface="+mj-lt"/>
                <a:cs typeface="Times New Roman" pitchFamily="18" charset="0"/>
              </a:rPr>
              <a:t>ồn</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khát</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khao</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mỏi</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mòn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mong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được</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về</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hành</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lang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nhà</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Tâm</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thần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và</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thể</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xác</a:t>
            </a:r>
            <a:r>
              <a:rPr lang="en-US" sz="5600" b="0" dirty="0" smtClean="0">
                <a:solidFill>
                  <a:srgbClr val="003399"/>
                </a:solidFill>
                <a:effectLst/>
                <a:latin typeface="+mj-lt"/>
                <a:cs typeface="Times New Roman" pitchFamily="18" charset="0"/>
              </a:rPr>
              <a:t> con </a:t>
            </a:r>
            <a:r>
              <a:rPr lang="en-US" sz="5600" b="0" dirty="0" err="1" smtClean="0">
                <a:solidFill>
                  <a:srgbClr val="003399"/>
                </a:solidFill>
                <a:effectLst/>
                <a:latin typeface="+mj-lt"/>
                <a:cs typeface="Times New Roman" pitchFamily="18" charset="0"/>
              </a:rPr>
              <a:t>hân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hoan</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vọng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tới</a:t>
            </a:r>
            <a:r>
              <a:rPr lang="en-US" sz="5600" b="0" dirty="0" smtClean="0">
                <a:solidFill>
                  <a:srgbClr val="003399"/>
                </a:solidFill>
                <a:effectLst/>
                <a:latin typeface="+mj-lt"/>
                <a:cs typeface="Times New Roman" pitchFamily="18" charset="0"/>
              </a:rPr>
              <a:t> </a:t>
            </a:r>
            <a:r>
              <a:rPr lang="vi-VN" sz="5600" b="0" dirty="0" smtClean="0">
                <a:solidFill>
                  <a:srgbClr val="003399"/>
                </a:solidFill>
                <a:effectLst/>
                <a:latin typeface="+mj-lt"/>
                <a:cs typeface="Times New Roman" pitchFamily="18" charset="0"/>
              </a:rPr>
              <a:t>C</a:t>
            </a:r>
            <a:r>
              <a:rPr lang="en-US" sz="5600" b="0" dirty="0" err="1" smtClean="0">
                <a:solidFill>
                  <a:srgbClr val="003399"/>
                </a:solidFill>
                <a:effectLst/>
                <a:latin typeface="+mj-lt"/>
                <a:cs typeface="Times New Roman" pitchFamily="18" charset="0"/>
              </a:rPr>
              <a:t>húa</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trường</a:t>
            </a:r>
            <a:r>
              <a:rPr lang="en-US" sz="5600" b="0" dirty="0" smtClean="0">
                <a:solidFill>
                  <a:srgbClr val="003399"/>
                </a:solidFill>
                <a:effectLst/>
                <a:latin typeface="+mj-lt"/>
                <a:cs typeface="Times New Roman" pitchFamily="18" charset="0"/>
              </a:rPr>
              <a:t> </a:t>
            </a:r>
            <a:r>
              <a:rPr lang="en-US" sz="5600" b="0" dirty="0" err="1" smtClean="0">
                <a:solidFill>
                  <a:srgbClr val="003399"/>
                </a:solidFill>
                <a:effectLst/>
                <a:latin typeface="+mj-lt"/>
                <a:cs typeface="Times New Roman" pitchFamily="18" charset="0"/>
              </a:rPr>
              <a:t>sinh</a:t>
            </a:r>
            <a:r>
              <a:rPr lang="en-US" sz="5600" b="0" dirty="0" smtClean="0">
                <a:solidFill>
                  <a:srgbClr val="003399"/>
                </a:solidFill>
                <a:effectLst/>
                <a:latin typeface="+mj-lt"/>
                <a:cs typeface="Times New Roman" pitchFamily="18" charset="0"/>
              </a:rPr>
              <a:t>.</a:t>
            </a:r>
            <a:endParaRPr lang="en-US" sz="5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51408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1513339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G</a:t>
            </a:r>
            <a:r>
              <a:rPr lang="en-US" sz="6000" b="0" dirty="0" err="1" smtClean="0">
                <a:solidFill>
                  <a:srgbClr val="003399"/>
                </a:solidFill>
                <a:effectLst/>
                <a:latin typeface="+mj-lt"/>
                <a:cs typeface="Times New Roman" pitchFamily="18" charset="0"/>
              </a:rPr>
              <a:t>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dưới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thuận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hòa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vườn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cây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tốt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trổ</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hoa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yêu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yêu</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phúc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lâu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bền</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5368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4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Tk2:</a:t>
            </a:r>
            <a:r>
              <a:rPr lang="vi-VN" sz="6000" b="0" dirty="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Thật</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err="1" smtClean="0">
                <a:solidFill>
                  <a:srgbClr val="003399"/>
                </a:solidFill>
                <a:effectLst/>
                <a:latin typeface="+mj-lt"/>
                <a:cs typeface="Times New Roman" pitchFamily="18" charset="0"/>
              </a:rPr>
              <a:t>inh</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a</a:t>
            </a:r>
            <a:r>
              <a:rPr lang="en-US" sz="6000" b="0" dirty="0" err="1" smtClean="0">
                <a:solidFill>
                  <a:srgbClr val="003399"/>
                </a:solidFill>
                <a:effectLst/>
                <a:latin typeface="+mj-lt"/>
                <a:cs typeface="Times New Roman" pitchFamily="18" charset="0"/>
              </a:rPr>
              <a:t>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ương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đề</a:t>
            </a:r>
            <a:r>
              <a:rPr lang="en-US" sz="6000" b="0" dirty="0" smtClean="0">
                <a:solidFill>
                  <a:srgbClr val="003399"/>
                </a:solidFill>
                <a:effectLst/>
                <a:latin typeface="+mj-lt"/>
                <a:cs typeface="Times New Roman" pitchFamily="18" charset="0"/>
              </a:rPr>
              <a:t>n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smtClean="0">
                <a:solidFill>
                  <a:srgbClr val="003399"/>
                </a:solidFill>
                <a:effectLst/>
                <a:latin typeface="+mj-lt"/>
                <a:cs typeface="Times New Roman" pitchFamily="18" charset="0"/>
              </a:rPr>
              <a:t>à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a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ụng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kẻ</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hù</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rợ</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smtClean="0">
                <a:solidFill>
                  <a:srgbClr val="003399"/>
                </a:solidFill>
                <a:effectLst/>
                <a:latin typeface="+mj-lt"/>
                <a:cs typeface="Times New Roman" pitchFamily="18" charset="0"/>
              </a:rPr>
              <a:t>hay, </a:t>
            </a:r>
            <a:r>
              <a:rPr lang="vi-VN" sz="6000" b="0" dirty="0" smtClean="0">
                <a:solidFill>
                  <a:srgbClr val="003399"/>
                </a:solidFill>
                <a:effectLst/>
                <a:latin typeface="+mj-lt"/>
                <a:cs typeface="Times New Roman" pitchFamily="18" charset="0"/>
              </a:rPr>
              <a:t>n</a:t>
            </a:r>
            <a:r>
              <a:rPr lang="en-US" sz="6000" b="0" dirty="0" smtClean="0">
                <a:solidFill>
                  <a:srgbClr val="003399"/>
                </a:solidFill>
                <a:effectLst/>
                <a:latin typeface="+mj-lt"/>
                <a:cs typeface="Times New Roman" pitchFamily="18" charset="0"/>
              </a:rPr>
              <a:t>ay </a:t>
            </a:r>
            <a:r>
              <a:rPr lang="vi-VN" sz="6000" b="0" dirty="0" smtClean="0">
                <a:solidFill>
                  <a:srgbClr val="003399"/>
                </a:solidFill>
                <a:effectLst/>
                <a:latin typeface="+mj-lt"/>
                <a:cs typeface="Times New Roman" pitchFamily="18" charset="0"/>
              </a:rPr>
              <a:t>x</a:t>
            </a:r>
            <a:r>
              <a:rPr lang="en-US" sz="6000" b="0" dirty="0" smtClean="0">
                <a:solidFill>
                  <a:srgbClr val="003399"/>
                </a:solidFill>
                <a:effectLst/>
                <a:latin typeface="+mj-lt"/>
                <a:cs typeface="Times New Roman" pitchFamily="18" charset="0"/>
              </a:rPr>
              <a:t>in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đ</a:t>
            </a:r>
            <a:r>
              <a:rPr lang="en-US" sz="6000" b="0" dirty="0" err="1" smtClean="0">
                <a:solidFill>
                  <a:srgbClr val="003399"/>
                </a:solidFill>
                <a:effectLst/>
                <a:latin typeface="+mj-lt"/>
                <a:cs typeface="Times New Roman" pitchFamily="18" charset="0"/>
              </a:rPr>
              <a:t>oái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ghe</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l</a:t>
            </a:r>
            <a:r>
              <a:rPr lang="en-US" sz="6000" b="0" dirty="0" err="1" smtClean="0">
                <a:solidFill>
                  <a:srgbClr val="003399"/>
                </a:solidFill>
                <a:effectLst/>
                <a:latin typeface="+mj-lt"/>
                <a:cs typeface="Times New Roman" pitchFamily="18" charset="0"/>
              </a:rPr>
              <a:t>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60786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504769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33350"/>
            <a:ext cx="9144000" cy="506729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hật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vinh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phúc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ai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nương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đền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và</a:t>
            </a:r>
            <a:r>
              <a:rPr lang="en-US" sz="6000" b="0" dirty="0" smtClean="0">
                <a:solidFill>
                  <a:srgbClr val="003399"/>
                </a:solidFill>
                <a:effectLst/>
                <a:latin typeface="+mj-lt"/>
                <a:cs typeface="Times New Roman" pitchFamily="18" charset="0"/>
              </a:rPr>
              <a:t> ca </a:t>
            </a:r>
            <a:r>
              <a:rPr lang="en-US" sz="6000" b="0" dirty="0" err="1" smtClean="0">
                <a:solidFill>
                  <a:srgbClr val="003399"/>
                </a:solidFill>
                <a:effectLst/>
                <a:latin typeface="+mj-lt"/>
                <a:cs typeface="Times New Roman" pitchFamily="18" charset="0"/>
              </a:rPr>
              <a:t>tụng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ôi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xem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xức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dầu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2234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a:solidFill>
                  <a:srgbClr val="003399"/>
                </a:solidFill>
                <a:effectLst/>
                <a:latin typeface="+mj-lt"/>
              </a:rPr>
              <a:t>Ô</a:t>
            </a:r>
            <a:r>
              <a:rPr lang="en-US" sz="8000" b="0" dirty="0" err="1" smtClean="0">
                <a:solidFill>
                  <a:srgbClr val="003399"/>
                </a:solidFill>
                <a:effectLst/>
                <a:latin typeface="+mj-lt"/>
              </a:rPr>
              <a:t>i</a:t>
            </a:r>
            <a:r>
              <a:rPr lang="en-US" sz="8000" b="0" dirty="0" smtClean="0">
                <a:solidFill>
                  <a:srgbClr val="003399"/>
                </a:solidFill>
                <a:effectLst/>
                <a:latin typeface="+mj-lt"/>
              </a:rPr>
              <a:t> </a:t>
            </a:r>
            <a:r>
              <a:rPr lang="en-US" sz="8000" b="0" dirty="0" err="1" smtClean="0">
                <a:solidFill>
                  <a:srgbClr val="003399"/>
                </a:solidFill>
                <a:effectLst/>
                <a:latin typeface="+mj-lt"/>
              </a:rPr>
              <a:t>lạy</a:t>
            </a:r>
            <a:r>
              <a:rPr lang="en-US" sz="8000" b="0" dirty="0" smtClean="0">
                <a:solidFill>
                  <a:srgbClr val="003399"/>
                </a:solidFill>
                <a:effectLst/>
                <a:latin typeface="+mj-lt"/>
              </a:rPr>
              <a:t> </a:t>
            </a:r>
            <a:r>
              <a:rPr lang="vi-VN" sz="8000" b="0" dirty="0" smtClean="0">
                <a:solidFill>
                  <a:srgbClr val="003399"/>
                </a:solidFill>
                <a:effectLst/>
                <a:latin typeface="+mj-lt"/>
              </a:rPr>
              <a:t>C</a:t>
            </a:r>
            <a:r>
              <a:rPr lang="en-US" sz="8000" b="0" dirty="0" err="1" smtClean="0">
                <a:solidFill>
                  <a:srgbClr val="003399"/>
                </a:solidFill>
                <a:effectLst/>
                <a:latin typeface="+mj-lt"/>
              </a:rPr>
              <a:t>húa</a:t>
            </a:r>
            <a:r>
              <a:rPr lang="en-US" sz="8000" b="0" dirty="0" smtClean="0">
                <a:solidFill>
                  <a:srgbClr val="003399"/>
                </a:solidFill>
                <a:effectLst/>
                <a:latin typeface="+mj-lt"/>
              </a:rPr>
              <a:t>, </a:t>
            </a:r>
            <a:r>
              <a:rPr lang="en-US" sz="8000" b="0" dirty="0" err="1" smtClean="0">
                <a:solidFill>
                  <a:srgbClr val="003399"/>
                </a:solidFill>
                <a:effectLst/>
                <a:latin typeface="+mj-lt"/>
              </a:rPr>
              <a:t>phúc</a:t>
            </a:r>
            <a:r>
              <a:rPr lang="en-US" sz="8000" b="0" dirty="0" smtClean="0">
                <a:solidFill>
                  <a:srgbClr val="003399"/>
                </a:solidFill>
                <a:effectLst/>
                <a:latin typeface="+mj-lt"/>
              </a:rPr>
              <a:t> </a:t>
            </a:r>
            <a:r>
              <a:rPr lang="en-US" sz="8000" b="0" dirty="0" err="1" smtClean="0">
                <a:solidFill>
                  <a:srgbClr val="003399"/>
                </a:solidFill>
                <a:effectLst/>
                <a:latin typeface="+mj-lt"/>
              </a:rPr>
              <a:t>thay</a:t>
            </a:r>
            <a:r>
              <a:rPr lang="en-US" sz="8000" b="0" dirty="0" smtClean="0">
                <a:solidFill>
                  <a:srgbClr val="003399"/>
                </a:solidFill>
                <a:effectLst/>
                <a:latin typeface="+mj-lt"/>
              </a:rPr>
              <a:t> </a:t>
            </a:r>
            <a:r>
              <a:rPr lang="en-US" sz="8000" b="0" dirty="0" err="1" smtClean="0">
                <a:solidFill>
                  <a:srgbClr val="003399"/>
                </a:solidFill>
                <a:effectLst/>
                <a:latin typeface="+mj-lt"/>
              </a:rPr>
              <a:t>người</a:t>
            </a:r>
            <a:r>
              <a:rPr lang="en-US" sz="8000" b="0" dirty="0" smtClean="0">
                <a:solidFill>
                  <a:srgbClr val="003399"/>
                </a:solidFill>
                <a:effectLst/>
                <a:latin typeface="+mj-lt"/>
              </a:rPr>
              <a:t> ở </a:t>
            </a:r>
            <a:r>
              <a:rPr lang="en-US" sz="8000" b="0" dirty="0" err="1" smtClean="0">
                <a:solidFill>
                  <a:srgbClr val="003399"/>
                </a:solidFill>
                <a:effectLst/>
                <a:latin typeface="+mj-lt"/>
              </a:rPr>
              <a:t>trong</a:t>
            </a:r>
            <a:r>
              <a:rPr lang="en-US" sz="8000" b="0" dirty="0" smtClean="0">
                <a:solidFill>
                  <a:srgbClr val="003399"/>
                </a:solidFill>
                <a:effectLst/>
                <a:latin typeface="+mj-lt"/>
              </a:rPr>
              <a:t> </a:t>
            </a:r>
            <a:r>
              <a:rPr lang="en-US" sz="8000" b="0" dirty="0" err="1" smtClean="0">
                <a:solidFill>
                  <a:srgbClr val="003399"/>
                </a:solidFill>
                <a:effectLst/>
                <a:latin typeface="+mj-lt"/>
              </a:rPr>
              <a:t>thánh</a:t>
            </a:r>
            <a:r>
              <a:rPr lang="en-US" sz="8000" b="0" dirty="0" smtClean="0">
                <a:solidFill>
                  <a:srgbClr val="003399"/>
                </a:solidFill>
                <a:effectLst/>
                <a:latin typeface="+mj-lt"/>
              </a:rPr>
              <a:t> </a:t>
            </a:r>
            <a:r>
              <a:rPr lang="en-US" sz="8000" b="0" dirty="0" err="1" smtClean="0">
                <a:solidFill>
                  <a:srgbClr val="003399"/>
                </a:solidFill>
                <a:effectLst/>
                <a:latin typeface="+mj-lt"/>
              </a:rPr>
              <a:t>điện</a:t>
            </a:r>
            <a:r>
              <a:rPr lang="en-US" sz="8000" b="0" dirty="0" smtClean="0">
                <a:solidFill>
                  <a:srgbClr val="003399"/>
                </a:solidFill>
                <a:effectLst/>
                <a:latin typeface="+mj-lt"/>
              </a:rPr>
              <a:t>.</a:t>
            </a:r>
            <a:endParaRPr lang="en-US" sz="8000" b="0" dirty="0">
              <a:solidFill>
                <a:srgbClr val="003399"/>
              </a:solidFill>
              <a:effectLst/>
              <a:latin typeface="+mj-lt"/>
            </a:endParaRPr>
          </a:p>
        </p:txBody>
      </p:sp>
    </p:spTree>
    <p:extLst>
      <p:ext uri="{BB962C8B-B14F-4D97-AF65-F5344CB8AC3E}">
        <p14:creationId xmlns:p14="http://schemas.microsoft.com/office/powerpoint/2010/main" val="3704208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4147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902147" name="Rectangle 3"/>
          <p:cNvSpPr>
            <a:spLocks noGrp="1" noChangeArrowheads="1"/>
          </p:cNvSpPr>
          <p:nvPr>
            <p:ph type="body" idx="1"/>
          </p:nvPr>
        </p:nvSpPr>
        <p:spPr>
          <a:xfrm>
            <a:off x="0" y="205979"/>
            <a:ext cx="9144000" cy="4937520"/>
          </a:xfrm>
        </p:spPr>
        <p:txBody>
          <a:bodyPr>
            <a:noAutofit/>
          </a:bodyPr>
          <a:lstStyle/>
          <a:p>
            <a:pPr marL="0" indent="0" algn="just">
              <a:buNone/>
              <a:defRPr/>
            </a:pPr>
            <a:r>
              <a:rPr lang="vi-VN" altLang="en-US" sz="4000" b="0" u="sng" dirty="0" smtClean="0">
                <a:solidFill>
                  <a:srgbClr val="FF0000"/>
                </a:solidFill>
                <a:effectLst/>
                <a:latin typeface="+mj-lt"/>
              </a:rPr>
              <a:t>Alleluia – alleuia:</a:t>
            </a:r>
            <a:r>
              <a:rPr lang="vi-VN" altLang="en-US" sz="4000" b="0" dirty="0" smtClean="0">
                <a:solidFill>
                  <a:srgbClr val="FF0000"/>
                </a:solidFill>
                <a:effectLst/>
                <a:latin typeface="+mj-lt"/>
              </a:rPr>
              <a:t> </a:t>
            </a:r>
          </a:p>
          <a:p>
            <a:pPr marL="0" indent="0" algn="just">
              <a:buNone/>
              <a:defRPr/>
            </a:pPr>
            <a:r>
              <a:rPr lang="en-US" sz="6000" b="0" dirty="0" err="1" smtClean="0">
                <a:solidFill>
                  <a:srgbClr val="003399"/>
                </a:solidFill>
                <a:effectLst/>
                <a:latin typeface="+mj-lt"/>
                <a:cs typeface="Times New Roman" pitchFamily="18" charset="0"/>
              </a:rPr>
              <a:t>Lạy</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để</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biết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lắng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nghe</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dạy</a:t>
            </a:r>
            <a:r>
              <a:rPr lang="en-US" sz="6000" b="0" dirty="0" smtClean="0">
                <a:solidFill>
                  <a:srgbClr val="003399"/>
                </a:solidFill>
                <a:effectLst/>
                <a:latin typeface="+mj-lt"/>
                <a:cs typeface="Times New Roman" pitchFamily="18" charset="0"/>
              </a:rPr>
              <a:t>. </a:t>
            </a:r>
            <a:r>
              <a:rPr lang="vi-VN" altLang="en-US" sz="4000" b="0" dirty="0" smtClean="0">
                <a:solidFill>
                  <a:srgbClr val="FF0000"/>
                </a:solidFill>
                <a:effectLst/>
                <a:latin typeface="+mj-lt"/>
                <a:cs typeface="Times New Roman" panose="02020603050405020304" pitchFamily="18" charset="0"/>
              </a:rPr>
              <a:t>Alleluia.</a:t>
            </a:r>
            <a:endParaRPr lang="en-US" altLang="en-US" sz="4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7247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3624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0"/>
            <a:ext cx="4314713" cy="5143500"/>
          </a:xfrm>
          <a:prstGeom prst="rect">
            <a:avLst/>
          </a:prstGeom>
        </p:spPr>
      </p:pic>
      <p:sp>
        <p:nvSpPr>
          <p:cNvPr id="4" name="Rectangle 3"/>
          <p:cNvSpPr/>
          <p:nvPr/>
        </p:nvSpPr>
        <p:spPr>
          <a:xfrm>
            <a:off x="4390912" y="3028950"/>
            <a:ext cx="4676887" cy="769441"/>
          </a:xfrm>
          <a:prstGeom prst="rect">
            <a:avLst/>
          </a:prstGeom>
        </p:spPr>
        <p:txBody>
          <a:bodyPr wrap="square">
            <a:spAutoFit/>
          </a:bodyPr>
          <a:lstStyle/>
          <a:p>
            <a:r>
              <a:rPr lang="en-US" sz="4400" dirty="0" smtClean="0">
                <a:solidFill>
                  <a:srgbClr val="FF0000"/>
                </a:solidFill>
                <a:ea typeface="+mj-ea"/>
                <a:cs typeface="Times New Roman" pitchFamily="18" charset="0"/>
              </a:rPr>
              <a:t>PHÚT THINH LẶNG</a:t>
            </a:r>
            <a:endParaRPr lang="en-US" sz="1200" dirty="0"/>
          </a:p>
        </p:txBody>
      </p:sp>
    </p:spTree>
    <p:extLst>
      <p:ext uri="{BB962C8B-B14F-4D97-AF65-F5344CB8AC3E}">
        <p14:creationId xmlns:p14="http://schemas.microsoft.com/office/powerpoint/2010/main" val="1355210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0000"/>
                </a:solidFill>
                <a:effectLst/>
                <a:latin typeface="+mj-lt"/>
                <a:cs typeface="Times New Roman" pitchFamily="18" charset="0"/>
              </a:rPr>
              <a:t>KINH TIN KÍNH</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272071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003399"/>
                </a:solidFill>
                <a:effectLst/>
                <a:latin typeface="+mj-lt"/>
                <a:cs typeface="Times New Roman" pitchFamily="18" charset="0"/>
              </a:rPr>
              <a:t>Tôi tin kính một Thiên Chúa là Cha toàn năng, Đấng tạo thành trời đất, muôn vật hữu hình và vô hình. </a:t>
            </a:r>
            <a:r>
              <a:rPr lang="en-US" sz="5400" b="0" dirty="0" err="1">
                <a:solidFill>
                  <a:srgbClr val="003399"/>
                </a:solidFill>
                <a:effectLst/>
                <a:latin typeface="+mj-lt"/>
                <a:cs typeface="Times New Roman" pitchFamily="18" charset="0"/>
              </a:rPr>
              <a:t>Tôi</a:t>
            </a:r>
            <a:r>
              <a:rPr lang="en-US" sz="5400" b="0" dirty="0">
                <a:solidFill>
                  <a:srgbClr val="003399"/>
                </a:solidFill>
                <a:effectLst/>
                <a:latin typeface="+mj-lt"/>
                <a:cs typeface="Times New Roman" pitchFamily="18" charset="0"/>
              </a:rPr>
              <a:t> tin </a:t>
            </a:r>
            <a:r>
              <a:rPr lang="en-US" sz="5400" b="0" dirty="0" err="1">
                <a:solidFill>
                  <a:srgbClr val="003399"/>
                </a:solidFill>
                <a:effectLst/>
                <a:latin typeface="+mj-lt"/>
                <a:cs typeface="Times New Roman" pitchFamily="18" charset="0"/>
              </a:rPr>
              <a:t>kính</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Giêsu</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Kitô</a:t>
            </a:r>
            <a:r>
              <a:rPr lang="en-US" sz="5400" b="0" dirty="0">
                <a:solidFill>
                  <a:srgbClr val="003399"/>
                </a:solidFill>
                <a:effectLst/>
                <a:latin typeface="+mj-lt"/>
                <a:cs typeface="Times New Roman" pitchFamily="18" charset="0"/>
              </a:rPr>
              <a:t>, Con </a:t>
            </a:r>
            <a:r>
              <a:rPr lang="en-US" sz="5400" b="0" dirty="0" err="1">
                <a:solidFill>
                  <a:srgbClr val="003399"/>
                </a:solidFill>
                <a:effectLst/>
                <a:latin typeface="+mj-lt"/>
                <a:cs typeface="Times New Roman" pitchFamily="18" charset="0"/>
              </a:rPr>
              <a:t>Một</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Thiên</a:t>
            </a:r>
            <a:r>
              <a:rPr lang="en-US" sz="5400" b="0" dirty="0">
                <a:solidFill>
                  <a:srgbClr val="003399"/>
                </a:solidFill>
                <a:effectLst/>
                <a:latin typeface="+mj-lt"/>
                <a:cs typeface="Times New Roman" pitchFamily="18" charset="0"/>
              </a:rPr>
              <a:t> </a:t>
            </a:r>
            <a:r>
              <a:rPr lang="en-US" sz="5400" b="0" dirty="0" err="1">
                <a:solidFill>
                  <a:srgbClr val="003399"/>
                </a:solidFill>
                <a:effectLst/>
                <a:latin typeface="+mj-lt"/>
                <a:cs typeface="Times New Roman" pitchFamily="18" charset="0"/>
              </a:rPr>
              <a:t>Chúa</a:t>
            </a:r>
            <a:r>
              <a:rPr lang="en-US" sz="54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60054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ương</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T</a:t>
            </a:r>
            <a:r>
              <a:rPr lang="en-US" sz="6600" b="0" dirty="0" err="1" smtClean="0">
                <a:solidFill>
                  <a:srgbClr val="003399"/>
                </a:solidFill>
                <a:effectLst/>
                <a:latin typeface="+mj-lt"/>
                <a:cs typeface="Times New Roman" pitchFamily="18" charset="0"/>
              </a:rPr>
              <a:t>hánh</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dù</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khó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vẫn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luôn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vượt</a:t>
            </a:r>
            <a:r>
              <a:rPr lang="en-US" sz="6600" b="0" dirty="0" smtClean="0">
                <a:solidFill>
                  <a:srgbClr val="003399"/>
                </a:solidFill>
                <a:effectLst/>
                <a:latin typeface="+mj-lt"/>
                <a:cs typeface="Times New Roman" pitchFamily="18" charset="0"/>
              </a:rPr>
              <a:t>  qua. </a:t>
            </a:r>
            <a:r>
              <a:rPr lang="en-US" sz="6600" b="0" dirty="0" err="1" smtClean="0">
                <a:solidFill>
                  <a:srgbClr val="003399"/>
                </a:solidFill>
                <a:effectLst/>
                <a:latin typeface="+mj-lt"/>
                <a:cs typeface="Times New Roman" pitchFamily="18" charset="0"/>
              </a:rPr>
              <a:t>Yêu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thương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nhau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hiệp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nhất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đình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thủy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chung</a:t>
            </a:r>
            <a:r>
              <a:rPr lang="en-US" sz="66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8802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3399"/>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3399"/>
                </a:solidFill>
                <a:effectLst/>
                <a:latin typeface="+mj-lt"/>
                <a:cs typeface="Times New Roman" pitchFamily="18" charset="0"/>
              </a:rPr>
              <a: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bởi</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Thiên</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Chúa</a:t>
            </a:r>
            <a:r>
              <a:rPr lang="en-US" sz="5500" b="0" dirty="0">
                <a:solidFill>
                  <a:srgbClr val="003399"/>
                </a:solidFill>
                <a:effectLst/>
                <a:latin typeface="+mj-lt"/>
                <a:cs typeface="Times New Roman" pitchFamily="18" charset="0"/>
              </a:rPr>
              <a:t> </a:t>
            </a:r>
            <a:r>
              <a:rPr lang="en-US" sz="5500" b="0" dirty="0" err="1">
                <a:solidFill>
                  <a:srgbClr val="003399"/>
                </a:solidFill>
                <a:effectLst/>
                <a:latin typeface="+mj-lt"/>
                <a:cs typeface="Times New Roman" pitchFamily="18" charset="0"/>
              </a:rPr>
              <a:t>thật</a:t>
            </a:r>
            <a:r>
              <a:rPr lang="en-US" sz="55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409762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47813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FF0000"/>
                </a:solidFill>
                <a:effectLst/>
                <a:latin typeface="+mj-lt"/>
                <a:cs typeface="Times New Roman" pitchFamily="18" charset="0"/>
              </a:rPr>
              <a:t>Người đã từ trời xuống thế. Bởi phép Đức Chúa Thánh Thần, Người đã nhập thể trong lòng Trinh Nữ </a:t>
            </a:r>
            <a:r>
              <a:rPr lang="vi-VN" sz="6000" b="0" dirty="0" smtClean="0">
                <a:solidFill>
                  <a:srgbClr val="FF0000"/>
                </a:solidFill>
                <a:effectLst/>
                <a:latin typeface="+mj-lt"/>
                <a:cs typeface="Times New Roman" pitchFamily="18" charset="0"/>
              </a:rPr>
              <a:t>Maria, </a:t>
            </a:r>
            <a:r>
              <a:rPr lang="vi-VN" sz="6000" b="0" dirty="0">
                <a:solidFill>
                  <a:srgbClr val="FF0000"/>
                </a:solidFill>
                <a:effectLst/>
                <a:latin typeface="+mj-lt"/>
                <a:cs typeface="Times New Roman" pitchFamily="18" charset="0"/>
              </a:rPr>
              <a:t>và đã làm người.</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39515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739832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27258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17503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3399"/>
                </a:solidFill>
                <a:effectLst/>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58930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a:t>
            </a:r>
            <a:r>
              <a:rPr lang="vi-VN" sz="6600" b="0" dirty="0" smtClean="0">
                <a:solidFill>
                  <a:srgbClr val="003399"/>
                </a:solidFill>
                <a:effectLst/>
                <a:latin typeface="+mj-lt"/>
                <a:cs typeface="Times New Roman" pitchFamily="18" charset="0"/>
              </a:rPr>
              <a:t>sự sống </a:t>
            </a:r>
            <a:r>
              <a:rPr lang="vi-VN" sz="6600" b="0" dirty="0">
                <a:solidFill>
                  <a:srgbClr val="003399"/>
                </a:solidFill>
                <a:effectLst/>
                <a:latin typeface="+mj-lt"/>
                <a:cs typeface="Times New Roman" pitchFamily="18" charset="0"/>
              </a:rPr>
              <a:t>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52118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28750"/>
            <a:ext cx="4572000" cy="3665220"/>
          </a:xfrm>
          <a:prstGeom prst="rect">
            <a:avLst/>
          </a:prstGeom>
        </p:spPr>
      </p:pic>
      <p:sp>
        <p:nvSpPr>
          <p:cNvPr id="4" name="Rectangle 3"/>
          <p:cNvSpPr/>
          <p:nvPr/>
        </p:nvSpPr>
        <p:spPr>
          <a:xfrm>
            <a:off x="533400" y="1185986"/>
            <a:ext cx="8382000" cy="941796"/>
          </a:xfrm>
          <a:prstGeom prst="rect">
            <a:avLst/>
          </a:prstGeom>
        </p:spPr>
        <p:txBody>
          <a:bodyPr wrap="square">
            <a:spAutoFit/>
          </a:bodyPr>
          <a:lstStyle/>
          <a:p>
            <a:pPr lvl="0" algn="ctr">
              <a:lnSpc>
                <a:spcPct val="115000"/>
              </a:lnSpc>
              <a:spcBef>
                <a:spcPct val="20000"/>
              </a:spcBef>
              <a:defRPr/>
            </a:pPr>
            <a:r>
              <a:rPr lang="en-US" altLang="vi-VN" sz="4800" dirty="0" smtClean="0">
                <a:solidFill>
                  <a:srgbClr val="003399"/>
                </a:solidFill>
                <a:cs typeface="Times New Roman" panose="02020603050405020304" pitchFamily="18" charset="0"/>
              </a:rPr>
              <a:t>LỜI NGUYỆN TÍN HỮU</a:t>
            </a:r>
            <a:endParaRPr lang="en-US" altLang="vi-VN" sz="480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30023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008643" name="Rectangle 3"/>
          <p:cNvSpPr>
            <a:spLocks noGrp="1" noChangeArrowheads="1"/>
          </p:cNvSpPr>
          <p:nvPr>
            <p:ph type="body" idx="1"/>
          </p:nvPr>
        </p:nvSpPr>
        <p:spPr>
          <a:xfrm>
            <a:off x="289309" y="971550"/>
            <a:ext cx="4800600" cy="2743200"/>
          </a:xfrm>
        </p:spPr>
        <p:txBody>
          <a:bodyPr>
            <a:noAutofit/>
          </a:bodyPr>
          <a:lstStyle/>
          <a:p>
            <a:pPr marL="0" indent="0" algn="ctr">
              <a:lnSpc>
                <a:spcPct val="115000"/>
              </a:lnSpc>
              <a:buNone/>
              <a:defRPr/>
            </a:pPr>
            <a:r>
              <a:rPr lang="en-US" altLang="vi-VN" sz="4800" dirty="0" smtClean="0">
                <a:solidFill>
                  <a:srgbClr val="003399"/>
                </a:solidFill>
                <a:latin typeface="+mj-lt"/>
                <a:cs typeface="Times New Roman" panose="02020603050405020304" pitchFamily="18" charset="0"/>
              </a:rPr>
              <a:t>CA</a:t>
            </a:r>
            <a:r>
              <a:rPr lang="en-US" altLang="vi-VN" sz="4800" b="0" dirty="0" smtClean="0">
                <a:solidFill>
                  <a:srgbClr val="003399"/>
                </a:solidFill>
                <a:effectLst/>
                <a:latin typeface="+mj-lt"/>
                <a:cs typeface="Times New Roman" panose="02020603050405020304" pitchFamily="18" charset="0"/>
              </a:rPr>
              <a:t> DÂNG LỄ</a:t>
            </a:r>
          </a:p>
          <a:p>
            <a:pPr marL="0" indent="0" algn="ctr">
              <a:lnSpc>
                <a:spcPct val="115000"/>
              </a:lnSpc>
              <a:buNone/>
              <a:defRPr/>
            </a:pPr>
            <a:r>
              <a:rPr lang="vi-VN" sz="5400" b="1" dirty="0" smtClean="0"/>
              <a:t>L</a:t>
            </a:r>
            <a:r>
              <a:rPr lang="en-US" sz="5400" b="1" dirty="0" smtClean="0"/>
              <a:t>Ễ</a:t>
            </a:r>
            <a:r>
              <a:rPr lang="vi-VN" sz="5400" b="1" dirty="0" smtClean="0"/>
              <a:t> </a:t>
            </a:r>
            <a:r>
              <a:rPr lang="vi-VN" sz="5400" b="1" dirty="0"/>
              <a:t>DÂNG</a:t>
            </a:r>
            <a:r>
              <a:rPr lang="vi-VN" sz="4000" dirty="0"/>
              <a:t/>
            </a:r>
            <a:br>
              <a:rPr lang="vi-VN" sz="4000" dirty="0"/>
            </a:br>
            <a:r>
              <a:rPr lang="vi-VN" sz="4000" i="1" dirty="0"/>
              <a:t>Thu Hương</a:t>
            </a:r>
            <a:endParaRPr lang="en-US" altLang="vi-VN" sz="4800" b="0" i="1" dirty="0">
              <a:solidFill>
                <a:srgbClr val="003399"/>
              </a:solidFill>
              <a:effectLst/>
              <a:latin typeface="+mj-lt"/>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484" y="119458"/>
            <a:ext cx="3026915" cy="4868464"/>
          </a:xfrm>
          <a:prstGeom prst="rect">
            <a:avLst/>
          </a:prstGeom>
        </p:spPr>
      </p:pic>
    </p:spTree>
    <p:extLst>
      <p:ext uri="{BB962C8B-B14F-4D97-AF65-F5344CB8AC3E}">
        <p14:creationId xmlns:p14="http://schemas.microsoft.com/office/powerpoint/2010/main" val="186839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G</a:t>
            </a:r>
            <a:r>
              <a:rPr lang="en-US" sz="6000" b="0" dirty="0" err="1" smtClean="0">
                <a:solidFill>
                  <a:srgbClr val="003399"/>
                </a:solidFill>
                <a:effectLst/>
                <a:latin typeface="+mj-lt"/>
                <a:cs typeface="Times New Roman" pitchFamily="18" charset="0"/>
              </a:rPr>
              <a:t>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chung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sức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vi-VN" sz="6000" b="0" dirty="0" smtClean="0">
                <a:solidFill>
                  <a:srgbClr val="003399"/>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khuya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sớm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cùng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nhau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êm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đềm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đồng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hành</a:t>
            </a:r>
            <a:r>
              <a:rPr lang="en-US" sz="6000" b="0" dirty="0" smtClean="0">
                <a:solidFill>
                  <a:srgbClr val="003399"/>
                </a:solidFill>
                <a:effectLst/>
                <a:latin typeface="+mj-lt"/>
                <a:cs typeface="Times New Roman" pitchFamily="18" charset="0"/>
              </a:rPr>
              <a:t> chia </a:t>
            </a:r>
            <a:r>
              <a:rPr lang="en-US" sz="6000" b="0" dirty="0" err="1" smtClean="0">
                <a:solidFill>
                  <a:srgbClr val="003399"/>
                </a:solidFill>
                <a:effectLst/>
                <a:latin typeface="+mj-lt"/>
                <a:cs typeface="Times New Roman" pitchFamily="18" charset="0"/>
              </a:rPr>
              <a:t>sớt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buồn</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53539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vi-VN" altLang="vi-VN" sz="6000" b="0" u="sng" dirty="0">
                <a:solidFill>
                  <a:srgbClr val="FF0000"/>
                </a:solidFill>
                <a:effectLst/>
                <a:latin typeface="+mj-lt"/>
                <a:cs typeface="Times New Roman" panose="02020603050405020304" pitchFamily="18" charset="0"/>
              </a:rPr>
              <a:t>Đ</a:t>
            </a:r>
            <a:r>
              <a:rPr lang="en-US" altLang="vi-VN" sz="6000" b="0" u="sng" dirty="0" smtClean="0">
                <a:solidFill>
                  <a:srgbClr val="FF0000"/>
                </a:solidFill>
                <a:effectLst/>
                <a:latin typeface="+mj-lt"/>
                <a:cs typeface="Times New Roman" panose="02020603050405020304" pitchFamily="18" charset="0"/>
              </a:rPr>
              <a:t>k:</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K</a:t>
            </a:r>
            <a:r>
              <a:rPr lang="en-US" altLang="vi-VN" sz="6000" b="0" dirty="0" err="1" smtClean="0">
                <a:solidFill>
                  <a:srgbClr val="003399"/>
                </a:solidFill>
                <a:effectLst/>
                <a:latin typeface="+mj-lt"/>
                <a:cs typeface="Times New Roman" panose="02020603050405020304" pitchFamily="18" charset="0"/>
              </a:rPr>
              <a:t>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ậ</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tình</a:t>
            </a:r>
            <a:r>
              <a:rPr lang="en-US" altLang="vi-VN" sz="6000" b="0" dirty="0" smtClean="0">
                <a:solidFill>
                  <a:srgbClr val="003399"/>
                </a:solidFill>
                <a:effectLst/>
                <a:latin typeface="+mj-lt"/>
                <a:cs typeface="Times New Roman" panose="02020603050405020304" pitchFamily="18" charset="0"/>
              </a:rPr>
              <a:t>   y</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u, b</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th</a:t>
            </a:r>
            <a:r>
              <a:rPr lang="vi-VN" altLang="vi-VN" sz="6000" b="0" dirty="0">
                <a:solidFill>
                  <a:srgbClr val="003399"/>
                </a:solidFill>
                <a:effectLst/>
                <a:latin typeface="+mj-lt"/>
                <a:cs typeface="Times New Roman" panose="02020603050405020304" pitchFamily="18" charset="0"/>
              </a:rPr>
              <a:t>ơ</a:t>
            </a:r>
            <a:r>
              <a:rPr lang="en-US" altLang="vi-VN" sz="6000" b="0" dirty="0" smtClean="0">
                <a:solidFill>
                  <a:srgbClr val="003399"/>
                </a:solidFill>
                <a:effectLst/>
                <a:latin typeface="+mj-lt"/>
                <a:cs typeface="Times New Roman" panose="02020603050405020304" pitchFamily="18" charset="0"/>
              </a:rPr>
              <a:t>m k</a:t>
            </a:r>
            <a:r>
              <a:rPr lang="vi-VN" altLang="vi-VN" sz="6000" b="0" dirty="0" smtClean="0">
                <a:solidFill>
                  <a:srgbClr val="003399"/>
                </a:solidFill>
                <a:effectLst/>
                <a:latin typeface="+mj-lt"/>
                <a:cs typeface="Times New Roman" panose="02020603050405020304" pitchFamily="18" charset="0"/>
              </a:rPr>
              <a:t>ế</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a:t>
            </a:r>
            <a:r>
              <a:rPr lang="vi-VN" altLang="vi-VN" sz="6000" b="0" dirty="0" smtClean="0">
                <a:solidFill>
                  <a:srgbClr val="003399"/>
                </a:solidFill>
                <a:effectLst/>
                <a:latin typeface="+mj-lt"/>
                <a:cs typeface="Times New Roman" panose="02020603050405020304" pitchFamily="18" charset="0"/>
              </a:rPr>
              <a:t>ừ</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bao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đồ</a:t>
            </a:r>
            <a:r>
              <a:rPr lang="en-US" altLang="vi-VN" sz="6000" b="0" dirty="0" smtClean="0">
                <a:solidFill>
                  <a:srgbClr val="003399"/>
                </a:solidFill>
                <a:effectLst/>
                <a:latin typeface="+mj-lt"/>
                <a:cs typeface="Times New Roman" panose="02020603050405020304" pitchFamily="18" charset="0"/>
              </a:rPr>
              <a:t>ng l</a:t>
            </a:r>
            <a:r>
              <a:rPr lang="vi-VN" altLang="vi-VN" sz="6000" b="0" dirty="0">
                <a:solidFill>
                  <a:srgbClr val="003399"/>
                </a:solidFill>
                <a:effectLst/>
                <a:latin typeface="+mj-lt"/>
                <a:cs typeface="Times New Roman" panose="02020603050405020304" pitchFamily="18" charset="0"/>
              </a:rPr>
              <a:t>ú</a:t>
            </a:r>
            <a:r>
              <a:rPr lang="en-US" altLang="vi-VN" sz="6000" b="0" dirty="0" smtClean="0">
                <a:solidFill>
                  <a:srgbClr val="003399"/>
                </a:solidFill>
                <a:effectLst/>
                <a:latin typeface="+mj-lt"/>
                <a:cs typeface="Times New Roman" panose="02020603050405020304" pitchFamily="18" charset="0"/>
              </a:rPr>
              <a:t>a. </a:t>
            </a:r>
            <a:r>
              <a:rPr lang="en-US" altLang="vi-VN" sz="6000" b="0" dirty="0" err="1" smtClean="0">
                <a:solidFill>
                  <a:srgbClr val="003399"/>
                </a:solidFill>
                <a:effectLst/>
                <a:latin typeface="+mj-lt"/>
                <a:cs typeface="Times New Roman" panose="02020603050405020304" pitchFamily="18" charset="0"/>
              </a:rPr>
              <a:t>Tr</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nho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ướ</a:t>
            </a:r>
            <a:r>
              <a:rPr lang="en-US" altLang="vi-VN" sz="6000" b="0" dirty="0" smtClean="0">
                <a:solidFill>
                  <a:srgbClr val="003399"/>
                </a:solidFill>
                <a:effectLst/>
                <a:latin typeface="+mj-lt"/>
                <a:cs typeface="Times New Roman" panose="02020603050405020304" pitchFamily="18" charset="0"/>
              </a:rPr>
              <a:t>p n</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n r</a:t>
            </a:r>
            <a:r>
              <a:rPr lang="vi-VN" altLang="vi-VN" sz="6000" b="0" dirty="0" smtClean="0">
                <a:solidFill>
                  <a:srgbClr val="003399"/>
                </a:solidFill>
                <a:effectLst/>
                <a:latin typeface="+mj-lt"/>
                <a:cs typeface="Times New Roman" panose="02020603050405020304" pitchFamily="18" charset="0"/>
              </a:rPr>
              <a:t>ượ</a:t>
            </a:r>
            <a:r>
              <a:rPr lang="en-US" altLang="vi-VN" sz="6000" b="0" dirty="0" smtClean="0">
                <a:solidFill>
                  <a:srgbClr val="003399"/>
                </a:solidFill>
                <a:effectLst/>
                <a:latin typeface="+mj-lt"/>
                <a:cs typeface="Times New Roman" panose="02020603050405020304" pitchFamily="18" charset="0"/>
              </a:rPr>
              <a:t>u l</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c</a:t>
            </a:r>
            <a:r>
              <a:rPr lang="vi-VN" altLang="vi-VN" sz="6000" b="0" dirty="0">
                <a:solidFill>
                  <a:srgbClr val="003399"/>
                </a:solidFill>
                <a:effectLst/>
                <a:latin typeface="+mj-lt"/>
                <a:cs typeface="Times New Roman" panose="02020603050405020304" pitchFamily="18" charset="0"/>
              </a:rPr>
              <a:t>ủ</a:t>
            </a:r>
            <a:r>
              <a:rPr lang="en-US" altLang="vi-VN" sz="6000" b="0" dirty="0" smtClean="0">
                <a:solidFill>
                  <a:srgbClr val="003399"/>
                </a:solidFill>
                <a:effectLst/>
                <a:latin typeface="+mj-lt"/>
                <a:cs typeface="Times New Roman" panose="02020603050405020304" pitchFamily="18" charset="0"/>
              </a:rPr>
              <a:t>a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m</a:t>
            </a:r>
            <a:r>
              <a:rPr lang="vi-VN" altLang="vi-VN" sz="6000" b="0" dirty="0">
                <a:solidFill>
                  <a:srgbClr val="003399"/>
                </a:solidFill>
                <a:effectLst/>
                <a:latin typeface="+mj-lt"/>
                <a:cs typeface="Times New Roman" panose="02020603050405020304" pitchFamily="18" charset="0"/>
              </a:rPr>
              <a:t>ọ</a:t>
            </a:r>
            <a:r>
              <a:rPr lang="en-US" altLang="vi-VN" sz="6000" b="0" dirty="0" smtClean="0">
                <a:solidFill>
                  <a:srgbClr val="003399"/>
                </a:solidFill>
                <a:effectLst/>
                <a:latin typeface="+mj-lt"/>
                <a:cs typeface="Times New Roman" panose="02020603050405020304" pitchFamily="18" charset="0"/>
              </a:rPr>
              <a:t>n h</a:t>
            </a:r>
            <a:r>
              <a:rPr lang="vi-VN" altLang="vi-VN" sz="6000" b="0" dirty="0">
                <a:solidFill>
                  <a:srgbClr val="003399"/>
                </a:solidFill>
                <a:effectLst/>
                <a:latin typeface="+mj-lt"/>
                <a:cs typeface="Times New Roman" panose="02020603050405020304" pitchFamily="18" charset="0"/>
              </a:rPr>
              <a:t>è</a:t>
            </a:r>
            <a:r>
              <a:rPr lang="en-US" altLang="vi-VN" sz="6000" b="0" dirty="0" smtClean="0">
                <a:solidFill>
                  <a:srgbClr val="003399"/>
                </a:solidFill>
                <a:effectLst/>
                <a:latin typeface="+mj-lt"/>
                <a:cs typeface="Times New Roman" panose="02020603050405020304" pitchFamily="18" charset="0"/>
              </a:rPr>
              <a:t>n </a:t>
            </a:r>
            <a:r>
              <a:rPr lang="en-US" altLang="vi-VN" sz="6000" b="0" dirty="0" err="1" smtClean="0">
                <a:solidFill>
                  <a:srgbClr val="003399"/>
                </a:solidFill>
                <a:effectLst/>
                <a:latin typeface="+mj-lt"/>
                <a:cs typeface="Times New Roman" panose="02020603050405020304" pitchFamily="18" charset="0"/>
              </a:rPr>
              <a:t>kính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ề</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N</a:t>
            </a:r>
            <a:r>
              <a:rPr lang="en-US" altLang="vi-VN" sz="6000" b="0" dirty="0" smtClean="0">
                <a:solidFill>
                  <a:srgbClr val="003399"/>
                </a:solidFill>
                <a:effectLst/>
                <a:latin typeface="+mj-lt"/>
                <a:cs typeface="Times New Roman" panose="02020603050405020304" pitchFamily="18" charset="0"/>
              </a:rPr>
              <a:t>g</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96284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0"/>
            <a:ext cx="9144000" cy="5143500"/>
          </a:xfrm>
        </p:spPr>
        <p:txBody>
          <a:bodyPr>
            <a:noAutofit/>
          </a:bodyPr>
          <a:lstStyle/>
          <a:p>
            <a:pPr marL="0" indent="0" algn="just">
              <a:lnSpc>
                <a:spcPct val="115000"/>
              </a:lnSpc>
              <a:buNone/>
              <a:defRPr/>
            </a:pPr>
            <a:r>
              <a:rPr lang="en-US" altLang="vi-VN" sz="5600" b="0" u="sng" dirty="0" smtClean="0">
                <a:solidFill>
                  <a:srgbClr val="FF0000"/>
                </a:solidFill>
                <a:effectLst/>
                <a:latin typeface="+mj-lt"/>
                <a:cs typeface="Times New Roman" panose="02020603050405020304" pitchFamily="18" charset="0"/>
              </a:rPr>
              <a:t>Tk1:</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Đoàn</a:t>
            </a:r>
            <a:r>
              <a:rPr lang="en-US" altLang="vi-VN" sz="5600" b="0" dirty="0" smtClean="0">
                <a:solidFill>
                  <a:srgbClr val="003399"/>
                </a:solidFill>
                <a:effectLst/>
                <a:latin typeface="+mj-lt"/>
                <a:cs typeface="Times New Roman" panose="02020603050405020304" pitchFamily="18" charset="0"/>
              </a:rPr>
              <a:t> con </a:t>
            </a:r>
            <a:r>
              <a:rPr lang="en-US" altLang="vi-VN" sz="5600" b="0" dirty="0" err="1" smtClean="0">
                <a:solidFill>
                  <a:srgbClr val="003399"/>
                </a:solidFill>
                <a:effectLst/>
                <a:latin typeface="+mj-lt"/>
                <a:cs typeface="Times New Roman" panose="02020603050405020304" pitchFamily="18" charset="0"/>
              </a:rPr>
              <a:t>chân</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th</a:t>
            </a:r>
            <a:r>
              <a:rPr lang="vi-VN" altLang="vi-VN" sz="5600" b="0" dirty="0">
                <a:solidFill>
                  <a:srgbClr val="003399"/>
                </a:solidFill>
                <a:effectLst/>
                <a:latin typeface="+mj-lt"/>
                <a:cs typeface="Times New Roman" panose="02020603050405020304" pitchFamily="18" charset="0"/>
              </a:rPr>
              <a:t>à</a:t>
            </a:r>
            <a:r>
              <a:rPr lang="en-US" altLang="vi-VN" sz="5600" b="0" dirty="0" err="1" smtClean="0">
                <a:solidFill>
                  <a:srgbClr val="003399"/>
                </a:solidFill>
                <a:effectLst/>
                <a:latin typeface="+mj-lt"/>
                <a:cs typeface="Times New Roman" panose="02020603050405020304" pitchFamily="18" charset="0"/>
              </a:rPr>
              <a:t>nh</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dâng</a:t>
            </a:r>
            <a:r>
              <a:rPr lang="en-US" altLang="vi-VN" sz="5600" b="0" dirty="0" smtClean="0">
                <a:solidFill>
                  <a:srgbClr val="003399"/>
                </a:solidFill>
                <a:effectLst/>
                <a:latin typeface="+mj-lt"/>
                <a:cs typeface="Times New Roman" panose="02020603050405020304" pitchFamily="18" charset="0"/>
              </a:rPr>
              <a:t> l</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n </a:t>
            </a:r>
            <a:r>
              <a:rPr lang="vi-VN" altLang="vi-VN" sz="5600" b="0" dirty="0" smtClean="0">
                <a:solidFill>
                  <a:srgbClr val="003399"/>
                </a:solidFill>
                <a:effectLst/>
                <a:latin typeface="+mj-lt"/>
                <a:cs typeface="Times New Roman" panose="02020603050405020304" pitchFamily="18" charset="0"/>
              </a:rPr>
              <a:t>C</a:t>
            </a:r>
            <a:r>
              <a:rPr lang="en-US" altLang="vi-VN" sz="5600" b="0" dirty="0" smtClean="0">
                <a:solidFill>
                  <a:srgbClr val="003399"/>
                </a:solidFill>
                <a:effectLst/>
                <a:latin typeface="+mj-lt"/>
                <a:cs typeface="Times New Roman" panose="02020603050405020304" pitchFamily="18" charset="0"/>
              </a:rPr>
              <a:t>h</a:t>
            </a:r>
            <a:r>
              <a:rPr lang="vi-VN" altLang="vi-VN" sz="5600" b="0" dirty="0">
                <a:solidFill>
                  <a:srgbClr val="003399"/>
                </a:solidFill>
                <a:effectLst/>
                <a:latin typeface="+mj-lt"/>
                <a:cs typeface="Times New Roman" panose="02020603050405020304" pitchFamily="18" charset="0"/>
              </a:rPr>
              <a:t>ú</a:t>
            </a:r>
            <a:r>
              <a:rPr lang="en-US" altLang="vi-VN" sz="5600" b="0" dirty="0" smtClean="0">
                <a:solidFill>
                  <a:srgbClr val="003399"/>
                </a:solidFill>
                <a:effectLst/>
                <a:latin typeface="+mj-lt"/>
                <a:cs typeface="Times New Roman" panose="02020603050405020304" pitchFamily="18" charset="0"/>
              </a:rPr>
              <a:t>a, c</a:t>
            </a:r>
            <a:r>
              <a:rPr lang="vi-VN" altLang="vi-VN" sz="5600" b="0" dirty="0">
                <a:solidFill>
                  <a:srgbClr val="003399"/>
                </a:solidFill>
                <a:effectLst/>
                <a:latin typeface="+mj-lt"/>
                <a:cs typeface="Times New Roman" panose="02020603050405020304" pitchFamily="18" charset="0"/>
              </a:rPr>
              <a:t>ù</a:t>
            </a:r>
            <a:r>
              <a:rPr lang="en-US" altLang="vi-VN" sz="5600" b="0" dirty="0" smtClean="0">
                <a:solidFill>
                  <a:srgbClr val="003399"/>
                </a:solidFill>
                <a:effectLst/>
                <a:latin typeface="+mj-lt"/>
                <a:cs typeface="Times New Roman" panose="02020603050405020304" pitchFamily="18" charset="0"/>
              </a:rPr>
              <a:t>ng v</a:t>
            </a:r>
            <a:r>
              <a:rPr lang="vi-VN" altLang="vi-VN" sz="5600" b="0" dirty="0" smtClean="0">
                <a:solidFill>
                  <a:srgbClr val="003399"/>
                </a:solidFill>
                <a:effectLst/>
                <a:latin typeface="+mj-lt"/>
                <a:cs typeface="Times New Roman" panose="02020603050405020304" pitchFamily="18" charset="0"/>
              </a:rPr>
              <a:t>ớ</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ướ</a:t>
            </a:r>
            <a:r>
              <a:rPr lang="en-US" altLang="vi-VN" sz="5600" b="0" dirty="0" smtClean="0">
                <a:solidFill>
                  <a:srgbClr val="003399"/>
                </a:solidFill>
                <a:effectLst/>
                <a:latin typeface="+mj-lt"/>
                <a:cs typeface="Times New Roman" panose="02020603050405020304" pitchFamily="18" charset="0"/>
              </a:rPr>
              <a:t>c m</a:t>
            </a:r>
            <a:r>
              <a:rPr lang="vi-VN" altLang="vi-VN" sz="5600" b="0" dirty="0">
                <a:solidFill>
                  <a:srgbClr val="003399"/>
                </a:solidFill>
                <a:effectLst/>
                <a:latin typeface="+mj-lt"/>
                <a:cs typeface="Times New Roman" panose="02020603050405020304" pitchFamily="18" charset="0"/>
              </a:rPr>
              <a:t>ơ</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đắ</a:t>
            </a:r>
            <a:r>
              <a:rPr lang="en-US" altLang="vi-VN" sz="5600" b="0" dirty="0" smtClean="0">
                <a:solidFill>
                  <a:srgbClr val="003399"/>
                </a:solidFill>
                <a:effectLst/>
                <a:latin typeface="+mj-lt"/>
                <a:cs typeface="Times New Roman" panose="02020603050405020304" pitchFamily="18" charset="0"/>
              </a:rPr>
              <a:t>p </a:t>
            </a:r>
            <a:r>
              <a:rPr lang="en-US" altLang="vi-VN" sz="5600" b="0" dirty="0" err="1" smtClean="0">
                <a:solidFill>
                  <a:srgbClr val="003399"/>
                </a:solidFill>
                <a:effectLst/>
                <a:latin typeface="+mj-lt"/>
                <a:cs typeface="Times New Roman" panose="02020603050405020304" pitchFamily="18" charset="0"/>
              </a:rPr>
              <a:t>xây</a:t>
            </a:r>
            <a:r>
              <a:rPr lang="en-US" altLang="vi-VN" sz="5600" b="0" dirty="0" smtClean="0">
                <a:solidFill>
                  <a:srgbClr val="003399"/>
                </a:solidFill>
                <a:effectLst/>
                <a:latin typeface="+mj-lt"/>
                <a:cs typeface="Times New Roman" panose="02020603050405020304" pitchFamily="18" charset="0"/>
              </a:rPr>
              <a:t>. T</a:t>
            </a:r>
            <a:r>
              <a:rPr lang="vi-VN" altLang="vi-VN" sz="5600" b="0" dirty="0" smtClean="0">
                <a:solidFill>
                  <a:srgbClr val="003399"/>
                </a:solidFill>
                <a:effectLst/>
                <a:latin typeface="+mj-lt"/>
                <a:cs typeface="Times New Roman" panose="02020603050405020304" pitchFamily="18" charset="0"/>
              </a:rPr>
              <a:t>ươ</a:t>
            </a:r>
            <a:r>
              <a:rPr lang="en-US" altLang="vi-VN" sz="5600" b="0" dirty="0" smtClean="0">
                <a:solidFill>
                  <a:srgbClr val="003399"/>
                </a:solidFill>
                <a:effectLst/>
                <a:latin typeface="+mj-lt"/>
                <a:cs typeface="Times New Roman" panose="02020603050405020304" pitchFamily="18" charset="0"/>
              </a:rPr>
              <a:t>ng </a:t>
            </a:r>
            <a:r>
              <a:rPr lang="en-US" altLang="vi-VN" sz="5600" b="0" dirty="0" err="1" smtClean="0">
                <a:solidFill>
                  <a:srgbClr val="003399"/>
                </a:solidFill>
                <a:effectLst/>
                <a:latin typeface="+mj-lt"/>
                <a:cs typeface="Times New Roman" panose="02020603050405020304" pitchFamily="18" charset="0"/>
              </a:rPr>
              <a:t>lai</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qu</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 h</a:t>
            </a:r>
            <a:r>
              <a:rPr lang="vi-VN" altLang="vi-VN" sz="5600" b="0" dirty="0" smtClean="0">
                <a:solidFill>
                  <a:srgbClr val="003399"/>
                </a:solidFill>
                <a:effectLst/>
                <a:latin typeface="+mj-lt"/>
                <a:cs typeface="Times New Roman" panose="02020603050405020304" pitchFamily="18" charset="0"/>
              </a:rPr>
              <a:t>ươ</a:t>
            </a:r>
            <a:r>
              <a:rPr lang="en-US" altLang="vi-VN" sz="5600" b="0" dirty="0" smtClean="0">
                <a:solidFill>
                  <a:srgbClr val="003399"/>
                </a:solidFill>
                <a:effectLst/>
                <a:latin typeface="+mj-lt"/>
                <a:cs typeface="Times New Roman" panose="02020603050405020304" pitchFamily="18" charset="0"/>
              </a:rPr>
              <a:t>ng r</a:t>
            </a:r>
            <a:r>
              <a:rPr lang="vi-VN" altLang="vi-VN" sz="5600" b="0" dirty="0">
                <a:solidFill>
                  <a:srgbClr val="003399"/>
                </a:solidFill>
                <a:effectLst/>
                <a:latin typeface="+mj-lt"/>
                <a:cs typeface="Times New Roman" panose="02020603050405020304" pitchFamily="18" charset="0"/>
              </a:rPr>
              <a:t>ạ</a:t>
            </a:r>
            <a:r>
              <a:rPr lang="en-US" altLang="vi-VN" sz="5600" b="0" dirty="0" smtClean="0">
                <a:solidFill>
                  <a:srgbClr val="003399"/>
                </a:solidFill>
                <a:effectLst/>
                <a:latin typeface="+mj-lt"/>
                <a:cs typeface="Times New Roman" panose="02020603050405020304" pitchFamily="18" charset="0"/>
              </a:rPr>
              <a:t>ng </a:t>
            </a:r>
            <a:r>
              <a:rPr lang="en-US" altLang="vi-VN" sz="5600" b="0" dirty="0" err="1" smtClean="0">
                <a:solidFill>
                  <a:srgbClr val="003399"/>
                </a:solidFill>
                <a:effectLst/>
                <a:latin typeface="+mj-lt"/>
                <a:cs typeface="Times New Roman" panose="02020603050405020304" pitchFamily="18" charset="0"/>
              </a:rPr>
              <a:t>ng</a:t>
            </a:r>
            <a:r>
              <a:rPr lang="vi-VN" altLang="vi-VN" sz="5600" b="0" dirty="0" smtClean="0">
                <a:solidFill>
                  <a:srgbClr val="003399"/>
                </a:solidFill>
                <a:effectLst/>
                <a:latin typeface="+mj-lt"/>
                <a:cs typeface="Times New Roman" panose="02020603050405020304" pitchFamily="18" charset="0"/>
              </a:rPr>
              <a:t>ờ</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anh</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em</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chung</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xây</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tình</a:t>
            </a:r>
            <a:r>
              <a:rPr lang="en-US" altLang="vi-VN" sz="5600" b="0" dirty="0" smtClean="0">
                <a:solidFill>
                  <a:srgbClr val="003399"/>
                </a:solidFill>
                <a:effectLst/>
                <a:latin typeface="+mj-lt"/>
                <a:cs typeface="Times New Roman" panose="02020603050405020304" pitchFamily="18" charset="0"/>
              </a:rPr>
              <a:t> ng</a:t>
            </a:r>
            <a:r>
              <a:rPr lang="vi-VN" altLang="vi-VN" sz="5600" b="0" dirty="0" smtClean="0">
                <a:solidFill>
                  <a:srgbClr val="003399"/>
                </a:solidFill>
                <a:effectLst/>
                <a:latin typeface="+mj-lt"/>
                <a:cs typeface="Times New Roman" panose="02020603050405020304" pitchFamily="18" charset="0"/>
              </a:rPr>
              <a:t>ườ</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a:t>
            </a:r>
            <a:endParaRPr lang="en-US" altLang="vi-VN" sz="5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1495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vi-VN" altLang="vi-VN" sz="6000" b="0" u="sng" dirty="0">
                <a:solidFill>
                  <a:srgbClr val="FF0000"/>
                </a:solidFill>
                <a:effectLst/>
                <a:latin typeface="+mj-lt"/>
                <a:cs typeface="Times New Roman" panose="02020603050405020304" pitchFamily="18" charset="0"/>
              </a:rPr>
              <a:t>Đ</a:t>
            </a:r>
            <a:r>
              <a:rPr lang="en-US" altLang="vi-VN" sz="6000" b="0" u="sng" dirty="0" smtClean="0">
                <a:solidFill>
                  <a:srgbClr val="FF0000"/>
                </a:solidFill>
                <a:effectLst/>
                <a:latin typeface="+mj-lt"/>
                <a:cs typeface="Times New Roman" panose="02020603050405020304" pitchFamily="18" charset="0"/>
              </a:rPr>
              <a:t>k:</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K</a:t>
            </a:r>
            <a:r>
              <a:rPr lang="en-US" altLang="vi-VN" sz="6000" b="0" dirty="0" err="1" smtClean="0">
                <a:solidFill>
                  <a:srgbClr val="003399"/>
                </a:solidFill>
                <a:effectLst/>
                <a:latin typeface="+mj-lt"/>
                <a:cs typeface="Times New Roman" panose="02020603050405020304" pitchFamily="18" charset="0"/>
              </a:rPr>
              <a:t>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ậ</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tình</a:t>
            </a:r>
            <a:r>
              <a:rPr lang="en-US" altLang="vi-VN" sz="6000" b="0" dirty="0" smtClean="0">
                <a:solidFill>
                  <a:srgbClr val="003399"/>
                </a:solidFill>
                <a:effectLst/>
                <a:latin typeface="+mj-lt"/>
                <a:cs typeface="Times New Roman" panose="02020603050405020304" pitchFamily="18" charset="0"/>
              </a:rPr>
              <a:t>   y</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u, b</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th</a:t>
            </a:r>
            <a:r>
              <a:rPr lang="vi-VN" altLang="vi-VN" sz="6000" b="0" dirty="0">
                <a:solidFill>
                  <a:srgbClr val="003399"/>
                </a:solidFill>
                <a:effectLst/>
                <a:latin typeface="+mj-lt"/>
                <a:cs typeface="Times New Roman" panose="02020603050405020304" pitchFamily="18" charset="0"/>
              </a:rPr>
              <a:t>ơ</a:t>
            </a:r>
            <a:r>
              <a:rPr lang="en-US" altLang="vi-VN" sz="6000" b="0" dirty="0" smtClean="0">
                <a:solidFill>
                  <a:srgbClr val="003399"/>
                </a:solidFill>
                <a:effectLst/>
                <a:latin typeface="+mj-lt"/>
                <a:cs typeface="Times New Roman" panose="02020603050405020304" pitchFamily="18" charset="0"/>
              </a:rPr>
              <a:t>m k</a:t>
            </a:r>
            <a:r>
              <a:rPr lang="vi-VN" altLang="vi-VN" sz="6000" b="0" dirty="0" smtClean="0">
                <a:solidFill>
                  <a:srgbClr val="003399"/>
                </a:solidFill>
                <a:effectLst/>
                <a:latin typeface="+mj-lt"/>
                <a:cs typeface="Times New Roman" panose="02020603050405020304" pitchFamily="18" charset="0"/>
              </a:rPr>
              <a:t>ế</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a:t>
            </a:r>
            <a:r>
              <a:rPr lang="vi-VN" altLang="vi-VN" sz="6000" b="0" dirty="0" smtClean="0">
                <a:solidFill>
                  <a:srgbClr val="003399"/>
                </a:solidFill>
                <a:effectLst/>
                <a:latin typeface="+mj-lt"/>
                <a:cs typeface="Times New Roman" panose="02020603050405020304" pitchFamily="18" charset="0"/>
              </a:rPr>
              <a:t>ừ</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bao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đồ</a:t>
            </a:r>
            <a:r>
              <a:rPr lang="en-US" altLang="vi-VN" sz="6000" b="0" dirty="0" smtClean="0">
                <a:solidFill>
                  <a:srgbClr val="003399"/>
                </a:solidFill>
                <a:effectLst/>
                <a:latin typeface="+mj-lt"/>
                <a:cs typeface="Times New Roman" panose="02020603050405020304" pitchFamily="18" charset="0"/>
              </a:rPr>
              <a:t>ng l</a:t>
            </a:r>
            <a:r>
              <a:rPr lang="vi-VN" altLang="vi-VN" sz="6000" b="0" dirty="0">
                <a:solidFill>
                  <a:srgbClr val="003399"/>
                </a:solidFill>
                <a:effectLst/>
                <a:latin typeface="+mj-lt"/>
                <a:cs typeface="Times New Roman" panose="02020603050405020304" pitchFamily="18" charset="0"/>
              </a:rPr>
              <a:t>ú</a:t>
            </a:r>
            <a:r>
              <a:rPr lang="en-US" altLang="vi-VN" sz="6000" b="0" dirty="0" smtClean="0">
                <a:solidFill>
                  <a:srgbClr val="003399"/>
                </a:solidFill>
                <a:effectLst/>
                <a:latin typeface="+mj-lt"/>
                <a:cs typeface="Times New Roman" panose="02020603050405020304" pitchFamily="18" charset="0"/>
              </a:rPr>
              <a:t>a. </a:t>
            </a:r>
            <a:r>
              <a:rPr lang="en-US" altLang="vi-VN" sz="6000" b="0" dirty="0" err="1" smtClean="0">
                <a:solidFill>
                  <a:srgbClr val="003399"/>
                </a:solidFill>
                <a:effectLst/>
                <a:latin typeface="+mj-lt"/>
                <a:cs typeface="Times New Roman" panose="02020603050405020304" pitchFamily="18" charset="0"/>
              </a:rPr>
              <a:t>Tr</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nho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ướ</a:t>
            </a:r>
            <a:r>
              <a:rPr lang="en-US" altLang="vi-VN" sz="6000" b="0" dirty="0" smtClean="0">
                <a:solidFill>
                  <a:srgbClr val="003399"/>
                </a:solidFill>
                <a:effectLst/>
                <a:latin typeface="+mj-lt"/>
                <a:cs typeface="Times New Roman" panose="02020603050405020304" pitchFamily="18" charset="0"/>
              </a:rPr>
              <a:t>p n</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n r</a:t>
            </a:r>
            <a:r>
              <a:rPr lang="vi-VN" altLang="vi-VN" sz="6000" b="0" dirty="0" smtClean="0">
                <a:solidFill>
                  <a:srgbClr val="003399"/>
                </a:solidFill>
                <a:effectLst/>
                <a:latin typeface="+mj-lt"/>
                <a:cs typeface="Times New Roman" panose="02020603050405020304" pitchFamily="18" charset="0"/>
              </a:rPr>
              <a:t>ượ</a:t>
            </a:r>
            <a:r>
              <a:rPr lang="en-US" altLang="vi-VN" sz="6000" b="0" dirty="0" smtClean="0">
                <a:solidFill>
                  <a:srgbClr val="003399"/>
                </a:solidFill>
                <a:effectLst/>
                <a:latin typeface="+mj-lt"/>
                <a:cs typeface="Times New Roman" panose="02020603050405020304" pitchFamily="18" charset="0"/>
              </a:rPr>
              <a:t>u l</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c</a:t>
            </a:r>
            <a:r>
              <a:rPr lang="vi-VN" altLang="vi-VN" sz="6000" b="0" dirty="0">
                <a:solidFill>
                  <a:srgbClr val="003399"/>
                </a:solidFill>
                <a:effectLst/>
                <a:latin typeface="+mj-lt"/>
                <a:cs typeface="Times New Roman" panose="02020603050405020304" pitchFamily="18" charset="0"/>
              </a:rPr>
              <a:t>ủ</a:t>
            </a:r>
            <a:r>
              <a:rPr lang="en-US" altLang="vi-VN" sz="6000" b="0" dirty="0" smtClean="0">
                <a:solidFill>
                  <a:srgbClr val="003399"/>
                </a:solidFill>
                <a:effectLst/>
                <a:latin typeface="+mj-lt"/>
                <a:cs typeface="Times New Roman" panose="02020603050405020304" pitchFamily="18" charset="0"/>
              </a:rPr>
              <a:t>a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m</a:t>
            </a:r>
            <a:r>
              <a:rPr lang="vi-VN" altLang="vi-VN" sz="6000" b="0" dirty="0">
                <a:solidFill>
                  <a:srgbClr val="003399"/>
                </a:solidFill>
                <a:effectLst/>
                <a:latin typeface="+mj-lt"/>
                <a:cs typeface="Times New Roman" panose="02020603050405020304" pitchFamily="18" charset="0"/>
              </a:rPr>
              <a:t>ọ</a:t>
            </a:r>
            <a:r>
              <a:rPr lang="en-US" altLang="vi-VN" sz="6000" b="0" dirty="0" smtClean="0">
                <a:solidFill>
                  <a:srgbClr val="003399"/>
                </a:solidFill>
                <a:effectLst/>
                <a:latin typeface="+mj-lt"/>
                <a:cs typeface="Times New Roman" panose="02020603050405020304" pitchFamily="18" charset="0"/>
              </a:rPr>
              <a:t>n h</a:t>
            </a:r>
            <a:r>
              <a:rPr lang="vi-VN" altLang="vi-VN" sz="6000" b="0" dirty="0">
                <a:solidFill>
                  <a:srgbClr val="003399"/>
                </a:solidFill>
                <a:effectLst/>
                <a:latin typeface="+mj-lt"/>
                <a:cs typeface="Times New Roman" panose="02020603050405020304" pitchFamily="18" charset="0"/>
              </a:rPr>
              <a:t>è</a:t>
            </a:r>
            <a:r>
              <a:rPr lang="en-US" altLang="vi-VN" sz="6000" b="0" dirty="0" smtClean="0">
                <a:solidFill>
                  <a:srgbClr val="003399"/>
                </a:solidFill>
                <a:effectLst/>
                <a:latin typeface="+mj-lt"/>
                <a:cs typeface="Times New Roman" panose="02020603050405020304" pitchFamily="18" charset="0"/>
              </a:rPr>
              <a:t>n </a:t>
            </a:r>
            <a:r>
              <a:rPr lang="en-US" altLang="vi-VN" sz="6000" b="0" dirty="0" err="1" smtClean="0">
                <a:solidFill>
                  <a:srgbClr val="003399"/>
                </a:solidFill>
                <a:effectLst/>
                <a:latin typeface="+mj-lt"/>
                <a:cs typeface="Times New Roman" panose="02020603050405020304" pitchFamily="18" charset="0"/>
              </a:rPr>
              <a:t>kính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ề</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N</a:t>
            </a:r>
            <a:r>
              <a:rPr lang="en-US" altLang="vi-VN" sz="6000" b="0" dirty="0" smtClean="0">
                <a:solidFill>
                  <a:srgbClr val="003399"/>
                </a:solidFill>
                <a:effectLst/>
                <a:latin typeface="+mj-lt"/>
                <a:cs typeface="Times New Roman" panose="02020603050405020304" pitchFamily="18" charset="0"/>
              </a:rPr>
              <a:t>g</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1984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205978"/>
            <a:ext cx="9144000" cy="4937521"/>
          </a:xfrm>
        </p:spPr>
        <p:txBody>
          <a:bodyPr>
            <a:noAutofit/>
          </a:bodyPr>
          <a:lstStyle/>
          <a:p>
            <a:pPr marL="0" indent="0" algn="just">
              <a:buNone/>
              <a:defRPr/>
            </a:pPr>
            <a:r>
              <a:rPr lang="en-US" altLang="vi-VN" sz="5600" b="0" u="sng" dirty="0" smtClean="0">
                <a:solidFill>
                  <a:srgbClr val="FF0000"/>
                </a:solidFill>
                <a:effectLst/>
                <a:latin typeface="+mj-lt"/>
                <a:cs typeface="Times New Roman" panose="02020603050405020304" pitchFamily="18" charset="0"/>
              </a:rPr>
              <a:t>Tk2:</a:t>
            </a:r>
            <a:r>
              <a:rPr lang="en-US" altLang="vi-VN" sz="5600" b="0" dirty="0" smtClean="0">
                <a:solidFill>
                  <a:srgbClr val="003399"/>
                </a:solidFill>
                <a:effectLst/>
                <a:latin typeface="+mj-lt"/>
                <a:cs typeface="Times New Roman" panose="02020603050405020304" pitchFamily="18" charset="0"/>
              </a:rPr>
              <a:t>  </a:t>
            </a:r>
            <a:r>
              <a:rPr lang="vi-VN" altLang="vi-VN" sz="5600" b="0" dirty="0">
                <a:solidFill>
                  <a:srgbClr val="003399"/>
                </a:solidFill>
                <a:effectLst/>
                <a:latin typeface="+mj-lt"/>
                <a:cs typeface="Times New Roman" panose="02020603050405020304" pitchFamily="18" charset="0"/>
              </a:rPr>
              <a:t>Đ</a:t>
            </a:r>
            <a:r>
              <a:rPr lang="en-US" altLang="vi-VN" sz="5600" b="0" dirty="0" smtClean="0">
                <a:solidFill>
                  <a:srgbClr val="003399"/>
                </a:solidFill>
                <a:effectLst/>
                <a:latin typeface="+mj-lt"/>
                <a:cs typeface="Times New Roman" panose="02020603050405020304" pitchFamily="18" charset="0"/>
              </a:rPr>
              <a:t>o</a:t>
            </a:r>
            <a:r>
              <a:rPr lang="vi-VN" altLang="vi-VN" sz="5600" b="0" dirty="0">
                <a:solidFill>
                  <a:srgbClr val="003399"/>
                </a:solidFill>
                <a:effectLst/>
                <a:latin typeface="+mj-lt"/>
                <a:cs typeface="Times New Roman" panose="02020603050405020304" pitchFamily="18" charset="0"/>
              </a:rPr>
              <a:t>à</a:t>
            </a:r>
            <a:r>
              <a:rPr lang="en-US" altLang="vi-VN" sz="5600" b="0" dirty="0" smtClean="0">
                <a:solidFill>
                  <a:srgbClr val="003399"/>
                </a:solidFill>
                <a:effectLst/>
                <a:latin typeface="+mj-lt"/>
                <a:cs typeface="Times New Roman" panose="02020603050405020304" pitchFamily="18" charset="0"/>
              </a:rPr>
              <a:t>n con </a:t>
            </a:r>
            <a:r>
              <a:rPr lang="en-US" altLang="vi-VN" sz="5600" b="0" dirty="0" err="1" smtClean="0">
                <a:solidFill>
                  <a:srgbClr val="003399"/>
                </a:solidFill>
                <a:effectLst/>
                <a:latin typeface="+mj-lt"/>
                <a:cs typeface="Times New Roman" panose="02020603050405020304" pitchFamily="18" charset="0"/>
              </a:rPr>
              <a:t>tâm</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nguy</a:t>
            </a:r>
            <a:r>
              <a:rPr lang="vi-VN" altLang="vi-VN" sz="5600" b="0" dirty="0" smtClean="0">
                <a:solidFill>
                  <a:srgbClr val="003399"/>
                </a:solidFill>
                <a:effectLst/>
                <a:latin typeface="+mj-lt"/>
                <a:cs typeface="Times New Roman" panose="02020603050405020304" pitchFamily="18" charset="0"/>
              </a:rPr>
              <a:t>ệ</a:t>
            </a:r>
            <a:r>
              <a:rPr lang="en-US" altLang="vi-VN" sz="5600" b="0" dirty="0" smtClean="0">
                <a:solidFill>
                  <a:srgbClr val="003399"/>
                </a:solidFill>
                <a:effectLst/>
                <a:latin typeface="+mj-lt"/>
                <a:cs typeface="Times New Roman" panose="02020603050405020304" pitchFamily="18" charset="0"/>
              </a:rPr>
              <a:t>n </a:t>
            </a:r>
            <a:r>
              <a:rPr lang="en-US" altLang="vi-VN" sz="5600" b="0" dirty="0" err="1" smtClean="0">
                <a:solidFill>
                  <a:srgbClr val="003399"/>
                </a:solidFill>
                <a:effectLst/>
                <a:latin typeface="+mj-lt"/>
                <a:cs typeface="Times New Roman" panose="02020603050405020304" pitchFamily="18" charset="0"/>
              </a:rPr>
              <a:t>lu</a:t>
            </a:r>
            <a:r>
              <a:rPr lang="vi-VN" altLang="vi-VN" sz="5600" b="0" dirty="0">
                <a:solidFill>
                  <a:srgbClr val="003399"/>
                </a:solidFill>
                <a:effectLst/>
                <a:latin typeface="+mj-lt"/>
                <a:cs typeface="Times New Roman" panose="02020603050405020304" pitchFamily="18" charset="0"/>
              </a:rPr>
              <a:t>ô</a:t>
            </a:r>
            <a:r>
              <a:rPr lang="en-US" altLang="vi-VN" sz="5600" b="0" dirty="0" smtClean="0">
                <a:solidFill>
                  <a:srgbClr val="003399"/>
                </a:solidFill>
                <a:effectLst/>
                <a:latin typeface="+mj-lt"/>
                <a:cs typeface="Times New Roman" panose="02020603050405020304" pitchFamily="18" charset="0"/>
              </a:rPr>
              <a:t>n y</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u </a:t>
            </a:r>
            <a:r>
              <a:rPr lang="vi-VN" altLang="vi-VN" sz="5600" b="0" dirty="0" smtClean="0">
                <a:solidFill>
                  <a:srgbClr val="003399"/>
                </a:solidFill>
                <a:effectLst/>
                <a:latin typeface="+mj-lt"/>
                <a:cs typeface="Times New Roman" panose="02020603050405020304" pitchFamily="18" charset="0"/>
              </a:rPr>
              <a:t>C</a:t>
            </a:r>
            <a:r>
              <a:rPr lang="en-US" altLang="vi-VN" sz="5600" b="0" dirty="0" smtClean="0">
                <a:solidFill>
                  <a:srgbClr val="003399"/>
                </a:solidFill>
                <a:effectLst/>
                <a:latin typeface="+mj-lt"/>
                <a:cs typeface="Times New Roman" panose="02020603050405020304" pitchFamily="18" charset="0"/>
              </a:rPr>
              <a:t>h</a:t>
            </a:r>
            <a:r>
              <a:rPr lang="vi-VN" altLang="vi-VN" sz="5600" b="0" dirty="0">
                <a:solidFill>
                  <a:srgbClr val="003399"/>
                </a:solidFill>
                <a:effectLst/>
                <a:latin typeface="+mj-lt"/>
                <a:cs typeface="Times New Roman" panose="02020603050405020304" pitchFamily="18" charset="0"/>
              </a:rPr>
              <a:t>ú</a:t>
            </a:r>
            <a:r>
              <a:rPr lang="en-US" altLang="vi-VN" sz="5600" b="0" dirty="0" smtClean="0">
                <a:solidFill>
                  <a:srgbClr val="003399"/>
                </a:solidFill>
                <a:effectLst/>
                <a:latin typeface="+mj-lt"/>
                <a:cs typeface="Times New Roman" panose="02020603050405020304" pitchFamily="18" charset="0"/>
              </a:rPr>
              <a:t>a, b</a:t>
            </a:r>
            <a:r>
              <a:rPr lang="vi-VN" altLang="vi-VN" sz="5600" b="0" dirty="0" smtClean="0">
                <a:solidFill>
                  <a:srgbClr val="003399"/>
                </a:solidFill>
                <a:effectLst/>
                <a:latin typeface="+mj-lt"/>
                <a:cs typeface="Times New Roman" panose="02020603050405020304" pitchFamily="18" charset="0"/>
              </a:rPr>
              <a:t>ề</a:t>
            </a:r>
            <a:r>
              <a:rPr lang="en-US" altLang="vi-VN" sz="5600" b="0" dirty="0" smtClean="0">
                <a:solidFill>
                  <a:srgbClr val="003399"/>
                </a:solidFill>
                <a:effectLst/>
                <a:latin typeface="+mj-lt"/>
                <a:cs typeface="Times New Roman" panose="02020603050405020304" pitchFamily="18" charset="0"/>
              </a:rPr>
              <a:t>n v</a:t>
            </a:r>
            <a:r>
              <a:rPr lang="vi-VN" altLang="vi-VN" sz="5600" b="0" dirty="0" smtClean="0">
                <a:solidFill>
                  <a:srgbClr val="003399"/>
                </a:solidFill>
                <a:effectLst/>
                <a:latin typeface="+mj-lt"/>
                <a:cs typeface="Times New Roman" panose="02020603050405020304" pitchFamily="18" charset="0"/>
              </a:rPr>
              <a:t>ữ</a:t>
            </a:r>
            <a:r>
              <a:rPr lang="en-US" altLang="vi-VN" sz="5600" b="0" dirty="0" smtClean="0">
                <a:solidFill>
                  <a:srgbClr val="003399"/>
                </a:solidFill>
                <a:effectLst/>
                <a:latin typeface="+mj-lt"/>
                <a:cs typeface="Times New Roman" panose="02020603050405020304" pitchFamily="18" charset="0"/>
              </a:rPr>
              <a:t>ng b</a:t>
            </a:r>
            <a:r>
              <a:rPr lang="vi-VN" altLang="vi-VN" sz="5600" b="0" dirty="0" smtClean="0">
                <a:solidFill>
                  <a:srgbClr val="003399"/>
                </a:solidFill>
                <a:effectLst/>
                <a:latin typeface="+mj-lt"/>
                <a:cs typeface="Times New Roman" panose="02020603050405020304" pitchFamily="18" charset="0"/>
              </a:rPr>
              <a:t>ướ</a:t>
            </a:r>
            <a:r>
              <a:rPr lang="en-US" altLang="vi-VN" sz="5600" b="0" dirty="0" smtClean="0">
                <a:solidFill>
                  <a:srgbClr val="003399"/>
                </a:solidFill>
                <a:effectLst/>
                <a:latin typeface="+mj-lt"/>
                <a:cs typeface="Times New Roman" panose="02020603050405020304" pitchFamily="18" charset="0"/>
              </a:rPr>
              <a:t>c </a:t>
            </a:r>
            <a:r>
              <a:rPr lang="en-US" altLang="vi-VN" sz="5600" b="0" dirty="0" err="1" smtClean="0">
                <a:solidFill>
                  <a:srgbClr val="003399"/>
                </a:solidFill>
                <a:effectLst/>
                <a:latin typeface="+mj-lt"/>
                <a:cs typeface="Times New Roman" panose="02020603050405020304" pitchFamily="18" charset="0"/>
              </a:rPr>
              <a:t>theo</a:t>
            </a:r>
            <a:r>
              <a:rPr lang="en-US" altLang="vi-VN" sz="5600" b="0" dirty="0" smtClean="0">
                <a:solidFill>
                  <a:srgbClr val="003399"/>
                </a:solidFill>
                <a:effectLst/>
                <a:latin typeface="+mj-lt"/>
                <a:cs typeface="Times New Roman" panose="02020603050405020304" pitchFamily="18" charset="0"/>
              </a:rPr>
              <a:t> </a:t>
            </a:r>
            <a:r>
              <a:rPr lang="vi-VN" altLang="vi-VN" sz="5600" b="0" dirty="0" smtClean="0">
                <a:solidFill>
                  <a:srgbClr val="003399"/>
                </a:solidFill>
                <a:effectLst/>
                <a:latin typeface="+mj-lt"/>
                <a:cs typeface="Times New Roman" panose="02020603050405020304" pitchFamily="18" charset="0"/>
              </a:rPr>
              <a:t>C</a:t>
            </a:r>
            <a:r>
              <a:rPr lang="en-US" altLang="vi-VN" sz="5600" b="0" dirty="0" smtClean="0">
                <a:solidFill>
                  <a:srgbClr val="003399"/>
                </a:solidFill>
                <a:effectLst/>
                <a:latin typeface="+mj-lt"/>
                <a:cs typeface="Times New Roman" panose="02020603050405020304" pitchFamily="18" charset="0"/>
              </a:rPr>
              <a:t>h</a:t>
            </a:r>
            <a:r>
              <a:rPr lang="vi-VN" altLang="vi-VN" sz="5600" b="0" dirty="0">
                <a:solidFill>
                  <a:srgbClr val="003399"/>
                </a:solidFill>
                <a:effectLst/>
                <a:latin typeface="+mj-lt"/>
                <a:cs typeface="Times New Roman" panose="02020603050405020304" pitchFamily="18" charset="0"/>
              </a:rPr>
              <a:t>ú</a:t>
            </a:r>
            <a:r>
              <a:rPr lang="en-US" altLang="vi-VN" sz="5600" b="0" dirty="0" smtClean="0">
                <a:solidFill>
                  <a:srgbClr val="003399"/>
                </a:solidFill>
                <a:effectLst/>
                <a:latin typeface="+mj-lt"/>
                <a:cs typeface="Times New Roman" panose="02020603050405020304" pitchFamily="18" charset="0"/>
              </a:rPr>
              <a:t>a li</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n. Chi</a:t>
            </a:r>
            <a:r>
              <a:rPr lang="vi-VN" altLang="vi-VN" sz="5600" b="0" dirty="0" smtClean="0">
                <a:solidFill>
                  <a:srgbClr val="003399"/>
                </a:solidFill>
                <a:effectLst/>
                <a:latin typeface="+mj-lt"/>
                <a:cs typeface="Times New Roman" panose="02020603050405020304" pitchFamily="18" charset="0"/>
              </a:rPr>
              <a:t>ế</a:t>
            </a:r>
            <a:r>
              <a:rPr lang="en-US" altLang="vi-VN" sz="5600" b="0" dirty="0" smtClean="0">
                <a:solidFill>
                  <a:srgbClr val="003399"/>
                </a:solidFill>
                <a:effectLst/>
                <a:latin typeface="+mj-lt"/>
                <a:cs typeface="Times New Roman" panose="02020603050405020304" pitchFamily="18" charset="0"/>
              </a:rPr>
              <a:t>u d</a:t>
            </a:r>
            <a:r>
              <a:rPr lang="vi-VN" altLang="vi-VN" sz="5600" b="0" dirty="0">
                <a:solidFill>
                  <a:srgbClr val="003399"/>
                </a:solidFill>
                <a:effectLst/>
                <a:latin typeface="+mj-lt"/>
                <a:cs typeface="Times New Roman" panose="02020603050405020304" pitchFamily="18" charset="0"/>
              </a:rPr>
              <a:t>õ</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vi-VN" altLang="vi-VN" sz="5600" b="0" dirty="0">
                <a:solidFill>
                  <a:srgbClr val="003399"/>
                </a:solidFill>
                <a:effectLst/>
                <a:latin typeface="+mj-lt"/>
                <a:cs typeface="Times New Roman" panose="02020603050405020304" pitchFamily="18" charset="0"/>
              </a:rPr>
              <a:t>á</a:t>
            </a:r>
            <a:r>
              <a:rPr lang="en-US" altLang="vi-VN" sz="5600" b="0" dirty="0" err="1" smtClean="0">
                <a:solidFill>
                  <a:srgbClr val="003399"/>
                </a:solidFill>
                <a:effectLst/>
                <a:latin typeface="+mj-lt"/>
                <a:cs typeface="Times New Roman" panose="02020603050405020304" pitchFamily="18" charset="0"/>
              </a:rPr>
              <a:t>nh</a:t>
            </a:r>
            <a:r>
              <a:rPr lang="en-US" altLang="vi-VN" sz="5600" b="0" dirty="0" smtClean="0">
                <a:solidFill>
                  <a:srgbClr val="003399"/>
                </a:solidFill>
                <a:effectLst/>
                <a:latin typeface="+mj-lt"/>
                <a:cs typeface="Times New Roman" panose="02020603050405020304" pitchFamily="18" charset="0"/>
              </a:rPr>
              <a:t> s</a:t>
            </a:r>
            <a:r>
              <a:rPr lang="vi-VN" altLang="vi-VN" sz="5600" b="0" dirty="0">
                <a:solidFill>
                  <a:srgbClr val="003399"/>
                </a:solidFill>
                <a:effectLst/>
                <a:latin typeface="+mj-lt"/>
                <a:cs typeface="Times New Roman" panose="02020603050405020304" pitchFamily="18" charset="0"/>
              </a:rPr>
              <a:t>á</a:t>
            </a:r>
            <a:r>
              <a:rPr lang="en-US" altLang="vi-VN" sz="5600" b="0" dirty="0" smtClean="0">
                <a:solidFill>
                  <a:srgbClr val="003399"/>
                </a:solidFill>
                <a:effectLst/>
                <a:latin typeface="+mj-lt"/>
                <a:cs typeface="Times New Roman" panose="02020603050405020304" pitchFamily="18" charset="0"/>
              </a:rPr>
              <a:t>ng m</a:t>
            </a:r>
            <a:r>
              <a:rPr lang="vi-VN" altLang="vi-VN" sz="5600" b="0" dirty="0">
                <a:solidFill>
                  <a:srgbClr val="003399"/>
                </a:solidFill>
                <a:effectLst/>
                <a:latin typeface="+mj-lt"/>
                <a:cs typeface="Times New Roman" panose="02020603050405020304" pitchFamily="18" charset="0"/>
              </a:rPr>
              <a:t>ọ</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n</a:t>
            </a:r>
            <a:r>
              <a:rPr lang="vi-VN" altLang="vi-VN" sz="5600" b="0" dirty="0">
                <a:solidFill>
                  <a:srgbClr val="003399"/>
                </a:solidFill>
                <a:effectLst/>
                <a:latin typeface="+mj-lt"/>
                <a:cs typeface="Times New Roman" panose="02020603050405020304" pitchFamily="18" charset="0"/>
              </a:rPr>
              <a:t>ơ</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tung</a:t>
            </a:r>
            <a:r>
              <a:rPr lang="en-US" altLang="vi-VN" sz="5600" b="0" dirty="0" smtClean="0">
                <a:solidFill>
                  <a:srgbClr val="003399"/>
                </a:solidFill>
                <a:effectLst/>
                <a:latin typeface="+mj-lt"/>
                <a:cs typeface="Times New Roman" panose="02020603050405020304" pitchFamily="18" charset="0"/>
              </a:rPr>
              <a:t> </a:t>
            </a:r>
            <a:r>
              <a:rPr lang="en-US" altLang="vi-VN" sz="5600" b="0" dirty="0" err="1" smtClean="0">
                <a:solidFill>
                  <a:srgbClr val="003399"/>
                </a:solidFill>
                <a:effectLst/>
                <a:latin typeface="+mj-lt"/>
                <a:cs typeface="Times New Roman" panose="02020603050405020304" pitchFamily="18" charset="0"/>
              </a:rPr>
              <a:t>gieo</a:t>
            </a:r>
            <a:r>
              <a:rPr lang="en-US" altLang="vi-VN" sz="5600" b="0" dirty="0" smtClean="0">
                <a:solidFill>
                  <a:srgbClr val="003399"/>
                </a:solidFill>
                <a:effectLst/>
                <a:latin typeface="+mj-lt"/>
                <a:cs typeface="Times New Roman" panose="02020603050405020304" pitchFamily="18" charset="0"/>
              </a:rPr>
              <a:t> tin y</a:t>
            </a:r>
            <a:r>
              <a:rPr lang="vi-VN" altLang="vi-VN" sz="5600" b="0" dirty="0">
                <a:solidFill>
                  <a:srgbClr val="003399"/>
                </a:solidFill>
                <a:effectLst/>
                <a:latin typeface="+mj-lt"/>
                <a:cs typeface="Times New Roman" panose="02020603050405020304" pitchFamily="18" charset="0"/>
              </a:rPr>
              <a:t>ê</a:t>
            </a:r>
            <a:r>
              <a:rPr lang="en-US" altLang="vi-VN" sz="5600" b="0" dirty="0" smtClean="0">
                <a:solidFill>
                  <a:srgbClr val="003399"/>
                </a:solidFill>
                <a:effectLst/>
                <a:latin typeface="+mj-lt"/>
                <a:cs typeface="Times New Roman" panose="02020603050405020304" pitchFamily="18" charset="0"/>
              </a:rPr>
              <a:t>u </a:t>
            </a:r>
            <a:r>
              <a:rPr lang="en-US" altLang="vi-VN" sz="5600" b="0" dirty="0" err="1" smtClean="0">
                <a:solidFill>
                  <a:srgbClr val="003399"/>
                </a:solidFill>
                <a:effectLst/>
                <a:latin typeface="+mj-lt"/>
                <a:cs typeface="Times New Roman" panose="02020603050405020304" pitchFamily="18" charset="0"/>
              </a:rPr>
              <a:t>tr</a:t>
            </a:r>
            <a:r>
              <a:rPr lang="vi-VN" altLang="vi-VN" sz="5600" b="0" dirty="0" smtClean="0">
                <a:solidFill>
                  <a:srgbClr val="003399"/>
                </a:solidFill>
                <a:effectLst/>
                <a:latin typeface="+mj-lt"/>
                <a:cs typeface="Times New Roman" panose="02020603050405020304" pitchFamily="18" charset="0"/>
              </a:rPr>
              <a:t>ầ</a:t>
            </a:r>
            <a:r>
              <a:rPr lang="en-US" altLang="vi-VN" sz="5600" b="0" dirty="0" smtClean="0">
                <a:solidFill>
                  <a:srgbClr val="003399"/>
                </a:solidFill>
                <a:effectLst/>
                <a:latin typeface="+mj-lt"/>
                <a:cs typeface="Times New Roman" panose="02020603050405020304" pitchFamily="18" charset="0"/>
              </a:rPr>
              <a:t>n </a:t>
            </a:r>
            <a:r>
              <a:rPr lang="vi-VN" altLang="vi-VN" sz="5600" b="0" dirty="0" smtClean="0">
                <a:solidFill>
                  <a:srgbClr val="003399"/>
                </a:solidFill>
                <a:effectLst/>
                <a:latin typeface="+mj-lt"/>
                <a:cs typeface="Times New Roman" panose="02020603050405020304" pitchFamily="18" charset="0"/>
              </a:rPr>
              <a:t>đờ</a:t>
            </a:r>
            <a:r>
              <a:rPr lang="en-US" altLang="vi-VN" sz="5600" b="0" dirty="0" err="1" smtClean="0">
                <a:solidFill>
                  <a:srgbClr val="003399"/>
                </a:solidFill>
                <a:effectLst/>
                <a:latin typeface="+mj-lt"/>
                <a:cs typeface="Times New Roman" panose="02020603050405020304" pitchFamily="18" charset="0"/>
              </a:rPr>
              <a:t>i</a:t>
            </a:r>
            <a:r>
              <a:rPr lang="en-US" altLang="vi-VN" sz="5600" b="0" dirty="0" smtClean="0">
                <a:solidFill>
                  <a:srgbClr val="003399"/>
                </a:solidFill>
                <a:effectLst/>
                <a:latin typeface="+mj-lt"/>
                <a:cs typeface="Times New Roman" panose="02020603050405020304" pitchFamily="18" charset="0"/>
              </a:rPr>
              <a:t>.</a:t>
            </a:r>
            <a:endParaRPr lang="en-US" altLang="vi-VN" sz="5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508643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133350"/>
            <a:ext cx="9144000" cy="5010150"/>
          </a:xfrm>
        </p:spPr>
        <p:txBody>
          <a:bodyPr>
            <a:noAutofit/>
          </a:bodyPr>
          <a:lstStyle/>
          <a:p>
            <a:pPr marL="0" indent="0" algn="just">
              <a:buNone/>
              <a:defRPr/>
            </a:pPr>
            <a:r>
              <a:rPr lang="vi-VN" altLang="vi-VN" sz="6000" b="0" u="sng" dirty="0">
                <a:solidFill>
                  <a:srgbClr val="FF0000"/>
                </a:solidFill>
                <a:effectLst/>
                <a:latin typeface="+mj-lt"/>
                <a:cs typeface="Times New Roman" panose="02020603050405020304" pitchFamily="18" charset="0"/>
              </a:rPr>
              <a:t>Đ</a:t>
            </a:r>
            <a:r>
              <a:rPr lang="en-US" altLang="vi-VN" sz="6000" b="0" u="sng" dirty="0" smtClean="0">
                <a:solidFill>
                  <a:srgbClr val="FF0000"/>
                </a:solidFill>
                <a:effectLst/>
                <a:latin typeface="+mj-lt"/>
                <a:cs typeface="Times New Roman" panose="02020603050405020304" pitchFamily="18" charset="0"/>
              </a:rPr>
              <a:t>k:</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K</a:t>
            </a:r>
            <a:r>
              <a:rPr lang="en-US" altLang="vi-VN" sz="6000" b="0" dirty="0" err="1" smtClean="0">
                <a:solidFill>
                  <a:srgbClr val="003399"/>
                </a:solidFill>
                <a:effectLst/>
                <a:latin typeface="+mj-lt"/>
                <a:cs typeface="Times New Roman" panose="02020603050405020304" pitchFamily="18" charset="0"/>
              </a:rPr>
              <a:t>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ậ</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tình</a:t>
            </a:r>
            <a:r>
              <a:rPr lang="en-US" altLang="vi-VN" sz="6000" b="0" dirty="0" smtClean="0">
                <a:solidFill>
                  <a:srgbClr val="003399"/>
                </a:solidFill>
                <a:effectLst/>
                <a:latin typeface="+mj-lt"/>
                <a:cs typeface="Times New Roman" panose="02020603050405020304" pitchFamily="18" charset="0"/>
              </a:rPr>
              <a:t>   y</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u, b</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th</a:t>
            </a:r>
            <a:r>
              <a:rPr lang="vi-VN" altLang="vi-VN" sz="6000" b="0" dirty="0">
                <a:solidFill>
                  <a:srgbClr val="003399"/>
                </a:solidFill>
                <a:effectLst/>
                <a:latin typeface="+mj-lt"/>
                <a:cs typeface="Times New Roman" panose="02020603050405020304" pitchFamily="18" charset="0"/>
              </a:rPr>
              <a:t>ơ</a:t>
            </a:r>
            <a:r>
              <a:rPr lang="en-US" altLang="vi-VN" sz="6000" b="0" dirty="0" smtClean="0">
                <a:solidFill>
                  <a:srgbClr val="003399"/>
                </a:solidFill>
                <a:effectLst/>
                <a:latin typeface="+mj-lt"/>
                <a:cs typeface="Times New Roman" panose="02020603050405020304" pitchFamily="18" charset="0"/>
              </a:rPr>
              <a:t>m k</a:t>
            </a:r>
            <a:r>
              <a:rPr lang="vi-VN" altLang="vi-VN" sz="6000" b="0" dirty="0" smtClean="0">
                <a:solidFill>
                  <a:srgbClr val="003399"/>
                </a:solidFill>
                <a:effectLst/>
                <a:latin typeface="+mj-lt"/>
                <a:cs typeface="Times New Roman" panose="02020603050405020304" pitchFamily="18" charset="0"/>
              </a:rPr>
              <a:t>ế</a:t>
            </a:r>
            <a:r>
              <a:rPr lang="en-US" altLang="vi-VN" sz="6000" b="0" dirty="0" smtClean="0">
                <a:solidFill>
                  <a:srgbClr val="003399"/>
                </a:solidFill>
                <a:effectLst/>
                <a:latin typeface="+mj-lt"/>
                <a:cs typeface="Times New Roman" panose="02020603050405020304" pitchFamily="18" charset="0"/>
              </a:rPr>
              <a:t>t </a:t>
            </a:r>
            <a:r>
              <a:rPr lang="en-US" altLang="vi-VN" sz="6000" b="0" dirty="0" err="1" smtClean="0">
                <a:solidFill>
                  <a:srgbClr val="003399"/>
                </a:solidFill>
                <a:effectLst/>
                <a:latin typeface="+mj-lt"/>
                <a:cs typeface="Times New Roman" panose="02020603050405020304" pitchFamily="18" charset="0"/>
              </a:rPr>
              <a:t>t</a:t>
            </a:r>
            <a:r>
              <a:rPr lang="vi-VN" altLang="vi-VN" sz="6000" b="0" dirty="0" smtClean="0">
                <a:solidFill>
                  <a:srgbClr val="003399"/>
                </a:solidFill>
                <a:effectLst/>
                <a:latin typeface="+mj-lt"/>
                <a:cs typeface="Times New Roman" panose="02020603050405020304" pitchFamily="18" charset="0"/>
              </a:rPr>
              <a:t>ừ</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bao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đồ</a:t>
            </a:r>
            <a:r>
              <a:rPr lang="en-US" altLang="vi-VN" sz="6000" b="0" dirty="0" smtClean="0">
                <a:solidFill>
                  <a:srgbClr val="003399"/>
                </a:solidFill>
                <a:effectLst/>
                <a:latin typeface="+mj-lt"/>
                <a:cs typeface="Times New Roman" panose="02020603050405020304" pitchFamily="18" charset="0"/>
              </a:rPr>
              <a:t>ng l</a:t>
            </a:r>
            <a:r>
              <a:rPr lang="vi-VN" altLang="vi-VN" sz="6000" b="0" dirty="0">
                <a:solidFill>
                  <a:srgbClr val="003399"/>
                </a:solidFill>
                <a:effectLst/>
                <a:latin typeface="+mj-lt"/>
                <a:cs typeface="Times New Roman" panose="02020603050405020304" pitchFamily="18" charset="0"/>
              </a:rPr>
              <a:t>ú</a:t>
            </a:r>
            <a:r>
              <a:rPr lang="en-US" altLang="vi-VN" sz="6000" b="0" dirty="0" smtClean="0">
                <a:solidFill>
                  <a:srgbClr val="003399"/>
                </a:solidFill>
                <a:effectLst/>
                <a:latin typeface="+mj-lt"/>
                <a:cs typeface="Times New Roman" panose="02020603050405020304" pitchFamily="18" charset="0"/>
              </a:rPr>
              <a:t>a. </a:t>
            </a:r>
            <a:r>
              <a:rPr lang="en-US" altLang="vi-VN" sz="6000" b="0" dirty="0" err="1" smtClean="0">
                <a:solidFill>
                  <a:srgbClr val="003399"/>
                </a:solidFill>
                <a:effectLst/>
                <a:latin typeface="+mj-lt"/>
                <a:cs typeface="Times New Roman" panose="02020603050405020304" pitchFamily="18" charset="0"/>
              </a:rPr>
              <a:t>Tr</a:t>
            </a:r>
            <a:r>
              <a:rPr lang="vi-VN" altLang="vi-VN" sz="6000" b="0" dirty="0">
                <a:solidFill>
                  <a:srgbClr val="003399"/>
                </a:solidFill>
                <a:effectLst/>
                <a:latin typeface="+mj-lt"/>
                <a:cs typeface="Times New Roman" panose="02020603050405020304" pitchFamily="18" charset="0"/>
              </a:rPr>
              <a:t>á</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nho</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ướ</a:t>
            </a:r>
            <a:r>
              <a:rPr lang="en-US" altLang="vi-VN" sz="6000" b="0" dirty="0" smtClean="0">
                <a:solidFill>
                  <a:srgbClr val="003399"/>
                </a:solidFill>
                <a:effectLst/>
                <a:latin typeface="+mj-lt"/>
                <a:cs typeface="Times New Roman" panose="02020603050405020304" pitchFamily="18" charset="0"/>
              </a:rPr>
              <a:t>p n</a:t>
            </a:r>
            <a:r>
              <a:rPr lang="vi-VN" altLang="vi-VN" sz="6000" b="0" dirty="0">
                <a:solidFill>
                  <a:srgbClr val="003399"/>
                </a:solidFill>
                <a:effectLst/>
                <a:latin typeface="+mj-lt"/>
                <a:cs typeface="Times New Roman" panose="02020603050405020304" pitchFamily="18" charset="0"/>
              </a:rPr>
              <a:t>ê</a:t>
            </a:r>
            <a:r>
              <a:rPr lang="en-US" altLang="vi-VN" sz="6000" b="0" dirty="0" smtClean="0">
                <a:solidFill>
                  <a:srgbClr val="003399"/>
                </a:solidFill>
                <a:effectLst/>
                <a:latin typeface="+mj-lt"/>
                <a:cs typeface="Times New Roman" panose="02020603050405020304" pitchFamily="18" charset="0"/>
              </a:rPr>
              <a:t>n r</a:t>
            </a:r>
            <a:r>
              <a:rPr lang="vi-VN" altLang="vi-VN" sz="6000" b="0" dirty="0" smtClean="0">
                <a:solidFill>
                  <a:srgbClr val="003399"/>
                </a:solidFill>
                <a:effectLst/>
                <a:latin typeface="+mj-lt"/>
                <a:cs typeface="Times New Roman" panose="02020603050405020304" pitchFamily="18" charset="0"/>
              </a:rPr>
              <a:t>ượ</a:t>
            </a:r>
            <a:r>
              <a:rPr lang="en-US" altLang="vi-VN" sz="6000" b="0" dirty="0" smtClean="0">
                <a:solidFill>
                  <a:srgbClr val="003399"/>
                </a:solidFill>
                <a:effectLst/>
                <a:latin typeface="+mj-lt"/>
                <a:cs typeface="Times New Roman" panose="02020603050405020304" pitchFamily="18" charset="0"/>
              </a:rPr>
              <a:t>u l</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nh</a:t>
            </a:r>
            <a:r>
              <a:rPr lang="en-US" altLang="vi-VN" sz="6000" b="0" dirty="0" smtClean="0">
                <a:solidFill>
                  <a:srgbClr val="003399"/>
                </a:solidFill>
                <a:effectLst/>
                <a:latin typeface="+mj-lt"/>
                <a:cs typeface="Times New Roman" panose="02020603050405020304" pitchFamily="18" charset="0"/>
              </a:rPr>
              <a:t>, c</a:t>
            </a:r>
            <a:r>
              <a:rPr lang="vi-VN" altLang="vi-VN" sz="6000" b="0" dirty="0">
                <a:solidFill>
                  <a:srgbClr val="003399"/>
                </a:solidFill>
                <a:effectLst/>
                <a:latin typeface="+mj-lt"/>
                <a:cs typeface="Times New Roman" panose="02020603050405020304" pitchFamily="18" charset="0"/>
              </a:rPr>
              <a:t>ủ</a:t>
            </a:r>
            <a:r>
              <a:rPr lang="en-US" altLang="vi-VN" sz="6000" b="0" dirty="0" smtClean="0">
                <a:solidFill>
                  <a:srgbClr val="003399"/>
                </a:solidFill>
                <a:effectLst/>
                <a:latin typeface="+mj-lt"/>
                <a:cs typeface="Times New Roman" panose="02020603050405020304" pitchFamily="18" charset="0"/>
              </a:rPr>
              <a:t>a l</a:t>
            </a:r>
            <a:r>
              <a:rPr lang="vi-VN" altLang="vi-VN" sz="6000" b="0" dirty="0" smtClean="0">
                <a:solidFill>
                  <a:srgbClr val="003399"/>
                </a:solidFill>
                <a:effectLst/>
                <a:latin typeface="+mj-lt"/>
                <a:cs typeface="Times New Roman" panose="02020603050405020304" pitchFamily="18" charset="0"/>
              </a:rPr>
              <a:t>ễ</a:t>
            </a:r>
            <a:r>
              <a:rPr lang="en-US" altLang="vi-VN" sz="6000" b="0" dirty="0" smtClean="0">
                <a:solidFill>
                  <a:srgbClr val="003399"/>
                </a:solidFill>
                <a:effectLst/>
                <a:latin typeface="+mj-lt"/>
                <a:cs typeface="Times New Roman" panose="02020603050405020304" pitchFamily="18" charset="0"/>
              </a:rPr>
              <a:t> m</a:t>
            </a:r>
            <a:r>
              <a:rPr lang="vi-VN" altLang="vi-VN" sz="6000" b="0" dirty="0">
                <a:solidFill>
                  <a:srgbClr val="003399"/>
                </a:solidFill>
                <a:effectLst/>
                <a:latin typeface="+mj-lt"/>
                <a:cs typeface="Times New Roman" panose="02020603050405020304" pitchFamily="18" charset="0"/>
              </a:rPr>
              <a:t>ọ</a:t>
            </a:r>
            <a:r>
              <a:rPr lang="en-US" altLang="vi-VN" sz="6000" b="0" dirty="0" smtClean="0">
                <a:solidFill>
                  <a:srgbClr val="003399"/>
                </a:solidFill>
                <a:effectLst/>
                <a:latin typeface="+mj-lt"/>
                <a:cs typeface="Times New Roman" panose="02020603050405020304" pitchFamily="18" charset="0"/>
              </a:rPr>
              <a:t>n h</a:t>
            </a:r>
            <a:r>
              <a:rPr lang="vi-VN" altLang="vi-VN" sz="6000" b="0" dirty="0">
                <a:solidFill>
                  <a:srgbClr val="003399"/>
                </a:solidFill>
                <a:effectLst/>
                <a:latin typeface="+mj-lt"/>
                <a:cs typeface="Times New Roman" panose="02020603050405020304" pitchFamily="18" charset="0"/>
              </a:rPr>
              <a:t>è</a:t>
            </a:r>
            <a:r>
              <a:rPr lang="en-US" altLang="vi-VN" sz="6000" b="0" dirty="0" smtClean="0">
                <a:solidFill>
                  <a:srgbClr val="003399"/>
                </a:solidFill>
                <a:effectLst/>
                <a:latin typeface="+mj-lt"/>
                <a:cs typeface="Times New Roman" panose="02020603050405020304" pitchFamily="18" charset="0"/>
              </a:rPr>
              <a:t>n </a:t>
            </a:r>
            <a:r>
              <a:rPr lang="en-US" altLang="vi-VN" sz="6000" b="0" dirty="0" err="1" smtClean="0">
                <a:solidFill>
                  <a:srgbClr val="003399"/>
                </a:solidFill>
                <a:effectLst/>
                <a:latin typeface="+mj-lt"/>
                <a:cs typeface="Times New Roman" panose="02020603050405020304" pitchFamily="18" charset="0"/>
              </a:rPr>
              <a:t>kính</a:t>
            </a:r>
            <a:r>
              <a:rPr lang="en-US" altLang="vi-VN" sz="6000" b="0" dirty="0" smtClean="0">
                <a:solidFill>
                  <a:srgbClr val="003399"/>
                </a:solidFill>
                <a:effectLst/>
                <a:latin typeface="+mj-lt"/>
                <a:cs typeface="Times New Roman" panose="02020603050405020304" pitchFamily="18" charset="0"/>
              </a:rPr>
              <a:t> </a:t>
            </a:r>
            <a:r>
              <a:rPr lang="en-US" altLang="vi-VN" sz="6000" b="0" dirty="0" err="1" smtClean="0">
                <a:solidFill>
                  <a:srgbClr val="003399"/>
                </a:solidFill>
                <a:effectLst/>
                <a:latin typeface="+mj-lt"/>
                <a:cs typeface="Times New Roman" panose="02020603050405020304" pitchFamily="18" charset="0"/>
              </a:rPr>
              <a:t>dâng</a:t>
            </a:r>
            <a:r>
              <a:rPr lang="en-US" altLang="vi-VN" sz="6000" b="0" dirty="0" smtClean="0">
                <a:solidFill>
                  <a:srgbClr val="003399"/>
                </a:solidFill>
                <a:effectLst/>
                <a:latin typeface="+mj-lt"/>
                <a:cs typeface="Times New Roman" panose="02020603050405020304" pitchFamily="18" charset="0"/>
              </a:rPr>
              <a:t> v</a:t>
            </a:r>
            <a:r>
              <a:rPr lang="vi-VN" altLang="vi-VN" sz="6000" b="0" dirty="0" smtClean="0">
                <a:solidFill>
                  <a:srgbClr val="003399"/>
                </a:solidFill>
                <a:effectLst/>
                <a:latin typeface="+mj-lt"/>
                <a:cs typeface="Times New Roman" panose="02020603050405020304" pitchFamily="18" charset="0"/>
              </a:rPr>
              <a:t>ề</a:t>
            </a:r>
            <a:r>
              <a:rPr lang="en-US" altLang="vi-VN" sz="6000" b="0" dirty="0" smtClean="0">
                <a:solidFill>
                  <a:srgbClr val="003399"/>
                </a:solidFill>
                <a:effectLst/>
                <a:latin typeface="+mj-lt"/>
                <a:cs typeface="Times New Roman" panose="02020603050405020304" pitchFamily="18" charset="0"/>
              </a:rPr>
              <a:t> </a:t>
            </a:r>
            <a:r>
              <a:rPr lang="vi-VN" altLang="vi-VN" sz="6000" b="0" dirty="0" smtClean="0">
                <a:solidFill>
                  <a:srgbClr val="003399"/>
                </a:solidFill>
                <a:effectLst/>
                <a:latin typeface="+mj-lt"/>
                <a:cs typeface="Times New Roman" panose="02020603050405020304" pitchFamily="18" charset="0"/>
              </a:rPr>
              <a:t>N</a:t>
            </a:r>
            <a:r>
              <a:rPr lang="en-US" altLang="vi-VN" sz="6000" b="0" dirty="0" smtClean="0">
                <a:solidFill>
                  <a:srgbClr val="003399"/>
                </a:solidFill>
                <a:effectLst/>
                <a:latin typeface="+mj-lt"/>
                <a:cs typeface="Times New Roman" panose="02020603050405020304" pitchFamily="18" charset="0"/>
              </a:rPr>
              <a:t>g</a:t>
            </a:r>
            <a:r>
              <a:rPr lang="vi-VN" altLang="vi-VN" sz="6000" b="0" dirty="0">
                <a:solidFill>
                  <a:srgbClr val="003399"/>
                </a:solidFill>
                <a:effectLst/>
                <a:latin typeface="+mj-lt"/>
                <a:cs typeface="Times New Roman" panose="02020603050405020304" pitchFamily="18" charset="0"/>
              </a:rPr>
              <a:t>à</a:t>
            </a:r>
            <a:r>
              <a:rPr lang="en-US" altLang="vi-VN" sz="6000" b="0" dirty="0" err="1" smtClean="0">
                <a:solidFill>
                  <a:srgbClr val="003399"/>
                </a:solidFill>
                <a:effectLst/>
                <a:latin typeface="+mj-lt"/>
                <a:cs typeface="Times New Roman" panose="02020603050405020304" pitchFamily="18" charset="0"/>
              </a:rPr>
              <a:t>i</a:t>
            </a:r>
            <a:r>
              <a:rPr lang="en-US" altLang="vi-VN" sz="60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23115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37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59543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76131" name="Rectangle 3"/>
          <p:cNvSpPr>
            <a:spLocks noGrp="1" noChangeArrowheads="1"/>
          </p:cNvSpPr>
          <p:nvPr>
            <p:ph type="body" idx="1"/>
          </p:nvPr>
        </p:nvSpPr>
        <p:spPr>
          <a:xfrm>
            <a:off x="0" y="-16296"/>
            <a:ext cx="9144000" cy="5143500"/>
          </a:xfrm>
        </p:spPr>
        <p:txBody>
          <a:bodyPr>
            <a:normAutofit/>
          </a:bodyPr>
          <a:lstStyle/>
          <a:p>
            <a:pPr marL="0" indent="0" algn="ctr">
              <a:lnSpc>
                <a:spcPct val="150000"/>
              </a:lnSpc>
              <a:buFontTx/>
              <a:buNone/>
            </a:pPr>
            <a:r>
              <a:rPr lang="en-US" altLang="en-US" sz="6000" b="0" u="sng" dirty="0">
                <a:solidFill>
                  <a:srgbClr val="003399"/>
                </a:solidFill>
                <a:effectLst/>
                <a:latin typeface="+mj-lt"/>
                <a:cs typeface="Times New Roman" panose="02020603050405020304" pitchFamily="18" charset="0"/>
              </a:rPr>
              <a:t>CA </a:t>
            </a:r>
            <a:r>
              <a:rPr lang="en-US" altLang="en-US" sz="6000" b="0" u="sng" dirty="0" smtClean="0">
                <a:solidFill>
                  <a:srgbClr val="003399"/>
                </a:solidFill>
                <a:effectLst/>
                <a:latin typeface="+mj-lt"/>
                <a:cs typeface="Times New Roman" panose="02020603050405020304" pitchFamily="18" charset="0"/>
              </a:rPr>
              <a:t>NGUYỆN HI</a:t>
            </a:r>
            <a:r>
              <a:rPr lang="vi-VN" altLang="en-US" sz="6000" b="0" u="sng" dirty="0" smtClean="0">
                <a:solidFill>
                  <a:srgbClr val="003399"/>
                </a:solidFill>
                <a:effectLst/>
                <a:latin typeface="+mj-lt"/>
                <a:cs typeface="Times New Roman" panose="02020603050405020304" pitchFamily="18" charset="0"/>
              </a:rPr>
              <a:t>Ệ</a:t>
            </a:r>
            <a:r>
              <a:rPr lang="en-US" altLang="en-US" sz="6000" b="0" u="sng" dirty="0" smtClean="0">
                <a:solidFill>
                  <a:srgbClr val="003399"/>
                </a:solidFill>
                <a:effectLst/>
                <a:latin typeface="+mj-lt"/>
                <a:cs typeface="Times New Roman" panose="02020603050405020304" pitchFamily="18" charset="0"/>
              </a:rPr>
              <a:t>P L</a:t>
            </a:r>
            <a:r>
              <a:rPr lang="vi-VN" altLang="en-US" sz="6000" b="0" u="sng" dirty="0" smtClean="0">
                <a:solidFill>
                  <a:srgbClr val="003399"/>
                </a:solidFill>
                <a:effectLst/>
                <a:latin typeface="+mj-lt"/>
                <a:cs typeface="Times New Roman" panose="02020603050405020304" pitchFamily="18" charset="0"/>
              </a:rPr>
              <a:t>Ễ</a:t>
            </a:r>
            <a:r>
              <a:rPr lang="en-US" altLang="en-US" sz="6000" b="0" u="sng" dirty="0" smtClean="0">
                <a:solidFill>
                  <a:srgbClr val="003399"/>
                </a:solidFill>
                <a:effectLst/>
                <a:latin typeface="+mj-lt"/>
                <a:cs typeface="Times New Roman" panose="02020603050405020304" pitchFamily="18" charset="0"/>
              </a:rPr>
              <a:t>:</a:t>
            </a:r>
            <a:r>
              <a:rPr lang="en-US" altLang="en-US" sz="6000" b="0" dirty="0" smtClean="0">
                <a:solidFill>
                  <a:srgbClr val="003399"/>
                </a:solidFill>
                <a:effectLst/>
                <a:latin typeface="+mj-lt"/>
                <a:cs typeface="Times New Roman" panose="02020603050405020304" pitchFamily="18" charset="0"/>
              </a:rPr>
              <a:t>     </a:t>
            </a:r>
            <a:endParaRPr lang="vi-VN" altLang="en-US" sz="6000" b="0" dirty="0" smtClean="0">
              <a:solidFill>
                <a:srgbClr val="003399"/>
              </a:solidFill>
              <a:effectLst/>
              <a:latin typeface="+mj-lt"/>
              <a:cs typeface="Times New Roman" panose="02020603050405020304" pitchFamily="18" charset="0"/>
            </a:endParaRPr>
          </a:p>
          <a:p>
            <a:pPr marL="0" indent="0" algn="ctr">
              <a:lnSpc>
                <a:spcPct val="150000"/>
              </a:lnSpc>
              <a:buNone/>
              <a:defRPr/>
            </a:pPr>
            <a:r>
              <a:rPr lang="en-US" altLang="vi-VN" sz="5400" b="0" dirty="0">
                <a:solidFill>
                  <a:srgbClr val="003399"/>
                </a:solidFill>
                <a:effectLst/>
                <a:latin typeface="+mj-lt"/>
                <a:cs typeface="Times New Roman" panose="02020603050405020304" pitchFamily="18" charset="0"/>
              </a:rPr>
              <a:t>NOI </a:t>
            </a:r>
            <a:r>
              <a:rPr lang="en-US" altLang="vi-VN" sz="5400" b="0" dirty="0" smtClean="0">
                <a:solidFill>
                  <a:srgbClr val="003399"/>
                </a:solidFill>
                <a:effectLst/>
                <a:latin typeface="+mj-lt"/>
                <a:cs typeface="Times New Roman" panose="02020603050405020304" pitchFamily="18" charset="0"/>
              </a:rPr>
              <a:t>G</a:t>
            </a:r>
            <a:r>
              <a:rPr lang="vi-VN" altLang="vi-VN" sz="5400" b="0" dirty="0" smtClean="0">
                <a:solidFill>
                  <a:srgbClr val="003399"/>
                </a:solidFill>
                <a:effectLst/>
                <a:latin typeface="+mj-lt"/>
                <a:cs typeface="Times New Roman" panose="02020603050405020304" pitchFamily="18" charset="0"/>
              </a:rPr>
              <a:t>ƯƠ</a:t>
            </a:r>
            <a:r>
              <a:rPr lang="en-US" altLang="vi-VN" sz="5400" b="0" dirty="0" smtClean="0">
                <a:solidFill>
                  <a:srgbClr val="003399"/>
                </a:solidFill>
                <a:effectLst/>
                <a:latin typeface="+mj-lt"/>
                <a:cs typeface="Times New Roman" panose="02020603050405020304" pitchFamily="18" charset="0"/>
              </a:rPr>
              <a:t>NG TH</a:t>
            </a:r>
            <a:r>
              <a:rPr lang="vi-VN" altLang="vi-VN" sz="5400" b="0" dirty="0">
                <a:solidFill>
                  <a:srgbClr val="003399"/>
                </a:solidFill>
                <a:effectLst/>
                <a:latin typeface="+mj-lt"/>
                <a:cs typeface="Times New Roman" panose="02020603050405020304" pitchFamily="18" charset="0"/>
              </a:rPr>
              <a:t>Á</a:t>
            </a:r>
            <a:r>
              <a:rPr lang="en-US" altLang="vi-VN" sz="5400" b="0" dirty="0" smtClean="0">
                <a:solidFill>
                  <a:srgbClr val="003399"/>
                </a:solidFill>
                <a:effectLst/>
                <a:latin typeface="+mj-lt"/>
                <a:cs typeface="Times New Roman" panose="02020603050405020304" pitchFamily="18" charset="0"/>
              </a:rPr>
              <a:t>NH </a:t>
            </a:r>
            <a:r>
              <a:rPr lang="en-US" altLang="vi-VN" sz="5400" b="0" dirty="0">
                <a:solidFill>
                  <a:srgbClr val="003399"/>
                </a:solidFill>
                <a:effectLst/>
                <a:latin typeface="+mj-lt"/>
                <a:cs typeface="Times New Roman" panose="02020603050405020304" pitchFamily="18" charset="0"/>
              </a:rPr>
              <a:t>GIA</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14218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6131" name="Rectangle 3"/>
          <p:cNvSpPr>
            <a:spLocks noGrp="1" noChangeArrowheads="1"/>
          </p:cNvSpPr>
          <p:nvPr>
            <p:ph type="body" idx="1"/>
          </p:nvPr>
        </p:nvSpPr>
        <p:spPr>
          <a:xfrm>
            <a:off x="0" y="361950"/>
            <a:ext cx="9144000" cy="4781549"/>
          </a:xfrm>
        </p:spPr>
        <p:txBody>
          <a:bodyPr>
            <a:noAutofit/>
          </a:bodyPr>
          <a:lstStyle/>
          <a:p>
            <a:pPr marL="0" indent="0" algn="just">
              <a:buNone/>
              <a:defRPr/>
            </a:pPr>
            <a:r>
              <a:rPr lang="en-US" altLang="vi-VN" sz="6600" b="0" u="sng" dirty="0" smtClean="0">
                <a:solidFill>
                  <a:srgbClr val="FF0000"/>
                </a:solidFill>
                <a:effectLst/>
                <a:latin typeface="+mj-lt"/>
                <a:cs typeface="Times New Roman" panose="02020603050405020304" pitchFamily="18" charset="0"/>
              </a:rPr>
              <a:t>Tk1:</a:t>
            </a:r>
            <a:r>
              <a:rPr lang="en-US" altLang="vi-VN" sz="6600" b="0" dirty="0" smtClean="0">
                <a:solidFill>
                  <a:srgbClr val="003399"/>
                </a:solidFill>
                <a:effectLst/>
                <a:latin typeface="+mj-lt"/>
                <a:cs typeface="Times New Roman" panose="02020603050405020304" pitchFamily="18" charset="0"/>
              </a:rPr>
              <a:t>  Theo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ư</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l</a:t>
            </a:r>
            <a:r>
              <a:rPr lang="en-US" altLang="vi-VN" sz="6600" b="0" dirty="0" smtClean="0">
                <a:solidFill>
                  <a:srgbClr val="003399"/>
                </a:solidFill>
                <a:effectLst/>
                <a:latin typeface="+mj-lt"/>
                <a:cs typeface="Times New Roman" panose="02020603050405020304" pitchFamily="18" charset="0"/>
              </a:rPr>
              <a:t>u</a:t>
            </a:r>
            <a:r>
              <a:rPr lang="vi-VN" altLang="vi-VN" sz="6600" b="0" dirty="0" smtClean="0">
                <a:solidFill>
                  <a:srgbClr val="003399"/>
                </a:solidFill>
                <a:effectLst/>
                <a:latin typeface="+mj-lt"/>
                <a:cs typeface="Times New Roman" panose="02020603050405020304" pitchFamily="18" charset="0"/>
              </a:rPr>
              <a:t>ậ</a:t>
            </a:r>
            <a:r>
              <a:rPr lang="en-US" altLang="vi-VN" sz="6600" b="0" dirty="0" smtClean="0">
                <a:solidFill>
                  <a:srgbClr val="003399"/>
                </a:solidFill>
                <a:effectLst/>
                <a:latin typeface="+mj-lt"/>
                <a:cs typeface="Times New Roman" panose="02020603050405020304" pitchFamily="18" charset="0"/>
              </a:rPr>
              <a:t>t M</a:t>
            </a:r>
            <a:r>
              <a:rPr lang="vi-VN" altLang="vi-VN" sz="6600" b="0" dirty="0" smtClean="0">
                <a:solidFill>
                  <a:srgbClr val="003399"/>
                </a:solidFill>
                <a:effectLst/>
                <a:latin typeface="+mj-lt"/>
                <a:cs typeface="Times New Roman" panose="02020603050405020304" pitchFamily="18" charset="0"/>
              </a:rPr>
              <a:t>ôi</a:t>
            </a:r>
            <a:r>
              <a:rPr lang="en-US" altLang="vi-VN" sz="6600" b="0" dirty="0" smtClean="0">
                <a:solidFill>
                  <a:srgbClr val="003399"/>
                </a:solidFill>
                <a:effectLst/>
                <a:latin typeface="+mj-lt"/>
                <a:cs typeface="Times New Roman" panose="02020603050405020304" pitchFamily="18" charset="0"/>
              </a:rPr>
              <a:t>-se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ha </a:t>
            </a:r>
            <a:r>
              <a:rPr lang="vi-VN" altLang="vi-VN" sz="6600" b="0" dirty="0" smtClean="0">
                <a:solidFill>
                  <a:srgbClr val="003399"/>
                </a:solidFill>
                <a:effectLst/>
                <a:latin typeface="+mj-lt"/>
                <a:cs typeface="Times New Roman" panose="02020603050405020304" pitchFamily="18" charset="0"/>
              </a:rPr>
              <a:t>mẹ</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Ch</a:t>
            </a:r>
            <a:r>
              <a:rPr lang="vi-VN" altLang="vi-VN" sz="6600" b="0" dirty="0">
                <a:solidFill>
                  <a:srgbClr val="003399"/>
                </a:solidFill>
                <a:effectLst/>
                <a:latin typeface="+mj-lt"/>
                <a:cs typeface="Times New Roman" panose="02020603050405020304" pitchFamily="18" charset="0"/>
              </a:rPr>
              <a:t>ú</a:t>
            </a:r>
            <a:r>
              <a:rPr lang="en-US" altLang="vi-VN" sz="6600" b="0" dirty="0" smtClean="0">
                <a:solidFill>
                  <a:srgbClr val="003399"/>
                </a:solidFill>
                <a:effectLst/>
                <a:latin typeface="+mj-lt"/>
                <a:cs typeface="Times New Roman" panose="02020603050405020304" pitchFamily="18" charset="0"/>
              </a:rPr>
              <a:t>a </a:t>
            </a:r>
            <a:r>
              <a:rPr lang="vi-VN" altLang="vi-VN" sz="6600" b="0" dirty="0" smtClean="0">
                <a:solidFill>
                  <a:srgbClr val="003399"/>
                </a:solidFill>
                <a:effectLst/>
                <a:latin typeface="+mj-lt"/>
                <a:cs typeface="Times New Roman" panose="02020603050405020304" pitchFamily="18" charset="0"/>
              </a:rPr>
              <a:t>đã</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d</a:t>
            </a:r>
            <a:r>
              <a:rPr lang="en-US" altLang="vi-VN" sz="6600" b="0" dirty="0" err="1" smtClean="0">
                <a:solidFill>
                  <a:srgbClr val="003399"/>
                </a:solidFill>
                <a:effectLst/>
                <a:latin typeface="+mj-lt"/>
                <a:cs typeface="Times New Roman" panose="02020603050405020304" pitchFamily="18" charset="0"/>
              </a:rPr>
              <a:t>âng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h</a:t>
            </a:r>
            <a:r>
              <a:rPr lang="en-US" altLang="vi-VN" sz="6600" b="0" dirty="0" err="1" smtClean="0">
                <a:solidFill>
                  <a:srgbClr val="003399"/>
                </a:solidFill>
                <a:effectLst/>
                <a:latin typeface="+mj-lt"/>
                <a:cs typeface="Times New Roman" panose="02020603050405020304" pitchFamily="18" charset="0"/>
              </a:rPr>
              <a:t>i</a:t>
            </a:r>
            <a:r>
              <a:rPr lang="vi-VN" altLang="vi-VN" sz="6600" b="0" dirty="0" smtClean="0">
                <a:solidFill>
                  <a:srgbClr val="003399"/>
                </a:solidFill>
                <a:effectLst/>
                <a:latin typeface="+mj-lt"/>
                <a:cs typeface="Times New Roman" panose="02020603050405020304" pitchFamily="18" charset="0"/>
              </a:rPr>
              <a:t>ế</a:t>
            </a:r>
            <a:r>
              <a:rPr lang="en-US" altLang="vi-VN" sz="6600" b="0" dirty="0" smtClean="0">
                <a:solidFill>
                  <a:srgbClr val="003399"/>
                </a:solidFill>
                <a:effectLst/>
                <a:latin typeface="+mj-lt"/>
                <a:cs typeface="Times New Roman" panose="02020603050405020304" pitchFamily="18" charset="0"/>
              </a:rPr>
              <a:t>n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on </a:t>
            </a:r>
            <a:r>
              <a:rPr lang="vi-VN" altLang="vi-VN" sz="6600" b="0" dirty="0" smtClean="0">
                <a:solidFill>
                  <a:srgbClr val="003399"/>
                </a:solidFill>
                <a:effectLst/>
                <a:latin typeface="+mj-lt"/>
                <a:cs typeface="Times New Roman" panose="02020603050405020304" pitchFamily="18" charset="0"/>
              </a:rPr>
              <a:t>m</a:t>
            </a:r>
            <a:r>
              <a:rPr lang="en-US" altLang="vi-VN" sz="6600" b="0" dirty="0" err="1" smtClean="0">
                <a:solidFill>
                  <a:srgbClr val="003399"/>
                </a:solidFill>
                <a:effectLst/>
                <a:latin typeface="+mj-lt"/>
                <a:cs typeface="Times New Roman" panose="02020603050405020304" pitchFamily="18" charset="0"/>
              </a:rPr>
              <a:t>ình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v</a:t>
            </a:r>
            <a:r>
              <a:rPr lang="en-US" altLang="vi-VN" sz="6600" b="0" dirty="0" smtClean="0">
                <a:solidFill>
                  <a:srgbClr val="003399"/>
                </a:solidFill>
                <a:effectLst/>
                <a:latin typeface="+mj-lt"/>
                <a:cs typeface="Times New Roman" panose="02020603050405020304" pitchFamily="18" charset="0"/>
              </a:rPr>
              <a:t>ì </a:t>
            </a:r>
            <a:r>
              <a:rPr lang="vi-VN" altLang="vi-VN" sz="6600" b="0" dirty="0" smtClean="0">
                <a:solidFill>
                  <a:srgbClr val="003399"/>
                </a:solidFill>
                <a:effectLst/>
                <a:latin typeface="+mj-lt"/>
                <a:cs typeface="Times New Roman" panose="02020603050405020304" pitchFamily="18" charset="0"/>
              </a:rPr>
              <a:t>lề</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l</a:t>
            </a:r>
            <a:r>
              <a:rPr lang="en-US" altLang="vi-VN" sz="6600" b="0" dirty="0" smtClean="0">
                <a:solidFill>
                  <a:srgbClr val="003399"/>
                </a:solidFill>
                <a:effectLst/>
                <a:latin typeface="+mj-lt"/>
                <a:cs typeface="Times New Roman" panose="02020603050405020304" pitchFamily="18" charset="0"/>
              </a:rPr>
              <a:t>u</a:t>
            </a:r>
            <a:r>
              <a:rPr lang="vi-VN" altLang="vi-VN" sz="6600" b="0" dirty="0" smtClean="0">
                <a:solidFill>
                  <a:srgbClr val="003399"/>
                </a:solidFill>
                <a:effectLst/>
                <a:latin typeface="+mj-lt"/>
                <a:cs typeface="Times New Roman" panose="02020603050405020304" pitchFamily="18" charset="0"/>
              </a:rPr>
              <a:t>ậ</a:t>
            </a:r>
            <a:r>
              <a:rPr lang="en-US" altLang="vi-VN" sz="6600" b="0" dirty="0" smtClean="0">
                <a:solidFill>
                  <a:srgbClr val="003399"/>
                </a:solidFill>
                <a:effectLst/>
                <a:latin typeface="+mj-lt"/>
                <a:cs typeface="Times New Roman" panose="02020603050405020304" pitchFamily="18" charset="0"/>
              </a:rPr>
              <a:t>t </a:t>
            </a:r>
            <a:r>
              <a:rPr lang="en-US" altLang="vi-VN" sz="6600" b="0" dirty="0" err="1" smtClean="0">
                <a:solidFill>
                  <a:srgbClr val="003399"/>
                </a:solidFill>
                <a:effectLst/>
                <a:latin typeface="+mj-lt"/>
                <a:cs typeface="Times New Roman" panose="02020603050405020304" pitchFamily="18" charset="0"/>
              </a:rPr>
              <a:t>Ch</a:t>
            </a:r>
            <a:r>
              <a:rPr lang="vi-VN" altLang="vi-VN" sz="6600" b="0" dirty="0">
                <a:solidFill>
                  <a:srgbClr val="003399"/>
                </a:solidFill>
                <a:effectLst/>
                <a:latin typeface="+mj-lt"/>
                <a:cs typeface="Times New Roman" panose="02020603050405020304" pitchFamily="18" charset="0"/>
              </a:rPr>
              <a:t>ú</a:t>
            </a:r>
            <a:r>
              <a:rPr lang="en-US" altLang="vi-VN" sz="6600" b="0" dirty="0" smtClean="0">
                <a:solidFill>
                  <a:srgbClr val="003399"/>
                </a:solidFill>
                <a:effectLst/>
                <a:latin typeface="+mj-lt"/>
                <a:cs typeface="Times New Roman" panose="02020603050405020304" pitchFamily="18" charset="0"/>
              </a:rPr>
              <a:t>a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é</a:t>
            </a:r>
            <a:r>
              <a:rPr lang="en-US" altLang="vi-VN" sz="6600" b="0" dirty="0" smtClean="0">
                <a:solidFill>
                  <a:srgbClr val="003399"/>
                </a:solidFill>
                <a:effectLst/>
                <a:latin typeface="+mj-lt"/>
                <a:cs typeface="Times New Roman" panose="02020603050405020304" pitchFamily="18" charset="0"/>
              </a:rPr>
              <a:t>p </a:t>
            </a:r>
            <a:r>
              <a:rPr lang="vi-VN" altLang="vi-VN" sz="6600" b="0" dirty="0" smtClean="0">
                <a:solidFill>
                  <a:srgbClr val="003399"/>
                </a:solidFill>
                <a:effectLst/>
                <a:latin typeface="+mj-lt"/>
                <a:cs typeface="Times New Roman" panose="02020603050405020304" pitchFamily="18" charset="0"/>
              </a:rPr>
              <a:t>rằ</a:t>
            </a:r>
            <a:r>
              <a:rPr lang="en-US" altLang="vi-VN" sz="6600" b="0" dirty="0" smtClean="0">
                <a:solidFill>
                  <a:srgbClr val="003399"/>
                </a:solidFill>
                <a:effectLst/>
                <a:latin typeface="+mj-lt"/>
                <a:cs typeface="Times New Roman" panose="02020603050405020304" pitchFamily="18" charset="0"/>
              </a:rPr>
              <a:t>ng:</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82231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61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en-US" altLang="vi-VN" sz="6600" b="0" dirty="0" smtClean="0">
                <a:solidFill>
                  <a:srgbClr val="003399"/>
                </a:solidFill>
                <a:effectLst/>
                <a:latin typeface="+mj-lt"/>
                <a:cs typeface="Times New Roman" panose="02020603050405020304" pitchFamily="18" charset="0"/>
              </a:rPr>
              <a:t>“</a:t>
            </a:r>
            <a:r>
              <a:rPr lang="en-US" altLang="vi-VN" sz="6600" b="0" dirty="0" err="1" smtClean="0">
                <a:solidFill>
                  <a:srgbClr val="003399"/>
                </a:solidFill>
                <a:effectLst/>
                <a:latin typeface="+mj-lt"/>
                <a:cs typeface="Times New Roman" panose="02020603050405020304" pitchFamily="18" charset="0"/>
              </a:rPr>
              <a:t>Gi</a:t>
            </a:r>
            <a:r>
              <a:rPr lang="vi-VN" altLang="vi-VN" sz="6600" b="0" dirty="0">
                <a:solidFill>
                  <a:srgbClr val="003399"/>
                </a:solidFill>
                <a:effectLst/>
                <a:latin typeface="+mj-lt"/>
                <a:cs typeface="Times New Roman" panose="02020603050405020304" pitchFamily="18" charset="0"/>
              </a:rPr>
              <a:t>ê</a:t>
            </a:r>
            <a:r>
              <a:rPr lang="en-US" altLang="vi-VN" sz="6600" b="0" dirty="0" smtClean="0">
                <a:solidFill>
                  <a:srgbClr val="003399"/>
                </a:solidFill>
                <a:effectLst/>
                <a:latin typeface="+mj-lt"/>
                <a:cs typeface="Times New Roman" panose="02020603050405020304" pitchFamily="18" charset="0"/>
              </a:rPr>
              <a:t>-</a:t>
            </a:r>
            <a:r>
              <a:rPr lang="en-US" altLang="vi-VN" sz="6600" b="0" dirty="0" err="1" smtClean="0">
                <a:solidFill>
                  <a:srgbClr val="003399"/>
                </a:solidFill>
                <a:effectLst/>
                <a:latin typeface="+mj-lt"/>
                <a:cs typeface="Times New Roman" panose="02020603050405020304" pitchFamily="18" charset="0"/>
              </a:rPr>
              <a:t>su</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đầ</a:t>
            </a:r>
            <a:r>
              <a:rPr lang="en-US" altLang="vi-VN" sz="6600" b="0" dirty="0" smtClean="0">
                <a:solidFill>
                  <a:srgbClr val="003399"/>
                </a:solidFill>
                <a:effectLst/>
                <a:latin typeface="+mj-lt"/>
                <a:cs typeface="Times New Roman" panose="02020603050405020304" pitchFamily="18" charset="0"/>
              </a:rPr>
              <a:t>y </a:t>
            </a:r>
            <a:r>
              <a:rPr lang="vi-VN" altLang="vi-VN" sz="6600" b="0" dirty="0" smtClean="0">
                <a:solidFill>
                  <a:srgbClr val="003399"/>
                </a:solidFill>
                <a:effectLst/>
                <a:latin typeface="+mj-lt"/>
                <a:cs typeface="Times New Roman" panose="02020603050405020304" pitchFamily="18" charset="0"/>
              </a:rPr>
              <a:t>k</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ô</a:t>
            </a:r>
            <a:r>
              <a:rPr lang="en-US" altLang="vi-VN" sz="6600" b="0" dirty="0" smtClean="0">
                <a:solidFill>
                  <a:srgbClr val="003399"/>
                </a:solidFill>
                <a:effectLst/>
                <a:latin typeface="+mj-lt"/>
                <a:cs typeface="Times New Roman" panose="02020603050405020304" pitchFamily="18" charset="0"/>
              </a:rPr>
              <a:t>n </a:t>
            </a:r>
            <a:r>
              <a:rPr lang="vi-VN" altLang="vi-VN" sz="6600" b="0" dirty="0" smtClean="0">
                <a:solidFill>
                  <a:srgbClr val="003399"/>
                </a:solidFill>
                <a:effectLst/>
                <a:latin typeface="+mj-lt"/>
                <a:cs typeface="Times New Roman" panose="02020603050405020304" pitchFamily="18" charset="0"/>
              </a:rPr>
              <a:t>n</a:t>
            </a:r>
            <a:r>
              <a:rPr lang="en-US" altLang="vi-VN" sz="6600" b="0" dirty="0" err="1" smtClean="0">
                <a:solidFill>
                  <a:srgbClr val="003399"/>
                </a:solidFill>
                <a:effectLst/>
                <a:latin typeface="+mj-lt"/>
                <a:cs typeface="Times New Roman" panose="02020603050405020304" pitchFamily="18" charset="0"/>
              </a:rPr>
              <a:t>goan</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ê</a:t>
            </a:r>
            <a:r>
              <a:rPr lang="en-US" altLang="vi-VN" sz="6600" b="0" dirty="0" smtClean="0">
                <a:solidFill>
                  <a:srgbClr val="003399"/>
                </a:solidFill>
                <a:effectLst/>
                <a:latin typeface="+mj-lt"/>
                <a:cs typeface="Times New Roman" panose="02020603050405020304" pitchFamily="18" charset="0"/>
              </a:rPr>
              <a:t>m </a:t>
            </a:r>
            <a:r>
              <a:rPr lang="vi-VN" altLang="vi-VN" sz="6600" b="0" dirty="0" smtClean="0">
                <a:solidFill>
                  <a:srgbClr val="003399"/>
                </a:solidFill>
                <a:effectLst/>
                <a:latin typeface="+mj-lt"/>
                <a:cs typeface="Times New Roman" panose="02020603050405020304" pitchFamily="18" charset="0"/>
              </a:rPr>
              <a:t>mạ</a:t>
            </a:r>
            <a:r>
              <a:rPr lang="en-US" altLang="vi-VN" sz="6600" b="0" dirty="0" err="1" smtClean="0">
                <a:solidFill>
                  <a:srgbClr val="003399"/>
                </a:solidFill>
                <a:effectLst/>
                <a:latin typeface="+mj-lt"/>
                <a:cs typeface="Times New Roman" panose="02020603050405020304" pitchFamily="18" charset="0"/>
              </a:rPr>
              <a:t>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mẽ</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Ch</a:t>
            </a:r>
            <a:r>
              <a:rPr lang="vi-VN" altLang="vi-VN" sz="6600" b="0" dirty="0">
                <a:solidFill>
                  <a:srgbClr val="003399"/>
                </a:solidFill>
                <a:effectLst/>
                <a:latin typeface="+mj-lt"/>
                <a:cs typeface="Times New Roman" panose="02020603050405020304" pitchFamily="18" charset="0"/>
              </a:rPr>
              <a:t>ú</a:t>
            </a:r>
            <a:r>
              <a:rPr lang="en-US" altLang="vi-VN" sz="6600" b="0" dirty="0" smtClean="0">
                <a:solidFill>
                  <a:srgbClr val="003399"/>
                </a:solidFill>
                <a:effectLst/>
                <a:latin typeface="+mj-lt"/>
                <a:cs typeface="Times New Roman" panose="02020603050405020304" pitchFamily="18" charset="0"/>
              </a:rPr>
              <a:t>a </a:t>
            </a:r>
            <a:r>
              <a:rPr lang="vi-VN" altLang="vi-VN" sz="6600" b="0" dirty="0" smtClean="0">
                <a:solidFill>
                  <a:srgbClr val="003399"/>
                </a:solidFill>
                <a:effectLst/>
                <a:latin typeface="+mj-lt"/>
                <a:cs typeface="Times New Roman" panose="02020603050405020304" pitchFamily="18" charset="0"/>
              </a:rPr>
              <a:t>l</a:t>
            </a:r>
            <a:r>
              <a:rPr lang="en-US" altLang="vi-VN" sz="6600" b="0" dirty="0" smtClean="0">
                <a:solidFill>
                  <a:srgbClr val="003399"/>
                </a:solidFill>
                <a:effectLst/>
                <a:latin typeface="+mj-lt"/>
                <a:cs typeface="Times New Roman" panose="02020603050405020304" pitchFamily="18" charset="0"/>
              </a:rPr>
              <a:t>u</a:t>
            </a:r>
            <a:r>
              <a:rPr lang="vi-VN" altLang="vi-VN" sz="6600" b="0" dirty="0">
                <a:solidFill>
                  <a:srgbClr val="003399"/>
                </a:solidFill>
                <a:effectLst/>
                <a:latin typeface="+mj-lt"/>
                <a:cs typeface="Times New Roman" panose="02020603050405020304" pitchFamily="18" charset="0"/>
              </a:rPr>
              <a:t>ô</a:t>
            </a:r>
            <a:r>
              <a:rPr lang="en-US" altLang="vi-VN" sz="6600" b="0" dirty="0" smtClean="0">
                <a:solidFill>
                  <a:srgbClr val="003399"/>
                </a:solidFill>
                <a:effectLst/>
                <a:latin typeface="+mj-lt"/>
                <a:cs typeface="Times New Roman" panose="02020603050405020304" pitchFamily="18" charset="0"/>
              </a:rPr>
              <a:t>n</a:t>
            </a:r>
            <a:r>
              <a:rPr lang="vi-VN" altLang="vi-VN" sz="6600" b="0" dirty="0" smtClean="0">
                <a:solidFill>
                  <a:srgbClr val="003399"/>
                </a:solidFill>
                <a:effectLst/>
                <a:latin typeface="+mj-lt"/>
                <a:cs typeface="Times New Roman" panose="02020603050405020304" pitchFamily="18" charset="0"/>
              </a:rPr>
              <a:t> ở</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cù</a:t>
            </a:r>
            <a:r>
              <a:rPr lang="en-US" altLang="vi-VN" sz="6600" b="0" dirty="0" smtClean="0">
                <a:solidFill>
                  <a:srgbClr val="003399"/>
                </a:solidFill>
                <a:effectLst/>
                <a:latin typeface="+mj-lt"/>
                <a:cs typeface="Times New Roman" panose="02020603050405020304" pitchFamily="18" charset="0"/>
              </a:rPr>
              <a:t>ng </a:t>
            </a:r>
            <a:r>
              <a:rPr lang="en-US" altLang="vi-VN" sz="6600" b="0" dirty="0" err="1" smtClean="0">
                <a:solidFill>
                  <a:srgbClr val="003399"/>
                </a:solidFill>
                <a:effectLst/>
                <a:latin typeface="+mj-lt"/>
                <a:cs typeface="Times New Roman" panose="02020603050405020304" pitchFamily="18" charset="0"/>
              </a:rPr>
              <a:t>Ng</a:t>
            </a:r>
            <a:r>
              <a:rPr lang="vi-VN" altLang="vi-VN" sz="6600" b="0" dirty="0" smtClean="0">
                <a:solidFill>
                  <a:srgbClr val="003399"/>
                </a:solidFill>
                <a:effectLst/>
                <a:latin typeface="+mj-lt"/>
                <a:cs typeface="Times New Roman" panose="02020603050405020304" pitchFamily="18" charset="0"/>
              </a:rPr>
              <a:t>ườ</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r</a:t>
            </a:r>
            <a:r>
              <a:rPr lang="vi-VN" altLang="vi-VN" sz="6600" b="0" dirty="0">
                <a:solidFill>
                  <a:srgbClr val="003399"/>
                </a:solidFill>
                <a:effectLst/>
                <a:latin typeface="+mj-lt"/>
                <a:cs typeface="Times New Roman" panose="02020603050405020304" pitchFamily="18" charset="0"/>
              </a:rPr>
              <a:t>à</a:t>
            </a:r>
            <a:r>
              <a:rPr lang="en-US" altLang="vi-VN" sz="6600" b="0" dirty="0" smtClean="0">
                <a:solidFill>
                  <a:srgbClr val="003399"/>
                </a:solidFill>
                <a:effectLst/>
                <a:latin typeface="+mj-lt"/>
                <a:cs typeface="Times New Roman" panose="02020603050405020304" pitchFamily="18" charset="0"/>
              </a:rPr>
              <a:t>n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a:t>
            </a:r>
            <a:r>
              <a:rPr lang="vi-VN" altLang="vi-VN" sz="6600" b="0" dirty="0" smtClean="0">
                <a:solidFill>
                  <a:srgbClr val="003399"/>
                </a:solidFill>
                <a:effectLst/>
                <a:latin typeface="+mj-lt"/>
                <a:cs typeface="Times New Roman" panose="02020603050405020304" pitchFamily="18" charset="0"/>
              </a:rPr>
              <a:t>ậ</a:t>
            </a:r>
            <a:r>
              <a:rPr lang="en-US" altLang="vi-VN" sz="6600" b="0" dirty="0" smtClean="0">
                <a:solidFill>
                  <a:srgbClr val="003399"/>
                </a:solidFill>
                <a:effectLst/>
                <a:latin typeface="+mj-lt"/>
                <a:cs typeface="Times New Roman" panose="02020603050405020304" pitchFamily="18" charset="0"/>
              </a:rPr>
              <a:t>p </a:t>
            </a:r>
            <a:r>
              <a:rPr lang="en-US" altLang="vi-VN" sz="6600" b="0" dirty="0" err="1" smtClean="0">
                <a:solidFill>
                  <a:srgbClr val="003399"/>
                </a:solidFill>
                <a:effectLst/>
                <a:latin typeface="+mj-lt"/>
                <a:cs typeface="Times New Roman" panose="02020603050405020304" pitchFamily="18" charset="0"/>
              </a:rPr>
              <a:t>Th</a:t>
            </a:r>
            <a:r>
              <a:rPr lang="vi-VN" altLang="vi-VN" sz="6600" b="0" dirty="0" smtClean="0">
                <a:solidFill>
                  <a:srgbClr val="003399"/>
                </a:solidFill>
                <a:effectLst/>
                <a:latin typeface="+mj-lt"/>
                <a:cs typeface="Times New Roman" panose="02020603050405020304" pitchFamily="18" charset="0"/>
              </a:rPr>
              <a:t>ầ</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Khí</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err="1" smtClean="0">
                <a:solidFill>
                  <a:srgbClr val="003399"/>
                </a:solidFill>
                <a:effectLst/>
                <a:latin typeface="+mj-lt"/>
                <a:cs typeface="Times New Roman" panose="02020603050405020304" pitchFamily="18" charset="0"/>
              </a:rPr>
              <a:t>rong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lò</a:t>
            </a:r>
            <a:r>
              <a:rPr lang="en-US" altLang="vi-VN" sz="6600" b="0" dirty="0" smtClean="0">
                <a:solidFill>
                  <a:srgbClr val="003399"/>
                </a:solidFill>
                <a:effectLst/>
                <a:latin typeface="+mj-lt"/>
                <a:cs typeface="Times New Roman" panose="02020603050405020304" pitchFamily="18" charset="0"/>
              </a:rPr>
              <a:t>ng”</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6950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ương</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T</a:t>
            </a:r>
            <a:r>
              <a:rPr lang="en-US" sz="6600" b="0" dirty="0" err="1" smtClean="0">
                <a:solidFill>
                  <a:srgbClr val="003399"/>
                </a:solidFill>
                <a:effectLst/>
                <a:latin typeface="+mj-lt"/>
                <a:cs typeface="Times New Roman" pitchFamily="18" charset="0"/>
              </a:rPr>
              <a:t>hánh</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dù</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khó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vẫn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luôn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vượt</a:t>
            </a:r>
            <a:r>
              <a:rPr lang="en-US" sz="6600" b="0" dirty="0" smtClean="0">
                <a:solidFill>
                  <a:srgbClr val="003399"/>
                </a:solidFill>
                <a:effectLst/>
                <a:latin typeface="+mj-lt"/>
                <a:cs typeface="Times New Roman" pitchFamily="18" charset="0"/>
              </a:rPr>
              <a:t>  qua. </a:t>
            </a:r>
            <a:r>
              <a:rPr lang="en-US" sz="6600" b="0" dirty="0" err="1" smtClean="0">
                <a:solidFill>
                  <a:srgbClr val="003399"/>
                </a:solidFill>
                <a:effectLst/>
                <a:latin typeface="+mj-lt"/>
                <a:cs typeface="Times New Roman" pitchFamily="18" charset="0"/>
              </a:rPr>
              <a:t>Yêu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thương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nhau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hiệp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nhất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đình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thủy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chung</a:t>
            </a:r>
            <a:r>
              <a:rPr lang="en-US" sz="66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97327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vi-VN" altLang="vi-VN" sz="6600" b="0" u="sng" dirty="0">
                <a:solidFill>
                  <a:srgbClr val="FF0000"/>
                </a:solidFill>
                <a:effectLst/>
                <a:latin typeface="+mj-lt"/>
                <a:cs typeface="Times New Roman" panose="02020603050405020304" pitchFamily="18" charset="0"/>
              </a:rPr>
              <a:t>Đ</a:t>
            </a:r>
            <a:r>
              <a:rPr lang="en-US" altLang="vi-VN" sz="6600" b="0" u="sng" dirty="0" smtClean="0">
                <a:solidFill>
                  <a:srgbClr val="FF0000"/>
                </a:solidFill>
                <a:effectLst/>
                <a:latin typeface="+mj-lt"/>
                <a:cs typeface="Times New Roman" panose="02020603050405020304" pitchFamily="18" charset="0"/>
              </a:rPr>
              <a:t>k:</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guy</a:t>
            </a:r>
            <a:r>
              <a:rPr lang="vi-VN" altLang="vi-VN" sz="6600" b="0" dirty="0" smtClean="0">
                <a:solidFill>
                  <a:srgbClr val="003399"/>
                </a:solidFill>
                <a:effectLst/>
                <a:latin typeface="+mj-lt"/>
                <a:cs typeface="Times New Roman" panose="02020603050405020304" pitchFamily="18" charset="0"/>
              </a:rPr>
              <a:t>ệ</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xin</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á</a:t>
            </a:r>
            <a:r>
              <a:rPr lang="en-US" altLang="vi-VN" sz="6600" b="0" dirty="0" err="1" smtClean="0">
                <a:solidFill>
                  <a:srgbClr val="003399"/>
                </a:solidFill>
                <a:effectLst/>
                <a:latin typeface="+mj-lt"/>
                <a:cs typeface="Times New Roman" panose="02020603050405020304" pitchFamily="18" charset="0"/>
              </a:rPr>
              <a:t>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G</a:t>
            </a:r>
            <a:r>
              <a:rPr lang="en-US" altLang="vi-VN" sz="6600" b="0" dirty="0" err="1" smtClean="0">
                <a:solidFill>
                  <a:srgbClr val="003399"/>
                </a:solidFill>
                <a:effectLst/>
                <a:latin typeface="+mj-lt"/>
                <a:cs typeface="Times New Roman" panose="02020603050405020304" pitchFamily="18" charset="0"/>
              </a:rPr>
              <a:t>ia</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lu</a:t>
            </a:r>
            <a:r>
              <a:rPr lang="vi-VN" altLang="vi-VN" sz="6600" b="0" dirty="0">
                <a:solidFill>
                  <a:srgbClr val="003399"/>
                </a:solidFill>
                <a:effectLst/>
                <a:latin typeface="+mj-lt"/>
                <a:cs typeface="Times New Roman" panose="02020603050405020304" pitchFamily="18" charset="0"/>
              </a:rPr>
              <a:t>ô</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bao</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che</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nâng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đỡ</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gia</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ình</a:t>
            </a:r>
            <a:r>
              <a:rPr lang="vi-VN" altLang="vi-VN" sz="6600" b="0" dirty="0" smtClean="0">
                <a:solidFill>
                  <a:srgbClr val="003399"/>
                </a:solidFill>
                <a:effectLst/>
                <a:latin typeface="+mj-lt"/>
                <a:cs typeface="Times New Roman" panose="02020603050405020304" pitchFamily="18" charset="0"/>
              </a:rPr>
              <a:t> </a:t>
            </a:r>
            <a:r>
              <a:rPr lang="en-US" altLang="vi-VN" sz="6600" b="0" dirty="0" smtClean="0">
                <a:solidFill>
                  <a:srgbClr val="003399"/>
                </a:solidFill>
                <a:effectLst/>
                <a:latin typeface="+mj-lt"/>
                <a:cs typeface="Times New Roman" panose="02020603050405020304" pitchFamily="18" charset="0"/>
              </a:rPr>
              <a:t>v</a:t>
            </a:r>
            <a:r>
              <a:rPr lang="vi-VN" altLang="vi-VN" sz="6600" b="0" dirty="0" smtClean="0">
                <a:solidFill>
                  <a:srgbClr val="003399"/>
                </a:solidFill>
                <a:effectLst/>
                <a:latin typeface="+mj-lt"/>
                <a:cs typeface="Times New Roman" panose="02020603050405020304" pitchFamily="18" charset="0"/>
              </a:rPr>
              <a:t>ượ</a:t>
            </a:r>
            <a:r>
              <a:rPr lang="en-US" altLang="vi-VN" sz="6600" b="0" dirty="0" smtClean="0">
                <a:solidFill>
                  <a:srgbClr val="003399"/>
                </a:solidFill>
                <a:effectLst/>
                <a:latin typeface="+mj-lt"/>
                <a:cs typeface="Times New Roman" panose="02020603050405020304" pitchFamily="18" charset="0"/>
              </a:rPr>
              <a:t>t hi</a:t>
            </a:r>
            <a:r>
              <a:rPr lang="vi-VN" altLang="vi-VN" sz="6600" b="0" dirty="0" smtClean="0">
                <a:solidFill>
                  <a:srgbClr val="003399"/>
                </a:solidFill>
                <a:effectLst/>
                <a:latin typeface="+mj-lt"/>
                <a:cs typeface="Times New Roman" panose="02020603050405020304" pitchFamily="18" charset="0"/>
              </a:rPr>
              <a:t>ể</a:t>
            </a:r>
            <a:r>
              <a:rPr lang="en-US" altLang="vi-VN" sz="6600" b="0" dirty="0" smtClean="0">
                <a:solidFill>
                  <a:srgbClr val="003399"/>
                </a:solidFill>
                <a:effectLst/>
                <a:latin typeface="+mj-lt"/>
                <a:cs typeface="Times New Roman" panose="02020603050405020304" pitchFamily="18" charset="0"/>
              </a:rPr>
              <a:t>m </a:t>
            </a:r>
            <a:r>
              <a:rPr lang="en-US" altLang="vi-VN" sz="6600" b="0" dirty="0" err="1" smtClean="0">
                <a:solidFill>
                  <a:srgbClr val="003399"/>
                </a:solidFill>
                <a:effectLst/>
                <a:latin typeface="+mj-lt"/>
                <a:cs typeface="Times New Roman" panose="02020603050405020304" pitchFamily="18" charset="0"/>
              </a:rPr>
              <a:t>nguy</a:t>
            </a:r>
            <a:r>
              <a:rPr lang="en-US" altLang="vi-VN" sz="6600" b="0" dirty="0" smtClean="0">
                <a:solidFill>
                  <a:srgbClr val="003399"/>
                </a:solidFill>
                <a:effectLst/>
                <a:latin typeface="+mj-lt"/>
                <a:cs typeface="Times New Roman" panose="02020603050405020304" pitchFamily="18" charset="0"/>
              </a:rPr>
              <a:t> c</a:t>
            </a:r>
            <a:r>
              <a:rPr lang="vi-VN" altLang="vi-VN" sz="6600" b="0" dirty="0">
                <a:solidFill>
                  <a:srgbClr val="003399"/>
                </a:solidFill>
                <a:effectLst/>
                <a:latin typeface="+mj-lt"/>
                <a:cs typeface="Times New Roman" panose="02020603050405020304" pitchFamily="18" charset="0"/>
              </a:rPr>
              <a:t>ò</a:t>
            </a:r>
            <a:r>
              <a:rPr lang="en-US" altLang="vi-VN" sz="6600" b="0" dirty="0" smtClean="0">
                <a:solidFill>
                  <a:srgbClr val="003399"/>
                </a:solidFill>
                <a:effectLst/>
                <a:latin typeface="+mj-lt"/>
                <a:cs typeface="Times New Roman" panose="02020603050405020304" pitchFamily="18" charset="0"/>
              </a:rPr>
              <a:t>n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ang</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vây</a:t>
            </a:r>
            <a:r>
              <a:rPr lang="en-US" altLang="vi-VN" sz="6600" b="0" dirty="0" smtClean="0">
                <a:solidFill>
                  <a:srgbClr val="003399"/>
                </a:solidFill>
                <a:effectLst/>
                <a:latin typeface="+mj-lt"/>
                <a:cs typeface="Times New Roman" panose="02020603050405020304" pitchFamily="18" charset="0"/>
              </a:rPr>
              <a:t> t</a:t>
            </a:r>
            <a:r>
              <a:rPr lang="vi-VN" altLang="vi-VN" sz="6600" b="0" dirty="0" smtClean="0">
                <a:solidFill>
                  <a:srgbClr val="003399"/>
                </a:solidFill>
                <a:effectLst/>
                <a:latin typeface="+mj-lt"/>
                <a:cs typeface="Times New Roman" panose="02020603050405020304" pitchFamily="18" charset="0"/>
              </a:rPr>
              <a:t>ứ</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phía</a:t>
            </a:r>
            <a:r>
              <a:rPr lang="en-US" altLang="vi-VN" sz="66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47467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201731" name="Rectangle 3"/>
          <p:cNvSpPr>
            <a:spLocks noGrp="1" noChangeArrowheads="1"/>
          </p:cNvSpPr>
          <p:nvPr>
            <p:ph type="body" idx="1"/>
          </p:nvPr>
        </p:nvSpPr>
        <p:spPr>
          <a:xfrm>
            <a:off x="0" y="742950"/>
            <a:ext cx="9144000" cy="4400549"/>
          </a:xfrm>
        </p:spPr>
        <p:txBody>
          <a:bodyPr>
            <a:noAutofit/>
          </a:bodyPr>
          <a:lstStyle/>
          <a:p>
            <a:pPr marL="0" indent="0" algn="just">
              <a:buNone/>
              <a:defRPr/>
            </a:pPr>
            <a:r>
              <a:rPr lang="en-US" altLang="vi-VN" sz="7200" b="0" dirty="0" smtClean="0">
                <a:solidFill>
                  <a:srgbClr val="003399"/>
                </a:solidFill>
                <a:effectLst/>
                <a:latin typeface="+mj-lt"/>
                <a:cs typeface="Times New Roman" panose="02020603050405020304" pitchFamily="18" charset="0"/>
              </a:rPr>
              <a:t>H</a:t>
            </a:r>
            <a:r>
              <a:rPr lang="vi-VN" altLang="vi-VN" sz="7200" b="0" dirty="0" smtClean="0">
                <a:solidFill>
                  <a:srgbClr val="003399"/>
                </a:solidFill>
                <a:effectLst/>
                <a:latin typeface="+mj-lt"/>
                <a:cs typeface="Times New Roman" panose="02020603050405020304" pitchFamily="18" charset="0"/>
              </a:rPr>
              <a:t>ằ</a:t>
            </a:r>
            <a:r>
              <a:rPr lang="en-US" altLang="vi-VN" sz="7200" b="0" dirty="0" smtClean="0">
                <a:solidFill>
                  <a:srgbClr val="003399"/>
                </a:solidFill>
                <a:effectLst/>
                <a:latin typeface="+mj-lt"/>
                <a:cs typeface="Times New Roman" panose="02020603050405020304" pitchFamily="18" charset="0"/>
              </a:rPr>
              <a:t>ng </a:t>
            </a:r>
            <a:r>
              <a:rPr lang="en-US" altLang="vi-VN" sz="7200" b="0" dirty="0" err="1" smtClean="0">
                <a:solidFill>
                  <a:srgbClr val="003399"/>
                </a:solidFill>
                <a:effectLst/>
                <a:latin typeface="+mj-lt"/>
                <a:cs typeface="Times New Roman" panose="02020603050405020304" pitchFamily="18" charset="0"/>
              </a:rPr>
              <a:t>nhìn</a:t>
            </a:r>
            <a:r>
              <a:rPr lang="en-US" altLang="vi-VN" sz="7200" b="0" dirty="0" smtClean="0">
                <a:solidFill>
                  <a:srgbClr val="003399"/>
                </a:solidFill>
                <a:effectLst/>
                <a:latin typeface="+mj-lt"/>
                <a:cs typeface="Times New Roman" panose="02020603050405020304" pitchFamily="18" charset="0"/>
              </a:rPr>
              <a:t> l</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n g</a:t>
            </a:r>
            <a:r>
              <a:rPr lang="vi-VN" altLang="vi-VN" sz="7200" b="0" dirty="0" smtClean="0">
                <a:solidFill>
                  <a:srgbClr val="003399"/>
                </a:solidFill>
                <a:effectLst/>
                <a:latin typeface="+mj-lt"/>
                <a:cs typeface="Times New Roman" panose="02020603050405020304" pitchFamily="18" charset="0"/>
              </a:rPr>
              <a:t>ươ</a:t>
            </a:r>
            <a:r>
              <a:rPr lang="en-US" altLang="vi-VN" sz="7200" b="0" dirty="0" smtClean="0">
                <a:solidFill>
                  <a:srgbClr val="003399"/>
                </a:solidFill>
                <a:effectLst/>
                <a:latin typeface="+mj-lt"/>
                <a:cs typeface="Times New Roman" panose="02020603050405020304" pitchFamily="18" charset="0"/>
              </a:rPr>
              <a:t>ng l</a:t>
            </a:r>
            <a:r>
              <a:rPr lang="vi-VN" altLang="vi-VN" sz="7200" b="0" dirty="0">
                <a:solidFill>
                  <a:srgbClr val="003399"/>
                </a:solidFill>
                <a:effectLst/>
                <a:latin typeface="+mj-lt"/>
                <a:cs typeface="Times New Roman" panose="02020603050405020304" pitchFamily="18" charset="0"/>
              </a:rPr>
              <a:t>à</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n</a:t>
            </a:r>
            <a:r>
              <a:rPr lang="vi-VN" altLang="vi-VN" sz="7200" b="0" dirty="0">
                <a:solidFill>
                  <a:srgbClr val="003399"/>
                </a:solidFill>
                <a:effectLst/>
                <a:latin typeface="+mj-lt"/>
                <a:cs typeface="Times New Roman" panose="02020603050405020304" pitchFamily="18" charset="0"/>
              </a:rPr>
              <a:t>ơ</a:t>
            </a:r>
            <a:r>
              <a:rPr lang="en-US" altLang="vi-VN" sz="7200" b="0" dirty="0" err="1" smtClean="0">
                <a:solidFill>
                  <a:srgbClr val="003399"/>
                </a:solidFill>
                <a:effectLst/>
                <a:latin typeface="+mj-lt"/>
                <a:cs typeface="Times New Roman" panose="02020603050405020304" pitchFamily="18" charset="0"/>
              </a:rPr>
              <a:t>i</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a:solidFill>
                  <a:srgbClr val="003399"/>
                </a:solidFill>
                <a:effectLst/>
                <a:latin typeface="+mj-lt"/>
                <a:cs typeface="Times New Roman" panose="02020603050405020304" pitchFamily="18" charset="0"/>
              </a:rPr>
              <a:t>á</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smtClean="0">
                <a:solidFill>
                  <a:srgbClr val="003399"/>
                </a:solidFill>
                <a:effectLst/>
                <a:latin typeface="+mj-lt"/>
                <a:cs typeface="Times New Roman" panose="02020603050405020304" pitchFamily="18" charset="0"/>
              </a:rPr>
              <a:t>ấ</a:t>
            </a:r>
            <a:r>
              <a:rPr lang="en-US" altLang="vi-VN" sz="7200" b="0" dirty="0" smtClean="0">
                <a:solidFill>
                  <a:srgbClr val="003399"/>
                </a:solidFill>
                <a:effectLst/>
                <a:latin typeface="+mj-lt"/>
                <a:cs typeface="Times New Roman" panose="02020603050405020304" pitchFamily="18" charset="0"/>
              </a:rPr>
              <a:t>t </a:t>
            </a:r>
            <a:r>
              <a:rPr lang="en-US" altLang="vi-VN" sz="7200" b="0" dirty="0" err="1" smtClean="0">
                <a:solidFill>
                  <a:srgbClr val="003399"/>
                </a:solidFill>
                <a:effectLst/>
                <a:latin typeface="+mj-lt"/>
                <a:cs typeface="Times New Roman" panose="02020603050405020304" pitchFamily="18" charset="0"/>
              </a:rPr>
              <a:t>tình</a:t>
            </a:r>
            <a:r>
              <a:rPr lang="en-US" altLang="vi-VN" sz="7200" b="0" dirty="0" smtClean="0">
                <a:solidFill>
                  <a:srgbClr val="003399"/>
                </a:solidFill>
                <a:effectLst/>
                <a:latin typeface="+mj-lt"/>
                <a:cs typeface="Times New Roman" panose="02020603050405020304" pitchFamily="18" charset="0"/>
              </a:rPr>
              <a:t> y</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u.</a:t>
            </a:r>
            <a:endParaRPr lang="en-US" altLang="vi-VN" sz="7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962410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7155" name="Rectangle 3"/>
          <p:cNvSpPr>
            <a:spLocks noGrp="1" noChangeArrowheads="1"/>
          </p:cNvSpPr>
          <p:nvPr>
            <p:ph type="body" idx="1"/>
          </p:nvPr>
        </p:nvSpPr>
        <p:spPr>
          <a:xfrm>
            <a:off x="0" y="133350"/>
            <a:ext cx="9144000" cy="5010149"/>
          </a:xfrm>
        </p:spPr>
        <p:txBody>
          <a:bodyPr>
            <a:noAutofit/>
          </a:bodyPr>
          <a:lstStyle/>
          <a:p>
            <a:pPr marL="0" indent="0" algn="just">
              <a:buNone/>
              <a:defRPr/>
            </a:pPr>
            <a:r>
              <a:rPr lang="en-US" altLang="vi-VN" sz="6200" b="0" u="sng" dirty="0" smtClean="0">
                <a:solidFill>
                  <a:srgbClr val="FF0000"/>
                </a:solidFill>
                <a:effectLst/>
                <a:latin typeface="+mj-lt"/>
                <a:cs typeface="Times New Roman" panose="02020603050405020304" pitchFamily="18" charset="0"/>
              </a:rPr>
              <a:t>Tk2:</a:t>
            </a:r>
            <a:r>
              <a:rPr lang="en-US" altLang="vi-VN" sz="6200" b="0" dirty="0" smtClean="0">
                <a:solidFill>
                  <a:srgbClr val="003399"/>
                </a:solidFill>
                <a:effectLst/>
                <a:latin typeface="+mj-lt"/>
                <a:cs typeface="Times New Roman" panose="02020603050405020304" pitchFamily="18" charset="0"/>
              </a:rPr>
              <a:t>  </a:t>
            </a:r>
            <a:r>
              <a:rPr lang="vi-VN" altLang="vi-VN" sz="6200" b="0" dirty="0" smtClean="0">
                <a:solidFill>
                  <a:srgbClr val="003399"/>
                </a:solidFill>
                <a:effectLst/>
                <a:latin typeface="+mj-lt"/>
                <a:cs typeface="Times New Roman" panose="02020603050405020304" pitchFamily="18" charset="0"/>
              </a:rPr>
              <a:t>B</a:t>
            </a:r>
            <a:r>
              <a:rPr lang="en-US" altLang="vi-VN" sz="6200" b="0" dirty="0" err="1" smtClean="0">
                <a:solidFill>
                  <a:srgbClr val="003399"/>
                </a:solidFill>
                <a:effectLst/>
                <a:latin typeface="+mj-lt"/>
                <a:cs typeface="Times New Roman" panose="02020603050405020304" pitchFamily="18" charset="0"/>
              </a:rPr>
              <a:t>ao</a:t>
            </a:r>
            <a:r>
              <a:rPr lang="en-US" altLang="vi-VN" sz="6200" b="0" dirty="0" smtClean="0">
                <a:solidFill>
                  <a:srgbClr val="003399"/>
                </a:solidFill>
                <a:effectLst/>
                <a:latin typeface="+mj-lt"/>
                <a:cs typeface="Times New Roman" panose="02020603050405020304" pitchFamily="18" charset="0"/>
              </a:rPr>
              <a:t> </a:t>
            </a:r>
            <a:r>
              <a:rPr lang="en-US" altLang="vi-VN" sz="6200" b="0" dirty="0" err="1" smtClean="0">
                <a:solidFill>
                  <a:srgbClr val="003399"/>
                </a:solidFill>
                <a:effectLst/>
                <a:latin typeface="+mj-lt"/>
                <a:cs typeface="Times New Roman" panose="02020603050405020304" pitchFamily="18" charset="0"/>
              </a:rPr>
              <a:t>gia</a:t>
            </a:r>
            <a:r>
              <a:rPr lang="en-US" altLang="vi-VN" sz="6200" b="0" dirty="0" smtClean="0">
                <a:solidFill>
                  <a:srgbClr val="003399"/>
                </a:solidFill>
                <a:effectLst/>
                <a:latin typeface="+mj-lt"/>
                <a:cs typeface="Times New Roman" panose="02020603050405020304" pitchFamily="18" charset="0"/>
              </a:rPr>
              <a:t> </a:t>
            </a:r>
            <a:r>
              <a:rPr lang="vi-VN" altLang="vi-VN" sz="6200" b="0" dirty="0" smtClean="0">
                <a:solidFill>
                  <a:srgbClr val="003399"/>
                </a:solidFill>
                <a:effectLst/>
                <a:latin typeface="+mj-lt"/>
                <a:cs typeface="Times New Roman" panose="02020603050405020304" pitchFamily="18" charset="0"/>
              </a:rPr>
              <a:t>đì</a:t>
            </a:r>
            <a:r>
              <a:rPr lang="en-US" altLang="vi-VN" sz="6200" b="0" dirty="0" err="1" smtClean="0">
                <a:solidFill>
                  <a:srgbClr val="003399"/>
                </a:solidFill>
                <a:effectLst/>
                <a:latin typeface="+mj-lt"/>
                <a:cs typeface="Times New Roman" panose="02020603050405020304" pitchFamily="18" charset="0"/>
              </a:rPr>
              <a:t>nh</a:t>
            </a:r>
            <a:r>
              <a:rPr lang="en-US" altLang="vi-VN" sz="6200" b="0" dirty="0" smtClean="0">
                <a:solidFill>
                  <a:srgbClr val="003399"/>
                </a:solidFill>
                <a:effectLst/>
                <a:latin typeface="+mj-lt"/>
                <a:cs typeface="Times New Roman" panose="02020603050405020304" pitchFamily="18" charset="0"/>
              </a:rPr>
              <a:t> h</a:t>
            </a:r>
            <a:r>
              <a:rPr lang="vi-VN" altLang="vi-VN" sz="6200" b="0" dirty="0">
                <a:solidFill>
                  <a:srgbClr val="003399"/>
                </a:solidFill>
                <a:effectLst/>
                <a:latin typeface="+mj-lt"/>
                <a:cs typeface="Times New Roman" panose="02020603050405020304" pitchFamily="18" charset="0"/>
              </a:rPr>
              <a:t>ô</a:t>
            </a:r>
            <a:r>
              <a:rPr lang="en-US" altLang="vi-VN" sz="6200" b="0" dirty="0" smtClean="0">
                <a:solidFill>
                  <a:srgbClr val="003399"/>
                </a:solidFill>
                <a:effectLst/>
                <a:latin typeface="+mj-lt"/>
                <a:cs typeface="Times New Roman" panose="02020603050405020304" pitchFamily="18" charset="0"/>
              </a:rPr>
              <a:t>m nay </a:t>
            </a:r>
            <a:r>
              <a:rPr lang="en-US" altLang="vi-VN" sz="6200" b="0" dirty="0" err="1" smtClean="0">
                <a:solidFill>
                  <a:srgbClr val="003399"/>
                </a:solidFill>
                <a:effectLst/>
                <a:latin typeface="+mj-lt"/>
                <a:cs typeface="Times New Roman" panose="02020603050405020304" pitchFamily="18" charset="0"/>
              </a:rPr>
              <a:t>tr</a:t>
            </a:r>
            <a:r>
              <a:rPr lang="vi-VN" altLang="vi-VN" sz="6200" b="0" dirty="0">
                <a:solidFill>
                  <a:srgbClr val="003399"/>
                </a:solidFill>
                <a:effectLst/>
                <a:latin typeface="+mj-lt"/>
                <a:cs typeface="Times New Roman" panose="02020603050405020304" pitchFamily="18" charset="0"/>
              </a:rPr>
              <a:t>ă</a:t>
            </a:r>
            <a:r>
              <a:rPr lang="en-US" altLang="vi-VN" sz="6200" b="0" dirty="0" smtClean="0">
                <a:solidFill>
                  <a:srgbClr val="003399"/>
                </a:solidFill>
                <a:effectLst/>
                <a:latin typeface="+mj-lt"/>
                <a:cs typeface="Times New Roman" panose="02020603050405020304" pitchFamily="18" charset="0"/>
              </a:rPr>
              <a:t>m </a:t>
            </a:r>
            <a:r>
              <a:rPr lang="en-US" altLang="vi-VN" sz="6200" b="0" dirty="0" err="1" smtClean="0">
                <a:solidFill>
                  <a:srgbClr val="003399"/>
                </a:solidFill>
                <a:effectLst/>
                <a:latin typeface="+mj-lt"/>
                <a:cs typeface="Times New Roman" panose="02020603050405020304" pitchFamily="18" charset="0"/>
              </a:rPr>
              <a:t>th</a:t>
            </a:r>
            <a:r>
              <a:rPr lang="vi-VN" altLang="vi-VN" sz="6200" b="0" dirty="0" smtClean="0">
                <a:solidFill>
                  <a:srgbClr val="003399"/>
                </a:solidFill>
                <a:effectLst/>
                <a:latin typeface="+mj-lt"/>
                <a:cs typeface="Times New Roman" panose="02020603050405020304" pitchFamily="18" charset="0"/>
              </a:rPr>
              <a:t>ử</a:t>
            </a:r>
            <a:r>
              <a:rPr lang="en-US" altLang="vi-VN" sz="6200" b="0" dirty="0" smtClean="0">
                <a:solidFill>
                  <a:srgbClr val="003399"/>
                </a:solidFill>
                <a:effectLst/>
                <a:latin typeface="+mj-lt"/>
                <a:cs typeface="Times New Roman" panose="02020603050405020304" pitchFamily="18" charset="0"/>
              </a:rPr>
              <a:t> </a:t>
            </a:r>
            <a:r>
              <a:rPr lang="en-US" altLang="vi-VN" sz="6200" b="0" dirty="0" err="1" smtClean="0">
                <a:solidFill>
                  <a:srgbClr val="003399"/>
                </a:solidFill>
                <a:effectLst/>
                <a:latin typeface="+mj-lt"/>
                <a:cs typeface="Times New Roman" panose="02020603050405020304" pitchFamily="18" charset="0"/>
              </a:rPr>
              <a:t>th</a:t>
            </a:r>
            <a:r>
              <a:rPr lang="vi-VN" altLang="vi-VN" sz="6200" b="0" dirty="0">
                <a:solidFill>
                  <a:srgbClr val="003399"/>
                </a:solidFill>
                <a:effectLst/>
                <a:latin typeface="+mj-lt"/>
                <a:cs typeface="Times New Roman" panose="02020603050405020304" pitchFamily="18" charset="0"/>
              </a:rPr>
              <a:t>á</a:t>
            </a:r>
            <a:r>
              <a:rPr lang="en-US" altLang="vi-VN" sz="6200" b="0" dirty="0" err="1" smtClean="0">
                <a:solidFill>
                  <a:srgbClr val="003399"/>
                </a:solidFill>
                <a:effectLst/>
                <a:latin typeface="+mj-lt"/>
                <a:cs typeface="Times New Roman" panose="02020603050405020304" pitchFamily="18" charset="0"/>
              </a:rPr>
              <a:t>ch</a:t>
            </a:r>
            <a:r>
              <a:rPr lang="vi-VN" altLang="vi-VN" sz="6200" b="0" dirty="0" smtClean="0">
                <a:solidFill>
                  <a:srgbClr val="003399"/>
                </a:solidFill>
                <a:effectLst/>
                <a:latin typeface="+mj-lt"/>
                <a:cs typeface="Times New Roman" panose="02020603050405020304" pitchFamily="18" charset="0"/>
              </a:rPr>
              <a:t> </a:t>
            </a:r>
            <a:r>
              <a:rPr lang="en-US" altLang="vi-VN" sz="6200" b="0" dirty="0" smtClean="0">
                <a:solidFill>
                  <a:srgbClr val="003399"/>
                </a:solidFill>
                <a:effectLst/>
                <a:latin typeface="+mj-lt"/>
                <a:cs typeface="Times New Roman" panose="02020603050405020304" pitchFamily="18" charset="0"/>
              </a:rPr>
              <a:t>v</a:t>
            </a:r>
            <a:r>
              <a:rPr lang="vi-VN" altLang="vi-VN" sz="6200" b="0" dirty="0" smtClean="0">
                <a:solidFill>
                  <a:srgbClr val="003399"/>
                </a:solidFill>
                <a:effectLst/>
                <a:latin typeface="+mj-lt"/>
                <a:cs typeface="Times New Roman" panose="02020603050405020304" pitchFamily="18" charset="0"/>
              </a:rPr>
              <a:t>ớ</a:t>
            </a:r>
            <a:r>
              <a:rPr lang="en-US" altLang="vi-VN" sz="6200" b="0" dirty="0" err="1" smtClean="0">
                <a:solidFill>
                  <a:srgbClr val="003399"/>
                </a:solidFill>
                <a:effectLst/>
                <a:latin typeface="+mj-lt"/>
                <a:cs typeface="Times New Roman" panose="02020603050405020304" pitchFamily="18" charset="0"/>
              </a:rPr>
              <a:t>i</a:t>
            </a:r>
            <a:r>
              <a:rPr lang="en-US" altLang="vi-VN" sz="6200" b="0" dirty="0" smtClean="0">
                <a:solidFill>
                  <a:srgbClr val="003399"/>
                </a:solidFill>
                <a:effectLst/>
                <a:latin typeface="+mj-lt"/>
                <a:cs typeface="Times New Roman" panose="02020603050405020304" pitchFamily="18" charset="0"/>
              </a:rPr>
              <a:t> </a:t>
            </a:r>
            <a:r>
              <a:rPr lang="en-US" altLang="vi-VN" sz="6200" b="0" dirty="0" err="1" smtClean="0">
                <a:solidFill>
                  <a:srgbClr val="003399"/>
                </a:solidFill>
                <a:effectLst/>
                <a:latin typeface="+mj-lt"/>
                <a:cs typeface="Times New Roman" panose="02020603050405020304" pitchFamily="18" charset="0"/>
              </a:rPr>
              <a:t>hai</a:t>
            </a:r>
            <a:r>
              <a:rPr lang="en-US" altLang="vi-VN" sz="6200" b="0" dirty="0" smtClean="0">
                <a:solidFill>
                  <a:srgbClr val="003399"/>
                </a:solidFill>
                <a:effectLst/>
                <a:latin typeface="+mj-lt"/>
                <a:cs typeface="Times New Roman" panose="02020603050405020304" pitchFamily="18" charset="0"/>
              </a:rPr>
              <a:t> </a:t>
            </a:r>
            <a:r>
              <a:rPr lang="en-US" altLang="vi-VN" sz="6200" b="0" dirty="0" err="1" smtClean="0">
                <a:solidFill>
                  <a:srgbClr val="003399"/>
                </a:solidFill>
                <a:effectLst/>
                <a:latin typeface="+mj-lt"/>
                <a:cs typeface="Times New Roman" panose="02020603050405020304" pitchFamily="18" charset="0"/>
              </a:rPr>
              <a:t>ti</a:t>
            </a:r>
            <a:r>
              <a:rPr lang="vi-VN" altLang="vi-VN" sz="6200" b="0" dirty="0" smtClean="0">
                <a:solidFill>
                  <a:srgbClr val="003399"/>
                </a:solidFill>
                <a:effectLst/>
                <a:latin typeface="+mj-lt"/>
                <a:cs typeface="Times New Roman" panose="02020603050405020304" pitchFamily="18" charset="0"/>
              </a:rPr>
              <a:t>ế</a:t>
            </a:r>
            <a:r>
              <a:rPr lang="en-US" altLang="vi-VN" sz="6200" b="0" dirty="0" smtClean="0">
                <a:solidFill>
                  <a:srgbClr val="003399"/>
                </a:solidFill>
                <a:effectLst/>
                <a:latin typeface="+mj-lt"/>
                <a:cs typeface="Times New Roman" panose="02020603050405020304" pitchFamily="18" charset="0"/>
              </a:rPr>
              <a:t>ng </a:t>
            </a:r>
            <a:r>
              <a:rPr lang="en-US" altLang="vi-VN" sz="6200" b="0" dirty="0" err="1" smtClean="0">
                <a:solidFill>
                  <a:srgbClr val="003399"/>
                </a:solidFill>
                <a:effectLst/>
                <a:latin typeface="+mj-lt"/>
                <a:cs typeface="Times New Roman" panose="02020603050405020304" pitchFamily="18" charset="0"/>
              </a:rPr>
              <a:t>trung</a:t>
            </a:r>
            <a:r>
              <a:rPr lang="en-US" altLang="vi-VN" sz="6200" b="0" dirty="0" smtClean="0">
                <a:solidFill>
                  <a:srgbClr val="003399"/>
                </a:solidFill>
                <a:effectLst/>
                <a:latin typeface="+mj-lt"/>
                <a:cs typeface="Times New Roman" panose="02020603050405020304" pitchFamily="18" charset="0"/>
              </a:rPr>
              <a:t> </a:t>
            </a:r>
            <a:r>
              <a:rPr lang="en-US" altLang="vi-VN" sz="6200" b="0" dirty="0" err="1" smtClean="0">
                <a:solidFill>
                  <a:srgbClr val="003399"/>
                </a:solidFill>
                <a:effectLst/>
                <a:latin typeface="+mj-lt"/>
                <a:cs typeface="Times New Roman" panose="02020603050405020304" pitchFamily="18" charset="0"/>
              </a:rPr>
              <a:t>th</a:t>
            </a:r>
            <a:r>
              <a:rPr lang="vi-VN" altLang="vi-VN" sz="6200" b="0" dirty="0">
                <a:solidFill>
                  <a:srgbClr val="003399"/>
                </a:solidFill>
                <a:effectLst/>
                <a:latin typeface="+mj-lt"/>
                <a:cs typeface="Times New Roman" panose="02020603050405020304" pitchFamily="18" charset="0"/>
              </a:rPr>
              <a:t>à</a:t>
            </a:r>
            <a:r>
              <a:rPr lang="en-US" altLang="vi-VN" sz="6200" b="0" dirty="0" err="1" smtClean="0">
                <a:solidFill>
                  <a:srgbClr val="003399"/>
                </a:solidFill>
                <a:effectLst/>
                <a:latin typeface="+mj-lt"/>
                <a:cs typeface="Times New Roman" panose="02020603050405020304" pitchFamily="18" charset="0"/>
              </a:rPr>
              <a:t>nh</a:t>
            </a:r>
            <a:r>
              <a:rPr lang="en-US" altLang="vi-VN" sz="6200" b="0" dirty="0" smtClean="0">
                <a:solidFill>
                  <a:srgbClr val="003399"/>
                </a:solidFill>
                <a:effectLst/>
                <a:latin typeface="+mj-lt"/>
                <a:cs typeface="Times New Roman" panose="02020603050405020304" pitchFamily="18" charset="0"/>
              </a:rPr>
              <a:t> v</a:t>
            </a:r>
            <a:r>
              <a:rPr lang="vi-VN" altLang="vi-VN" sz="6200" b="0" dirty="0" smtClean="0">
                <a:solidFill>
                  <a:srgbClr val="003399"/>
                </a:solidFill>
                <a:effectLst/>
                <a:latin typeface="+mj-lt"/>
                <a:cs typeface="Times New Roman" panose="02020603050405020304" pitchFamily="18" charset="0"/>
              </a:rPr>
              <a:t>ợ</a:t>
            </a:r>
            <a:r>
              <a:rPr lang="en-US" altLang="vi-VN" sz="6200" b="0" dirty="0" smtClean="0">
                <a:solidFill>
                  <a:srgbClr val="003399"/>
                </a:solidFill>
                <a:effectLst/>
                <a:latin typeface="+mj-lt"/>
                <a:cs typeface="Times New Roman" panose="02020603050405020304" pitchFamily="18" charset="0"/>
              </a:rPr>
              <a:t> </a:t>
            </a:r>
            <a:r>
              <a:rPr lang="en-US" altLang="vi-VN" sz="6200" b="0" dirty="0" err="1" smtClean="0">
                <a:solidFill>
                  <a:srgbClr val="003399"/>
                </a:solidFill>
                <a:effectLst/>
                <a:latin typeface="+mj-lt"/>
                <a:cs typeface="Times New Roman" panose="02020603050405020304" pitchFamily="18" charset="0"/>
              </a:rPr>
              <a:t>ch</a:t>
            </a:r>
            <a:r>
              <a:rPr lang="vi-VN" altLang="vi-VN" sz="6200" b="0" dirty="0" smtClean="0">
                <a:solidFill>
                  <a:srgbClr val="003399"/>
                </a:solidFill>
                <a:effectLst/>
                <a:latin typeface="+mj-lt"/>
                <a:cs typeface="Times New Roman" panose="02020603050405020304" pitchFamily="18" charset="0"/>
              </a:rPr>
              <a:t>ồ</a:t>
            </a:r>
            <a:r>
              <a:rPr lang="en-US" altLang="vi-VN" sz="6200" b="0" dirty="0" smtClean="0">
                <a:solidFill>
                  <a:srgbClr val="003399"/>
                </a:solidFill>
                <a:effectLst/>
                <a:latin typeface="+mj-lt"/>
                <a:cs typeface="Times New Roman" panose="02020603050405020304" pitchFamily="18" charset="0"/>
              </a:rPr>
              <a:t>ng d</a:t>
            </a:r>
            <a:r>
              <a:rPr lang="vi-VN" altLang="vi-VN" sz="6200" b="0" dirty="0" smtClean="0">
                <a:solidFill>
                  <a:srgbClr val="003399"/>
                </a:solidFill>
                <a:effectLst/>
                <a:latin typeface="+mj-lt"/>
                <a:cs typeface="Times New Roman" panose="02020603050405020304" pitchFamily="18" charset="0"/>
              </a:rPr>
              <a:t>ử</a:t>
            </a:r>
            <a:r>
              <a:rPr lang="en-US" altLang="vi-VN" sz="6200" b="0" dirty="0" smtClean="0">
                <a:solidFill>
                  <a:srgbClr val="003399"/>
                </a:solidFill>
                <a:effectLst/>
                <a:latin typeface="+mj-lt"/>
                <a:cs typeface="Times New Roman" panose="02020603050405020304" pitchFamily="18" charset="0"/>
              </a:rPr>
              <a:t>ng d</a:t>
            </a:r>
            <a:r>
              <a:rPr lang="vi-VN" altLang="vi-VN" sz="6200" b="0" dirty="0">
                <a:solidFill>
                  <a:srgbClr val="003399"/>
                </a:solidFill>
                <a:effectLst/>
                <a:latin typeface="+mj-lt"/>
                <a:cs typeface="Times New Roman" panose="02020603050405020304" pitchFamily="18" charset="0"/>
              </a:rPr>
              <a:t>ư</a:t>
            </a:r>
            <a:r>
              <a:rPr lang="en-US" altLang="vi-VN" sz="6200" b="0" dirty="0" smtClean="0">
                <a:solidFill>
                  <a:srgbClr val="003399"/>
                </a:solidFill>
                <a:effectLst/>
                <a:latin typeface="+mj-lt"/>
                <a:cs typeface="Times New Roman" panose="02020603050405020304" pitchFamily="18" charset="0"/>
              </a:rPr>
              <a:t>ng v</a:t>
            </a:r>
            <a:r>
              <a:rPr lang="vi-VN" altLang="vi-VN" sz="6200" b="0" dirty="0" smtClean="0">
                <a:solidFill>
                  <a:srgbClr val="003399"/>
                </a:solidFill>
                <a:effectLst/>
                <a:latin typeface="+mj-lt"/>
                <a:cs typeface="Times New Roman" panose="02020603050405020304" pitchFamily="18" charset="0"/>
              </a:rPr>
              <a:t>ớ</a:t>
            </a:r>
            <a:r>
              <a:rPr lang="en-US" altLang="vi-VN" sz="6200" b="0" dirty="0" err="1" smtClean="0">
                <a:solidFill>
                  <a:srgbClr val="003399"/>
                </a:solidFill>
                <a:effectLst/>
                <a:latin typeface="+mj-lt"/>
                <a:cs typeface="Times New Roman" panose="02020603050405020304" pitchFamily="18" charset="0"/>
              </a:rPr>
              <a:t>i</a:t>
            </a:r>
            <a:r>
              <a:rPr lang="en-US" altLang="vi-VN" sz="6200" b="0" dirty="0" smtClean="0">
                <a:solidFill>
                  <a:srgbClr val="003399"/>
                </a:solidFill>
                <a:effectLst/>
                <a:latin typeface="+mj-lt"/>
                <a:cs typeface="Times New Roman" panose="02020603050405020304" pitchFamily="18" charset="0"/>
              </a:rPr>
              <a:t> </a:t>
            </a:r>
            <a:r>
              <a:rPr lang="en-US" altLang="vi-VN" sz="6200" b="0" dirty="0" err="1" smtClean="0">
                <a:solidFill>
                  <a:srgbClr val="003399"/>
                </a:solidFill>
                <a:effectLst/>
                <a:latin typeface="+mj-lt"/>
                <a:cs typeface="Times New Roman" panose="02020603050405020304" pitchFamily="18" charset="0"/>
              </a:rPr>
              <a:t>nhau</a:t>
            </a:r>
            <a:r>
              <a:rPr lang="en-US" altLang="vi-VN" sz="6200" b="0" dirty="0" smtClean="0">
                <a:solidFill>
                  <a:srgbClr val="003399"/>
                </a:solidFill>
                <a:effectLst/>
                <a:latin typeface="+mj-lt"/>
                <a:cs typeface="Times New Roman" panose="02020603050405020304" pitchFamily="18" charset="0"/>
              </a:rPr>
              <a:t>.</a:t>
            </a:r>
            <a:endParaRPr lang="en-US" altLang="vi-VN" sz="6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94855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7155" name="Rectangle 3"/>
          <p:cNvSpPr>
            <a:spLocks noGrp="1" noChangeArrowheads="1"/>
          </p:cNvSpPr>
          <p:nvPr>
            <p:ph type="body" idx="1"/>
          </p:nvPr>
        </p:nvSpPr>
        <p:spPr>
          <a:xfrm>
            <a:off x="0" y="285750"/>
            <a:ext cx="9144000" cy="4857748"/>
          </a:xfrm>
        </p:spPr>
        <p:txBody>
          <a:bodyPr>
            <a:noAutofit/>
          </a:bodyPr>
          <a:lstStyle/>
          <a:p>
            <a:pPr marL="0" indent="0" algn="just">
              <a:buNone/>
              <a:defRPr/>
            </a:pPr>
            <a:r>
              <a:rPr lang="en-US" altLang="vi-VN" sz="6600" b="0" dirty="0" err="1" smtClean="0">
                <a:solidFill>
                  <a:srgbClr val="003399"/>
                </a:solidFill>
                <a:effectLst/>
                <a:latin typeface="+mj-lt"/>
                <a:cs typeface="Times New Roman" panose="02020603050405020304" pitchFamily="18" charset="0"/>
              </a:rPr>
              <a:t>Bao</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smtClean="0">
                <a:solidFill>
                  <a:srgbClr val="003399"/>
                </a:solidFill>
                <a:effectLst/>
                <a:latin typeface="+mj-lt"/>
                <a:cs typeface="Times New Roman" panose="02020603050405020304" pitchFamily="18" charset="0"/>
              </a:rPr>
              <a:t>e </a:t>
            </a:r>
            <a:r>
              <a:rPr lang="vi-VN" altLang="vi-VN" sz="6600" b="0" dirty="0" smtClean="0">
                <a:solidFill>
                  <a:srgbClr val="003399"/>
                </a:solidFill>
                <a:effectLst/>
                <a:latin typeface="+mj-lt"/>
                <a:cs typeface="Times New Roman" panose="02020603050405020304" pitchFamily="18" charset="0"/>
              </a:rPr>
              <a:t>dọ</a:t>
            </a:r>
            <a:r>
              <a:rPr lang="en-US" altLang="vi-VN" sz="6600" b="0" dirty="0" smtClean="0">
                <a:solidFill>
                  <a:srgbClr val="003399"/>
                </a:solidFill>
                <a:effectLst/>
                <a:latin typeface="+mj-lt"/>
                <a:cs typeface="Times New Roman" panose="02020603050405020304" pitchFamily="18" charset="0"/>
              </a:rPr>
              <a:t>a </a:t>
            </a:r>
            <a:r>
              <a:rPr lang="vi-VN" altLang="vi-VN" sz="6600" b="0" dirty="0" smtClean="0">
                <a:solidFill>
                  <a:srgbClr val="003399"/>
                </a:solidFill>
                <a:effectLst/>
                <a:latin typeface="+mj-lt"/>
                <a:cs typeface="Times New Roman" panose="02020603050405020304" pitchFamily="18" charset="0"/>
              </a:rPr>
              <a:t>nơ</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nơ</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g</a:t>
            </a:r>
            <a:r>
              <a:rPr lang="en-US" altLang="vi-VN" sz="6600" b="0" dirty="0" err="1" smtClean="0">
                <a:solidFill>
                  <a:srgbClr val="003399"/>
                </a:solidFill>
                <a:effectLst/>
                <a:latin typeface="+mj-lt"/>
                <a:cs typeface="Times New Roman" panose="02020603050405020304" pitchFamily="18" charset="0"/>
              </a:rPr>
              <a:t>ây</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a:t>
            </a:r>
            <a:r>
              <a:rPr lang="vi-VN" altLang="vi-VN" sz="6600" b="0" dirty="0">
                <a:solidFill>
                  <a:srgbClr val="003399"/>
                </a:solidFill>
                <a:effectLst/>
                <a:latin typeface="+mj-lt"/>
                <a:cs typeface="Times New Roman" panose="02020603050405020304" pitchFamily="18" charset="0"/>
              </a:rPr>
              <a:t>à</a:t>
            </a:r>
            <a:r>
              <a:rPr lang="en-US" altLang="vi-VN" sz="6600" b="0" dirty="0" smtClean="0">
                <a:solidFill>
                  <a:srgbClr val="003399"/>
                </a:solidFill>
                <a:effectLst/>
                <a:latin typeface="+mj-lt"/>
                <a:cs typeface="Times New Roman" panose="02020603050405020304" pitchFamily="18" charset="0"/>
              </a:rPr>
              <a:t>n </a:t>
            </a:r>
            <a:r>
              <a:rPr lang="vi-VN" altLang="vi-VN" sz="6600" b="0" dirty="0" smtClean="0">
                <a:solidFill>
                  <a:srgbClr val="003399"/>
                </a:solidFill>
                <a:effectLst/>
                <a:latin typeface="+mj-lt"/>
                <a:cs typeface="Times New Roman" panose="02020603050405020304" pitchFamily="18" charset="0"/>
              </a:rPr>
              <a:t>nỗ</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đắ</a:t>
            </a:r>
            <a:r>
              <a:rPr lang="en-US" altLang="vi-VN" sz="6600" b="0" dirty="0" smtClean="0">
                <a:solidFill>
                  <a:srgbClr val="003399"/>
                </a:solidFill>
                <a:effectLst/>
                <a:latin typeface="+mj-lt"/>
                <a:cs typeface="Times New Roman" panose="02020603050405020304" pitchFamily="18" charset="0"/>
              </a:rPr>
              <a:t>ng</a:t>
            </a:r>
            <a:r>
              <a:rPr lang="vi-VN" altLang="vi-VN" sz="6600" b="0" dirty="0" smtClean="0">
                <a:solidFill>
                  <a:srgbClr val="003399"/>
                </a:solidFill>
                <a:effectLst/>
                <a:latin typeface="+mj-lt"/>
                <a:cs typeface="Times New Roman" panose="02020603050405020304" pitchFamily="18" charset="0"/>
              </a:rPr>
              <a:t> </a:t>
            </a:r>
            <a:r>
              <a:rPr lang="en-US" altLang="vi-VN" sz="6600" b="0" dirty="0" smtClean="0">
                <a:solidFill>
                  <a:srgbClr val="003399"/>
                </a:solidFill>
                <a:effectLst/>
                <a:latin typeface="+mj-lt"/>
                <a:cs typeface="Times New Roman" panose="02020603050405020304" pitchFamily="18" charset="0"/>
              </a:rPr>
              <a:t>cay </a:t>
            </a:r>
            <a:r>
              <a:rPr lang="vi-VN" altLang="vi-VN" sz="6600" b="0" dirty="0" smtClean="0">
                <a:solidFill>
                  <a:srgbClr val="003399"/>
                </a:solidFill>
                <a:effectLst/>
                <a:latin typeface="+mj-lt"/>
                <a:cs typeface="Times New Roman" panose="02020603050405020304" pitchFamily="18" charset="0"/>
              </a:rPr>
              <a:t>t</a:t>
            </a:r>
            <a:r>
              <a:rPr lang="en-US" altLang="vi-VN" sz="6600" b="0" dirty="0" err="1" smtClean="0">
                <a:solidFill>
                  <a:srgbClr val="003399"/>
                </a:solidFill>
                <a:effectLst/>
                <a:latin typeface="+mj-lt"/>
                <a:cs typeface="Times New Roman" panose="02020603050405020304" pitchFamily="18" charset="0"/>
              </a:rPr>
              <a:t>rong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u</a:t>
            </a:r>
            <a:r>
              <a:rPr lang="vi-VN" altLang="vi-VN" sz="6600" b="0" dirty="0" smtClean="0">
                <a:solidFill>
                  <a:srgbClr val="003399"/>
                </a:solidFill>
                <a:effectLst/>
                <a:latin typeface="+mj-lt"/>
                <a:cs typeface="Times New Roman" panose="02020603050405020304" pitchFamily="18" charset="0"/>
              </a:rPr>
              <a:t>ộ</a:t>
            </a:r>
            <a:r>
              <a:rPr lang="en-US" altLang="vi-VN" sz="6600" b="0" dirty="0" smtClean="0">
                <a:solidFill>
                  <a:srgbClr val="003399"/>
                </a:solidFill>
                <a:effectLst/>
                <a:latin typeface="+mj-lt"/>
                <a:cs typeface="Times New Roman" panose="02020603050405020304" pitchFamily="18" charset="0"/>
              </a:rPr>
              <a:t>c </a:t>
            </a:r>
            <a:r>
              <a:rPr lang="vi-VN" altLang="vi-VN" sz="6600" b="0" dirty="0" smtClean="0">
                <a:solidFill>
                  <a:srgbClr val="003399"/>
                </a:solidFill>
                <a:effectLst/>
                <a:latin typeface="+mj-lt"/>
                <a:cs typeface="Times New Roman" panose="02020603050405020304" pitchFamily="18" charset="0"/>
              </a:rPr>
              <a:t>đờ</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l</a:t>
            </a:r>
            <a:r>
              <a:rPr lang="en-US" altLang="vi-VN" sz="6600" b="0" dirty="0" smtClean="0">
                <a:solidFill>
                  <a:srgbClr val="003399"/>
                </a:solidFill>
                <a:effectLst/>
                <a:latin typeface="+mj-lt"/>
                <a:cs typeface="Times New Roman" panose="02020603050405020304" pitchFamily="18" charset="0"/>
              </a:rPr>
              <a:t>o</a:t>
            </a:r>
            <a:r>
              <a:rPr lang="vi-VN" altLang="vi-VN" sz="6600" b="0" dirty="0">
                <a:solidFill>
                  <a:srgbClr val="003399"/>
                </a:solidFill>
                <a:effectLst/>
                <a:latin typeface="+mj-lt"/>
                <a:cs typeface="Times New Roman" panose="02020603050405020304" pitchFamily="18" charset="0"/>
              </a:rPr>
              <a:t>à</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a:t>
            </a:r>
            <a:r>
              <a:rPr lang="vi-VN" altLang="vi-VN" sz="6600" b="0" dirty="0" smtClean="0">
                <a:solidFill>
                  <a:srgbClr val="003399"/>
                </a:solidFill>
                <a:effectLst/>
                <a:latin typeface="+mj-lt"/>
                <a:cs typeface="Times New Roman" panose="02020603050405020304" pitchFamily="18" charset="0"/>
              </a:rPr>
              <a:t>ườ</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ẳ</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smtClean="0">
                <a:solidFill>
                  <a:srgbClr val="003399"/>
                </a:solidFill>
                <a:effectLst/>
                <a:latin typeface="+mj-lt"/>
                <a:cs typeface="Times New Roman" panose="02020603050405020304" pitchFamily="18" charset="0"/>
              </a:rPr>
              <a:t>ấ</a:t>
            </a:r>
            <a:r>
              <a:rPr lang="en-US" altLang="vi-VN" sz="6600" b="0" dirty="0" smtClean="0">
                <a:solidFill>
                  <a:srgbClr val="003399"/>
                </a:solidFill>
                <a:effectLst/>
                <a:latin typeface="+mj-lt"/>
                <a:cs typeface="Times New Roman" panose="02020603050405020304" pitchFamily="18" charset="0"/>
              </a:rPr>
              <a:t>y </a:t>
            </a:r>
            <a:r>
              <a:rPr lang="vi-VN" altLang="vi-VN" sz="6600" b="0" dirty="0" smtClean="0">
                <a:solidFill>
                  <a:srgbClr val="003399"/>
                </a:solidFill>
                <a:effectLst/>
                <a:latin typeface="+mj-lt"/>
                <a:cs typeface="Times New Roman" panose="02020603050405020304" pitchFamily="18" charset="0"/>
              </a:rPr>
              <a:t>a</a:t>
            </a:r>
            <a:r>
              <a:rPr lang="en-US" altLang="vi-VN" sz="6600" b="0" dirty="0" smtClean="0">
                <a:solidFill>
                  <a:srgbClr val="003399"/>
                </a:solidFill>
                <a:effectLst/>
                <a:latin typeface="+mj-lt"/>
                <a:cs typeface="Times New Roman" panose="02020603050405020304" pitchFamily="18" charset="0"/>
              </a:rPr>
              <a:t>n </a:t>
            </a:r>
            <a:r>
              <a:rPr lang="vi-VN" altLang="vi-VN" sz="6600" b="0" dirty="0" smtClean="0">
                <a:solidFill>
                  <a:srgbClr val="003399"/>
                </a:solidFill>
                <a:effectLst/>
                <a:latin typeface="+mj-lt"/>
                <a:cs typeface="Times New Roman" panose="02020603050405020304" pitchFamily="18" charset="0"/>
              </a:rPr>
              <a:t>b</a:t>
            </a:r>
            <a:r>
              <a:rPr lang="en-US" altLang="vi-VN" sz="6600" b="0" dirty="0" err="1" smtClean="0">
                <a:solidFill>
                  <a:srgbClr val="003399"/>
                </a:solidFill>
                <a:effectLst/>
                <a:latin typeface="+mj-lt"/>
                <a:cs typeface="Times New Roman" panose="02020603050405020304" pitchFamily="18" charset="0"/>
              </a:rPr>
              <a:t>ình</a:t>
            </a:r>
            <a:r>
              <a:rPr lang="en-US" altLang="vi-VN" sz="6600" b="0" dirty="0" smtClean="0">
                <a:solidFill>
                  <a:srgbClr val="003399"/>
                </a:solidFill>
                <a:effectLst/>
                <a:latin typeface="+mj-lt"/>
                <a:cs typeface="Times New Roman" panose="02020603050405020304" pitchFamily="18" charset="0"/>
              </a:rPr>
              <a:t>.</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86288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vi-VN" altLang="vi-VN" sz="6600" b="0" u="sng" dirty="0">
                <a:solidFill>
                  <a:srgbClr val="FF0000"/>
                </a:solidFill>
                <a:effectLst/>
                <a:latin typeface="+mj-lt"/>
                <a:cs typeface="Times New Roman" panose="02020603050405020304" pitchFamily="18" charset="0"/>
              </a:rPr>
              <a:t>Đ</a:t>
            </a:r>
            <a:r>
              <a:rPr lang="en-US" altLang="vi-VN" sz="6600" b="0" u="sng" dirty="0" smtClean="0">
                <a:solidFill>
                  <a:srgbClr val="FF0000"/>
                </a:solidFill>
                <a:effectLst/>
                <a:latin typeface="+mj-lt"/>
                <a:cs typeface="Times New Roman" panose="02020603050405020304" pitchFamily="18" charset="0"/>
              </a:rPr>
              <a:t>k:</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guy</a:t>
            </a:r>
            <a:r>
              <a:rPr lang="vi-VN" altLang="vi-VN" sz="6600" b="0" dirty="0" smtClean="0">
                <a:solidFill>
                  <a:srgbClr val="003399"/>
                </a:solidFill>
                <a:effectLst/>
                <a:latin typeface="+mj-lt"/>
                <a:cs typeface="Times New Roman" panose="02020603050405020304" pitchFamily="18" charset="0"/>
              </a:rPr>
              <a:t>ệ</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xin</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á</a:t>
            </a:r>
            <a:r>
              <a:rPr lang="en-US" altLang="vi-VN" sz="6600" b="0" dirty="0" err="1" smtClean="0">
                <a:solidFill>
                  <a:srgbClr val="003399"/>
                </a:solidFill>
                <a:effectLst/>
                <a:latin typeface="+mj-lt"/>
                <a:cs typeface="Times New Roman" panose="02020603050405020304" pitchFamily="18" charset="0"/>
              </a:rPr>
              <a:t>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G</a:t>
            </a:r>
            <a:r>
              <a:rPr lang="en-US" altLang="vi-VN" sz="6600" b="0" dirty="0" err="1" smtClean="0">
                <a:solidFill>
                  <a:srgbClr val="003399"/>
                </a:solidFill>
                <a:effectLst/>
                <a:latin typeface="+mj-lt"/>
                <a:cs typeface="Times New Roman" panose="02020603050405020304" pitchFamily="18" charset="0"/>
              </a:rPr>
              <a:t>ia</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lu</a:t>
            </a:r>
            <a:r>
              <a:rPr lang="vi-VN" altLang="vi-VN" sz="6600" b="0" dirty="0">
                <a:solidFill>
                  <a:srgbClr val="003399"/>
                </a:solidFill>
                <a:effectLst/>
                <a:latin typeface="+mj-lt"/>
                <a:cs typeface="Times New Roman" panose="02020603050405020304" pitchFamily="18" charset="0"/>
              </a:rPr>
              <a:t>ô</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bao</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che</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nâng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đỡ</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gia</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ình</a:t>
            </a:r>
            <a:r>
              <a:rPr lang="vi-VN" altLang="vi-VN" sz="6600" b="0" dirty="0" smtClean="0">
                <a:solidFill>
                  <a:srgbClr val="003399"/>
                </a:solidFill>
                <a:effectLst/>
                <a:latin typeface="+mj-lt"/>
                <a:cs typeface="Times New Roman" panose="02020603050405020304" pitchFamily="18" charset="0"/>
              </a:rPr>
              <a:t> </a:t>
            </a:r>
            <a:r>
              <a:rPr lang="en-US" altLang="vi-VN" sz="6600" b="0" dirty="0" smtClean="0">
                <a:solidFill>
                  <a:srgbClr val="003399"/>
                </a:solidFill>
                <a:effectLst/>
                <a:latin typeface="+mj-lt"/>
                <a:cs typeface="Times New Roman" panose="02020603050405020304" pitchFamily="18" charset="0"/>
              </a:rPr>
              <a:t>v</a:t>
            </a:r>
            <a:r>
              <a:rPr lang="vi-VN" altLang="vi-VN" sz="6600" b="0" dirty="0" smtClean="0">
                <a:solidFill>
                  <a:srgbClr val="003399"/>
                </a:solidFill>
                <a:effectLst/>
                <a:latin typeface="+mj-lt"/>
                <a:cs typeface="Times New Roman" panose="02020603050405020304" pitchFamily="18" charset="0"/>
              </a:rPr>
              <a:t>ượ</a:t>
            </a:r>
            <a:r>
              <a:rPr lang="en-US" altLang="vi-VN" sz="6600" b="0" dirty="0" smtClean="0">
                <a:solidFill>
                  <a:srgbClr val="003399"/>
                </a:solidFill>
                <a:effectLst/>
                <a:latin typeface="+mj-lt"/>
                <a:cs typeface="Times New Roman" panose="02020603050405020304" pitchFamily="18" charset="0"/>
              </a:rPr>
              <a:t>t hi</a:t>
            </a:r>
            <a:r>
              <a:rPr lang="vi-VN" altLang="vi-VN" sz="6600" b="0" dirty="0" smtClean="0">
                <a:solidFill>
                  <a:srgbClr val="003399"/>
                </a:solidFill>
                <a:effectLst/>
                <a:latin typeface="+mj-lt"/>
                <a:cs typeface="Times New Roman" panose="02020603050405020304" pitchFamily="18" charset="0"/>
              </a:rPr>
              <a:t>ể</a:t>
            </a:r>
            <a:r>
              <a:rPr lang="en-US" altLang="vi-VN" sz="6600" b="0" dirty="0" smtClean="0">
                <a:solidFill>
                  <a:srgbClr val="003399"/>
                </a:solidFill>
                <a:effectLst/>
                <a:latin typeface="+mj-lt"/>
                <a:cs typeface="Times New Roman" panose="02020603050405020304" pitchFamily="18" charset="0"/>
              </a:rPr>
              <a:t>m </a:t>
            </a:r>
            <a:r>
              <a:rPr lang="en-US" altLang="vi-VN" sz="6600" b="0" dirty="0" err="1" smtClean="0">
                <a:solidFill>
                  <a:srgbClr val="003399"/>
                </a:solidFill>
                <a:effectLst/>
                <a:latin typeface="+mj-lt"/>
                <a:cs typeface="Times New Roman" panose="02020603050405020304" pitchFamily="18" charset="0"/>
              </a:rPr>
              <a:t>nguy</a:t>
            </a:r>
            <a:r>
              <a:rPr lang="en-US" altLang="vi-VN" sz="6600" b="0" dirty="0" smtClean="0">
                <a:solidFill>
                  <a:srgbClr val="003399"/>
                </a:solidFill>
                <a:effectLst/>
                <a:latin typeface="+mj-lt"/>
                <a:cs typeface="Times New Roman" panose="02020603050405020304" pitchFamily="18" charset="0"/>
              </a:rPr>
              <a:t> c</a:t>
            </a:r>
            <a:r>
              <a:rPr lang="vi-VN" altLang="vi-VN" sz="6600" b="0" dirty="0">
                <a:solidFill>
                  <a:srgbClr val="003399"/>
                </a:solidFill>
                <a:effectLst/>
                <a:latin typeface="+mj-lt"/>
                <a:cs typeface="Times New Roman" panose="02020603050405020304" pitchFamily="18" charset="0"/>
              </a:rPr>
              <a:t>ò</a:t>
            </a:r>
            <a:r>
              <a:rPr lang="en-US" altLang="vi-VN" sz="6600" b="0" dirty="0" smtClean="0">
                <a:solidFill>
                  <a:srgbClr val="003399"/>
                </a:solidFill>
                <a:effectLst/>
                <a:latin typeface="+mj-lt"/>
                <a:cs typeface="Times New Roman" panose="02020603050405020304" pitchFamily="18" charset="0"/>
              </a:rPr>
              <a:t>n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ang</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vây</a:t>
            </a:r>
            <a:r>
              <a:rPr lang="en-US" altLang="vi-VN" sz="6600" b="0" dirty="0" smtClean="0">
                <a:solidFill>
                  <a:srgbClr val="003399"/>
                </a:solidFill>
                <a:effectLst/>
                <a:latin typeface="+mj-lt"/>
                <a:cs typeface="Times New Roman" panose="02020603050405020304" pitchFamily="18" charset="0"/>
              </a:rPr>
              <a:t> t</a:t>
            </a:r>
            <a:r>
              <a:rPr lang="vi-VN" altLang="vi-VN" sz="6600" b="0" dirty="0" smtClean="0">
                <a:solidFill>
                  <a:srgbClr val="003399"/>
                </a:solidFill>
                <a:effectLst/>
                <a:latin typeface="+mj-lt"/>
                <a:cs typeface="Times New Roman" panose="02020603050405020304" pitchFamily="18" charset="0"/>
              </a:rPr>
              <a:t>ứ</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phía</a:t>
            </a:r>
            <a:r>
              <a:rPr lang="en-US" altLang="vi-VN" sz="66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833679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201731" name="Rectangle 3"/>
          <p:cNvSpPr>
            <a:spLocks noGrp="1" noChangeArrowheads="1"/>
          </p:cNvSpPr>
          <p:nvPr>
            <p:ph type="body" idx="1"/>
          </p:nvPr>
        </p:nvSpPr>
        <p:spPr>
          <a:xfrm>
            <a:off x="0" y="742950"/>
            <a:ext cx="9144000" cy="4400549"/>
          </a:xfrm>
        </p:spPr>
        <p:txBody>
          <a:bodyPr>
            <a:noAutofit/>
          </a:bodyPr>
          <a:lstStyle/>
          <a:p>
            <a:pPr marL="0" indent="0" algn="just">
              <a:buNone/>
              <a:defRPr/>
            </a:pPr>
            <a:r>
              <a:rPr lang="en-US" altLang="vi-VN" sz="7200" b="0" dirty="0" smtClean="0">
                <a:solidFill>
                  <a:srgbClr val="003399"/>
                </a:solidFill>
                <a:effectLst/>
                <a:latin typeface="+mj-lt"/>
                <a:cs typeface="Times New Roman" panose="02020603050405020304" pitchFamily="18" charset="0"/>
              </a:rPr>
              <a:t>H</a:t>
            </a:r>
            <a:r>
              <a:rPr lang="vi-VN" altLang="vi-VN" sz="7200" b="0" dirty="0" smtClean="0">
                <a:solidFill>
                  <a:srgbClr val="003399"/>
                </a:solidFill>
                <a:effectLst/>
                <a:latin typeface="+mj-lt"/>
                <a:cs typeface="Times New Roman" panose="02020603050405020304" pitchFamily="18" charset="0"/>
              </a:rPr>
              <a:t>ằ</a:t>
            </a:r>
            <a:r>
              <a:rPr lang="en-US" altLang="vi-VN" sz="7200" b="0" dirty="0" smtClean="0">
                <a:solidFill>
                  <a:srgbClr val="003399"/>
                </a:solidFill>
                <a:effectLst/>
                <a:latin typeface="+mj-lt"/>
                <a:cs typeface="Times New Roman" panose="02020603050405020304" pitchFamily="18" charset="0"/>
              </a:rPr>
              <a:t>ng </a:t>
            </a:r>
            <a:r>
              <a:rPr lang="en-US" altLang="vi-VN" sz="7200" b="0" dirty="0" err="1" smtClean="0">
                <a:solidFill>
                  <a:srgbClr val="003399"/>
                </a:solidFill>
                <a:effectLst/>
                <a:latin typeface="+mj-lt"/>
                <a:cs typeface="Times New Roman" panose="02020603050405020304" pitchFamily="18" charset="0"/>
              </a:rPr>
              <a:t>nhìn</a:t>
            </a:r>
            <a:r>
              <a:rPr lang="en-US" altLang="vi-VN" sz="7200" b="0" dirty="0" smtClean="0">
                <a:solidFill>
                  <a:srgbClr val="003399"/>
                </a:solidFill>
                <a:effectLst/>
                <a:latin typeface="+mj-lt"/>
                <a:cs typeface="Times New Roman" panose="02020603050405020304" pitchFamily="18" charset="0"/>
              </a:rPr>
              <a:t> l</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n g</a:t>
            </a:r>
            <a:r>
              <a:rPr lang="vi-VN" altLang="vi-VN" sz="7200" b="0" dirty="0" smtClean="0">
                <a:solidFill>
                  <a:srgbClr val="003399"/>
                </a:solidFill>
                <a:effectLst/>
                <a:latin typeface="+mj-lt"/>
                <a:cs typeface="Times New Roman" panose="02020603050405020304" pitchFamily="18" charset="0"/>
              </a:rPr>
              <a:t>ươ</a:t>
            </a:r>
            <a:r>
              <a:rPr lang="en-US" altLang="vi-VN" sz="7200" b="0" dirty="0" smtClean="0">
                <a:solidFill>
                  <a:srgbClr val="003399"/>
                </a:solidFill>
                <a:effectLst/>
                <a:latin typeface="+mj-lt"/>
                <a:cs typeface="Times New Roman" panose="02020603050405020304" pitchFamily="18" charset="0"/>
              </a:rPr>
              <a:t>ng l</a:t>
            </a:r>
            <a:r>
              <a:rPr lang="vi-VN" altLang="vi-VN" sz="7200" b="0" dirty="0">
                <a:solidFill>
                  <a:srgbClr val="003399"/>
                </a:solidFill>
                <a:effectLst/>
                <a:latin typeface="+mj-lt"/>
                <a:cs typeface="Times New Roman" panose="02020603050405020304" pitchFamily="18" charset="0"/>
              </a:rPr>
              <a:t>à</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n</a:t>
            </a:r>
            <a:r>
              <a:rPr lang="vi-VN" altLang="vi-VN" sz="7200" b="0" dirty="0">
                <a:solidFill>
                  <a:srgbClr val="003399"/>
                </a:solidFill>
                <a:effectLst/>
                <a:latin typeface="+mj-lt"/>
                <a:cs typeface="Times New Roman" panose="02020603050405020304" pitchFamily="18" charset="0"/>
              </a:rPr>
              <a:t>ơ</a:t>
            </a:r>
            <a:r>
              <a:rPr lang="en-US" altLang="vi-VN" sz="7200" b="0" dirty="0" err="1" smtClean="0">
                <a:solidFill>
                  <a:srgbClr val="003399"/>
                </a:solidFill>
                <a:effectLst/>
                <a:latin typeface="+mj-lt"/>
                <a:cs typeface="Times New Roman" panose="02020603050405020304" pitchFamily="18" charset="0"/>
              </a:rPr>
              <a:t>i</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a:solidFill>
                  <a:srgbClr val="003399"/>
                </a:solidFill>
                <a:effectLst/>
                <a:latin typeface="+mj-lt"/>
                <a:cs typeface="Times New Roman" panose="02020603050405020304" pitchFamily="18" charset="0"/>
              </a:rPr>
              <a:t>á</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smtClean="0">
                <a:solidFill>
                  <a:srgbClr val="003399"/>
                </a:solidFill>
                <a:effectLst/>
                <a:latin typeface="+mj-lt"/>
                <a:cs typeface="Times New Roman" panose="02020603050405020304" pitchFamily="18" charset="0"/>
              </a:rPr>
              <a:t>ấ</a:t>
            </a:r>
            <a:r>
              <a:rPr lang="en-US" altLang="vi-VN" sz="7200" b="0" dirty="0" smtClean="0">
                <a:solidFill>
                  <a:srgbClr val="003399"/>
                </a:solidFill>
                <a:effectLst/>
                <a:latin typeface="+mj-lt"/>
                <a:cs typeface="Times New Roman" panose="02020603050405020304" pitchFamily="18" charset="0"/>
              </a:rPr>
              <a:t>t </a:t>
            </a:r>
            <a:r>
              <a:rPr lang="en-US" altLang="vi-VN" sz="7200" b="0" dirty="0" err="1" smtClean="0">
                <a:solidFill>
                  <a:srgbClr val="003399"/>
                </a:solidFill>
                <a:effectLst/>
                <a:latin typeface="+mj-lt"/>
                <a:cs typeface="Times New Roman" panose="02020603050405020304" pitchFamily="18" charset="0"/>
              </a:rPr>
              <a:t>tình</a:t>
            </a:r>
            <a:r>
              <a:rPr lang="en-US" altLang="vi-VN" sz="7200" b="0" dirty="0" smtClean="0">
                <a:solidFill>
                  <a:srgbClr val="003399"/>
                </a:solidFill>
                <a:effectLst/>
                <a:latin typeface="+mj-lt"/>
                <a:cs typeface="Times New Roman" panose="02020603050405020304" pitchFamily="18" charset="0"/>
              </a:rPr>
              <a:t> y</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u.</a:t>
            </a:r>
            <a:endParaRPr lang="en-US" altLang="vi-VN" sz="7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32984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1"/>
            <a:ext cx="9144000" cy="5143500"/>
          </a:xfrm>
        </p:spPr>
        <p:txBody>
          <a:bodyPr>
            <a:noAutofit/>
          </a:bodyPr>
          <a:lstStyle/>
          <a:p>
            <a:pPr marL="0" indent="0" algn="just">
              <a:buNone/>
              <a:defRPr/>
            </a:pPr>
            <a:r>
              <a:rPr lang="en-US" altLang="vi-VN" sz="6600" b="0" u="sng" dirty="0" smtClean="0">
                <a:solidFill>
                  <a:srgbClr val="FF0000"/>
                </a:solidFill>
                <a:effectLst/>
                <a:latin typeface="+mj-lt"/>
                <a:cs typeface="Times New Roman" panose="02020603050405020304" pitchFamily="18" charset="0"/>
              </a:rPr>
              <a:t>Tk3:</a:t>
            </a:r>
            <a:r>
              <a:rPr lang="en-US" altLang="vi-VN" sz="6600" b="0" dirty="0" smtClean="0">
                <a:solidFill>
                  <a:srgbClr val="003399"/>
                </a:solidFill>
                <a:effectLst/>
                <a:latin typeface="+mj-lt"/>
                <a:cs typeface="Times New Roman" panose="02020603050405020304" pitchFamily="18" charset="0"/>
              </a:rPr>
              <a:t>  H</a:t>
            </a:r>
            <a:r>
              <a:rPr lang="vi-VN" altLang="vi-VN" sz="6600" b="0" dirty="0">
                <a:solidFill>
                  <a:srgbClr val="003399"/>
                </a:solidFill>
                <a:effectLst/>
                <a:latin typeface="+mj-lt"/>
                <a:cs typeface="Times New Roman" panose="02020603050405020304" pitchFamily="18" charset="0"/>
              </a:rPr>
              <a:t>ã</a:t>
            </a:r>
            <a:r>
              <a:rPr lang="en-US" altLang="vi-VN" sz="6600" b="0" dirty="0" smtClean="0">
                <a:solidFill>
                  <a:srgbClr val="003399"/>
                </a:solidFill>
                <a:effectLst/>
                <a:latin typeface="+mj-lt"/>
                <a:cs typeface="Times New Roman" panose="02020603050405020304" pitchFamily="18" charset="0"/>
              </a:rPr>
              <a:t>y </a:t>
            </a:r>
            <a:r>
              <a:rPr lang="vi-VN" altLang="vi-VN" sz="6600" b="0" dirty="0" smtClean="0">
                <a:solidFill>
                  <a:srgbClr val="003399"/>
                </a:solidFill>
                <a:effectLst/>
                <a:latin typeface="+mj-lt"/>
                <a:cs typeface="Times New Roman" panose="02020603050405020304" pitchFamily="18" charset="0"/>
              </a:rPr>
              <a:t>số</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ho </a:t>
            </a:r>
            <a:r>
              <a:rPr lang="vi-VN" altLang="vi-VN" sz="6600" b="0" dirty="0" smtClean="0">
                <a:solidFill>
                  <a:srgbClr val="003399"/>
                </a:solidFill>
                <a:effectLst/>
                <a:latin typeface="+mj-lt"/>
                <a:cs typeface="Times New Roman" panose="02020603050405020304" pitchFamily="18" charset="0"/>
              </a:rPr>
              <a:t>xứ</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đá</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t</a:t>
            </a:r>
            <a:r>
              <a:rPr lang="en-US" altLang="vi-VN" sz="6600" b="0" dirty="0" err="1" smtClean="0">
                <a:solidFill>
                  <a:srgbClr val="003399"/>
                </a:solidFill>
                <a:effectLst/>
                <a:latin typeface="+mj-lt"/>
                <a:cs typeface="Times New Roman" panose="02020603050405020304" pitchFamily="18" charset="0"/>
              </a:rPr>
              <a:t>rong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err="1" smtClean="0">
                <a:solidFill>
                  <a:srgbClr val="003399"/>
                </a:solidFill>
                <a:effectLst/>
                <a:latin typeface="+mj-lt"/>
                <a:cs typeface="Times New Roman" panose="02020603050405020304" pitchFamily="18" charset="0"/>
              </a:rPr>
              <a:t>ình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yê</a:t>
            </a:r>
            <a:r>
              <a:rPr lang="en-US" altLang="vi-VN" sz="6600" b="0" dirty="0" smtClean="0">
                <a:solidFill>
                  <a:srgbClr val="003399"/>
                </a:solidFill>
                <a:effectLst/>
                <a:latin typeface="+mj-lt"/>
                <a:cs typeface="Times New Roman" panose="02020603050405020304" pitchFamily="18" charset="0"/>
              </a:rPr>
              <a:t>u </a:t>
            </a:r>
            <a:r>
              <a:rPr lang="en-US" altLang="vi-VN" sz="6600" b="0" dirty="0" err="1" smtClean="0">
                <a:solidFill>
                  <a:srgbClr val="003399"/>
                </a:solidFill>
                <a:effectLst/>
                <a:latin typeface="+mj-lt"/>
                <a:cs typeface="Times New Roman" panose="02020603050405020304" pitchFamily="18" charset="0"/>
              </a:rPr>
              <a:t>Ch</a:t>
            </a:r>
            <a:r>
              <a:rPr lang="vi-VN" altLang="vi-VN" sz="6600" b="0" dirty="0">
                <a:solidFill>
                  <a:srgbClr val="003399"/>
                </a:solidFill>
                <a:effectLst/>
                <a:latin typeface="+mj-lt"/>
                <a:cs typeface="Times New Roman" panose="02020603050405020304" pitchFamily="18" charset="0"/>
              </a:rPr>
              <a:t>ú</a:t>
            </a:r>
            <a:r>
              <a:rPr lang="en-US" altLang="vi-VN" sz="6600" b="0" dirty="0" smtClean="0">
                <a:solidFill>
                  <a:srgbClr val="003399"/>
                </a:solidFill>
                <a:effectLst/>
                <a:latin typeface="+mj-lt"/>
                <a:cs typeface="Times New Roman" panose="02020603050405020304" pitchFamily="18" charset="0"/>
              </a:rPr>
              <a:t>a </a:t>
            </a:r>
            <a:r>
              <a:rPr lang="vi-VN" altLang="vi-VN" sz="6600" b="0" dirty="0" smtClean="0">
                <a:solidFill>
                  <a:srgbClr val="003399"/>
                </a:solidFill>
                <a:effectLst/>
                <a:latin typeface="+mj-lt"/>
                <a:cs typeface="Times New Roman" panose="02020603050405020304" pitchFamily="18" charset="0"/>
              </a:rPr>
              <a:t>b</a:t>
            </a:r>
            <a:r>
              <a:rPr lang="en-US" altLang="vi-VN" sz="6600" b="0" dirty="0" smtClean="0">
                <a:solidFill>
                  <a:srgbClr val="003399"/>
                </a:solidFill>
                <a:effectLst/>
                <a:latin typeface="+mj-lt"/>
                <a:cs typeface="Times New Roman" panose="02020603050405020304" pitchFamily="18" charset="0"/>
              </a:rPr>
              <a:t>an </a:t>
            </a:r>
            <a:r>
              <a:rPr lang="vi-VN" altLang="vi-VN" sz="6600" b="0" dirty="0" smtClean="0">
                <a:solidFill>
                  <a:srgbClr val="003399"/>
                </a:solidFill>
                <a:effectLst/>
                <a:latin typeface="+mj-lt"/>
                <a:cs typeface="Times New Roman" panose="02020603050405020304" pitchFamily="18" charset="0"/>
              </a:rPr>
              <a:t>x</a:t>
            </a:r>
            <a:r>
              <a:rPr lang="en-US" altLang="vi-VN" sz="6600" b="0" dirty="0" smtClean="0">
                <a:solidFill>
                  <a:srgbClr val="003399"/>
                </a:solidFill>
                <a:effectLst/>
                <a:latin typeface="+mj-lt"/>
                <a:cs typeface="Times New Roman" panose="02020603050405020304" pitchFamily="18" charset="0"/>
              </a:rPr>
              <a:t>u</a:t>
            </a:r>
            <a:r>
              <a:rPr lang="vi-VN" altLang="vi-VN" sz="6600" b="0" dirty="0" smtClean="0">
                <a:solidFill>
                  <a:srgbClr val="003399"/>
                </a:solidFill>
                <a:effectLst/>
                <a:latin typeface="+mj-lt"/>
                <a:cs typeface="Times New Roman" panose="02020603050405020304" pitchFamily="18" charset="0"/>
              </a:rPr>
              <a:t>ố</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g</a:t>
            </a:r>
            <a:r>
              <a:rPr lang="en-US" altLang="vi-VN" sz="6600" b="0" dirty="0" err="1" smtClean="0">
                <a:solidFill>
                  <a:srgbClr val="003399"/>
                </a:solidFill>
                <a:effectLst/>
                <a:latin typeface="+mj-lt"/>
                <a:cs typeface="Times New Roman" panose="02020603050405020304" pitchFamily="18" charset="0"/>
              </a:rPr>
              <a:t>ia</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ình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à</a:t>
            </a:r>
            <a:r>
              <a:rPr lang="en-US" altLang="vi-VN" sz="6600" b="0" dirty="0" err="1" smtClean="0">
                <a:solidFill>
                  <a:srgbClr val="003399"/>
                </a:solidFill>
                <a:effectLst/>
                <a:latin typeface="+mj-lt"/>
                <a:cs typeface="Times New Roman" panose="02020603050405020304" pitchFamily="18" charset="0"/>
              </a:rPr>
              <a:t>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smtClean="0">
                <a:solidFill>
                  <a:srgbClr val="003399"/>
                </a:solidFill>
                <a:effectLst/>
                <a:latin typeface="+mj-lt"/>
                <a:cs typeface="Times New Roman" panose="02020603050405020304" pitchFamily="18" charset="0"/>
              </a:rPr>
              <a:t>ậ</a:t>
            </a:r>
            <a:r>
              <a:rPr lang="en-US" altLang="vi-VN" sz="6600" b="0" dirty="0" smtClean="0">
                <a:solidFill>
                  <a:srgbClr val="003399"/>
                </a:solidFill>
                <a:effectLst/>
                <a:latin typeface="+mj-lt"/>
                <a:cs typeface="Times New Roman" panose="02020603050405020304" pitchFamily="18" charset="0"/>
              </a:rPr>
              <a:t>t </a:t>
            </a:r>
            <a:r>
              <a:rPr lang="vi-VN" altLang="vi-VN" sz="6600" b="0" dirty="0" smtClean="0">
                <a:solidFill>
                  <a:srgbClr val="003399"/>
                </a:solidFill>
                <a:effectLst/>
                <a:latin typeface="+mj-lt"/>
                <a:cs typeface="Times New Roman" panose="02020603050405020304" pitchFamily="18" charset="0"/>
              </a:rPr>
              <a:t>và</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yê</a:t>
            </a:r>
            <a:r>
              <a:rPr lang="en-US" altLang="vi-VN" sz="6600" b="0" dirty="0" smtClean="0">
                <a:solidFill>
                  <a:srgbClr val="003399"/>
                </a:solidFill>
                <a:effectLst/>
                <a:latin typeface="+mj-lt"/>
                <a:cs typeface="Times New Roman" panose="02020603050405020304" pitchFamily="18" charset="0"/>
              </a:rPr>
              <a:t>u </a:t>
            </a:r>
            <a:r>
              <a:rPr lang="vi-VN" altLang="vi-VN" sz="6600" b="0" dirty="0" smtClean="0">
                <a:solidFill>
                  <a:srgbClr val="003399"/>
                </a:solidFill>
                <a:effectLst/>
                <a:latin typeface="+mj-lt"/>
                <a:cs typeface="Times New Roman" panose="02020603050405020304" pitchFamily="18" charset="0"/>
              </a:rPr>
              <a:t>mế</a:t>
            </a:r>
            <a:r>
              <a:rPr lang="en-US" altLang="vi-VN" sz="6600" b="0" dirty="0" smtClean="0">
                <a:solidFill>
                  <a:srgbClr val="003399"/>
                </a:solidFill>
                <a:effectLst/>
                <a:latin typeface="+mj-lt"/>
                <a:cs typeface="Times New Roman" panose="02020603050405020304" pitchFamily="18" charset="0"/>
              </a:rPr>
              <a:t>n </a:t>
            </a:r>
            <a:r>
              <a:rPr lang="vi-VN" altLang="vi-VN" sz="6600" b="0" dirty="0" smtClean="0">
                <a:solidFill>
                  <a:srgbClr val="003399"/>
                </a:solidFill>
                <a:effectLst/>
                <a:latin typeface="+mj-lt"/>
                <a:cs typeface="Times New Roman" panose="02020603050405020304" pitchFamily="18" charset="0"/>
              </a:rPr>
              <a:t>n</a:t>
            </a:r>
            <a:r>
              <a:rPr lang="en-US" altLang="vi-VN" sz="6600" b="0" dirty="0" err="1" smtClean="0">
                <a:solidFill>
                  <a:srgbClr val="003399"/>
                </a:solidFill>
                <a:effectLst/>
                <a:latin typeface="+mj-lt"/>
                <a:cs typeface="Times New Roman" panose="02020603050405020304" pitchFamily="18" charset="0"/>
              </a:rPr>
              <a:t>hau</a:t>
            </a:r>
            <a:r>
              <a:rPr lang="en-US" altLang="vi-VN" sz="6600" b="0" dirty="0" smtClean="0">
                <a:solidFill>
                  <a:srgbClr val="003399"/>
                </a:solidFill>
                <a:effectLst/>
                <a:latin typeface="+mj-lt"/>
                <a:cs typeface="Times New Roman" panose="02020603050405020304" pitchFamily="18" charset="0"/>
              </a:rPr>
              <a:t>.</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714847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201731" name="Rectangle 3"/>
          <p:cNvSpPr>
            <a:spLocks noGrp="1" noChangeArrowheads="1"/>
          </p:cNvSpPr>
          <p:nvPr>
            <p:ph type="body" idx="1"/>
          </p:nvPr>
        </p:nvSpPr>
        <p:spPr>
          <a:xfrm>
            <a:off x="0" y="361950"/>
            <a:ext cx="9144000" cy="4781549"/>
          </a:xfrm>
        </p:spPr>
        <p:txBody>
          <a:bodyPr>
            <a:noAutofit/>
          </a:bodyPr>
          <a:lstStyle/>
          <a:p>
            <a:pPr marL="0" indent="0" algn="just">
              <a:buNone/>
              <a:defRPr/>
            </a:pPr>
            <a:r>
              <a:rPr lang="en-US" altLang="vi-VN" sz="6600" b="0" dirty="0" err="1" smtClean="0">
                <a:solidFill>
                  <a:srgbClr val="003399"/>
                </a:solidFill>
                <a:effectLst/>
                <a:latin typeface="+mj-lt"/>
                <a:cs typeface="Times New Roman" panose="02020603050405020304" pitchFamily="18" charset="0"/>
              </a:rPr>
              <a:t>Khi</a:t>
            </a:r>
            <a:r>
              <a:rPr lang="vi-VN" altLang="vi-VN" sz="6600" b="0" dirty="0">
                <a:solidFill>
                  <a:srgbClr val="003399"/>
                </a:solidFill>
                <a:effectLst/>
                <a:latin typeface="+mj-lt"/>
                <a:cs typeface="Times New Roman" panose="02020603050405020304" pitchFamily="18" charset="0"/>
              </a:rPr>
              <a:t>ê</a:t>
            </a:r>
            <a:r>
              <a:rPr lang="en-US" altLang="vi-VN" sz="6600" b="0" dirty="0" smtClean="0">
                <a:solidFill>
                  <a:srgbClr val="003399"/>
                </a:solidFill>
                <a:effectLst/>
                <a:latin typeface="+mj-lt"/>
                <a:cs typeface="Times New Roman" panose="02020603050405020304" pitchFamily="18" charset="0"/>
              </a:rPr>
              <a:t>m </a:t>
            </a:r>
            <a:r>
              <a:rPr lang="en-US" altLang="vi-VN" sz="6600" b="0" dirty="0" err="1" smtClean="0">
                <a:solidFill>
                  <a:srgbClr val="003399"/>
                </a:solidFill>
                <a:effectLst/>
                <a:latin typeface="+mj-lt"/>
                <a:cs typeface="Times New Roman" panose="02020603050405020304" pitchFamily="18" charset="0"/>
              </a:rPr>
              <a:t>nhu</a:t>
            </a:r>
            <a:r>
              <a:rPr lang="en-US" altLang="vi-VN" sz="6600" b="0" dirty="0" smtClean="0">
                <a:solidFill>
                  <a:srgbClr val="003399"/>
                </a:solidFill>
                <a:effectLst/>
                <a:latin typeface="+mj-lt"/>
                <a:cs typeface="Times New Roman" panose="02020603050405020304" pitchFamily="18" charset="0"/>
              </a:rPr>
              <a:t> v</a:t>
            </a:r>
            <a:r>
              <a:rPr lang="vi-VN" altLang="vi-VN" sz="6600" b="0" dirty="0">
                <a:solidFill>
                  <a:srgbClr val="003399"/>
                </a:solidFill>
                <a:effectLst/>
                <a:latin typeface="+mj-lt"/>
                <a:cs typeface="Times New Roman" panose="02020603050405020304" pitchFamily="18" charset="0"/>
              </a:rPr>
              <a:t>à</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bao</a:t>
            </a:r>
            <a:r>
              <a:rPr lang="en-US" altLang="vi-VN" sz="6600" b="0" dirty="0" smtClean="0">
                <a:solidFill>
                  <a:srgbClr val="003399"/>
                </a:solidFill>
                <a:effectLst/>
                <a:latin typeface="+mj-lt"/>
                <a:cs typeface="Times New Roman" panose="02020603050405020304" pitchFamily="18" charset="0"/>
              </a:rPr>
              <a:t> dung </a:t>
            </a:r>
            <a:r>
              <a:rPr lang="en-US" altLang="vi-VN" sz="6600" b="0" dirty="0" err="1" smtClean="0">
                <a:solidFill>
                  <a:srgbClr val="003399"/>
                </a:solidFill>
                <a:effectLst/>
                <a:latin typeface="+mj-lt"/>
                <a:cs typeface="Times New Roman" panose="02020603050405020304" pitchFamily="18" charset="0"/>
              </a:rPr>
              <a:t>trong</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tình</a:t>
            </a:r>
            <a:r>
              <a:rPr lang="en-US" altLang="vi-VN" sz="6600" b="0" dirty="0" smtClean="0">
                <a:solidFill>
                  <a:srgbClr val="003399"/>
                </a:solidFill>
                <a:effectLst/>
                <a:latin typeface="+mj-lt"/>
                <a:cs typeface="Times New Roman" panose="02020603050405020304" pitchFamily="18" charset="0"/>
              </a:rPr>
              <a:t> b</a:t>
            </a:r>
            <a:r>
              <a:rPr lang="vi-VN" altLang="vi-VN" sz="6600" b="0" dirty="0">
                <a:solidFill>
                  <a:srgbClr val="003399"/>
                </a:solidFill>
                <a:effectLst/>
                <a:latin typeface="+mj-lt"/>
                <a:cs typeface="Times New Roman" panose="02020603050405020304" pitchFamily="18" charset="0"/>
              </a:rPr>
              <a:t>á</a:t>
            </a:r>
            <a:r>
              <a:rPr lang="en-US" altLang="vi-VN" sz="6600" b="0" dirty="0" smtClean="0">
                <a:solidFill>
                  <a:srgbClr val="003399"/>
                </a:solidFill>
                <a:effectLst/>
                <a:latin typeface="+mj-lt"/>
                <a:cs typeface="Times New Roman" panose="02020603050405020304" pitchFamily="18" charset="0"/>
              </a:rPr>
              <a:t>c </a:t>
            </a:r>
            <a:r>
              <a:rPr lang="vi-VN" altLang="vi-VN" sz="6600" b="0" dirty="0">
                <a:solidFill>
                  <a:srgbClr val="003399"/>
                </a:solidFill>
                <a:effectLst/>
                <a:latin typeface="+mj-lt"/>
                <a:cs typeface="Times New Roman" panose="02020603050405020304" pitchFamily="18" charset="0"/>
              </a:rPr>
              <a:t>á</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hy</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sinh</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th</a:t>
            </a:r>
            <a:r>
              <a:rPr lang="vi-VN" altLang="vi-VN" sz="6600" b="0" dirty="0" smtClean="0">
                <a:solidFill>
                  <a:srgbClr val="003399"/>
                </a:solidFill>
                <a:effectLst/>
                <a:latin typeface="+mj-lt"/>
                <a:cs typeface="Times New Roman" panose="02020603050405020304" pitchFamily="18" charset="0"/>
              </a:rPr>
              <a:t>ậ</a:t>
            </a:r>
            <a:r>
              <a:rPr lang="en-US" altLang="vi-VN" sz="6600" b="0" dirty="0" smtClean="0">
                <a:solidFill>
                  <a:srgbClr val="003399"/>
                </a:solidFill>
                <a:effectLst/>
                <a:latin typeface="+mj-lt"/>
                <a:cs typeface="Times New Roman" panose="02020603050405020304" pitchFamily="18" charset="0"/>
              </a:rPr>
              <a:t>t </a:t>
            </a:r>
            <a:r>
              <a:rPr lang="en-US" altLang="vi-VN" sz="6600" b="0" dirty="0" err="1" smtClean="0">
                <a:solidFill>
                  <a:srgbClr val="003399"/>
                </a:solidFill>
                <a:effectLst/>
                <a:latin typeface="+mj-lt"/>
                <a:cs typeface="Times New Roman" panose="02020603050405020304" pitchFamily="18" charset="0"/>
              </a:rPr>
              <a:t>th</a:t>
            </a:r>
            <a:r>
              <a:rPr lang="vi-VN" altLang="vi-VN" sz="6600" b="0" dirty="0">
                <a:solidFill>
                  <a:srgbClr val="003399"/>
                </a:solidFill>
                <a:effectLst/>
                <a:latin typeface="+mj-lt"/>
                <a:cs typeface="Times New Roman" panose="02020603050405020304" pitchFamily="18" charset="0"/>
              </a:rPr>
              <a:t>à</a:t>
            </a:r>
            <a:r>
              <a:rPr lang="en-US" altLang="vi-VN" sz="6600" b="0" dirty="0" smtClean="0">
                <a:solidFill>
                  <a:srgbClr val="003399"/>
                </a:solidFill>
                <a:effectLst/>
                <a:latin typeface="+mj-lt"/>
                <a:cs typeface="Times New Roman" panose="02020603050405020304" pitchFamily="18" charset="0"/>
              </a:rPr>
              <a:t> l</a:t>
            </a:r>
            <a:r>
              <a:rPr lang="vi-VN" altLang="vi-VN" sz="6600" b="0" dirty="0">
                <a:solidFill>
                  <a:srgbClr val="003399"/>
                </a:solidFill>
                <a:effectLst/>
                <a:latin typeface="+mj-lt"/>
                <a:cs typeface="Times New Roman" panose="02020603050405020304" pitchFamily="18" charset="0"/>
              </a:rPr>
              <a:t>à</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đẹ</a:t>
            </a:r>
            <a:r>
              <a:rPr lang="en-US" altLang="vi-VN" sz="6600" b="0" dirty="0" smtClean="0">
                <a:solidFill>
                  <a:srgbClr val="003399"/>
                </a:solidFill>
                <a:effectLst/>
                <a:latin typeface="+mj-lt"/>
                <a:cs typeface="Times New Roman" panose="02020603050405020304" pitchFamily="18" charset="0"/>
              </a:rPr>
              <a:t>p l</a:t>
            </a:r>
            <a:r>
              <a:rPr lang="vi-VN" altLang="vi-VN" sz="6600" b="0" dirty="0">
                <a:solidFill>
                  <a:srgbClr val="003399"/>
                </a:solidFill>
                <a:effectLst/>
                <a:latin typeface="+mj-lt"/>
                <a:cs typeface="Times New Roman" panose="02020603050405020304" pitchFamily="18" charset="0"/>
              </a:rPr>
              <a:t>ò</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ú</a:t>
            </a:r>
            <a:r>
              <a:rPr lang="en-US" altLang="vi-VN" sz="6600" b="0" dirty="0" smtClean="0">
                <a:solidFill>
                  <a:srgbClr val="003399"/>
                </a:solidFill>
                <a:effectLst/>
                <a:latin typeface="+mj-lt"/>
                <a:cs typeface="Times New Roman" panose="02020603050405020304" pitchFamily="18" charset="0"/>
              </a:rPr>
              <a:t>a </a:t>
            </a:r>
            <a:r>
              <a:rPr lang="en-US" altLang="vi-VN" sz="6600" b="0" dirty="0" err="1" smtClean="0">
                <a:solidFill>
                  <a:srgbClr val="003399"/>
                </a:solidFill>
                <a:effectLst/>
                <a:latin typeface="+mj-lt"/>
                <a:cs typeface="Times New Roman" panose="02020603050405020304" pitchFamily="18" charset="0"/>
              </a:rPr>
              <a:t>gi</a:t>
            </a:r>
            <a:r>
              <a:rPr lang="vi-VN" altLang="vi-VN" sz="6600" b="0" dirty="0" smtClean="0">
                <a:solidFill>
                  <a:srgbClr val="003399"/>
                </a:solidFill>
                <a:effectLst/>
                <a:latin typeface="+mj-lt"/>
                <a:cs typeface="Times New Roman" panose="02020603050405020304" pitchFamily="18" charset="0"/>
              </a:rPr>
              <a:t>ữ</a:t>
            </a:r>
            <a:r>
              <a:rPr lang="en-US" altLang="vi-VN" sz="6600" b="0" dirty="0" smtClean="0">
                <a:solidFill>
                  <a:srgbClr val="003399"/>
                </a:solidFill>
                <a:effectLst/>
                <a:latin typeface="+mj-lt"/>
                <a:cs typeface="Times New Roman" panose="02020603050405020304" pitchFamily="18" charset="0"/>
              </a:rPr>
              <a:t>a </a:t>
            </a:r>
            <a:r>
              <a:rPr lang="vi-VN" altLang="vi-VN" sz="6600" b="0" dirty="0" smtClean="0">
                <a:solidFill>
                  <a:srgbClr val="003399"/>
                </a:solidFill>
                <a:effectLst/>
                <a:latin typeface="+mj-lt"/>
                <a:cs typeface="Times New Roman" panose="02020603050405020304" pitchFamily="18" charset="0"/>
              </a:rPr>
              <a:t>đờ</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22785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vi-VN" altLang="vi-VN" sz="6600" b="0" u="sng" dirty="0">
                <a:solidFill>
                  <a:srgbClr val="FF0000"/>
                </a:solidFill>
                <a:effectLst/>
                <a:latin typeface="+mj-lt"/>
                <a:cs typeface="Times New Roman" panose="02020603050405020304" pitchFamily="18" charset="0"/>
              </a:rPr>
              <a:t>Đ</a:t>
            </a:r>
            <a:r>
              <a:rPr lang="en-US" altLang="vi-VN" sz="6600" b="0" u="sng" dirty="0" smtClean="0">
                <a:solidFill>
                  <a:srgbClr val="FF0000"/>
                </a:solidFill>
                <a:effectLst/>
                <a:latin typeface="+mj-lt"/>
                <a:cs typeface="Times New Roman" panose="02020603050405020304" pitchFamily="18" charset="0"/>
              </a:rPr>
              <a:t>k:</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guy</a:t>
            </a:r>
            <a:r>
              <a:rPr lang="vi-VN" altLang="vi-VN" sz="6600" b="0" dirty="0" smtClean="0">
                <a:solidFill>
                  <a:srgbClr val="003399"/>
                </a:solidFill>
                <a:effectLst/>
                <a:latin typeface="+mj-lt"/>
                <a:cs typeface="Times New Roman" panose="02020603050405020304" pitchFamily="18" charset="0"/>
              </a:rPr>
              <a:t>ệ</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xin</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á</a:t>
            </a:r>
            <a:r>
              <a:rPr lang="en-US" altLang="vi-VN" sz="6600" b="0" dirty="0" err="1" smtClean="0">
                <a:solidFill>
                  <a:srgbClr val="003399"/>
                </a:solidFill>
                <a:effectLst/>
                <a:latin typeface="+mj-lt"/>
                <a:cs typeface="Times New Roman" panose="02020603050405020304" pitchFamily="18" charset="0"/>
              </a:rPr>
              <a:t>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G</a:t>
            </a:r>
            <a:r>
              <a:rPr lang="en-US" altLang="vi-VN" sz="6600" b="0" dirty="0" err="1" smtClean="0">
                <a:solidFill>
                  <a:srgbClr val="003399"/>
                </a:solidFill>
                <a:effectLst/>
                <a:latin typeface="+mj-lt"/>
                <a:cs typeface="Times New Roman" panose="02020603050405020304" pitchFamily="18" charset="0"/>
              </a:rPr>
              <a:t>ia</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lu</a:t>
            </a:r>
            <a:r>
              <a:rPr lang="vi-VN" altLang="vi-VN" sz="6600" b="0" dirty="0">
                <a:solidFill>
                  <a:srgbClr val="003399"/>
                </a:solidFill>
                <a:effectLst/>
                <a:latin typeface="+mj-lt"/>
                <a:cs typeface="Times New Roman" panose="02020603050405020304" pitchFamily="18" charset="0"/>
              </a:rPr>
              <a:t>ô</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bao</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che</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nâng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đỡ</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gia</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ình</a:t>
            </a:r>
            <a:r>
              <a:rPr lang="vi-VN" altLang="vi-VN" sz="6600" b="0" dirty="0" smtClean="0">
                <a:solidFill>
                  <a:srgbClr val="003399"/>
                </a:solidFill>
                <a:effectLst/>
                <a:latin typeface="+mj-lt"/>
                <a:cs typeface="Times New Roman" panose="02020603050405020304" pitchFamily="18" charset="0"/>
              </a:rPr>
              <a:t> </a:t>
            </a:r>
            <a:r>
              <a:rPr lang="en-US" altLang="vi-VN" sz="6600" b="0" dirty="0" smtClean="0">
                <a:solidFill>
                  <a:srgbClr val="003399"/>
                </a:solidFill>
                <a:effectLst/>
                <a:latin typeface="+mj-lt"/>
                <a:cs typeface="Times New Roman" panose="02020603050405020304" pitchFamily="18" charset="0"/>
              </a:rPr>
              <a:t>v</a:t>
            </a:r>
            <a:r>
              <a:rPr lang="vi-VN" altLang="vi-VN" sz="6600" b="0" dirty="0" smtClean="0">
                <a:solidFill>
                  <a:srgbClr val="003399"/>
                </a:solidFill>
                <a:effectLst/>
                <a:latin typeface="+mj-lt"/>
                <a:cs typeface="Times New Roman" panose="02020603050405020304" pitchFamily="18" charset="0"/>
              </a:rPr>
              <a:t>ượ</a:t>
            </a:r>
            <a:r>
              <a:rPr lang="en-US" altLang="vi-VN" sz="6600" b="0" dirty="0" smtClean="0">
                <a:solidFill>
                  <a:srgbClr val="003399"/>
                </a:solidFill>
                <a:effectLst/>
                <a:latin typeface="+mj-lt"/>
                <a:cs typeface="Times New Roman" panose="02020603050405020304" pitchFamily="18" charset="0"/>
              </a:rPr>
              <a:t>t hi</a:t>
            </a:r>
            <a:r>
              <a:rPr lang="vi-VN" altLang="vi-VN" sz="6600" b="0" dirty="0" smtClean="0">
                <a:solidFill>
                  <a:srgbClr val="003399"/>
                </a:solidFill>
                <a:effectLst/>
                <a:latin typeface="+mj-lt"/>
                <a:cs typeface="Times New Roman" panose="02020603050405020304" pitchFamily="18" charset="0"/>
              </a:rPr>
              <a:t>ể</a:t>
            </a:r>
            <a:r>
              <a:rPr lang="en-US" altLang="vi-VN" sz="6600" b="0" dirty="0" smtClean="0">
                <a:solidFill>
                  <a:srgbClr val="003399"/>
                </a:solidFill>
                <a:effectLst/>
                <a:latin typeface="+mj-lt"/>
                <a:cs typeface="Times New Roman" panose="02020603050405020304" pitchFamily="18" charset="0"/>
              </a:rPr>
              <a:t>m </a:t>
            </a:r>
            <a:r>
              <a:rPr lang="en-US" altLang="vi-VN" sz="6600" b="0" dirty="0" err="1" smtClean="0">
                <a:solidFill>
                  <a:srgbClr val="003399"/>
                </a:solidFill>
                <a:effectLst/>
                <a:latin typeface="+mj-lt"/>
                <a:cs typeface="Times New Roman" panose="02020603050405020304" pitchFamily="18" charset="0"/>
              </a:rPr>
              <a:t>nguy</a:t>
            </a:r>
            <a:r>
              <a:rPr lang="en-US" altLang="vi-VN" sz="6600" b="0" dirty="0" smtClean="0">
                <a:solidFill>
                  <a:srgbClr val="003399"/>
                </a:solidFill>
                <a:effectLst/>
                <a:latin typeface="+mj-lt"/>
                <a:cs typeface="Times New Roman" panose="02020603050405020304" pitchFamily="18" charset="0"/>
              </a:rPr>
              <a:t> c</a:t>
            </a:r>
            <a:r>
              <a:rPr lang="vi-VN" altLang="vi-VN" sz="6600" b="0" dirty="0">
                <a:solidFill>
                  <a:srgbClr val="003399"/>
                </a:solidFill>
                <a:effectLst/>
                <a:latin typeface="+mj-lt"/>
                <a:cs typeface="Times New Roman" panose="02020603050405020304" pitchFamily="18" charset="0"/>
              </a:rPr>
              <a:t>ò</a:t>
            </a:r>
            <a:r>
              <a:rPr lang="en-US" altLang="vi-VN" sz="6600" b="0" dirty="0" smtClean="0">
                <a:solidFill>
                  <a:srgbClr val="003399"/>
                </a:solidFill>
                <a:effectLst/>
                <a:latin typeface="+mj-lt"/>
                <a:cs typeface="Times New Roman" panose="02020603050405020304" pitchFamily="18" charset="0"/>
              </a:rPr>
              <a:t>n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ang</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vây</a:t>
            </a:r>
            <a:r>
              <a:rPr lang="en-US" altLang="vi-VN" sz="6600" b="0" dirty="0" smtClean="0">
                <a:solidFill>
                  <a:srgbClr val="003399"/>
                </a:solidFill>
                <a:effectLst/>
                <a:latin typeface="+mj-lt"/>
                <a:cs typeface="Times New Roman" panose="02020603050405020304" pitchFamily="18" charset="0"/>
              </a:rPr>
              <a:t> t</a:t>
            </a:r>
            <a:r>
              <a:rPr lang="vi-VN" altLang="vi-VN" sz="6600" b="0" dirty="0" smtClean="0">
                <a:solidFill>
                  <a:srgbClr val="003399"/>
                </a:solidFill>
                <a:effectLst/>
                <a:latin typeface="+mj-lt"/>
                <a:cs typeface="Times New Roman" panose="02020603050405020304" pitchFamily="18" charset="0"/>
              </a:rPr>
              <a:t>ứ</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phía</a:t>
            </a:r>
            <a:r>
              <a:rPr lang="en-US" altLang="vi-VN" sz="66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50152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201731" name="Rectangle 3"/>
          <p:cNvSpPr>
            <a:spLocks noGrp="1" noChangeArrowheads="1"/>
          </p:cNvSpPr>
          <p:nvPr>
            <p:ph type="body" idx="1"/>
          </p:nvPr>
        </p:nvSpPr>
        <p:spPr>
          <a:xfrm>
            <a:off x="0" y="742950"/>
            <a:ext cx="9144000" cy="4400549"/>
          </a:xfrm>
        </p:spPr>
        <p:txBody>
          <a:bodyPr>
            <a:noAutofit/>
          </a:bodyPr>
          <a:lstStyle/>
          <a:p>
            <a:pPr marL="0" indent="0" algn="just">
              <a:buNone/>
              <a:defRPr/>
            </a:pPr>
            <a:r>
              <a:rPr lang="en-US" altLang="vi-VN" sz="7200" b="0" dirty="0" smtClean="0">
                <a:solidFill>
                  <a:srgbClr val="003399"/>
                </a:solidFill>
                <a:effectLst/>
                <a:latin typeface="+mj-lt"/>
                <a:cs typeface="Times New Roman" panose="02020603050405020304" pitchFamily="18" charset="0"/>
              </a:rPr>
              <a:t>H</a:t>
            </a:r>
            <a:r>
              <a:rPr lang="vi-VN" altLang="vi-VN" sz="7200" b="0" dirty="0" smtClean="0">
                <a:solidFill>
                  <a:srgbClr val="003399"/>
                </a:solidFill>
                <a:effectLst/>
                <a:latin typeface="+mj-lt"/>
                <a:cs typeface="Times New Roman" panose="02020603050405020304" pitchFamily="18" charset="0"/>
              </a:rPr>
              <a:t>ằ</a:t>
            </a:r>
            <a:r>
              <a:rPr lang="en-US" altLang="vi-VN" sz="7200" b="0" dirty="0" smtClean="0">
                <a:solidFill>
                  <a:srgbClr val="003399"/>
                </a:solidFill>
                <a:effectLst/>
                <a:latin typeface="+mj-lt"/>
                <a:cs typeface="Times New Roman" panose="02020603050405020304" pitchFamily="18" charset="0"/>
              </a:rPr>
              <a:t>ng </a:t>
            </a:r>
            <a:r>
              <a:rPr lang="en-US" altLang="vi-VN" sz="7200" b="0" dirty="0" err="1" smtClean="0">
                <a:solidFill>
                  <a:srgbClr val="003399"/>
                </a:solidFill>
                <a:effectLst/>
                <a:latin typeface="+mj-lt"/>
                <a:cs typeface="Times New Roman" panose="02020603050405020304" pitchFamily="18" charset="0"/>
              </a:rPr>
              <a:t>nhìn</a:t>
            </a:r>
            <a:r>
              <a:rPr lang="en-US" altLang="vi-VN" sz="7200" b="0" dirty="0" smtClean="0">
                <a:solidFill>
                  <a:srgbClr val="003399"/>
                </a:solidFill>
                <a:effectLst/>
                <a:latin typeface="+mj-lt"/>
                <a:cs typeface="Times New Roman" panose="02020603050405020304" pitchFamily="18" charset="0"/>
              </a:rPr>
              <a:t> l</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n g</a:t>
            </a:r>
            <a:r>
              <a:rPr lang="vi-VN" altLang="vi-VN" sz="7200" b="0" dirty="0" smtClean="0">
                <a:solidFill>
                  <a:srgbClr val="003399"/>
                </a:solidFill>
                <a:effectLst/>
                <a:latin typeface="+mj-lt"/>
                <a:cs typeface="Times New Roman" panose="02020603050405020304" pitchFamily="18" charset="0"/>
              </a:rPr>
              <a:t>ươ</a:t>
            </a:r>
            <a:r>
              <a:rPr lang="en-US" altLang="vi-VN" sz="7200" b="0" dirty="0" smtClean="0">
                <a:solidFill>
                  <a:srgbClr val="003399"/>
                </a:solidFill>
                <a:effectLst/>
                <a:latin typeface="+mj-lt"/>
                <a:cs typeface="Times New Roman" panose="02020603050405020304" pitchFamily="18" charset="0"/>
              </a:rPr>
              <a:t>ng l</a:t>
            </a:r>
            <a:r>
              <a:rPr lang="vi-VN" altLang="vi-VN" sz="7200" b="0" dirty="0">
                <a:solidFill>
                  <a:srgbClr val="003399"/>
                </a:solidFill>
                <a:effectLst/>
                <a:latin typeface="+mj-lt"/>
                <a:cs typeface="Times New Roman" panose="02020603050405020304" pitchFamily="18" charset="0"/>
              </a:rPr>
              <a:t>à</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n</a:t>
            </a:r>
            <a:r>
              <a:rPr lang="vi-VN" altLang="vi-VN" sz="7200" b="0" dirty="0">
                <a:solidFill>
                  <a:srgbClr val="003399"/>
                </a:solidFill>
                <a:effectLst/>
                <a:latin typeface="+mj-lt"/>
                <a:cs typeface="Times New Roman" panose="02020603050405020304" pitchFamily="18" charset="0"/>
              </a:rPr>
              <a:t>ơ</a:t>
            </a:r>
            <a:r>
              <a:rPr lang="en-US" altLang="vi-VN" sz="7200" b="0" dirty="0" err="1" smtClean="0">
                <a:solidFill>
                  <a:srgbClr val="003399"/>
                </a:solidFill>
                <a:effectLst/>
                <a:latin typeface="+mj-lt"/>
                <a:cs typeface="Times New Roman" panose="02020603050405020304" pitchFamily="18" charset="0"/>
              </a:rPr>
              <a:t>i</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a:solidFill>
                  <a:srgbClr val="003399"/>
                </a:solidFill>
                <a:effectLst/>
                <a:latin typeface="+mj-lt"/>
                <a:cs typeface="Times New Roman" panose="02020603050405020304" pitchFamily="18" charset="0"/>
              </a:rPr>
              <a:t>á</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smtClean="0">
                <a:solidFill>
                  <a:srgbClr val="003399"/>
                </a:solidFill>
                <a:effectLst/>
                <a:latin typeface="+mj-lt"/>
                <a:cs typeface="Times New Roman" panose="02020603050405020304" pitchFamily="18" charset="0"/>
              </a:rPr>
              <a:t>ấ</a:t>
            </a:r>
            <a:r>
              <a:rPr lang="en-US" altLang="vi-VN" sz="7200" b="0" dirty="0" smtClean="0">
                <a:solidFill>
                  <a:srgbClr val="003399"/>
                </a:solidFill>
                <a:effectLst/>
                <a:latin typeface="+mj-lt"/>
                <a:cs typeface="Times New Roman" panose="02020603050405020304" pitchFamily="18" charset="0"/>
              </a:rPr>
              <a:t>t </a:t>
            </a:r>
            <a:r>
              <a:rPr lang="en-US" altLang="vi-VN" sz="7200" b="0" dirty="0" err="1" smtClean="0">
                <a:solidFill>
                  <a:srgbClr val="003399"/>
                </a:solidFill>
                <a:effectLst/>
                <a:latin typeface="+mj-lt"/>
                <a:cs typeface="Times New Roman" panose="02020603050405020304" pitchFamily="18" charset="0"/>
              </a:rPr>
              <a:t>tình</a:t>
            </a:r>
            <a:r>
              <a:rPr lang="en-US" altLang="vi-VN" sz="7200" b="0" dirty="0" smtClean="0">
                <a:solidFill>
                  <a:srgbClr val="003399"/>
                </a:solidFill>
                <a:effectLst/>
                <a:latin typeface="+mj-lt"/>
                <a:cs typeface="Times New Roman" panose="02020603050405020304" pitchFamily="18" charset="0"/>
              </a:rPr>
              <a:t> y</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u.</a:t>
            </a:r>
            <a:endParaRPr lang="en-US" altLang="vi-VN" sz="7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95056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08360"/>
            <a:ext cx="9144000" cy="4992289"/>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G</a:t>
            </a:r>
            <a:r>
              <a:rPr lang="en-US" sz="6000" b="0" dirty="0" err="1" smtClean="0">
                <a:solidFill>
                  <a:srgbClr val="003399"/>
                </a:solidFill>
                <a:effectLst/>
                <a:latin typeface="+mj-lt"/>
                <a:cs typeface="Times New Roman" pitchFamily="18" charset="0"/>
              </a:rPr>
              <a:t>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êm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ấm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một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không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nguy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biến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lầm</a:t>
            </a:r>
            <a:r>
              <a:rPr lang="en-US" sz="6000" b="0" dirty="0" smtClean="0">
                <a:solidFill>
                  <a:srgbClr val="003399"/>
                </a:solidFill>
                <a:effectLst/>
                <a:latin typeface="+mj-lt"/>
                <a:cs typeface="Times New Roman" pitchFamily="18" charset="0"/>
              </a:rPr>
              <a:t> than. </a:t>
            </a:r>
            <a:r>
              <a:rPr lang="en-US" sz="6000" b="0" dirty="0" err="1" smtClean="0">
                <a:solidFill>
                  <a:srgbClr val="003399"/>
                </a:solidFill>
                <a:effectLst/>
                <a:latin typeface="+mj-lt"/>
                <a:cs typeface="Times New Roman" pitchFamily="18" charset="0"/>
              </a:rPr>
              <a:t>Tâm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thành</a:t>
            </a:r>
            <a:r>
              <a:rPr lang="en-US" sz="6000" b="0" dirty="0" smtClean="0">
                <a:solidFill>
                  <a:srgbClr val="003399"/>
                </a:solidFill>
                <a:effectLst/>
                <a:latin typeface="+mj-lt"/>
                <a:cs typeface="Times New Roman" pitchFamily="18" charset="0"/>
              </a:rPr>
              <a:t> tin </a:t>
            </a:r>
            <a:r>
              <a:rPr lang="en-US" sz="6000" b="0" dirty="0" err="1" smtClean="0">
                <a:solidFill>
                  <a:srgbClr val="003399"/>
                </a:solidFill>
                <a:effectLst/>
                <a:latin typeface="+mj-lt"/>
                <a:cs typeface="Times New Roman" pitchFamily="18" charset="0"/>
              </a:rPr>
              <a:t>mến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phụng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hiên</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err="1" smtClean="0">
                <a:solidFill>
                  <a:srgbClr val="003399"/>
                </a:solidFill>
                <a:effectLst/>
                <a:latin typeface="+mj-lt"/>
                <a:cs typeface="Times New Roman" pitchFamily="18" charset="0"/>
              </a:rPr>
              <a:t>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255581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1"/>
            <a:ext cx="9144000" cy="5143500"/>
          </a:xfrm>
        </p:spPr>
        <p:txBody>
          <a:bodyPr>
            <a:noAutofit/>
          </a:bodyPr>
          <a:lstStyle/>
          <a:p>
            <a:pPr marL="0" indent="0" algn="just">
              <a:buNone/>
              <a:defRPr/>
            </a:pPr>
            <a:r>
              <a:rPr lang="en-US" altLang="vi-VN" sz="6600" b="0" u="sng" dirty="0" smtClean="0">
                <a:solidFill>
                  <a:srgbClr val="FF0000"/>
                </a:solidFill>
                <a:effectLst/>
                <a:latin typeface="+mj-lt"/>
                <a:cs typeface="Times New Roman" panose="02020603050405020304" pitchFamily="18" charset="0"/>
              </a:rPr>
              <a:t>Tk4:</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Hã</a:t>
            </a:r>
            <a:r>
              <a:rPr lang="en-US" altLang="vi-VN" sz="6600" b="0" dirty="0" smtClean="0">
                <a:solidFill>
                  <a:srgbClr val="003399"/>
                </a:solidFill>
                <a:effectLst/>
                <a:latin typeface="+mj-lt"/>
                <a:cs typeface="Times New Roman" panose="02020603050405020304" pitchFamily="18" charset="0"/>
              </a:rPr>
              <a:t>y l</a:t>
            </a:r>
            <a:r>
              <a:rPr lang="vi-VN" altLang="vi-VN" sz="6600" b="0" dirty="0" smtClean="0">
                <a:solidFill>
                  <a:srgbClr val="003399"/>
                </a:solidFill>
                <a:effectLst/>
                <a:latin typeface="+mj-lt"/>
                <a:cs typeface="Times New Roman" panose="02020603050405020304" pitchFamily="18" charset="0"/>
              </a:rPr>
              <a:t>ắ</a:t>
            </a:r>
            <a:r>
              <a:rPr lang="en-US" altLang="vi-VN" sz="6600" b="0" dirty="0" smtClean="0">
                <a:solidFill>
                  <a:srgbClr val="003399"/>
                </a:solidFill>
                <a:effectLst/>
                <a:latin typeface="+mj-lt"/>
                <a:cs typeface="Times New Roman" panose="02020603050405020304" pitchFamily="18" charset="0"/>
              </a:rPr>
              <a:t>ng </a:t>
            </a:r>
            <a:r>
              <a:rPr lang="en-US" altLang="vi-VN" sz="6600" b="0" dirty="0" err="1" smtClean="0">
                <a:solidFill>
                  <a:srgbClr val="003399"/>
                </a:solidFill>
                <a:effectLst/>
                <a:latin typeface="+mj-lt"/>
                <a:cs typeface="Times New Roman" panose="02020603050405020304" pitchFamily="18" charset="0"/>
              </a:rPr>
              <a:t>nghe</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ti</a:t>
            </a:r>
            <a:r>
              <a:rPr lang="vi-VN" altLang="vi-VN" sz="6600" b="0" dirty="0" smtClean="0">
                <a:solidFill>
                  <a:srgbClr val="003399"/>
                </a:solidFill>
                <a:effectLst/>
                <a:latin typeface="+mj-lt"/>
                <a:cs typeface="Times New Roman" panose="02020603050405020304" pitchFamily="18" charset="0"/>
              </a:rPr>
              <a:t>ế</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ú</a:t>
            </a:r>
            <a:r>
              <a:rPr lang="en-US" altLang="vi-VN" sz="6600" b="0" dirty="0" smtClean="0">
                <a:solidFill>
                  <a:srgbClr val="003399"/>
                </a:solidFill>
                <a:effectLst/>
                <a:latin typeface="+mj-lt"/>
                <a:cs typeface="Times New Roman" panose="02020603050405020304" pitchFamily="18" charset="0"/>
              </a:rPr>
              <a:t>a </a:t>
            </a:r>
            <a:r>
              <a:rPr lang="en-US" altLang="vi-VN" sz="6600" b="0" dirty="0" err="1" smtClean="0">
                <a:solidFill>
                  <a:srgbClr val="003399"/>
                </a:solidFill>
                <a:effectLst/>
                <a:latin typeface="+mj-lt"/>
                <a:cs typeface="Times New Roman" panose="02020603050405020304" pitchFamily="18" charset="0"/>
              </a:rPr>
              <a:t>cho</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tình</a:t>
            </a:r>
            <a:r>
              <a:rPr lang="en-US" altLang="vi-VN" sz="6600" b="0" dirty="0" smtClean="0">
                <a:solidFill>
                  <a:srgbClr val="003399"/>
                </a:solidFill>
                <a:effectLst/>
                <a:latin typeface="+mj-lt"/>
                <a:cs typeface="Times New Roman" panose="02020603050405020304" pitchFamily="18" charset="0"/>
              </a:rPr>
              <a:t> y</a:t>
            </a:r>
            <a:r>
              <a:rPr lang="vi-VN" altLang="vi-VN" sz="6600" b="0" dirty="0">
                <a:solidFill>
                  <a:srgbClr val="003399"/>
                </a:solidFill>
                <a:effectLst/>
                <a:latin typeface="+mj-lt"/>
                <a:cs typeface="Times New Roman" panose="02020603050405020304" pitchFamily="18" charset="0"/>
              </a:rPr>
              <a:t>ê</a:t>
            </a:r>
            <a:r>
              <a:rPr lang="en-US" altLang="vi-VN" sz="6600" b="0" dirty="0" smtClean="0">
                <a:solidFill>
                  <a:srgbClr val="003399"/>
                </a:solidFill>
                <a:effectLst/>
                <a:latin typeface="+mj-lt"/>
                <a:cs typeface="Times New Roman" panose="02020603050405020304" pitchFamily="18" charset="0"/>
              </a:rPr>
              <a:t>u n</a:t>
            </a:r>
            <a:r>
              <a:rPr lang="vi-VN" altLang="vi-VN" sz="6600" b="0" dirty="0" smtClean="0">
                <a:solidFill>
                  <a:srgbClr val="003399"/>
                </a:solidFill>
                <a:effectLst/>
                <a:latin typeface="+mj-lt"/>
                <a:cs typeface="Times New Roman" panose="02020603050405020304" pitchFamily="18" charset="0"/>
              </a:rPr>
              <a:t>ở</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hoa</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gi</a:t>
            </a:r>
            <a:r>
              <a:rPr lang="vi-VN" altLang="vi-VN" sz="6600" b="0" dirty="0" smtClean="0">
                <a:solidFill>
                  <a:srgbClr val="003399"/>
                </a:solidFill>
                <a:effectLst/>
                <a:latin typeface="+mj-lt"/>
                <a:cs typeface="Times New Roman" panose="02020603050405020304" pitchFamily="18" charset="0"/>
              </a:rPr>
              <a:t>ữ</a:t>
            </a:r>
            <a:r>
              <a:rPr lang="en-US" altLang="vi-VN" sz="6600" b="0" dirty="0" smtClean="0">
                <a:solidFill>
                  <a:srgbClr val="003399"/>
                </a:solidFill>
                <a:effectLst/>
                <a:latin typeface="+mj-lt"/>
                <a:cs typeface="Times New Roman" panose="02020603050405020304" pitchFamily="18" charset="0"/>
              </a:rPr>
              <a:t>a </a:t>
            </a:r>
            <a:r>
              <a:rPr lang="en-US" altLang="vi-VN" sz="6600" b="0" dirty="0" err="1" smtClean="0">
                <a:solidFill>
                  <a:srgbClr val="003399"/>
                </a:solidFill>
                <a:effectLst/>
                <a:latin typeface="+mj-lt"/>
                <a:cs typeface="Times New Roman" panose="02020603050405020304" pitchFamily="18" charset="0"/>
              </a:rPr>
              <a:t>gia</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ình</a:t>
            </a:r>
            <a:r>
              <a:rPr lang="en-US" altLang="vi-VN" sz="6600" b="0" dirty="0" smtClean="0">
                <a:solidFill>
                  <a:srgbClr val="003399"/>
                </a:solidFill>
                <a:effectLst/>
                <a:latin typeface="+mj-lt"/>
                <a:cs typeface="Times New Roman" panose="02020603050405020304" pitchFamily="18" charset="0"/>
              </a:rPr>
              <a:t>, m</a:t>
            </a:r>
            <a:r>
              <a:rPr lang="vi-VN" altLang="vi-VN" sz="6600" b="0" dirty="0" smtClean="0">
                <a:solidFill>
                  <a:srgbClr val="003399"/>
                </a:solidFill>
                <a:effectLst/>
                <a:latin typeface="+mj-lt"/>
                <a:cs typeface="Times New Roman" panose="02020603050405020304" pitchFamily="18" charset="0"/>
              </a:rPr>
              <a:t>ộ</a:t>
            </a:r>
            <a:r>
              <a:rPr lang="en-US" altLang="vi-VN" sz="6600" b="0" dirty="0" smtClean="0">
                <a:solidFill>
                  <a:srgbClr val="003399"/>
                </a:solidFill>
                <a:effectLst/>
                <a:latin typeface="+mj-lt"/>
                <a:cs typeface="Times New Roman" panose="02020603050405020304" pitchFamily="18" charset="0"/>
              </a:rPr>
              <a:t>t l</a:t>
            </a:r>
            <a:r>
              <a:rPr lang="vi-VN" altLang="vi-VN" sz="6600" b="0" dirty="0">
                <a:solidFill>
                  <a:srgbClr val="003399"/>
                </a:solidFill>
                <a:effectLst/>
                <a:latin typeface="+mj-lt"/>
                <a:cs typeface="Times New Roman" panose="02020603050405020304" pitchFamily="18" charset="0"/>
              </a:rPr>
              <a:t>ò</a:t>
            </a:r>
            <a:r>
              <a:rPr lang="en-US" altLang="vi-VN" sz="6600" b="0" dirty="0" smtClean="0">
                <a:solidFill>
                  <a:srgbClr val="003399"/>
                </a:solidFill>
                <a:effectLst/>
                <a:latin typeface="+mj-lt"/>
                <a:cs typeface="Times New Roman" panose="02020603050405020304" pitchFamily="18" charset="0"/>
              </a:rPr>
              <a:t>ng </a:t>
            </a:r>
            <a:r>
              <a:rPr lang="en-US" altLang="vi-VN" sz="6600" b="0" dirty="0" err="1" smtClean="0">
                <a:solidFill>
                  <a:srgbClr val="003399"/>
                </a:solidFill>
                <a:effectLst/>
                <a:latin typeface="+mj-lt"/>
                <a:cs typeface="Times New Roman" panose="02020603050405020304" pitchFamily="18" charset="0"/>
              </a:rPr>
              <a:t>th</a:t>
            </a:r>
            <a:r>
              <a:rPr lang="vi-VN" altLang="vi-VN" sz="6600" b="0" dirty="0" smtClean="0">
                <a:solidFill>
                  <a:srgbClr val="003399"/>
                </a:solidFill>
                <a:effectLst/>
                <a:latin typeface="+mj-lt"/>
                <a:cs typeface="Times New Roman" panose="02020603050405020304" pitchFamily="18" charset="0"/>
              </a:rPr>
              <a:t>ờ</a:t>
            </a:r>
            <a:r>
              <a:rPr lang="en-US" altLang="vi-VN" sz="6600" b="0" dirty="0" smtClean="0">
                <a:solidFill>
                  <a:srgbClr val="003399"/>
                </a:solidFill>
                <a:effectLst/>
                <a:latin typeface="+mj-lt"/>
                <a:cs typeface="Times New Roman" panose="02020603050405020304" pitchFamily="18" charset="0"/>
              </a:rPr>
              <a:t> cha </a:t>
            </a:r>
            <a:r>
              <a:rPr lang="en-US" altLang="vi-VN" sz="6600" b="0" dirty="0" err="1" smtClean="0">
                <a:solidFill>
                  <a:srgbClr val="003399"/>
                </a:solidFill>
                <a:effectLst/>
                <a:latin typeface="+mj-lt"/>
                <a:cs typeface="Times New Roman" panose="02020603050405020304" pitchFamily="18" charset="0"/>
              </a:rPr>
              <a:t>kính</a:t>
            </a:r>
            <a:r>
              <a:rPr lang="en-US" altLang="vi-VN" sz="6600" b="0" dirty="0" smtClean="0">
                <a:solidFill>
                  <a:srgbClr val="003399"/>
                </a:solidFill>
                <a:effectLst/>
                <a:latin typeface="+mj-lt"/>
                <a:cs typeface="Times New Roman" panose="02020603050405020304" pitchFamily="18" charset="0"/>
              </a:rPr>
              <a:t> m</a:t>
            </a:r>
            <a:r>
              <a:rPr lang="vi-VN" altLang="vi-VN" sz="6600" b="0" dirty="0">
                <a:solidFill>
                  <a:srgbClr val="003399"/>
                </a:solidFill>
                <a:effectLst/>
                <a:latin typeface="+mj-lt"/>
                <a:cs typeface="Times New Roman" panose="02020603050405020304" pitchFamily="18" charset="0"/>
              </a:rPr>
              <a:t>ẹ</a:t>
            </a:r>
            <a:r>
              <a:rPr lang="en-US" altLang="vi-VN" sz="66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747690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201731" name="Rectangle 3"/>
          <p:cNvSpPr>
            <a:spLocks noGrp="1" noChangeArrowheads="1"/>
          </p:cNvSpPr>
          <p:nvPr>
            <p:ph type="body" idx="1"/>
          </p:nvPr>
        </p:nvSpPr>
        <p:spPr>
          <a:xfrm>
            <a:off x="0" y="0"/>
            <a:ext cx="9144000" cy="5143499"/>
          </a:xfrm>
        </p:spPr>
        <p:txBody>
          <a:bodyPr>
            <a:noAutofit/>
          </a:bodyPr>
          <a:lstStyle/>
          <a:p>
            <a:pPr marL="0" indent="0" algn="just">
              <a:buNone/>
              <a:defRPr/>
            </a:pPr>
            <a:r>
              <a:rPr lang="en-US" altLang="vi-VN" sz="6600" b="0" dirty="0" err="1" smtClean="0">
                <a:solidFill>
                  <a:srgbClr val="003399"/>
                </a:solidFill>
                <a:effectLst/>
                <a:latin typeface="+mj-lt"/>
                <a:cs typeface="Times New Roman" panose="02020603050405020304" pitchFamily="18" charset="0"/>
              </a:rPr>
              <a:t>Trung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err="1" smtClean="0">
                <a:solidFill>
                  <a:srgbClr val="003399"/>
                </a:solidFill>
                <a:effectLst/>
                <a:latin typeface="+mj-lt"/>
                <a:cs typeface="Times New Roman" panose="02020603050405020304" pitchFamily="18" charset="0"/>
              </a:rPr>
              <a:t>rinh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và</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oi </a:t>
            </a:r>
            <a:r>
              <a:rPr lang="vi-VN" altLang="vi-VN" sz="6600" b="0" dirty="0" smtClean="0">
                <a:solidFill>
                  <a:srgbClr val="003399"/>
                </a:solidFill>
                <a:effectLst/>
                <a:latin typeface="+mj-lt"/>
                <a:cs typeface="Times New Roman" panose="02020603050405020304" pitchFamily="18" charset="0"/>
              </a:rPr>
              <a:t>gươ</a:t>
            </a:r>
            <a:r>
              <a:rPr lang="en-US" altLang="vi-VN" sz="6600" b="0" dirty="0" smtClean="0">
                <a:solidFill>
                  <a:srgbClr val="003399"/>
                </a:solidFill>
                <a:effectLst/>
                <a:latin typeface="+mj-lt"/>
                <a:cs typeface="Times New Roman" panose="02020603050405020304" pitchFamily="18" charset="0"/>
              </a:rPr>
              <a:t>ng </a:t>
            </a:r>
            <a:r>
              <a:rPr lang="vi-VN" altLang="vi-VN" sz="6600" b="0" dirty="0">
                <a:solidFill>
                  <a:srgbClr val="003399"/>
                </a:solidFill>
                <a:effectLst/>
                <a:latin typeface="+mj-lt"/>
                <a:cs typeface="Times New Roman" panose="02020603050405020304" pitchFamily="18" charset="0"/>
              </a:rPr>
              <a:t>g</a:t>
            </a:r>
            <a:r>
              <a:rPr lang="en-US" altLang="vi-VN" sz="6600" b="0" dirty="0" err="1" smtClean="0">
                <a:solidFill>
                  <a:srgbClr val="003399"/>
                </a:solidFill>
                <a:effectLst/>
                <a:latin typeface="+mj-lt"/>
                <a:cs typeface="Times New Roman" panose="02020603050405020304" pitchFamily="18" charset="0"/>
              </a:rPr>
              <a:t>ia</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ình</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Ch</a:t>
            </a:r>
            <a:r>
              <a:rPr lang="vi-VN" altLang="vi-VN" sz="6600" b="0" dirty="0">
                <a:solidFill>
                  <a:srgbClr val="003399"/>
                </a:solidFill>
                <a:effectLst/>
                <a:latin typeface="+mj-lt"/>
                <a:cs typeface="Times New Roman" panose="02020603050405020304" pitchFamily="18" charset="0"/>
              </a:rPr>
              <a:t>ú</a:t>
            </a:r>
            <a:r>
              <a:rPr lang="en-US" altLang="vi-VN" sz="6600" b="0" dirty="0" smtClean="0">
                <a:solidFill>
                  <a:srgbClr val="003399"/>
                </a:solidFill>
                <a:effectLst/>
                <a:latin typeface="+mj-lt"/>
                <a:cs typeface="Times New Roman" panose="02020603050405020304" pitchFamily="18" charset="0"/>
              </a:rPr>
              <a:t>a</a:t>
            </a:r>
            <a:r>
              <a:rPr lang="vi-VN" altLang="vi-VN" sz="6600" b="0" dirty="0" smtClean="0">
                <a:solidFill>
                  <a:srgbClr val="003399"/>
                </a:solidFill>
                <a:effectLst/>
                <a:latin typeface="+mj-lt"/>
                <a:cs typeface="Times New Roman" panose="02020603050405020304" pitchFamily="18" charset="0"/>
              </a:rPr>
              <a:t> </a:t>
            </a:r>
            <a:r>
              <a:rPr lang="en-US" altLang="vi-VN" sz="6600" b="0" dirty="0" smtClean="0">
                <a:solidFill>
                  <a:srgbClr val="003399"/>
                </a:solidFill>
                <a:effectLst/>
                <a:latin typeface="+mj-lt"/>
                <a:cs typeface="Times New Roman" panose="02020603050405020304" pitchFamily="18" charset="0"/>
              </a:rPr>
              <a:t>s</a:t>
            </a:r>
            <a:r>
              <a:rPr lang="vi-VN" altLang="vi-VN" sz="6600" b="0" dirty="0" smtClean="0">
                <a:solidFill>
                  <a:srgbClr val="003399"/>
                </a:solidFill>
                <a:effectLst/>
                <a:latin typeface="+mj-lt"/>
                <a:cs typeface="Times New Roman" panose="02020603050405020304" pitchFamily="18" charset="0"/>
              </a:rPr>
              <a:t>ố</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yê</a:t>
            </a:r>
            <a:r>
              <a:rPr lang="en-US" altLang="vi-VN" sz="6600" b="0" dirty="0" smtClean="0">
                <a:solidFill>
                  <a:srgbClr val="003399"/>
                </a:solidFill>
                <a:effectLst/>
                <a:latin typeface="+mj-lt"/>
                <a:cs typeface="Times New Roman" panose="02020603050405020304" pitchFamily="18" charset="0"/>
              </a:rPr>
              <a:t>u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smtClean="0">
                <a:solidFill>
                  <a:srgbClr val="003399"/>
                </a:solidFill>
                <a:effectLst/>
                <a:latin typeface="+mj-lt"/>
                <a:cs typeface="Times New Roman" panose="02020603050405020304" pitchFamily="18" charset="0"/>
              </a:rPr>
              <a:t>ươ</a:t>
            </a:r>
            <a:r>
              <a:rPr lang="en-US" altLang="vi-VN" sz="6600" b="0" dirty="0" smtClean="0">
                <a:solidFill>
                  <a:srgbClr val="003399"/>
                </a:solidFill>
                <a:effectLst/>
                <a:latin typeface="+mj-lt"/>
                <a:cs typeface="Times New Roman" panose="02020603050405020304" pitchFamily="18" charset="0"/>
              </a:rPr>
              <a:t>ng </a:t>
            </a:r>
            <a:r>
              <a:rPr lang="vi-VN" altLang="vi-VN" sz="6600" b="0" dirty="0" smtClean="0">
                <a:solidFill>
                  <a:srgbClr val="003399"/>
                </a:solidFill>
                <a:effectLst/>
                <a:latin typeface="+mj-lt"/>
                <a:cs typeface="Times New Roman" panose="02020603050405020304" pitchFamily="18" charset="0"/>
              </a:rPr>
              <a:t>t</a:t>
            </a:r>
            <a:r>
              <a:rPr lang="en-US" altLang="vi-VN" sz="6600" b="0" dirty="0" err="1" smtClean="0">
                <a:solidFill>
                  <a:srgbClr val="003399"/>
                </a:solidFill>
                <a:effectLst/>
                <a:latin typeface="+mj-lt"/>
                <a:cs typeface="Times New Roman" panose="02020603050405020304" pitchFamily="18" charset="0"/>
              </a:rPr>
              <a:t>hu</a:t>
            </a:r>
            <a:r>
              <a:rPr lang="vi-VN" altLang="vi-VN" sz="6600" b="0" dirty="0" smtClean="0">
                <a:solidFill>
                  <a:srgbClr val="003399"/>
                </a:solidFill>
                <a:effectLst/>
                <a:latin typeface="+mj-lt"/>
                <a:cs typeface="Times New Roman" panose="02020603050405020304" pitchFamily="18" charset="0"/>
              </a:rPr>
              <a:t>ậ</a:t>
            </a:r>
            <a:r>
              <a:rPr lang="en-US" altLang="vi-VN" sz="6600" b="0" dirty="0" smtClean="0">
                <a:solidFill>
                  <a:srgbClr val="003399"/>
                </a:solidFill>
                <a:effectLst/>
                <a:latin typeface="+mj-lt"/>
                <a:cs typeface="Times New Roman" panose="02020603050405020304" pitchFamily="18" charset="0"/>
              </a:rPr>
              <a:t>n </a:t>
            </a:r>
            <a:r>
              <a:rPr lang="vi-VN" altLang="vi-VN" sz="6600" b="0" dirty="0" smtClean="0">
                <a:solidFill>
                  <a:srgbClr val="003399"/>
                </a:solidFill>
                <a:effectLst/>
                <a:latin typeface="+mj-lt"/>
                <a:cs typeface="Times New Roman" panose="02020603050405020304" pitchFamily="18" charset="0"/>
              </a:rPr>
              <a:t>hò</a:t>
            </a:r>
            <a:r>
              <a:rPr lang="en-US" altLang="vi-VN" sz="6600" b="0" dirty="0" smtClean="0">
                <a:solidFill>
                  <a:srgbClr val="003399"/>
                </a:solidFill>
                <a:effectLst/>
                <a:latin typeface="+mj-lt"/>
                <a:cs typeface="Times New Roman" panose="02020603050405020304" pitchFamily="18" charset="0"/>
              </a:rPr>
              <a:t>a </a:t>
            </a:r>
            <a:r>
              <a:rPr lang="vi-VN" altLang="vi-VN" sz="6600" b="0" dirty="0" smtClean="0">
                <a:solidFill>
                  <a:srgbClr val="003399"/>
                </a:solidFill>
                <a:effectLst/>
                <a:latin typeface="+mj-lt"/>
                <a:cs typeface="Times New Roman" panose="02020603050405020304" pitchFamily="18" charset="0"/>
              </a:rPr>
              <a:t>c</a:t>
            </a:r>
            <a:r>
              <a:rPr lang="en-US" altLang="vi-VN" sz="6600" b="0" dirty="0" smtClean="0">
                <a:solidFill>
                  <a:srgbClr val="003399"/>
                </a:solidFill>
                <a:effectLst/>
                <a:latin typeface="+mj-lt"/>
                <a:cs typeface="Times New Roman" panose="02020603050405020304" pitchFamily="18" charset="0"/>
              </a:rPr>
              <a:t>u</a:t>
            </a:r>
            <a:r>
              <a:rPr lang="vi-VN" altLang="vi-VN" sz="6600" b="0" dirty="0" smtClean="0">
                <a:solidFill>
                  <a:srgbClr val="003399"/>
                </a:solidFill>
                <a:effectLst/>
                <a:latin typeface="+mj-lt"/>
                <a:cs typeface="Times New Roman" panose="02020603050405020304" pitchFamily="18" charset="0"/>
              </a:rPr>
              <a:t>ộ</a:t>
            </a:r>
            <a:r>
              <a:rPr lang="en-US" altLang="vi-VN" sz="6600" b="0" dirty="0" smtClean="0">
                <a:solidFill>
                  <a:srgbClr val="003399"/>
                </a:solidFill>
                <a:effectLst/>
                <a:latin typeface="+mj-lt"/>
                <a:cs typeface="Times New Roman" panose="02020603050405020304" pitchFamily="18" charset="0"/>
              </a:rPr>
              <a:t>c </a:t>
            </a:r>
            <a:r>
              <a:rPr lang="vi-VN" altLang="vi-VN" sz="6600" b="0" dirty="0" smtClean="0">
                <a:solidFill>
                  <a:srgbClr val="003399"/>
                </a:solidFill>
                <a:effectLst/>
                <a:latin typeface="+mj-lt"/>
                <a:cs typeface="Times New Roman" panose="02020603050405020304" pitchFamily="18" charset="0"/>
              </a:rPr>
              <a:t>đờ</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đẹ</a:t>
            </a:r>
            <a:r>
              <a:rPr lang="en-US" altLang="vi-VN" sz="6600" b="0" dirty="0" smtClean="0">
                <a:solidFill>
                  <a:srgbClr val="003399"/>
                </a:solidFill>
                <a:effectLst/>
                <a:latin typeface="+mj-lt"/>
                <a:cs typeface="Times New Roman" panose="02020603050405020304" pitchFamily="18" charset="0"/>
              </a:rPr>
              <a:t>p </a:t>
            </a:r>
            <a:r>
              <a:rPr lang="vi-VN" altLang="vi-VN" sz="6600" b="0" dirty="0" smtClean="0">
                <a:solidFill>
                  <a:srgbClr val="003399"/>
                </a:solidFill>
                <a:effectLst/>
                <a:latin typeface="+mj-lt"/>
                <a:cs typeface="Times New Roman" panose="02020603050405020304" pitchFamily="18" charset="0"/>
              </a:rPr>
              <a:t>cả</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err="1" smtClean="0">
                <a:solidFill>
                  <a:srgbClr val="003399"/>
                </a:solidFill>
                <a:effectLst/>
                <a:latin typeface="+mj-lt"/>
                <a:cs typeface="Times New Roman" panose="02020603050405020304" pitchFamily="18" charset="0"/>
              </a:rPr>
              <a:t>rong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go</a:t>
            </a:r>
            <a:r>
              <a:rPr lang="vi-VN" altLang="vi-VN" sz="6600" b="0" dirty="0">
                <a:solidFill>
                  <a:srgbClr val="003399"/>
                </a:solidFill>
                <a:effectLst/>
                <a:latin typeface="+mj-lt"/>
                <a:cs typeface="Times New Roman" panose="02020603050405020304" pitchFamily="18" charset="0"/>
              </a:rPr>
              <a:t>à</a:t>
            </a:r>
            <a:r>
              <a:rPr lang="en-US" altLang="vi-VN" sz="6600" b="0" dirty="0" err="1" smtClean="0">
                <a:solidFill>
                  <a:srgbClr val="003399"/>
                </a:solidFill>
                <a:effectLst/>
                <a:latin typeface="+mj-lt"/>
                <a:cs typeface="Times New Roman" panose="02020603050405020304" pitchFamily="18" charset="0"/>
              </a:rPr>
              <a:t>i</a:t>
            </a:r>
            <a:r>
              <a:rPr lang="en-US" altLang="vi-VN" sz="6600" b="0" dirty="0" smtClean="0">
                <a:solidFill>
                  <a:srgbClr val="003399"/>
                </a:solidFill>
                <a:effectLst/>
                <a:latin typeface="+mj-lt"/>
                <a:cs typeface="Times New Roman" panose="02020603050405020304" pitchFamily="18" charset="0"/>
              </a:rPr>
              <a:t>.</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51622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0"/>
            <a:ext cx="9144000" cy="5143500"/>
          </a:xfrm>
        </p:spPr>
        <p:txBody>
          <a:bodyPr>
            <a:noAutofit/>
          </a:bodyPr>
          <a:lstStyle/>
          <a:p>
            <a:pPr marL="0" indent="0" algn="just">
              <a:buNone/>
              <a:defRPr/>
            </a:pPr>
            <a:r>
              <a:rPr lang="vi-VN" altLang="vi-VN" sz="6600" b="0" u="sng" dirty="0">
                <a:solidFill>
                  <a:srgbClr val="FF0000"/>
                </a:solidFill>
                <a:effectLst/>
                <a:latin typeface="+mj-lt"/>
                <a:cs typeface="Times New Roman" panose="02020603050405020304" pitchFamily="18" charset="0"/>
              </a:rPr>
              <a:t>Đ</a:t>
            </a:r>
            <a:r>
              <a:rPr lang="en-US" altLang="vi-VN" sz="6600" b="0" u="sng" dirty="0" smtClean="0">
                <a:solidFill>
                  <a:srgbClr val="FF0000"/>
                </a:solidFill>
                <a:effectLst/>
                <a:latin typeface="+mj-lt"/>
                <a:cs typeface="Times New Roman" panose="02020603050405020304" pitchFamily="18" charset="0"/>
              </a:rPr>
              <a:t>k:</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N</a:t>
            </a:r>
            <a:r>
              <a:rPr lang="en-US" altLang="vi-VN" sz="6600" b="0" dirty="0" smtClean="0">
                <a:solidFill>
                  <a:srgbClr val="003399"/>
                </a:solidFill>
                <a:effectLst/>
                <a:latin typeface="+mj-lt"/>
                <a:cs typeface="Times New Roman" panose="02020603050405020304" pitchFamily="18" charset="0"/>
              </a:rPr>
              <a:t>guy</a:t>
            </a:r>
            <a:r>
              <a:rPr lang="vi-VN" altLang="vi-VN" sz="6600" b="0" dirty="0" smtClean="0">
                <a:solidFill>
                  <a:srgbClr val="003399"/>
                </a:solidFill>
                <a:effectLst/>
                <a:latin typeface="+mj-lt"/>
                <a:cs typeface="Times New Roman" panose="02020603050405020304" pitchFamily="18" charset="0"/>
              </a:rPr>
              <a:t>ệ</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xin</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T</a:t>
            </a:r>
            <a:r>
              <a:rPr lang="en-US" altLang="vi-VN" sz="6600" b="0" dirty="0" smtClean="0">
                <a:solidFill>
                  <a:srgbClr val="003399"/>
                </a:solidFill>
                <a:effectLst/>
                <a:latin typeface="+mj-lt"/>
                <a:cs typeface="Times New Roman" panose="02020603050405020304" pitchFamily="18" charset="0"/>
              </a:rPr>
              <a:t>h</a:t>
            </a:r>
            <a:r>
              <a:rPr lang="vi-VN" altLang="vi-VN" sz="6600" b="0" dirty="0">
                <a:solidFill>
                  <a:srgbClr val="003399"/>
                </a:solidFill>
                <a:effectLst/>
                <a:latin typeface="+mj-lt"/>
                <a:cs typeface="Times New Roman" panose="02020603050405020304" pitchFamily="18" charset="0"/>
              </a:rPr>
              <a:t>á</a:t>
            </a:r>
            <a:r>
              <a:rPr lang="en-US" altLang="vi-VN" sz="6600" b="0" dirty="0" err="1" smtClean="0">
                <a:solidFill>
                  <a:srgbClr val="003399"/>
                </a:solidFill>
                <a:effectLst/>
                <a:latin typeface="+mj-lt"/>
                <a:cs typeface="Times New Roman" panose="02020603050405020304" pitchFamily="18" charset="0"/>
              </a:rPr>
              <a:t>nh</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G</a:t>
            </a:r>
            <a:r>
              <a:rPr lang="en-US" altLang="vi-VN" sz="6600" b="0" dirty="0" err="1" smtClean="0">
                <a:solidFill>
                  <a:srgbClr val="003399"/>
                </a:solidFill>
                <a:effectLst/>
                <a:latin typeface="+mj-lt"/>
                <a:cs typeface="Times New Roman" panose="02020603050405020304" pitchFamily="18" charset="0"/>
              </a:rPr>
              <a:t>ia</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lu</a:t>
            </a:r>
            <a:r>
              <a:rPr lang="vi-VN" altLang="vi-VN" sz="6600" b="0" dirty="0">
                <a:solidFill>
                  <a:srgbClr val="003399"/>
                </a:solidFill>
                <a:effectLst/>
                <a:latin typeface="+mj-lt"/>
                <a:cs typeface="Times New Roman" panose="02020603050405020304" pitchFamily="18" charset="0"/>
              </a:rPr>
              <a:t>ô</a:t>
            </a:r>
            <a:r>
              <a:rPr lang="en-US" altLang="vi-VN" sz="6600" b="0" dirty="0" smtClean="0">
                <a:solidFill>
                  <a:srgbClr val="003399"/>
                </a:solidFill>
                <a:effectLst/>
                <a:latin typeface="+mj-lt"/>
                <a:cs typeface="Times New Roman" panose="02020603050405020304" pitchFamily="18" charset="0"/>
              </a:rPr>
              <a:t>n </a:t>
            </a:r>
            <a:r>
              <a:rPr lang="en-US" altLang="vi-VN" sz="6600" b="0" dirty="0" err="1" smtClean="0">
                <a:solidFill>
                  <a:srgbClr val="003399"/>
                </a:solidFill>
                <a:effectLst/>
                <a:latin typeface="+mj-lt"/>
                <a:cs typeface="Times New Roman" panose="02020603050405020304" pitchFamily="18" charset="0"/>
              </a:rPr>
              <a:t>bao</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che</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nâng</a:t>
            </a:r>
            <a:r>
              <a:rPr lang="en-US" altLang="vi-VN" sz="6600" b="0" dirty="0" smtClean="0">
                <a:solidFill>
                  <a:srgbClr val="003399"/>
                </a:solidFill>
                <a:effectLst/>
                <a:latin typeface="+mj-lt"/>
                <a:cs typeface="Times New Roman" panose="02020603050405020304" pitchFamily="18" charset="0"/>
              </a:rPr>
              <a:t> </a:t>
            </a:r>
            <a:r>
              <a:rPr lang="vi-VN" altLang="vi-VN" sz="6600" b="0" dirty="0" smtClean="0">
                <a:solidFill>
                  <a:srgbClr val="003399"/>
                </a:solidFill>
                <a:effectLst/>
                <a:latin typeface="+mj-lt"/>
                <a:cs typeface="Times New Roman" panose="02020603050405020304" pitchFamily="18" charset="0"/>
              </a:rPr>
              <a:t>đỡ</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gia</a:t>
            </a:r>
            <a:r>
              <a:rPr lang="en-US" altLang="vi-VN" sz="6600" b="0" dirty="0" smtClean="0">
                <a:solidFill>
                  <a:srgbClr val="003399"/>
                </a:solidFill>
                <a:effectLst/>
                <a:latin typeface="+mj-lt"/>
                <a:cs typeface="Times New Roman" panose="02020603050405020304" pitchFamily="18" charset="0"/>
              </a:rPr>
              <a:t>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ình</a:t>
            </a:r>
            <a:r>
              <a:rPr lang="vi-VN" altLang="vi-VN" sz="6600" b="0" dirty="0" smtClean="0">
                <a:solidFill>
                  <a:srgbClr val="003399"/>
                </a:solidFill>
                <a:effectLst/>
                <a:latin typeface="+mj-lt"/>
                <a:cs typeface="Times New Roman" panose="02020603050405020304" pitchFamily="18" charset="0"/>
              </a:rPr>
              <a:t> </a:t>
            </a:r>
            <a:r>
              <a:rPr lang="en-US" altLang="vi-VN" sz="6600" b="0" dirty="0" smtClean="0">
                <a:solidFill>
                  <a:srgbClr val="003399"/>
                </a:solidFill>
                <a:effectLst/>
                <a:latin typeface="+mj-lt"/>
                <a:cs typeface="Times New Roman" panose="02020603050405020304" pitchFamily="18" charset="0"/>
              </a:rPr>
              <a:t>v</a:t>
            </a:r>
            <a:r>
              <a:rPr lang="vi-VN" altLang="vi-VN" sz="6600" b="0" dirty="0" smtClean="0">
                <a:solidFill>
                  <a:srgbClr val="003399"/>
                </a:solidFill>
                <a:effectLst/>
                <a:latin typeface="+mj-lt"/>
                <a:cs typeface="Times New Roman" panose="02020603050405020304" pitchFamily="18" charset="0"/>
              </a:rPr>
              <a:t>ượ</a:t>
            </a:r>
            <a:r>
              <a:rPr lang="en-US" altLang="vi-VN" sz="6600" b="0" dirty="0" smtClean="0">
                <a:solidFill>
                  <a:srgbClr val="003399"/>
                </a:solidFill>
                <a:effectLst/>
                <a:latin typeface="+mj-lt"/>
                <a:cs typeface="Times New Roman" panose="02020603050405020304" pitchFamily="18" charset="0"/>
              </a:rPr>
              <a:t>t hi</a:t>
            </a:r>
            <a:r>
              <a:rPr lang="vi-VN" altLang="vi-VN" sz="6600" b="0" dirty="0" smtClean="0">
                <a:solidFill>
                  <a:srgbClr val="003399"/>
                </a:solidFill>
                <a:effectLst/>
                <a:latin typeface="+mj-lt"/>
                <a:cs typeface="Times New Roman" panose="02020603050405020304" pitchFamily="18" charset="0"/>
              </a:rPr>
              <a:t>ể</a:t>
            </a:r>
            <a:r>
              <a:rPr lang="en-US" altLang="vi-VN" sz="6600" b="0" dirty="0" smtClean="0">
                <a:solidFill>
                  <a:srgbClr val="003399"/>
                </a:solidFill>
                <a:effectLst/>
                <a:latin typeface="+mj-lt"/>
                <a:cs typeface="Times New Roman" panose="02020603050405020304" pitchFamily="18" charset="0"/>
              </a:rPr>
              <a:t>m </a:t>
            </a:r>
            <a:r>
              <a:rPr lang="en-US" altLang="vi-VN" sz="6600" b="0" dirty="0" err="1" smtClean="0">
                <a:solidFill>
                  <a:srgbClr val="003399"/>
                </a:solidFill>
                <a:effectLst/>
                <a:latin typeface="+mj-lt"/>
                <a:cs typeface="Times New Roman" panose="02020603050405020304" pitchFamily="18" charset="0"/>
              </a:rPr>
              <a:t>nguy</a:t>
            </a:r>
            <a:r>
              <a:rPr lang="en-US" altLang="vi-VN" sz="6600" b="0" dirty="0" smtClean="0">
                <a:solidFill>
                  <a:srgbClr val="003399"/>
                </a:solidFill>
                <a:effectLst/>
                <a:latin typeface="+mj-lt"/>
                <a:cs typeface="Times New Roman" panose="02020603050405020304" pitchFamily="18" charset="0"/>
              </a:rPr>
              <a:t> c</a:t>
            </a:r>
            <a:r>
              <a:rPr lang="vi-VN" altLang="vi-VN" sz="6600" b="0" dirty="0">
                <a:solidFill>
                  <a:srgbClr val="003399"/>
                </a:solidFill>
                <a:effectLst/>
                <a:latin typeface="+mj-lt"/>
                <a:cs typeface="Times New Roman" panose="02020603050405020304" pitchFamily="18" charset="0"/>
              </a:rPr>
              <a:t>ò</a:t>
            </a:r>
            <a:r>
              <a:rPr lang="en-US" altLang="vi-VN" sz="6600" b="0" dirty="0" smtClean="0">
                <a:solidFill>
                  <a:srgbClr val="003399"/>
                </a:solidFill>
                <a:effectLst/>
                <a:latin typeface="+mj-lt"/>
                <a:cs typeface="Times New Roman" panose="02020603050405020304" pitchFamily="18" charset="0"/>
              </a:rPr>
              <a:t>n </a:t>
            </a:r>
            <a:r>
              <a:rPr lang="vi-VN" altLang="vi-VN" sz="6600" b="0" dirty="0">
                <a:solidFill>
                  <a:srgbClr val="003399"/>
                </a:solidFill>
                <a:effectLst/>
                <a:latin typeface="+mj-lt"/>
                <a:cs typeface="Times New Roman" panose="02020603050405020304" pitchFamily="18" charset="0"/>
              </a:rPr>
              <a:t>đ</a:t>
            </a:r>
            <a:r>
              <a:rPr lang="en-US" altLang="vi-VN" sz="6600" b="0" dirty="0" err="1" smtClean="0">
                <a:solidFill>
                  <a:srgbClr val="003399"/>
                </a:solidFill>
                <a:effectLst/>
                <a:latin typeface="+mj-lt"/>
                <a:cs typeface="Times New Roman" panose="02020603050405020304" pitchFamily="18" charset="0"/>
              </a:rPr>
              <a:t>ang</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vây</a:t>
            </a:r>
            <a:r>
              <a:rPr lang="en-US" altLang="vi-VN" sz="6600" b="0" dirty="0" smtClean="0">
                <a:solidFill>
                  <a:srgbClr val="003399"/>
                </a:solidFill>
                <a:effectLst/>
                <a:latin typeface="+mj-lt"/>
                <a:cs typeface="Times New Roman" panose="02020603050405020304" pitchFamily="18" charset="0"/>
              </a:rPr>
              <a:t> t</a:t>
            </a:r>
            <a:r>
              <a:rPr lang="vi-VN" altLang="vi-VN" sz="6600" b="0" dirty="0" smtClean="0">
                <a:solidFill>
                  <a:srgbClr val="003399"/>
                </a:solidFill>
                <a:effectLst/>
                <a:latin typeface="+mj-lt"/>
                <a:cs typeface="Times New Roman" panose="02020603050405020304" pitchFamily="18" charset="0"/>
              </a:rPr>
              <a:t>ứ</a:t>
            </a:r>
            <a:r>
              <a:rPr lang="en-US" altLang="vi-VN" sz="6600" b="0" dirty="0" smtClean="0">
                <a:solidFill>
                  <a:srgbClr val="003399"/>
                </a:solidFill>
                <a:effectLst/>
                <a:latin typeface="+mj-lt"/>
                <a:cs typeface="Times New Roman" panose="02020603050405020304" pitchFamily="18" charset="0"/>
              </a:rPr>
              <a:t>   </a:t>
            </a:r>
            <a:r>
              <a:rPr lang="en-US" altLang="vi-VN" sz="6600" b="0" dirty="0" err="1" smtClean="0">
                <a:solidFill>
                  <a:srgbClr val="003399"/>
                </a:solidFill>
                <a:effectLst/>
                <a:latin typeface="+mj-lt"/>
                <a:cs typeface="Times New Roman" panose="02020603050405020304" pitchFamily="18" charset="0"/>
              </a:rPr>
              <a:t>phía</a:t>
            </a:r>
            <a:r>
              <a:rPr lang="en-US" altLang="vi-VN" sz="6600" b="0" dirty="0" smtClean="0">
                <a:solidFill>
                  <a:srgbClr val="003399"/>
                </a:solidFill>
                <a:effectLst/>
                <a:latin typeface="+mj-lt"/>
                <a:cs typeface="Times New Roman" panose="02020603050405020304" pitchFamily="18" charset="0"/>
              </a:rPr>
              <a:t>, </a:t>
            </a:r>
            <a:endParaRPr lang="en-US" altLang="vi-VN" sz="66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077751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201731" name="Rectangle 3"/>
          <p:cNvSpPr>
            <a:spLocks noGrp="1" noChangeArrowheads="1"/>
          </p:cNvSpPr>
          <p:nvPr>
            <p:ph type="body" idx="1"/>
          </p:nvPr>
        </p:nvSpPr>
        <p:spPr>
          <a:xfrm>
            <a:off x="0" y="742950"/>
            <a:ext cx="9144000" cy="4400549"/>
          </a:xfrm>
        </p:spPr>
        <p:txBody>
          <a:bodyPr>
            <a:noAutofit/>
          </a:bodyPr>
          <a:lstStyle/>
          <a:p>
            <a:pPr marL="0" indent="0" algn="just">
              <a:buNone/>
              <a:defRPr/>
            </a:pPr>
            <a:r>
              <a:rPr lang="en-US" altLang="vi-VN" sz="7200" b="0" dirty="0" smtClean="0">
                <a:solidFill>
                  <a:srgbClr val="003399"/>
                </a:solidFill>
                <a:effectLst/>
                <a:latin typeface="+mj-lt"/>
                <a:cs typeface="Times New Roman" panose="02020603050405020304" pitchFamily="18" charset="0"/>
              </a:rPr>
              <a:t>H</a:t>
            </a:r>
            <a:r>
              <a:rPr lang="vi-VN" altLang="vi-VN" sz="7200" b="0" dirty="0" smtClean="0">
                <a:solidFill>
                  <a:srgbClr val="003399"/>
                </a:solidFill>
                <a:effectLst/>
                <a:latin typeface="+mj-lt"/>
                <a:cs typeface="Times New Roman" panose="02020603050405020304" pitchFamily="18" charset="0"/>
              </a:rPr>
              <a:t>ằ</a:t>
            </a:r>
            <a:r>
              <a:rPr lang="en-US" altLang="vi-VN" sz="7200" b="0" dirty="0" smtClean="0">
                <a:solidFill>
                  <a:srgbClr val="003399"/>
                </a:solidFill>
                <a:effectLst/>
                <a:latin typeface="+mj-lt"/>
                <a:cs typeface="Times New Roman" panose="02020603050405020304" pitchFamily="18" charset="0"/>
              </a:rPr>
              <a:t>ng </a:t>
            </a:r>
            <a:r>
              <a:rPr lang="en-US" altLang="vi-VN" sz="7200" b="0" dirty="0" err="1" smtClean="0">
                <a:solidFill>
                  <a:srgbClr val="003399"/>
                </a:solidFill>
                <a:effectLst/>
                <a:latin typeface="+mj-lt"/>
                <a:cs typeface="Times New Roman" panose="02020603050405020304" pitchFamily="18" charset="0"/>
              </a:rPr>
              <a:t>nhìn</a:t>
            </a:r>
            <a:r>
              <a:rPr lang="en-US" altLang="vi-VN" sz="7200" b="0" dirty="0" smtClean="0">
                <a:solidFill>
                  <a:srgbClr val="003399"/>
                </a:solidFill>
                <a:effectLst/>
                <a:latin typeface="+mj-lt"/>
                <a:cs typeface="Times New Roman" panose="02020603050405020304" pitchFamily="18" charset="0"/>
              </a:rPr>
              <a:t> l</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n g</a:t>
            </a:r>
            <a:r>
              <a:rPr lang="vi-VN" altLang="vi-VN" sz="7200" b="0" dirty="0" smtClean="0">
                <a:solidFill>
                  <a:srgbClr val="003399"/>
                </a:solidFill>
                <a:effectLst/>
                <a:latin typeface="+mj-lt"/>
                <a:cs typeface="Times New Roman" panose="02020603050405020304" pitchFamily="18" charset="0"/>
              </a:rPr>
              <a:t>ươ</a:t>
            </a:r>
            <a:r>
              <a:rPr lang="en-US" altLang="vi-VN" sz="7200" b="0" dirty="0" smtClean="0">
                <a:solidFill>
                  <a:srgbClr val="003399"/>
                </a:solidFill>
                <a:effectLst/>
                <a:latin typeface="+mj-lt"/>
                <a:cs typeface="Times New Roman" panose="02020603050405020304" pitchFamily="18" charset="0"/>
              </a:rPr>
              <a:t>ng l</a:t>
            </a:r>
            <a:r>
              <a:rPr lang="vi-VN" altLang="vi-VN" sz="7200" b="0" dirty="0">
                <a:solidFill>
                  <a:srgbClr val="003399"/>
                </a:solidFill>
                <a:effectLst/>
                <a:latin typeface="+mj-lt"/>
                <a:cs typeface="Times New Roman" panose="02020603050405020304" pitchFamily="18" charset="0"/>
              </a:rPr>
              <a:t>à</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n</a:t>
            </a:r>
            <a:r>
              <a:rPr lang="vi-VN" altLang="vi-VN" sz="7200" b="0" dirty="0">
                <a:solidFill>
                  <a:srgbClr val="003399"/>
                </a:solidFill>
                <a:effectLst/>
                <a:latin typeface="+mj-lt"/>
                <a:cs typeface="Times New Roman" panose="02020603050405020304" pitchFamily="18" charset="0"/>
              </a:rPr>
              <a:t>ơ</a:t>
            </a:r>
            <a:r>
              <a:rPr lang="en-US" altLang="vi-VN" sz="7200" b="0" dirty="0" err="1" smtClean="0">
                <a:solidFill>
                  <a:srgbClr val="003399"/>
                </a:solidFill>
                <a:effectLst/>
                <a:latin typeface="+mj-lt"/>
                <a:cs typeface="Times New Roman" panose="02020603050405020304" pitchFamily="18" charset="0"/>
              </a:rPr>
              <a:t>i</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a:solidFill>
                  <a:srgbClr val="003399"/>
                </a:solidFill>
                <a:effectLst/>
                <a:latin typeface="+mj-lt"/>
                <a:cs typeface="Times New Roman" panose="02020603050405020304" pitchFamily="18" charset="0"/>
              </a:rPr>
              <a:t>á</a:t>
            </a:r>
            <a:r>
              <a:rPr lang="en-US" altLang="vi-VN" sz="7200" b="0" dirty="0" err="1" smtClean="0">
                <a:solidFill>
                  <a:srgbClr val="003399"/>
                </a:solidFill>
                <a:effectLst/>
                <a:latin typeface="+mj-lt"/>
                <a:cs typeface="Times New Roman" panose="02020603050405020304" pitchFamily="18" charset="0"/>
              </a:rPr>
              <a:t>nh</a:t>
            </a:r>
            <a:r>
              <a:rPr lang="en-US" altLang="vi-VN" sz="7200" b="0" dirty="0" smtClean="0">
                <a:solidFill>
                  <a:srgbClr val="003399"/>
                </a:solidFill>
                <a:effectLst/>
                <a:latin typeface="+mj-lt"/>
                <a:cs typeface="Times New Roman" panose="02020603050405020304" pitchFamily="18" charset="0"/>
              </a:rPr>
              <a:t> </a:t>
            </a:r>
            <a:r>
              <a:rPr lang="en-US" altLang="vi-VN" sz="7200" b="0" dirty="0" err="1" smtClean="0">
                <a:solidFill>
                  <a:srgbClr val="003399"/>
                </a:solidFill>
                <a:effectLst/>
                <a:latin typeface="+mj-lt"/>
                <a:cs typeface="Times New Roman" panose="02020603050405020304" pitchFamily="18" charset="0"/>
              </a:rPr>
              <a:t>th</a:t>
            </a:r>
            <a:r>
              <a:rPr lang="vi-VN" altLang="vi-VN" sz="7200" b="0" dirty="0" smtClean="0">
                <a:solidFill>
                  <a:srgbClr val="003399"/>
                </a:solidFill>
                <a:effectLst/>
                <a:latin typeface="+mj-lt"/>
                <a:cs typeface="Times New Roman" panose="02020603050405020304" pitchFamily="18" charset="0"/>
              </a:rPr>
              <a:t>ấ</a:t>
            </a:r>
            <a:r>
              <a:rPr lang="en-US" altLang="vi-VN" sz="7200" b="0" dirty="0" smtClean="0">
                <a:solidFill>
                  <a:srgbClr val="003399"/>
                </a:solidFill>
                <a:effectLst/>
                <a:latin typeface="+mj-lt"/>
                <a:cs typeface="Times New Roman" panose="02020603050405020304" pitchFamily="18" charset="0"/>
              </a:rPr>
              <a:t>t </a:t>
            </a:r>
            <a:r>
              <a:rPr lang="en-US" altLang="vi-VN" sz="7200" b="0" dirty="0" err="1" smtClean="0">
                <a:solidFill>
                  <a:srgbClr val="003399"/>
                </a:solidFill>
                <a:effectLst/>
                <a:latin typeface="+mj-lt"/>
                <a:cs typeface="Times New Roman" panose="02020603050405020304" pitchFamily="18" charset="0"/>
              </a:rPr>
              <a:t>tình</a:t>
            </a:r>
            <a:r>
              <a:rPr lang="en-US" altLang="vi-VN" sz="7200" b="0" dirty="0" smtClean="0">
                <a:solidFill>
                  <a:srgbClr val="003399"/>
                </a:solidFill>
                <a:effectLst/>
                <a:latin typeface="+mj-lt"/>
                <a:cs typeface="Times New Roman" panose="02020603050405020304" pitchFamily="18" charset="0"/>
              </a:rPr>
              <a:t> y</a:t>
            </a:r>
            <a:r>
              <a:rPr lang="vi-VN" altLang="vi-VN" sz="7200" b="0" dirty="0">
                <a:solidFill>
                  <a:srgbClr val="003399"/>
                </a:solidFill>
                <a:effectLst/>
                <a:latin typeface="+mj-lt"/>
                <a:cs typeface="Times New Roman" panose="02020603050405020304" pitchFamily="18" charset="0"/>
              </a:rPr>
              <a:t>ê</a:t>
            </a:r>
            <a:r>
              <a:rPr lang="en-US" altLang="vi-VN" sz="7200" b="0" dirty="0" smtClean="0">
                <a:solidFill>
                  <a:srgbClr val="003399"/>
                </a:solidFill>
                <a:effectLst/>
                <a:latin typeface="+mj-lt"/>
                <a:cs typeface="Times New Roman" panose="02020603050405020304" pitchFamily="18" charset="0"/>
              </a:rPr>
              <a:t>u.</a:t>
            </a:r>
            <a:endParaRPr lang="en-US" altLang="vi-VN" sz="72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567777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372748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Autofit/>
          </a:bodyPr>
          <a:lstStyle/>
          <a:p>
            <a:r>
              <a:rPr lang="en-US" b="0" dirty="0">
                <a:solidFill>
                  <a:srgbClr val="003399"/>
                </a:solidFill>
                <a:effectLst/>
                <a:latin typeface="+mj-lt"/>
                <a:cs typeface="Times New Roman" pitchFamily="18" charset="0"/>
              </a:rPr>
              <a:t>CA KẾT LỄ</a:t>
            </a:r>
            <a:br>
              <a:rPr lang="en-US" b="0" dirty="0">
                <a:solidFill>
                  <a:srgbClr val="003399"/>
                </a:solidFill>
                <a:effectLst/>
                <a:latin typeface="+mj-lt"/>
                <a:cs typeface="Times New Roman" pitchFamily="18" charset="0"/>
              </a:rPr>
            </a:br>
            <a:r>
              <a:rPr lang="en-US" b="0" dirty="0">
                <a:solidFill>
                  <a:srgbClr val="003399"/>
                </a:solidFill>
                <a:effectLst/>
                <a:latin typeface="+mj-lt"/>
                <a:cs typeface="Times New Roman" pitchFamily="18" charset="0"/>
              </a:rPr>
              <a:t>HANG BÊ-LEM</a:t>
            </a:r>
            <a:br>
              <a:rPr lang="en-US" b="0" dirty="0">
                <a:solidFill>
                  <a:srgbClr val="003399"/>
                </a:solidFill>
                <a:effectLst/>
                <a:latin typeface="+mj-lt"/>
                <a:cs typeface="Times New Roman" pitchFamily="18" charset="0"/>
              </a:rPr>
            </a:br>
            <a:r>
              <a:rPr lang="en-US" b="0" dirty="0" err="1">
                <a:solidFill>
                  <a:srgbClr val="003399"/>
                </a:solidFill>
                <a:effectLst/>
                <a:latin typeface="+mj-lt"/>
                <a:cs typeface="Times New Roman" pitchFamily="18" charset="0"/>
              </a:rPr>
              <a:t>Hải</a:t>
            </a:r>
            <a:r>
              <a:rPr lang="en-US" b="0" dirty="0">
                <a:solidFill>
                  <a:srgbClr val="003399"/>
                </a:solidFill>
                <a:effectLst/>
                <a:latin typeface="+mj-lt"/>
                <a:cs typeface="Times New Roman" pitchFamily="18" charset="0"/>
              </a:rPr>
              <a:t> </a:t>
            </a:r>
            <a:r>
              <a:rPr lang="en-US" b="0" dirty="0" err="1">
                <a:solidFill>
                  <a:srgbClr val="003399"/>
                </a:solidFill>
                <a:effectLst/>
                <a:latin typeface="+mj-lt"/>
                <a:cs typeface="Times New Roman" pitchFamily="18" charset="0"/>
              </a:rPr>
              <a:t>Linh</a:t>
            </a:r>
            <a:r>
              <a:rPr lang="en-US" b="0" dirty="0">
                <a:solidFill>
                  <a:srgbClr val="003399"/>
                </a:solidFill>
                <a:effectLst/>
                <a:latin typeface="+mj-lt"/>
                <a:cs typeface="Times New Roman" pitchFamily="18" charset="0"/>
              </a:rPr>
              <a:t> &amp; Minh </a:t>
            </a:r>
            <a:r>
              <a:rPr lang="en-US" b="0" dirty="0" err="1">
                <a:solidFill>
                  <a:srgbClr val="003399"/>
                </a:solidFill>
                <a:effectLst/>
                <a:latin typeface="+mj-lt"/>
                <a:cs typeface="Times New Roman" pitchFamily="18" charset="0"/>
              </a:rPr>
              <a:t>Châu</a:t>
            </a:r>
            <a:endParaRPr lang="vi-VN"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34148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Đ</a:t>
            </a:r>
            <a:r>
              <a:rPr lang="vi-VN" sz="4800" b="0" u="sng" dirty="0" smtClean="0">
                <a:solidFill>
                  <a:srgbClr val="FF0000"/>
                </a:solidFill>
                <a:effectLst/>
                <a:latin typeface="+mj-lt"/>
                <a:cs typeface="Times New Roman" pitchFamily="18" charset="0"/>
              </a:rPr>
              <a:t>K</a:t>
            </a:r>
            <a:r>
              <a:rPr lang="vi-VN" sz="4800" b="0" u="sng" dirty="0">
                <a:solidFill>
                  <a:srgbClr val="FF0000"/>
                </a:solidFill>
                <a:effectLst/>
                <a:latin typeface="+mj-lt"/>
                <a:cs typeface="Times New Roman" pitchFamily="18" charset="0"/>
              </a:rPr>
              <a:t>.</a:t>
            </a:r>
            <a:r>
              <a:rPr lang="vi-VN" sz="4800" b="0" dirty="0">
                <a:solidFill>
                  <a:srgbClr val="FF0000"/>
                </a:solidFill>
                <a:effectLst/>
                <a:latin typeface="+mj-lt"/>
                <a:cs typeface="Times New Roman" pitchFamily="18" charset="0"/>
              </a:rPr>
              <a:t> </a:t>
            </a:r>
            <a:r>
              <a:rPr lang="vi-VN" sz="4800" b="0" dirty="0">
                <a:solidFill>
                  <a:srgbClr val="003399"/>
                </a:solidFill>
                <a:effectLst/>
                <a:latin typeface="+mj-lt"/>
                <a:cs typeface="Times New Roman" pitchFamily="18" charset="0"/>
              </a:rPr>
              <a:t>Hát khen mừng Chúa giáng sinh ra đời. Chúa sinh ra đời nằm trong hang đá nơi máng lừa. Trong hang Bê - lem ánh sáng tỏa lan tưng bừng. Nghe trên không trung tiếng hát Thiên thần vang lừng.</a:t>
            </a:r>
          </a:p>
        </p:txBody>
      </p:sp>
    </p:spTree>
    <p:extLst>
      <p:ext uri="{BB962C8B-B14F-4D97-AF65-F5344CB8AC3E}">
        <p14:creationId xmlns:p14="http://schemas.microsoft.com/office/powerpoint/2010/main" val="40763814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hỡi </a:t>
            </a:r>
            <a:r>
              <a:rPr lang="vi-VN" sz="4800" b="0" i="1" dirty="0">
                <a:solidFill>
                  <a:srgbClr val="FF0000"/>
                </a:solidFill>
                <a:effectLst/>
                <a:latin typeface="+mj-lt"/>
                <a:cs typeface="Times New Roman" pitchFamily="18" charset="0"/>
              </a:rPr>
              <a:t>(hãy kíp bước tới).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003399"/>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1678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0000"/>
                </a:solidFill>
                <a:effectLst/>
                <a:latin typeface="+mj-lt"/>
                <a:cs typeface="Times New Roman" pitchFamily="18" charset="0"/>
              </a:rPr>
              <a:t>Tk</a:t>
            </a:r>
            <a:r>
              <a:rPr lang="vi-VN" sz="4800" b="0" u="sng" dirty="0" smtClean="0">
                <a:solidFill>
                  <a:srgbClr val="FF0000"/>
                </a:solidFill>
                <a:effectLst/>
                <a:latin typeface="+mj-lt"/>
                <a:cs typeface="Times New Roman" pitchFamily="18" charset="0"/>
              </a:rPr>
              <a:t>1</a:t>
            </a:r>
            <a:r>
              <a:rPr lang="vi-VN" sz="4800" b="0" u="sng" dirty="0">
                <a:solidFill>
                  <a:srgbClr val="FF0000"/>
                </a:solidFill>
                <a:effectLst/>
                <a:latin typeface="+mj-lt"/>
                <a:cs typeface="Times New Roman" pitchFamily="18" charset="0"/>
              </a:rPr>
              <a:t>.</a:t>
            </a:r>
            <a:r>
              <a:rPr lang="vi-VN" sz="4800" b="0" dirty="0">
                <a:solidFill>
                  <a:srgbClr val="FF0000"/>
                </a:solidFill>
                <a:effectLst/>
                <a:latin typeface="+mj-lt"/>
                <a:cs typeface="Times New Roman" pitchFamily="18" charset="0"/>
              </a:rPr>
              <a:t> </a:t>
            </a:r>
            <a:r>
              <a:rPr lang="vi-VN" sz="4800" b="0" dirty="0">
                <a:solidFill>
                  <a:srgbClr val="003399"/>
                </a:solidFill>
                <a:effectLst/>
                <a:latin typeface="+mj-lt"/>
                <a:cs typeface="Times New Roman" pitchFamily="18" charset="0"/>
              </a:rPr>
              <a:t>Nửa đêm mừng Chúa giáng sinh ra chốn gian trần. Người đem ơn phúc xuống cho muôn dân lầm than. Nơi hang Bê - lem Thiên thần xướng ca. Thiên Chúa vinh danh chúng nhân an hòa.</a:t>
            </a:r>
          </a:p>
        </p:txBody>
      </p:sp>
      <p:sp>
        <p:nvSpPr>
          <p:cNvPr id="3" name="TextBox 2"/>
          <p:cNvSpPr txBox="1"/>
          <p:nvPr/>
        </p:nvSpPr>
        <p:spPr>
          <a:xfrm>
            <a:off x="1447800" y="133350"/>
            <a:ext cx="915635"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Nam )</a:t>
            </a:r>
            <a:endParaRPr lang="en-US" b="1" i="1">
              <a:solidFill>
                <a:srgbClr val="FF0000"/>
              </a:solidFill>
              <a:latin typeface="Times New Roman" pitchFamily="18" charset="0"/>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
        <p:nvSpPr>
          <p:cNvPr id="5" name="TextBox 4"/>
          <p:cNvSpPr txBox="1"/>
          <p:nvPr/>
        </p:nvSpPr>
        <p:spPr>
          <a:xfrm>
            <a:off x="2057400" y="2419350"/>
            <a:ext cx="1056700"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chung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10383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Đ</a:t>
            </a:r>
            <a:r>
              <a:rPr lang="vi-VN" sz="4800" b="0" u="sng" dirty="0" smtClean="0">
                <a:solidFill>
                  <a:srgbClr val="FF0000"/>
                </a:solidFill>
                <a:effectLst/>
                <a:latin typeface="+mj-lt"/>
                <a:cs typeface="Times New Roman" pitchFamily="18" charset="0"/>
              </a:rPr>
              <a:t>K</a:t>
            </a:r>
            <a:r>
              <a:rPr lang="vi-VN" sz="4800" b="0" u="sng" dirty="0">
                <a:solidFill>
                  <a:srgbClr val="FF0000"/>
                </a:solidFill>
                <a:effectLst/>
                <a:latin typeface="+mj-lt"/>
                <a:cs typeface="Times New Roman" pitchFamily="18" charset="0"/>
              </a:rPr>
              <a:t>.</a:t>
            </a:r>
            <a:r>
              <a:rPr lang="vi-VN" sz="4800" b="0" dirty="0">
                <a:solidFill>
                  <a:srgbClr val="003399"/>
                </a:solidFill>
                <a:effectLst/>
                <a:latin typeface="+mj-lt"/>
                <a:cs typeface="Times New Roman" pitchFamily="18" charset="0"/>
              </a:rPr>
              <a:t> Hát khen mừng Chúa giáng sinh ra đời. Chúa sinh ra đời nằm trong hang đá nơi máng lừa. Trong hang Bê - lem ánh sáng tỏa lan tưng bừng. Nghe trên không trung tiếng hát Thiên thần vang lừng.</a:t>
            </a:r>
          </a:p>
        </p:txBody>
      </p:sp>
    </p:spTree>
    <p:extLst>
      <p:ext uri="{BB962C8B-B14F-4D97-AF65-F5344CB8AC3E}">
        <p14:creationId xmlns:p14="http://schemas.microsoft.com/office/powerpoint/2010/main" val="3222728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ương</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T</a:t>
            </a:r>
            <a:r>
              <a:rPr lang="en-US" sz="6600" b="0" dirty="0" err="1" smtClean="0">
                <a:solidFill>
                  <a:srgbClr val="003399"/>
                </a:solidFill>
                <a:effectLst/>
                <a:latin typeface="+mj-lt"/>
                <a:cs typeface="Times New Roman" pitchFamily="18" charset="0"/>
              </a:rPr>
              <a:t>hánh</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G</a:t>
            </a:r>
            <a:r>
              <a:rPr lang="en-US" sz="6600" b="0" dirty="0" err="1" smtClean="0">
                <a:solidFill>
                  <a:srgbClr val="003399"/>
                </a:solidFill>
                <a:effectLst/>
                <a:latin typeface="+mj-lt"/>
                <a:cs typeface="Times New Roman" pitchFamily="18" charset="0"/>
              </a:rPr>
              <a:t>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dù</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khó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vẫn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luôn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vượt</a:t>
            </a:r>
            <a:r>
              <a:rPr lang="en-US" sz="6600" b="0" dirty="0" smtClean="0">
                <a:solidFill>
                  <a:srgbClr val="003399"/>
                </a:solidFill>
                <a:effectLst/>
                <a:latin typeface="+mj-lt"/>
                <a:cs typeface="Times New Roman" pitchFamily="18" charset="0"/>
              </a:rPr>
              <a:t>  qua. </a:t>
            </a:r>
            <a:r>
              <a:rPr lang="en-US" sz="6600" b="0" dirty="0" err="1" smtClean="0">
                <a:solidFill>
                  <a:srgbClr val="003399"/>
                </a:solidFill>
                <a:effectLst/>
                <a:latin typeface="+mj-lt"/>
                <a:cs typeface="Times New Roman" pitchFamily="18" charset="0"/>
              </a:rPr>
              <a:t>Yêu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thương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nhau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hiệp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nhất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đình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thủy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chung</a:t>
            </a:r>
            <a:r>
              <a:rPr lang="en-US" sz="66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32251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hỡi </a:t>
            </a:r>
            <a:r>
              <a:rPr lang="vi-VN" sz="4800" b="0" i="1" dirty="0">
                <a:solidFill>
                  <a:srgbClr val="FF0000"/>
                </a:solidFill>
                <a:effectLst/>
                <a:latin typeface="+mj-lt"/>
                <a:cs typeface="Times New Roman" pitchFamily="18" charset="0"/>
              </a:rPr>
              <a:t>(hãy kíp bước tới).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FF0000"/>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896229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vi-VN" sz="4800" b="0" dirty="0">
                <a:solidFill>
                  <a:srgbClr val="003399"/>
                </a:solidFill>
                <a:effectLst/>
                <a:latin typeface="+mj-lt"/>
                <a:cs typeface="Times New Roman" pitchFamily="18" charset="0"/>
              </a:rPr>
              <a:t>Nửa đêm mừng Chúa giáng sinh ra chốn gian trần. Người đem ơn phúc xuống cho muôn dân lầm than. Nơi hang Bê - lem chiên lừa thở hơi, tan giá đêm đông ấm thân Con </a:t>
            </a:r>
            <a:r>
              <a:rPr lang="vi-VN" sz="4800" b="0" dirty="0" smtClean="0">
                <a:solidFill>
                  <a:srgbClr val="003399"/>
                </a:solidFill>
                <a:effectLst/>
                <a:latin typeface="+mj-lt"/>
                <a:cs typeface="Times New Roman" pitchFamily="18" charset="0"/>
              </a:rPr>
              <a:t>Người</a:t>
            </a:r>
            <a:r>
              <a:rPr lang="en-US" sz="4800" b="0" dirty="0" smtClean="0">
                <a:solidFill>
                  <a:srgbClr val="003399"/>
                </a:solidFill>
                <a:effectLst/>
                <a:latin typeface="+mj-lt"/>
                <a:cs typeface="Times New Roman" pitchFamily="18" charset="0"/>
              </a:rPr>
              <a:t>.</a:t>
            </a:r>
            <a:endParaRPr lang="en-US" sz="4800" b="0" dirty="0">
              <a:solidFill>
                <a:srgbClr val="003399"/>
              </a:solidFill>
              <a:effectLst/>
              <a:latin typeface="+mj-lt"/>
              <a:cs typeface="Times New Roman" pitchFamily="18" charset="0"/>
            </a:endParaRPr>
          </a:p>
        </p:txBody>
      </p:sp>
      <p:sp>
        <p:nvSpPr>
          <p:cNvPr id="3" name="TextBox 2"/>
          <p:cNvSpPr txBox="1"/>
          <p:nvPr/>
        </p:nvSpPr>
        <p:spPr>
          <a:xfrm>
            <a:off x="1447800" y="133350"/>
            <a:ext cx="915635"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Nam )</a:t>
            </a:r>
            <a:endParaRPr lang="en-US" b="1" i="1">
              <a:solidFill>
                <a:srgbClr val="FF0000"/>
              </a:solidFill>
              <a:latin typeface="Times New Roman" pitchFamily="18" charset="0"/>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
        <p:nvSpPr>
          <p:cNvPr id="5" name="TextBox 4"/>
          <p:cNvSpPr txBox="1"/>
          <p:nvPr/>
        </p:nvSpPr>
        <p:spPr>
          <a:xfrm>
            <a:off x="1828800" y="2419350"/>
            <a:ext cx="1056700"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chung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45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cs typeface="Times New Roman" pitchFamily="18" charset="0"/>
              </a:rPr>
              <a:t>Đ</a:t>
            </a:r>
            <a:r>
              <a:rPr lang="vi-VN" sz="4800" b="0" u="sng" dirty="0" smtClean="0">
                <a:solidFill>
                  <a:srgbClr val="FF0000"/>
                </a:solidFill>
                <a:effectLst/>
                <a:latin typeface="+mj-lt"/>
                <a:cs typeface="Times New Roman" pitchFamily="18" charset="0"/>
              </a:rPr>
              <a:t>K</a:t>
            </a:r>
            <a:r>
              <a:rPr lang="vi-VN" sz="4800" b="0" u="sng" dirty="0">
                <a:solidFill>
                  <a:srgbClr val="FF0000"/>
                </a:solidFill>
                <a:effectLst/>
                <a:latin typeface="+mj-lt"/>
                <a:cs typeface="Times New Roman" pitchFamily="18" charset="0"/>
              </a:rPr>
              <a:t>.</a:t>
            </a:r>
            <a:r>
              <a:rPr lang="vi-VN" sz="4800" b="0" dirty="0">
                <a:solidFill>
                  <a:srgbClr val="003399"/>
                </a:solidFill>
                <a:effectLst/>
                <a:latin typeface="+mj-lt"/>
                <a:cs typeface="Times New Roman" pitchFamily="18" charset="0"/>
              </a:rPr>
              <a:t> Hát khen mừng Chúa giáng sinh ra đời. Chúa sinh ra đời nằm trong hang đá nơi máng lừa. Trong hang Bê - lem ánh sáng tỏa lan tưng bừng. Nghe trên không trung tiếng hát Thiên thần vang lừng.</a:t>
            </a:r>
          </a:p>
        </p:txBody>
      </p:sp>
    </p:spTree>
    <p:extLst>
      <p:ext uri="{BB962C8B-B14F-4D97-AF65-F5344CB8AC3E}">
        <p14:creationId xmlns:p14="http://schemas.microsoft.com/office/powerpoint/2010/main" val="7756123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àn </a:t>
            </a:r>
            <a:r>
              <a:rPr lang="vi-VN" sz="4800" b="0" dirty="0">
                <a:solidFill>
                  <a:srgbClr val="003399"/>
                </a:solidFill>
                <a:effectLst/>
                <a:latin typeface="+mj-lt"/>
                <a:cs typeface="Times New Roman" pitchFamily="18" charset="0"/>
              </a:rPr>
              <a:t>hát </a:t>
            </a:r>
            <a:r>
              <a:rPr lang="vi-VN" sz="4800" b="0" i="1" dirty="0">
                <a:solidFill>
                  <a:srgbClr val="FF0000"/>
                </a:solidFill>
                <a:effectLst/>
                <a:latin typeface="+mj-lt"/>
                <a:cs typeface="Times New Roman" pitchFamily="18" charset="0"/>
              </a:rPr>
              <a:t>(réo rắt tiếng hát). </a:t>
            </a:r>
            <a:r>
              <a:rPr lang="vi-VN" sz="4800" b="0" dirty="0">
                <a:solidFill>
                  <a:srgbClr val="003399"/>
                </a:solidFill>
                <a:effectLst/>
                <a:latin typeface="+mj-lt"/>
                <a:cs typeface="Times New Roman" pitchFamily="18" charset="0"/>
              </a:rPr>
              <a:t>Xướng ca </a:t>
            </a:r>
            <a:r>
              <a:rPr lang="vi-VN" sz="4800" b="0" i="1" dirty="0">
                <a:solidFill>
                  <a:srgbClr val="FF0000"/>
                </a:solidFill>
                <a:effectLst/>
                <a:latin typeface="+mj-lt"/>
                <a:cs typeface="Times New Roman" pitchFamily="18" charset="0"/>
              </a:rPr>
              <a:t>(dư âm vang xa). </a:t>
            </a:r>
            <a:r>
              <a:rPr lang="en-US" sz="4800" dirty="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ây </a:t>
            </a:r>
            <a:r>
              <a:rPr lang="vi-VN" sz="4800" b="0" dirty="0">
                <a:solidFill>
                  <a:srgbClr val="003399"/>
                </a:solidFill>
                <a:effectLst/>
                <a:latin typeface="+mj-lt"/>
                <a:cs typeface="Times New Roman" pitchFamily="18" charset="0"/>
              </a:rPr>
              <a:t>Chúa thiên tòa giáng sinh vì ta. Người </a:t>
            </a:r>
            <a:r>
              <a:rPr lang="vi-VN" sz="4800" b="0" i="1" dirty="0">
                <a:solidFill>
                  <a:srgbClr val="003399"/>
                </a:solidFill>
                <a:effectLst/>
                <a:latin typeface="+mj-lt"/>
                <a:cs typeface="Times New Roman" pitchFamily="18" charset="0"/>
              </a:rPr>
              <a:t>hỡi </a:t>
            </a:r>
            <a:r>
              <a:rPr lang="vi-VN" sz="4800" b="0" i="1" dirty="0">
                <a:solidFill>
                  <a:srgbClr val="FF0000"/>
                </a:solidFill>
                <a:effectLst/>
                <a:latin typeface="+mj-lt"/>
                <a:cs typeface="Times New Roman" pitchFamily="18" charset="0"/>
              </a:rPr>
              <a:t>(hãy kíp bước tới). </a:t>
            </a:r>
            <a:r>
              <a:rPr lang="en-US" sz="4800" dirty="0" smtClean="0">
                <a:solidFill>
                  <a:srgbClr val="003399"/>
                </a:solidFill>
                <a:cs typeface="Times New Roman" pitchFamily="18" charset="0"/>
              </a:rPr>
              <a:t>Đ</a:t>
            </a:r>
            <a:r>
              <a:rPr lang="vi-VN" sz="4800" b="0" dirty="0" smtClean="0">
                <a:solidFill>
                  <a:srgbClr val="003399"/>
                </a:solidFill>
                <a:effectLst/>
                <a:latin typeface="+mj-lt"/>
                <a:cs typeface="Times New Roman" pitchFamily="18" charset="0"/>
              </a:rPr>
              <a:t>ến </a:t>
            </a:r>
            <a:r>
              <a:rPr lang="vi-VN" sz="4800" b="0" dirty="0">
                <a:solidFill>
                  <a:srgbClr val="003399"/>
                </a:solidFill>
                <a:effectLst/>
                <a:latin typeface="+mj-lt"/>
                <a:cs typeface="Times New Roman" pitchFamily="18" charset="0"/>
              </a:rPr>
              <a:t>xem </a:t>
            </a:r>
            <a:r>
              <a:rPr lang="vi-VN" sz="4800" b="0" i="1" dirty="0">
                <a:solidFill>
                  <a:srgbClr val="FF0000"/>
                </a:solidFill>
                <a:effectLst/>
                <a:latin typeface="+mj-lt"/>
                <a:cs typeface="Times New Roman" pitchFamily="18" charset="0"/>
              </a:rPr>
              <a:t>(nơi hang Bê - lem). </a:t>
            </a:r>
            <a:r>
              <a:rPr lang="vi-VN" sz="4800" b="0" dirty="0">
                <a:solidFill>
                  <a:srgbClr val="003399"/>
                </a:solidFill>
                <a:effectLst/>
                <a:latin typeface="+mj-lt"/>
                <a:cs typeface="Times New Roman" pitchFamily="18" charset="0"/>
              </a:rPr>
              <a:t>Ôi Chúa giáng sinh khó khăn thấp hèn.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351488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180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281214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9363</TotalTime>
  <Words>2508</Words>
  <Application>Microsoft Office PowerPoint</Application>
  <PresentationFormat>On-screen Show (16:9)</PresentationFormat>
  <Paragraphs>153</Paragraphs>
  <Slides>84</Slides>
  <Notes>4</Notes>
  <HiddenSlides>0</HiddenSlides>
  <MMClips>0</MMClips>
  <ScaleCrop>false</ScaleCrop>
  <HeadingPairs>
    <vt:vector size="4" baseType="variant">
      <vt:variant>
        <vt:lpstr>Theme</vt:lpstr>
      </vt:variant>
      <vt:variant>
        <vt:i4>6</vt:i4>
      </vt:variant>
      <vt:variant>
        <vt:lpstr>Slide Titles</vt:lpstr>
      </vt:variant>
      <vt:variant>
        <vt:i4>84</vt:i4>
      </vt:variant>
    </vt:vector>
  </HeadingPairs>
  <TitlesOfParts>
    <vt:vector size="90" baseType="lpstr">
      <vt:lpstr>Office Theme</vt:lpstr>
      <vt:lpstr>Orbit</vt:lpstr>
      <vt:lpstr>7_Office Theme</vt:lpstr>
      <vt:lpstr>36_Default Design</vt:lpstr>
      <vt:lpstr>37_Default Design</vt:lpstr>
      <vt:lpstr>1_Office Theme</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 </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 </vt:lpstr>
      <vt:lpstr> </vt:lpstr>
      <vt:lpstr> </vt:lpstr>
      <vt:lpstr>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CA KẾT LỄ HANG BÊ-LEM Hải Linh &amp; Minh Châu</vt:lpstr>
      <vt:lpstr>ĐK. Hát khen mừng Chúa giáng sinh ra đời. Chúa sinh ra đời nằm trong hang đá nơi máng lừa. 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Tk1. Nửa đêm mừng Chúa giáng sinh ra chốn gian trần. Người đem ơn phúc xuống cho muôn dân lầm than. Nơi hang Bê - lem Thiên thần xướng ca. Thiên Chúa vinh danh chúng nhân an hòa.</vt:lpstr>
      <vt:lpstr>ĐK. Hát khen mừng Chúa giáng sinh ra đời. Chúa sinh ra đời nằm trong hang đá nơi máng lừa. 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Tk2. Nửa đêm mừng Chúa giáng sinh ra chốn gian trần. Người đem ơn phúc xuống cho muôn dân lầm than. Nơi hang Bê - lem chiên lừa thở hơi, tan giá đêm đông ấm thân Con Người.</vt:lpstr>
      <vt:lpstr>ĐK. Hát khen mừng Chúa giáng sinh ra đời. Chúa sinh ra đời nằm trong hang đá nơi máng lừa. Trong hang Bê - lem ánh sáng tỏa lan tưng bừng. Nghe trên không trung tiếng hát Thiên thần vang lừng.</vt:lpstr>
      <vt:lpstr>Đàn hát (réo rắt tiếng hát). Xướng ca (dư âm vang xa). Đây Chúa thiên tòa giáng sinh vì ta. Người hỡi (hãy kíp bước tới). Đến xem (nơi hang Bê - lem). Ôi Chúa giáng sinh khó khăn thấp hèn.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160</cp:revision>
  <dcterms:created xsi:type="dcterms:W3CDTF">2021-03-21T23:22:28Z</dcterms:created>
  <dcterms:modified xsi:type="dcterms:W3CDTF">2024-12-12T08:38:31Z</dcterms:modified>
</cp:coreProperties>
</file>