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0" r:id="rId4"/>
    <p:sldMasterId id="2147483724" r:id="rId5"/>
    <p:sldMasterId id="2147483748" r:id="rId6"/>
  </p:sldMasterIdLst>
  <p:notesMasterIdLst>
    <p:notesMasterId r:id="rId72"/>
  </p:notesMasterIdLst>
  <p:sldIdLst>
    <p:sldId id="365" r:id="rId7"/>
    <p:sldId id="359" r:id="rId8"/>
    <p:sldId id="360" r:id="rId9"/>
    <p:sldId id="361" r:id="rId10"/>
    <p:sldId id="258" r:id="rId11"/>
    <p:sldId id="259" r:id="rId12"/>
    <p:sldId id="260" r:id="rId13"/>
    <p:sldId id="261" r:id="rId14"/>
    <p:sldId id="348" r:id="rId15"/>
    <p:sldId id="265" r:id="rId16"/>
    <p:sldId id="266" r:id="rId17"/>
    <p:sldId id="267" r:id="rId18"/>
    <p:sldId id="268" r:id="rId19"/>
    <p:sldId id="269" r:id="rId20"/>
    <p:sldId id="270" r:id="rId21"/>
    <p:sldId id="271" r:id="rId22"/>
    <p:sldId id="272" r:id="rId23"/>
    <p:sldId id="283" r:id="rId24"/>
    <p:sldId id="284" r:id="rId25"/>
    <p:sldId id="286" r:id="rId26"/>
    <p:sldId id="285" r:id="rId27"/>
    <p:sldId id="349" r:id="rId28"/>
    <p:sldId id="287" r:id="rId29"/>
    <p:sldId id="350" r:id="rId30"/>
    <p:sldId id="289" r:id="rId31"/>
    <p:sldId id="351" r:id="rId32"/>
    <p:sldId id="291" r:id="rId33"/>
    <p:sldId id="292" r:id="rId34"/>
    <p:sldId id="352" r:id="rId35"/>
    <p:sldId id="294" r:id="rId36"/>
    <p:sldId id="295" r:id="rId37"/>
    <p:sldId id="296" r:id="rId38"/>
    <p:sldId id="297" r:id="rId39"/>
    <p:sldId id="298" r:id="rId40"/>
    <p:sldId id="299" r:id="rId41"/>
    <p:sldId id="300" r:id="rId42"/>
    <p:sldId id="301" r:id="rId43"/>
    <p:sldId id="302" r:id="rId44"/>
    <p:sldId id="303" r:id="rId45"/>
    <p:sldId id="304" r:id="rId46"/>
    <p:sldId id="354" r:id="rId47"/>
    <p:sldId id="353" r:id="rId48"/>
    <p:sldId id="305" r:id="rId49"/>
    <p:sldId id="306" r:id="rId50"/>
    <p:sldId id="308" r:id="rId51"/>
    <p:sldId id="307" r:id="rId52"/>
    <p:sldId id="310" r:id="rId53"/>
    <p:sldId id="355" r:id="rId54"/>
    <p:sldId id="312" r:id="rId55"/>
    <p:sldId id="347" r:id="rId56"/>
    <p:sldId id="345" r:id="rId57"/>
    <p:sldId id="346" r:id="rId58"/>
    <p:sldId id="356" r:id="rId59"/>
    <p:sldId id="343" r:id="rId60"/>
    <p:sldId id="357" r:id="rId61"/>
    <p:sldId id="344" r:id="rId62"/>
    <p:sldId id="358" r:id="rId63"/>
    <p:sldId id="341" r:id="rId64"/>
    <p:sldId id="362" r:id="rId65"/>
    <p:sldId id="370" r:id="rId66"/>
    <p:sldId id="314" r:id="rId67"/>
    <p:sldId id="315" r:id="rId68"/>
    <p:sldId id="363" r:id="rId69"/>
    <p:sldId id="316" r:id="rId70"/>
    <p:sldId id="33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00" d="100"/>
          <a:sy n="100" d="100"/>
        </p:scale>
        <p:origin x="-1320" y="-6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5378C-0CC5-4B93-AEE3-5D97ED6179CC}"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873CF-F6FF-4971-885F-0D4407D92F3C}" type="slidenum">
              <a:rPr lang="en-US" smtClean="0"/>
              <a:t>‹#›</a:t>
            </a:fld>
            <a:endParaRPr lang="en-US"/>
          </a:p>
        </p:txBody>
      </p:sp>
    </p:spTree>
    <p:extLst>
      <p:ext uri="{BB962C8B-B14F-4D97-AF65-F5344CB8AC3E}">
        <p14:creationId xmlns:p14="http://schemas.microsoft.com/office/powerpoint/2010/main" val="51887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 y="3902077"/>
            <a:ext cx="4533900"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fontAlgn="base">
                <a:spcBef>
                  <a:spcPct val="0"/>
                </a:spcBef>
                <a:spcAft>
                  <a:spcPct val="0"/>
                </a:spcAft>
                <a:defRPr/>
              </a:pPr>
              <a:endParaRPr lang="en-US" sz="1800">
                <a:solidFill>
                  <a:srgbClr val="FFFFFF"/>
                </a:solidFill>
                <a:latin typeface="Arial" charset="0"/>
                <a:cs typeface="Arial"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fontAlgn="base">
                <a:spcBef>
                  <a:spcPct val="0"/>
                </a:spcBef>
                <a:spcAft>
                  <a:spcPct val="0"/>
                </a:spcAft>
                <a:defRPr/>
              </a:pPr>
              <a:endParaRPr lang="en-US" sz="1800">
                <a:solidFill>
                  <a:srgbClr val="FFFFFF"/>
                </a:solidFill>
                <a:latin typeface="Arial" charset="0"/>
                <a:cs typeface="Arial"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fontAlgn="base">
                <a:spcBef>
                  <a:spcPct val="0"/>
                </a:spcBef>
                <a:spcAft>
                  <a:spcPct val="0"/>
                </a:spcAft>
                <a:defRPr/>
              </a:pPr>
              <a:endParaRPr lang="en-US" sz="1800">
                <a:solidFill>
                  <a:srgbClr val="FFFFFF"/>
                </a:solidFill>
                <a:latin typeface="Arial" charset="0"/>
                <a:cs typeface="Arial"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fontAlgn="base">
                <a:spcBef>
                  <a:spcPct val="0"/>
                </a:spcBef>
                <a:spcAft>
                  <a:spcPct val="0"/>
                </a:spcAft>
                <a:defRPr/>
              </a:pPr>
              <a:endParaRPr lang="en-US" sz="1800">
                <a:solidFill>
                  <a:srgbClr val="FFFFFF"/>
                </a:solidFill>
                <a:latin typeface="Arial" charset="0"/>
                <a:cs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eaLnBrk="1" fontAlgn="base" hangingPunct="1">
                <a:spcBef>
                  <a:spcPct val="0"/>
                </a:spcBef>
                <a:spcAft>
                  <a:spcPct val="0"/>
                </a:spcAft>
                <a:defRPr/>
              </a:pPr>
              <a:endParaRPr lang="en-US" altLang="en-US" sz="1800" smtClean="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eaLnBrk="1" fontAlgn="base" hangingPunct="1">
                <a:spcBef>
                  <a:spcPct val="0"/>
                </a:spcBef>
                <a:spcAft>
                  <a:spcPct val="0"/>
                </a:spcAft>
                <a:defRPr/>
              </a:pPr>
              <a:endParaRPr lang="en-US" altLang="en-US" sz="1800" smtClean="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eaLnBrk="1" fontAlgn="base" hangingPunct="1">
                <a:spcBef>
                  <a:spcPct val="0"/>
                </a:spcBef>
                <a:spcAft>
                  <a:spcPct val="0"/>
                </a:spcAft>
                <a:defRPr/>
              </a:pPr>
              <a:endParaRPr lang="en-US" altLang="en-US" sz="1800" smtClean="0">
                <a:solidFill>
                  <a:srgbClr val="FFFFFF"/>
                </a:solidFill>
              </a:endParaRPr>
            </a:p>
          </p:txBody>
        </p:sp>
      </p:grpSp>
      <p:sp>
        <p:nvSpPr>
          <p:cNvPr id="256010" name="Rectangle 10"/>
          <p:cNvSpPr>
            <a:spLocks noGrp="1" noChangeArrowheads="1"/>
          </p:cNvSpPr>
          <p:nvPr>
            <p:ph type="ctrTitle" sz="quarter"/>
          </p:nvPr>
        </p:nvSpPr>
        <p:spPr>
          <a:xfrm>
            <a:off x="914400" y="1873250"/>
            <a:ext cx="10363200" cy="1555751"/>
          </a:xfrm>
        </p:spPr>
        <p:txBody>
          <a:bodyPr/>
          <a:lstStyle>
            <a:lvl1pPr>
              <a:defRPr sz="4800"/>
            </a:lvl1pPr>
          </a:lstStyle>
          <a:p>
            <a:pPr lvl="0"/>
            <a:r>
              <a:rPr lang="en-US" noProof="0" smtClean="0"/>
              <a:t>Click to edit Master title style</a:t>
            </a:r>
          </a:p>
        </p:txBody>
      </p:sp>
      <p:sp>
        <p:nvSpPr>
          <p:cNvPr id="256011"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defTabSz="914377" fontAlgn="base">
              <a:spcBef>
                <a:spcPct val="0"/>
              </a:spcBef>
              <a:spcAft>
                <a:spcPct val="0"/>
              </a:spcAft>
            </a:pPr>
            <a:fld id="{317136D1-4782-499A-AEDE-B7F13242E3FE}"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0550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EEA35447-CEA9-49DB-9D65-12D435E833B0}"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58058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617BACE7-EBAC-490A-8806-53B900CD5339}"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874672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27996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159108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448806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25599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681460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037850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33343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61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E89528EF-4AFB-4D4D-828C-EC85F1DBDC4F}"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444562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351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5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792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905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589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469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572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262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105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9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00771798-1026-462C-A799-D854A0728DE8}"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859942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784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55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169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334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366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206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241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403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496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9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16539ED8-8D05-4971-AD99-804E5F5893BB}"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619678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955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21458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565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904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974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45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762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6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943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F2416C89-6952-4FE6-8833-4B0FEE464568}"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941076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825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3225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486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187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04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760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914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376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145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6EB084B4-7CAF-4D80-BD9D-28F4817708E3}"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076606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2035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363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54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DE4226B7-8315-4272-92DC-DC5DAB24D008}"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5635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F277EFD8-5853-4737-974B-EECE90244C45}"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414460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914377"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914377" fontAlgn="base">
              <a:spcBef>
                <a:spcPct val="0"/>
              </a:spcBef>
              <a:spcAft>
                <a:spcPct val="0"/>
              </a:spcAft>
            </a:pPr>
            <a:fld id="{F5B708F7-CE15-4375-A45B-EC61B98C2A25}"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419046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 y="3902077"/>
            <a:ext cx="4533900" cy="2949575"/>
            <a:chOff x="0" y="2458"/>
            <a:chExt cx="2142" cy="1858"/>
          </a:xfrm>
        </p:grpSpPr>
        <p:sp>
          <p:nvSpPr>
            <p:cNvPr id="2549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fontAlgn="base">
                <a:spcBef>
                  <a:spcPct val="0"/>
                </a:spcBef>
                <a:spcAft>
                  <a:spcPct val="0"/>
                </a:spcAft>
                <a:defRPr/>
              </a:pPr>
              <a:endParaRPr lang="en-US" sz="1800">
                <a:solidFill>
                  <a:srgbClr val="FFFFFF"/>
                </a:solidFill>
                <a:latin typeface="Arial" charset="0"/>
                <a:cs typeface="Arial" charset="0"/>
              </a:endParaRPr>
            </a:p>
          </p:txBody>
        </p:sp>
        <p:sp>
          <p:nvSpPr>
            <p:cNvPr id="2549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fontAlgn="base">
                <a:spcBef>
                  <a:spcPct val="0"/>
                </a:spcBef>
                <a:spcAft>
                  <a:spcPct val="0"/>
                </a:spcAft>
                <a:defRPr/>
              </a:pPr>
              <a:endParaRPr lang="en-US" sz="1800">
                <a:solidFill>
                  <a:srgbClr val="FFFFFF"/>
                </a:solidFill>
                <a:latin typeface="Arial" charset="0"/>
                <a:cs typeface="Arial" charset="0"/>
              </a:endParaRPr>
            </a:p>
          </p:txBody>
        </p:sp>
        <p:sp>
          <p:nvSpPr>
            <p:cNvPr id="2549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fontAlgn="base">
                <a:spcBef>
                  <a:spcPct val="0"/>
                </a:spcBef>
                <a:spcAft>
                  <a:spcPct val="0"/>
                </a:spcAft>
                <a:defRPr/>
              </a:pPr>
              <a:endParaRPr lang="en-US" sz="1800">
                <a:solidFill>
                  <a:srgbClr val="FFFFFF"/>
                </a:solidFill>
                <a:latin typeface="Arial" charset="0"/>
                <a:cs typeface="Arial" charset="0"/>
              </a:endParaRPr>
            </a:p>
          </p:txBody>
        </p:sp>
        <p:sp>
          <p:nvSpPr>
            <p:cNvPr id="2549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fontAlgn="base">
                <a:spcBef>
                  <a:spcPct val="0"/>
                </a:spcBef>
                <a:spcAft>
                  <a:spcPct val="0"/>
                </a:spcAft>
                <a:defRPr/>
              </a:pPr>
              <a:endParaRPr lang="en-US" sz="1800">
                <a:solidFill>
                  <a:srgbClr val="FFFFFF"/>
                </a:solidFill>
                <a:latin typeface="Arial" charset="0"/>
                <a:cs typeface="Arial"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eaLnBrk="1" fontAlgn="base" hangingPunct="1">
                <a:spcBef>
                  <a:spcPct val="0"/>
                </a:spcBef>
                <a:spcAft>
                  <a:spcPct val="0"/>
                </a:spcAft>
                <a:defRPr/>
              </a:pPr>
              <a:endParaRPr lang="en-US" altLang="en-US" sz="1800" smtClean="0">
                <a:solidFill>
                  <a:srgbClr val="FFFFFF"/>
                </a:solidFill>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eaLnBrk="1" fontAlgn="base" hangingPunct="1">
                <a:spcBef>
                  <a:spcPct val="0"/>
                </a:spcBef>
                <a:spcAft>
                  <a:spcPct val="0"/>
                </a:spcAft>
                <a:defRPr/>
              </a:pPr>
              <a:endParaRPr lang="en-US" altLang="en-US" sz="1800" smtClean="0">
                <a:solidFill>
                  <a:srgbClr val="FFFFFF"/>
                </a:solidFill>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7" eaLnBrk="1" fontAlgn="base" hangingPunct="1">
                <a:spcBef>
                  <a:spcPct val="0"/>
                </a:spcBef>
                <a:spcAft>
                  <a:spcPct val="0"/>
                </a:spcAft>
                <a:defRPr/>
              </a:pPr>
              <a:endParaRPr lang="en-US" altLang="en-US" sz="1800" smtClean="0">
                <a:solidFill>
                  <a:srgbClr val="FFFFFF"/>
                </a:solidFill>
              </a:endParaRPr>
            </a:p>
          </p:txBody>
        </p:sp>
      </p:grpSp>
      <p:sp>
        <p:nvSpPr>
          <p:cNvPr id="254986" name="Rectangle 10"/>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54987" name="Rectangle 11"/>
          <p:cNvSpPr>
            <a:spLocks noGrp="1" noChangeArrowheads="1"/>
          </p:cNvSpPr>
          <p:nvPr>
            <p:ph type="body" idx="1"/>
          </p:nvPr>
        </p:nvSpPr>
        <p:spPr bwMode="auto">
          <a:xfrm>
            <a:off x="609600" y="1600200"/>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8" name="Rectangle 12"/>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Arial" charset="0"/>
              </a:defRPr>
            </a:lvl1pPr>
          </a:lstStyle>
          <a:p>
            <a:pPr defTabSz="914377" fontAlgn="base">
              <a:spcBef>
                <a:spcPct val="0"/>
              </a:spcBef>
              <a:spcAft>
                <a:spcPct val="0"/>
              </a:spcAft>
              <a:defRPr/>
            </a:pPr>
            <a:endParaRPr lang="en-US">
              <a:solidFill>
                <a:srgbClr val="FFFFFF"/>
              </a:solidFill>
            </a:endParaRPr>
          </a:p>
        </p:txBody>
      </p:sp>
      <p:sp>
        <p:nvSpPr>
          <p:cNvPr id="254989" name="Rectangle 13"/>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Arial" charset="0"/>
              </a:defRPr>
            </a:lvl1pPr>
          </a:lstStyle>
          <a:p>
            <a:pPr defTabSz="914377" fontAlgn="base">
              <a:spcBef>
                <a:spcPct val="0"/>
              </a:spcBef>
              <a:spcAft>
                <a:spcPct val="0"/>
              </a:spcAft>
              <a:defRPr/>
            </a:pPr>
            <a:endParaRPr lang="en-US">
              <a:solidFill>
                <a:srgbClr val="FFFFFF"/>
              </a:solidFill>
            </a:endParaRPr>
          </a:p>
        </p:txBody>
      </p:sp>
      <p:sp>
        <p:nvSpPr>
          <p:cNvPr id="254990" name="Rectangle 14"/>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defTabSz="914377" fontAlgn="base">
              <a:spcBef>
                <a:spcPct val="0"/>
              </a:spcBef>
              <a:spcAft>
                <a:spcPct val="0"/>
              </a:spcAft>
            </a:pPr>
            <a:fld id="{7C8FB4F5-9BD9-4F6A-9066-6CC0029B79F5}" type="slidenum">
              <a:rPr lang="en-US" altLang="en-US" smtClean="0">
                <a:solidFill>
                  <a:srgbClr val="FFFFFF"/>
                </a:solidFill>
              </a:rPr>
              <a:pPr defTabSz="914377"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74191353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189"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377"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566"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754"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891" indent="-342891"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32" indent="-285744"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cs typeface="+mn-cs"/>
        </a:defRPr>
      </a:lvl2pPr>
      <a:lvl3pPr marL="1142971" indent="-228594"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cs typeface="+mn-cs"/>
        </a:defRPr>
      </a:lvl3pPr>
      <a:lvl4pPr marL="1600160" indent="-228594"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4pPr>
      <a:lvl5pPr marL="2057349" indent="-228594"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5pPr>
      <a:lvl6pPr marL="2514537" indent="-228594"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726" indent="-228594"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8914" indent="-228594"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103" indent="-228594"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867"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584725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5867">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47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9582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74835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1E3FDA71-3E66-42AE-9876-61A4C51ABF18}" type="datetimeFigureOut">
              <a:rPr lang="en-US" smtClean="0">
                <a:solidFill>
                  <a:prstClr val="black">
                    <a:tint val="75000"/>
                  </a:prstClr>
                </a:solidFill>
              </a:rPr>
              <a:pPr defTabSz="914377"/>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28B29B2A-B8EB-4BBF-BDDD-80C06B9BFE5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55362305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7094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4141030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288758"/>
            <a:ext cx="12192000" cy="6569242"/>
          </a:xfrm>
        </p:spPr>
        <p:txBody>
          <a:bodyPr/>
          <a:lstStyle/>
          <a:p>
            <a:pPr eaLnBrk="1" hangingPunct="1"/>
            <a:endParaRPr lang="en-US" sz="4800" dirty="0">
              <a:solidFill>
                <a:srgbClr val="C00000"/>
              </a:solidFill>
              <a:latin typeface="+mj-lt"/>
              <a:cs typeface="Times New Roman" panose="02020603050405020304" pitchFamily="18" charset="0"/>
            </a:endParaRPr>
          </a:p>
          <a:p>
            <a:pPr eaLnBrk="1" hangingPunct="1"/>
            <a:r>
              <a:rPr lang="en-US" sz="9600" dirty="0">
                <a:solidFill>
                  <a:srgbClr val="C00000"/>
                </a:solidFill>
                <a:latin typeface="+mj-lt"/>
                <a:cs typeface="Times New Roman" panose="02020603050405020304" pitchFamily="18" charset="0"/>
              </a:rPr>
              <a:t>KINH VINH DANH</a:t>
            </a:r>
          </a:p>
          <a:p>
            <a:pPr eaLnBrk="1" hangingPunct="1"/>
            <a:r>
              <a:rPr lang="en-US" sz="9600" i="1" dirty="0" err="1">
                <a:solidFill>
                  <a:srgbClr val="C00000"/>
                </a:solidFill>
                <a:latin typeface="+mj-lt"/>
                <a:cs typeface="Times New Roman" panose="02020603050405020304" pitchFamily="18" charset="0"/>
              </a:rPr>
              <a:t>Ca</a:t>
            </a:r>
            <a:r>
              <a:rPr lang="en-US" sz="9600" i="1" dirty="0">
                <a:solidFill>
                  <a:srgbClr val="C00000"/>
                </a:solidFill>
                <a:latin typeface="+mj-lt"/>
                <a:cs typeface="Times New Roman" panose="02020603050405020304" pitchFamily="18" charset="0"/>
              </a:rPr>
              <a:t> </a:t>
            </a:r>
            <a:r>
              <a:rPr lang="en-US" sz="9600" i="1" dirty="0" err="1">
                <a:solidFill>
                  <a:srgbClr val="C00000"/>
                </a:solidFill>
                <a:latin typeface="+mj-lt"/>
                <a:cs typeface="Times New Roman" panose="02020603050405020304" pitchFamily="18" charset="0"/>
              </a:rPr>
              <a:t>Lên</a:t>
            </a:r>
            <a:r>
              <a:rPr lang="en-US" sz="9600" i="1" dirty="0">
                <a:solidFill>
                  <a:srgbClr val="C00000"/>
                </a:solidFill>
                <a:latin typeface="+mj-lt"/>
                <a:cs typeface="Times New Roman" panose="02020603050405020304" pitchFamily="18" charset="0"/>
              </a:rPr>
              <a:t> </a:t>
            </a:r>
            <a:r>
              <a:rPr lang="en-US" sz="9600" i="1" dirty="0" err="1">
                <a:solidFill>
                  <a:srgbClr val="C00000"/>
                </a:solidFill>
                <a:latin typeface="+mj-lt"/>
                <a:cs typeface="Times New Roman" panose="02020603050405020304" pitchFamily="18" charset="0"/>
              </a:rPr>
              <a:t>Đi</a:t>
            </a:r>
            <a:r>
              <a:rPr lang="en-US" sz="9600" i="1" dirty="0">
                <a:solidFill>
                  <a:srgbClr val="C00000"/>
                </a:solidFill>
                <a:latin typeface="+mj-lt"/>
                <a:cs typeface="Times New Roman" panose="02020603050405020304" pitchFamily="18" charset="0"/>
              </a:rPr>
              <a:t> 2</a:t>
            </a:r>
            <a:endParaRPr lang="vi-VN" sz="9600"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526567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12192000" cy="6858000"/>
          </a:xfrm>
        </p:spPr>
        <p:txBody>
          <a:bodyPr anchor="ctr"/>
          <a:lstStyle/>
          <a:p>
            <a:pPr algn="just" eaLnBrk="1" hangingPunct="1"/>
            <a:r>
              <a:rPr lang="vi-VN" sz="8500" i="1" u="sng" dirty="0">
                <a:solidFill>
                  <a:srgbClr val="C00000"/>
                </a:solidFill>
                <a:latin typeface="+mj-lt"/>
                <a:cs typeface="Times New Roman" panose="02020603050405020304" pitchFamily="18" charset="0"/>
              </a:rPr>
              <a:t>Chủ </a:t>
            </a:r>
            <a:r>
              <a:rPr lang="vi-VN" sz="8500" i="1" u="sng" dirty="0" smtClean="0">
                <a:solidFill>
                  <a:srgbClr val="C00000"/>
                </a:solidFill>
                <a:latin typeface="+mj-lt"/>
                <a:cs typeface="Times New Roman" panose="02020603050405020304" pitchFamily="18" charset="0"/>
              </a:rPr>
              <a:t>tế</a:t>
            </a:r>
            <a:r>
              <a:rPr lang="vi-VN" sz="8500" i="1" dirty="0" smtClean="0">
                <a:solidFill>
                  <a:srgbClr val="C00000"/>
                </a:solidFill>
                <a:latin typeface="+mj-lt"/>
                <a:cs typeface="Times New Roman" panose="02020603050405020304" pitchFamily="18" charset="0"/>
              </a:rPr>
              <a:t>:</a:t>
            </a:r>
            <a:r>
              <a:rPr lang="en-US" sz="8500" i="1" dirty="0" smtClean="0">
                <a:solidFill>
                  <a:srgbClr val="C00000"/>
                </a:solidFill>
                <a:latin typeface="+mj-lt"/>
                <a:cs typeface="Times New Roman" panose="02020603050405020304" pitchFamily="18" charset="0"/>
              </a:rPr>
              <a:t> V</a:t>
            </a:r>
            <a:r>
              <a:rPr lang="vi-VN" sz="8500" i="1" dirty="0" smtClean="0">
                <a:solidFill>
                  <a:srgbClr val="C00000"/>
                </a:solidFill>
                <a:latin typeface="+mj-lt"/>
                <a:cs typeface="Times New Roman" panose="02020603050405020304" pitchFamily="18" charset="0"/>
              </a:rPr>
              <a:t>inh </a:t>
            </a:r>
            <a:r>
              <a:rPr lang="vi-VN" sz="8500" i="1" dirty="0">
                <a:solidFill>
                  <a:srgbClr val="C00000"/>
                </a:solidFill>
                <a:latin typeface="+mj-lt"/>
                <a:cs typeface="Times New Roman" panose="02020603050405020304" pitchFamily="18" charset="0"/>
              </a:rPr>
              <a:t>danh Thiên Chúa trên các tầng trời. </a:t>
            </a:r>
            <a:r>
              <a:rPr lang="vi-VN" sz="8500" dirty="0">
                <a:solidFill>
                  <a:srgbClr val="002060"/>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5790102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12192000" cy="6858000"/>
          </a:xfrm>
        </p:spPr>
        <p:txBody>
          <a:bodyPr anchor="ctr"/>
          <a:lstStyle/>
          <a:p>
            <a:pPr algn="just" eaLnBrk="1" hangingPunct="1">
              <a:lnSpc>
                <a:spcPct val="92000"/>
              </a:lnSpc>
            </a:pPr>
            <a:r>
              <a:rPr lang="en-US" sz="8000" dirty="0" err="1">
                <a:solidFill>
                  <a:srgbClr val="002060"/>
                </a:solidFill>
                <a:latin typeface="+mj-lt"/>
                <a:cs typeface="Times New Roman" panose="02020603050405020304" pitchFamily="18" charset="0"/>
              </a:rPr>
              <a:t>Chúng</a:t>
            </a:r>
            <a:r>
              <a:rPr lang="en-US" sz="8000" dirty="0">
                <a:solidFill>
                  <a:srgbClr val="002060"/>
                </a:solidFill>
                <a:latin typeface="+mj-lt"/>
                <a:cs typeface="Times New Roman" panose="02020603050405020304" pitchFamily="18" charset="0"/>
              </a:rPr>
              <a:t> con </a:t>
            </a:r>
            <a:r>
              <a:rPr lang="en-US" sz="8000" dirty="0" err="1">
                <a:solidFill>
                  <a:srgbClr val="002060"/>
                </a:solidFill>
                <a:latin typeface="+mj-lt"/>
                <a:cs typeface="Times New Roman" panose="02020603050405020304" pitchFamily="18" charset="0"/>
              </a:rPr>
              <a:t>ca</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ngợi</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Chúa</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Chúng</a:t>
            </a:r>
            <a:r>
              <a:rPr lang="en-US" sz="8000" dirty="0">
                <a:solidFill>
                  <a:srgbClr val="002060"/>
                </a:solidFill>
                <a:latin typeface="+mj-lt"/>
                <a:cs typeface="Times New Roman" panose="02020603050405020304" pitchFamily="18" charset="0"/>
              </a:rPr>
              <a:t> con </a:t>
            </a:r>
            <a:r>
              <a:rPr lang="en-US" sz="8000" dirty="0" err="1">
                <a:solidFill>
                  <a:srgbClr val="002060"/>
                </a:solidFill>
                <a:latin typeface="+mj-lt"/>
                <a:cs typeface="Times New Roman" panose="02020603050405020304" pitchFamily="18" charset="0"/>
              </a:rPr>
              <a:t>chúc</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tụng</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Chúa</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Chúng</a:t>
            </a:r>
            <a:r>
              <a:rPr lang="en-US" sz="8000" dirty="0">
                <a:solidFill>
                  <a:srgbClr val="002060"/>
                </a:solidFill>
                <a:latin typeface="+mj-lt"/>
                <a:cs typeface="Times New Roman" panose="02020603050405020304" pitchFamily="18" charset="0"/>
              </a:rPr>
              <a:t> con </a:t>
            </a:r>
            <a:r>
              <a:rPr lang="en-US" sz="8000" dirty="0" err="1">
                <a:solidFill>
                  <a:srgbClr val="002060"/>
                </a:solidFill>
                <a:latin typeface="+mj-lt"/>
                <a:cs typeface="Times New Roman" panose="02020603050405020304" pitchFamily="18" charset="0"/>
              </a:rPr>
              <a:t>thờ</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lạy</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Chúa</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Chúng</a:t>
            </a:r>
            <a:r>
              <a:rPr lang="en-US" sz="8000" dirty="0">
                <a:solidFill>
                  <a:srgbClr val="002060"/>
                </a:solidFill>
                <a:latin typeface="+mj-lt"/>
                <a:cs typeface="Times New Roman" panose="02020603050405020304" pitchFamily="18" charset="0"/>
              </a:rPr>
              <a:t> con </a:t>
            </a:r>
            <a:r>
              <a:rPr lang="en-US" sz="8000" dirty="0" err="1">
                <a:solidFill>
                  <a:srgbClr val="002060"/>
                </a:solidFill>
                <a:latin typeface="+mj-lt"/>
                <a:cs typeface="Times New Roman" panose="02020603050405020304" pitchFamily="18" charset="0"/>
              </a:rPr>
              <a:t>tôn</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vinh</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Chúa</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Chúng</a:t>
            </a:r>
            <a:r>
              <a:rPr lang="en-US" sz="8000" dirty="0">
                <a:solidFill>
                  <a:srgbClr val="002060"/>
                </a:solidFill>
                <a:latin typeface="+mj-lt"/>
                <a:cs typeface="Times New Roman" panose="02020603050405020304" pitchFamily="18" charset="0"/>
              </a:rPr>
              <a:t> con </a:t>
            </a:r>
            <a:r>
              <a:rPr lang="en-US" sz="8000" dirty="0" err="1">
                <a:solidFill>
                  <a:srgbClr val="002060"/>
                </a:solidFill>
                <a:latin typeface="+mj-lt"/>
                <a:cs typeface="Times New Roman" panose="02020603050405020304" pitchFamily="18" charset="0"/>
              </a:rPr>
              <a:t>cảm</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tạ</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Chúa</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vì</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vinh</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quang</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cao</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cả</a:t>
            </a:r>
            <a:r>
              <a:rPr lang="en-US" sz="8000" dirty="0">
                <a:solidFill>
                  <a:srgbClr val="002060"/>
                </a:solidFill>
                <a:latin typeface="+mj-lt"/>
                <a:cs typeface="Times New Roman" panose="02020603050405020304" pitchFamily="18" charset="0"/>
              </a:rPr>
              <a:t> </a:t>
            </a:r>
            <a:r>
              <a:rPr lang="en-US" sz="8000" dirty="0" err="1">
                <a:solidFill>
                  <a:srgbClr val="002060"/>
                </a:solidFill>
                <a:latin typeface="+mj-lt"/>
                <a:cs typeface="Times New Roman" panose="02020603050405020304" pitchFamily="18" charset="0"/>
              </a:rPr>
              <a:t>Chúa</a:t>
            </a:r>
            <a:r>
              <a:rPr lang="en-US" sz="8000"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4165972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333" dirty="0">
                <a:solidFill>
                  <a:srgbClr val="002060"/>
                </a:solidFill>
                <a:latin typeface="+mj-lt"/>
              </a:rPr>
              <a:t/>
            </a:r>
            <a:br>
              <a:rPr lang="en-US" sz="5333" dirty="0">
                <a:solidFill>
                  <a:srgbClr val="002060"/>
                </a:solidFill>
                <a:latin typeface="+mj-lt"/>
              </a:rPr>
            </a:br>
            <a:endParaRPr lang="en-US" sz="5333" dirty="0">
              <a:solidFill>
                <a:srgbClr val="002060"/>
              </a:solidFill>
              <a:latin typeface="+mj-lt"/>
            </a:endParaRPr>
          </a:p>
        </p:txBody>
      </p:sp>
      <p:sp>
        <p:nvSpPr>
          <p:cNvPr id="82947" name="Rectangle 3"/>
          <p:cNvSpPr>
            <a:spLocks noGrp="1" noChangeArrowheads="1"/>
          </p:cNvSpPr>
          <p:nvPr>
            <p:ph type="body" idx="1"/>
          </p:nvPr>
        </p:nvSpPr>
        <p:spPr>
          <a:xfrm>
            <a:off x="0" y="0"/>
            <a:ext cx="12192000" cy="6641432"/>
          </a:xfrm>
        </p:spPr>
        <p:txBody>
          <a:bodyPr anchor="ctr"/>
          <a:lstStyle/>
          <a:p>
            <a:pPr marL="0" indent="0" algn="just" eaLnBrk="1" hangingPunct="1">
              <a:lnSpc>
                <a:spcPct val="110000"/>
              </a:lnSpc>
              <a:buNone/>
            </a:pPr>
            <a:r>
              <a:rPr lang="vi-VN" sz="8000" dirty="0">
                <a:solidFill>
                  <a:srgbClr val="002060"/>
                </a:solidFill>
                <a:latin typeface="+mj-lt"/>
                <a:cs typeface="Times New Roman" panose="02020603050405020304" pitchFamily="18" charset="0"/>
              </a:rPr>
              <a:t>Lạy Chúa là Thiên Chúa, là Vua trên trời, là Chúa Cha toàn </a:t>
            </a:r>
            <a:r>
              <a:rPr lang="vi-VN" sz="8000" dirty="0" smtClean="0">
                <a:solidFill>
                  <a:srgbClr val="002060"/>
                </a:solidFill>
                <a:latin typeface="+mj-lt"/>
                <a:cs typeface="Times New Roman" panose="02020603050405020304" pitchFamily="18" charset="0"/>
              </a:rPr>
              <a:t>năng</a:t>
            </a:r>
            <a:r>
              <a:rPr lang="en-US" sz="8000" dirty="0" smtClean="0">
                <a:solidFill>
                  <a:srgbClr val="002060"/>
                </a:solidFill>
                <a:latin typeface="+mj-lt"/>
                <a:cs typeface="Times New Roman" panose="02020603050405020304" pitchFamily="18" charset="0"/>
              </a:rPr>
              <a:t>. </a:t>
            </a:r>
            <a:r>
              <a:rPr lang="vi-VN" sz="8000" dirty="0" smtClean="0">
                <a:solidFill>
                  <a:srgbClr val="002060"/>
                </a:solidFill>
                <a:latin typeface="+mj-lt"/>
                <a:cs typeface="Times New Roman" panose="02020603050405020304" pitchFamily="18" charset="0"/>
              </a:rPr>
              <a:t>Lạy </a:t>
            </a:r>
            <a:r>
              <a:rPr lang="vi-VN" sz="8000" dirty="0">
                <a:solidFill>
                  <a:srgbClr val="002060"/>
                </a:solidFill>
                <a:latin typeface="+mj-lt"/>
                <a:cs typeface="Times New Roman" panose="02020603050405020304" pitchFamily="18" charset="0"/>
              </a:rPr>
              <a:t>Con Một Thiên </a:t>
            </a:r>
            <a:r>
              <a:rPr lang="vi-VN" sz="8000" dirty="0" smtClean="0">
                <a:solidFill>
                  <a:srgbClr val="002060"/>
                </a:solidFill>
                <a:latin typeface="+mj-lt"/>
                <a:cs typeface="Times New Roman" panose="02020603050405020304" pitchFamily="18" charset="0"/>
              </a:rPr>
              <a:t>Chúa,</a:t>
            </a:r>
            <a:r>
              <a:rPr lang="vi-VN" sz="8000" dirty="0" smtClean="0">
                <a:solidFill>
                  <a:srgbClr val="C00000"/>
                </a:solidFill>
                <a:latin typeface="+mj-lt"/>
                <a:cs typeface="Times New Roman" panose="02020603050405020304" pitchFamily="18" charset="0"/>
              </a:rPr>
              <a:t>Chúa Giêsu Kitô</a:t>
            </a:r>
            <a:r>
              <a:rPr lang="vi-VN" sz="8000" dirty="0">
                <a:solidFill>
                  <a:srgbClr val="C00000"/>
                </a:solidFill>
                <a:latin typeface="+mj-lt"/>
                <a:cs typeface="Times New Roman" panose="02020603050405020304" pitchFamily="18" charset="0"/>
              </a:rPr>
              <a:t>. </a:t>
            </a:r>
          </a:p>
        </p:txBody>
      </p:sp>
    </p:spTree>
    <p:extLst>
      <p:ext uri="{BB962C8B-B14F-4D97-AF65-F5344CB8AC3E}">
        <p14:creationId xmlns:p14="http://schemas.microsoft.com/office/powerpoint/2010/main" val="1324939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333" dirty="0">
                <a:solidFill>
                  <a:srgbClr val="002060"/>
                </a:solidFill>
                <a:latin typeface="+mj-lt"/>
              </a:rPr>
              <a:t/>
            </a:r>
            <a:br>
              <a:rPr lang="en-US" sz="5333" dirty="0">
                <a:solidFill>
                  <a:srgbClr val="002060"/>
                </a:solidFill>
                <a:latin typeface="+mj-lt"/>
              </a:rPr>
            </a:br>
            <a:endParaRPr lang="en-US" sz="5333" dirty="0">
              <a:solidFill>
                <a:srgbClr val="002060"/>
              </a:solidFill>
              <a:latin typeface="+mj-lt"/>
            </a:endParaRPr>
          </a:p>
        </p:txBody>
      </p:sp>
      <p:sp>
        <p:nvSpPr>
          <p:cNvPr id="84995" name="Rectangle 3"/>
          <p:cNvSpPr>
            <a:spLocks noGrp="1" noChangeArrowheads="1"/>
          </p:cNvSpPr>
          <p:nvPr>
            <p:ph type="body" idx="1"/>
          </p:nvPr>
        </p:nvSpPr>
        <p:spPr>
          <a:xfrm>
            <a:off x="0" y="0"/>
            <a:ext cx="12192000" cy="6858000"/>
          </a:xfrm>
        </p:spPr>
        <p:txBody>
          <a:bodyPr anchor="ctr"/>
          <a:lstStyle/>
          <a:p>
            <a:pPr marL="0" indent="0" algn="just" eaLnBrk="1" hangingPunct="1">
              <a:lnSpc>
                <a:spcPct val="92000"/>
              </a:lnSpc>
              <a:buNone/>
            </a:pPr>
            <a:r>
              <a:rPr lang="vi-VN" sz="8000" dirty="0">
                <a:solidFill>
                  <a:srgbClr val="002060"/>
                </a:solidFill>
                <a:latin typeface="+mj-lt"/>
                <a:cs typeface="Times New Roman" panose="02020603050405020304" pitchFamily="18" charset="0"/>
              </a:rPr>
              <a:t>Lạy Chúa là Thiên </a:t>
            </a:r>
            <a:r>
              <a:rPr lang="vi-VN" sz="8000" dirty="0" smtClean="0">
                <a:solidFill>
                  <a:srgbClr val="002060"/>
                </a:solidFill>
                <a:latin typeface="+mj-lt"/>
                <a:cs typeface="Times New Roman" panose="02020603050405020304" pitchFamily="18" charset="0"/>
              </a:rPr>
              <a:t>Chúa </a:t>
            </a:r>
            <a:r>
              <a:rPr lang="vi-VN" sz="8000" dirty="0">
                <a:solidFill>
                  <a:srgbClr val="002060"/>
                </a:solidFill>
                <a:latin typeface="+mj-lt"/>
                <a:cs typeface="Times New Roman" panose="02020603050405020304" pitchFamily="18" charset="0"/>
              </a:rPr>
              <a:t>là Chiên Thiên </a:t>
            </a:r>
            <a:r>
              <a:rPr lang="vi-VN" sz="8000" dirty="0" smtClean="0">
                <a:solidFill>
                  <a:srgbClr val="002060"/>
                </a:solidFill>
                <a:latin typeface="+mj-lt"/>
                <a:cs typeface="Times New Roman" panose="02020603050405020304" pitchFamily="18" charset="0"/>
              </a:rPr>
              <a:t>Chúa</a:t>
            </a:r>
            <a:r>
              <a:rPr lang="en-US" sz="8000" dirty="0" smtClean="0">
                <a:solidFill>
                  <a:srgbClr val="002060"/>
                </a:solidFill>
                <a:latin typeface="+mj-lt"/>
                <a:cs typeface="Times New Roman" panose="02020603050405020304" pitchFamily="18" charset="0"/>
              </a:rPr>
              <a:t>, </a:t>
            </a:r>
            <a:r>
              <a:rPr lang="vi-VN" sz="8000" dirty="0" smtClean="0">
                <a:solidFill>
                  <a:srgbClr val="002060"/>
                </a:solidFill>
                <a:latin typeface="+mj-lt"/>
                <a:cs typeface="Times New Roman" panose="02020603050405020304" pitchFamily="18" charset="0"/>
              </a:rPr>
              <a:t>là </a:t>
            </a:r>
            <a:r>
              <a:rPr lang="vi-VN" sz="8000" dirty="0">
                <a:solidFill>
                  <a:srgbClr val="002060"/>
                </a:solidFill>
                <a:latin typeface="+mj-lt"/>
                <a:cs typeface="Times New Roman" panose="02020603050405020304" pitchFamily="18" charset="0"/>
              </a:rPr>
              <a:t>Con Đức Chúa Cha. Chúa xoá tội trần </a:t>
            </a:r>
            <a:r>
              <a:rPr lang="vi-VN" sz="8000" dirty="0" smtClean="0">
                <a:solidFill>
                  <a:srgbClr val="002060"/>
                </a:solidFill>
                <a:latin typeface="+mj-lt"/>
                <a:cs typeface="Times New Roman" panose="02020603050405020304" pitchFamily="18" charset="0"/>
              </a:rPr>
              <a:t>gian,</a:t>
            </a:r>
            <a:r>
              <a:rPr lang="en-US" sz="8000" dirty="0" smtClean="0">
                <a:solidFill>
                  <a:srgbClr val="002060"/>
                </a:solidFill>
                <a:latin typeface="+mj-lt"/>
                <a:cs typeface="Times New Roman" panose="02020603050405020304" pitchFamily="18" charset="0"/>
              </a:rPr>
              <a:t> </a:t>
            </a:r>
            <a:r>
              <a:rPr lang="vi-VN" sz="8000" dirty="0" smtClean="0">
                <a:solidFill>
                  <a:srgbClr val="002060"/>
                </a:solidFill>
                <a:latin typeface="+mj-lt"/>
                <a:cs typeface="Times New Roman" panose="02020603050405020304" pitchFamily="18" charset="0"/>
              </a:rPr>
              <a:t>xin thương,</a:t>
            </a:r>
            <a:r>
              <a:rPr lang="en-US" sz="8000" dirty="0" smtClean="0">
                <a:solidFill>
                  <a:srgbClr val="002060"/>
                </a:solidFill>
                <a:latin typeface="+mj-lt"/>
                <a:cs typeface="Times New Roman" panose="02020603050405020304" pitchFamily="18" charset="0"/>
              </a:rPr>
              <a:t> </a:t>
            </a:r>
            <a:r>
              <a:rPr lang="en-US" sz="8000" dirty="0" err="1" smtClean="0">
                <a:solidFill>
                  <a:srgbClr val="002060"/>
                </a:solidFill>
                <a:latin typeface="+mj-lt"/>
                <a:cs typeface="Times New Roman" panose="02020603050405020304" pitchFamily="18" charset="0"/>
              </a:rPr>
              <a:t>xin</a:t>
            </a:r>
            <a:r>
              <a:rPr lang="en-US" sz="8000" dirty="0" smtClean="0">
                <a:solidFill>
                  <a:srgbClr val="002060"/>
                </a:solidFill>
                <a:latin typeface="+mj-lt"/>
                <a:cs typeface="Times New Roman" panose="02020603050405020304" pitchFamily="18" charset="0"/>
              </a:rPr>
              <a:t> </a:t>
            </a:r>
            <a:r>
              <a:rPr lang="en-US" sz="8000" dirty="0" err="1" smtClean="0">
                <a:solidFill>
                  <a:srgbClr val="002060"/>
                </a:solidFill>
                <a:latin typeface="+mj-lt"/>
                <a:cs typeface="Times New Roman" panose="02020603050405020304" pitchFamily="18" charset="0"/>
              </a:rPr>
              <a:t>thương</a:t>
            </a:r>
            <a:r>
              <a:rPr lang="en-US" sz="8000" dirty="0" smtClean="0">
                <a:solidFill>
                  <a:srgbClr val="002060"/>
                </a:solidFill>
                <a:latin typeface="+mj-lt"/>
                <a:cs typeface="Times New Roman" panose="02020603050405020304" pitchFamily="18" charset="0"/>
              </a:rPr>
              <a:t>, </a:t>
            </a:r>
            <a:r>
              <a:rPr lang="en-US" sz="8000" dirty="0" err="1" smtClean="0">
                <a:solidFill>
                  <a:srgbClr val="002060"/>
                </a:solidFill>
                <a:latin typeface="+mj-lt"/>
                <a:cs typeface="Times New Roman" panose="02020603050405020304" pitchFamily="18" charset="0"/>
              </a:rPr>
              <a:t>xin</a:t>
            </a:r>
            <a:r>
              <a:rPr lang="en-US" sz="8000" dirty="0" smtClean="0">
                <a:solidFill>
                  <a:srgbClr val="002060"/>
                </a:solidFill>
                <a:latin typeface="+mj-lt"/>
                <a:cs typeface="Times New Roman" panose="02020603050405020304" pitchFamily="18" charset="0"/>
              </a:rPr>
              <a:t> </a:t>
            </a:r>
            <a:r>
              <a:rPr lang="en-US" sz="8000" dirty="0" err="1" smtClean="0">
                <a:solidFill>
                  <a:srgbClr val="002060"/>
                </a:solidFill>
                <a:latin typeface="+mj-lt"/>
                <a:cs typeface="Times New Roman" panose="02020603050405020304" pitchFamily="18" charset="0"/>
              </a:rPr>
              <a:t>thương</a:t>
            </a:r>
            <a:r>
              <a:rPr lang="en-US" sz="8000" dirty="0" smtClean="0">
                <a:solidFill>
                  <a:srgbClr val="002060"/>
                </a:solidFill>
                <a:latin typeface="+mj-lt"/>
                <a:cs typeface="Times New Roman" panose="02020603050405020304" pitchFamily="18" charset="0"/>
              </a:rPr>
              <a:t> </a:t>
            </a:r>
            <a:r>
              <a:rPr lang="en-US" sz="8000" dirty="0" err="1" smtClean="0">
                <a:solidFill>
                  <a:srgbClr val="002060"/>
                </a:solidFill>
                <a:latin typeface="+mj-lt"/>
                <a:cs typeface="Times New Roman" panose="02020603050405020304" pitchFamily="18" charset="0"/>
              </a:rPr>
              <a:t>xót</a:t>
            </a:r>
            <a:r>
              <a:rPr lang="en-US" sz="8000" dirty="0" smtClean="0">
                <a:solidFill>
                  <a:srgbClr val="002060"/>
                </a:solidFill>
                <a:latin typeface="+mj-lt"/>
                <a:cs typeface="Times New Roman" panose="02020603050405020304" pitchFamily="18" charset="0"/>
              </a:rPr>
              <a:t> </a:t>
            </a:r>
            <a:r>
              <a:rPr lang="en-US" sz="8000" dirty="0" err="1" smtClean="0">
                <a:solidFill>
                  <a:srgbClr val="002060"/>
                </a:solidFill>
                <a:latin typeface="+mj-lt"/>
                <a:cs typeface="Times New Roman" panose="02020603050405020304" pitchFamily="18" charset="0"/>
              </a:rPr>
              <a:t>chúng</a:t>
            </a:r>
            <a:r>
              <a:rPr lang="en-US" sz="8000" dirty="0" smtClean="0">
                <a:solidFill>
                  <a:srgbClr val="002060"/>
                </a:solidFill>
                <a:latin typeface="+mj-lt"/>
                <a:cs typeface="Times New Roman" panose="02020603050405020304" pitchFamily="18" charset="0"/>
              </a:rPr>
              <a:t> con.</a:t>
            </a:r>
            <a:endParaRPr lang="vi-VN" sz="80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331620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333" dirty="0">
                <a:solidFill>
                  <a:srgbClr val="002060"/>
                </a:solidFill>
                <a:latin typeface="+mj-lt"/>
              </a:rPr>
              <a:t/>
            </a:r>
            <a:br>
              <a:rPr lang="en-US" sz="5333" dirty="0">
                <a:solidFill>
                  <a:srgbClr val="002060"/>
                </a:solidFill>
                <a:latin typeface="+mj-lt"/>
              </a:rPr>
            </a:br>
            <a:endParaRPr lang="en-US" sz="5333" dirty="0">
              <a:solidFill>
                <a:srgbClr val="002060"/>
              </a:solidFill>
              <a:latin typeface="+mj-lt"/>
            </a:endParaRPr>
          </a:p>
        </p:txBody>
      </p:sp>
      <p:sp>
        <p:nvSpPr>
          <p:cNvPr id="87043" name="Rectangle 3"/>
          <p:cNvSpPr>
            <a:spLocks noGrp="1" noChangeArrowheads="1"/>
          </p:cNvSpPr>
          <p:nvPr>
            <p:ph type="body" idx="1"/>
          </p:nvPr>
        </p:nvSpPr>
        <p:spPr>
          <a:xfrm>
            <a:off x="0" y="0"/>
            <a:ext cx="12192000" cy="6858000"/>
          </a:xfrm>
        </p:spPr>
        <p:txBody>
          <a:bodyPr anchor="ctr"/>
          <a:lstStyle/>
          <a:p>
            <a:pPr marL="0" indent="0" algn="just" eaLnBrk="1" hangingPunct="1">
              <a:lnSpc>
                <a:spcPct val="92000"/>
              </a:lnSpc>
              <a:buNone/>
            </a:pPr>
            <a:r>
              <a:rPr lang="vi-VN" sz="8000" dirty="0">
                <a:solidFill>
                  <a:srgbClr val="002060"/>
                </a:solidFill>
                <a:latin typeface="+mj-lt"/>
                <a:cs typeface="Times New Roman" panose="02020603050405020304" pitchFamily="18" charset="0"/>
              </a:rPr>
              <a:t>Chúa xoá tội trần gian, </a:t>
            </a:r>
            <a:r>
              <a:rPr lang="en-US" sz="8000" dirty="0" smtClean="0">
                <a:solidFill>
                  <a:srgbClr val="002060"/>
                </a:solidFill>
                <a:latin typeface="+mj-lt"/>
                <a:cs typeface="Times New Roman" panose="02020603050405020304" pitchFamily="18" charset="0"/>
              </a:rPr>
              <a:t>x</a:t>
            </a:r>
            <a:r>
              <a:rPr lang="vi-VN" sz="8000" dirty="0" smtClean="0">
                <a:solidFill>
                  <a:srgbClr val="002060"/>
                </a:solidFill>
                <a:latin typeface="+mj-lt"/>
                <a:cs typeface="Times New Roman" panose="02020603050405020304" pitchFamily="18" charset="0"/>
              </a:rPr>
              <a:t>in </a:t>
            </a:r>
            <a:r>
              <a:rPr lang="vi-VN" sz="8000" dirty="0">
                <a:solidFill>
                  <a:srgbClr val="002060"/>
                </a:solidFill>
                <a:latin typeface="+mj-lt"/>
                <a:cs typeface="Times New Roman" panose="02020603050405020304" pitchFamily="18" charset="0"/>
              </a:rPr>
              <a:t>nhận lời chúng con cầu khẩn. Chúa ngự bên hữu Đức Chúa Cha, xin thương, xin thương, xin thương xót chúng con.</a:t>
            </a:r>
            <a:endParaRPr lang="en-US" sz="80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2633864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333" dirty="0">
                <a:solidFill>
                  <a:srgbClr val="002060"/>
                </a:solidFill>
                <a:latin typeface="+mj-lt"/>
              </a:rPr>
              <a:t/>
            </a:r>
            <a:br>
              <a:rPr lang="en-US" sz="5333" dirty="0">
                <a:solidFill>
                  <a:srgbClr val="002060"/>
                </a:solidFill>
                <a:latin typeface="+mj-lt"/>
              </a:rPr>
            </a:br>
            <a:endParaRPr lang="en-US" sz="5333" dirty="0">
              <a:solidFill>
                <a:srgbClr val="002060"/>
              </a:solidFill>
              <a:latin typeface="+mj-lt"/>
            </a:endParaRPr>
          </a:p>
        </p:txBody>
      </p:sp>
      <p:sp>
        <p:nvSpPr>
          <p:cNvPr id="89091" name="Rectangle 3"/>
          <p:cNvSpPr>
            <a:spLocks noGrp="1" noChangeArrowheads="1"/>
          </p:cNvSpPr>
          <p:nvPr>
            <p:ph type="body" idx="1"/>
          </p:nvPr>
        </p:nvSpPr>
        <p:spPr>
          <a:xfrm>
            <a:off x="0" y="0"/>
            <a:ext cx="12192000" cy="6858000"/>
          </a:xfrm>
        </p:spPr>
        <p:txBody>
          <a:bodyPr anchor="ctr"/>
          <a:lstStyle/>
          <a:p>
            <a:pPr marL="0" indent="0" algn="just" eaLnBrk="1" hangingPunct="1">
              <a:buNone/>
            </a:pPr>
            <a:r>
              <a:rPr lang="en-US" sz="7000" dirty="0" err="1">
                <a:solidFill>
                  <a:srgbClr val="C00000"/>
                </a:solidFill>
                <a:latin typeface="+mj-lt"/>
                <a:cs typeface="Times New Roman" panose="02020603050405020304" pitchFamily="18" charset="0"/>
              </a:rPr>
              <a:t>Vì</a:t>
            </a:r>
            <a:r>
              <a:rPr lang="en-US" sz="7000" dirty="0">
                <a:solidFill>
                  <a:srgbClr val="C00000"/>
                </a:solidFill>
                <a:latin typeface="+mj-lt"/>
                <a:cs typeface="Times New Roman" panose="02020603050405020304" pitchFamily="18" charset="0"/>
              </a:rPr>
              <a:t> </a:t>
            </a:r>
            <a:r>
              <a:rPr lang="en-US" sz="7000" dirty="0" err="1">
                <a:solidFill>
                  <a:srgbClr val="C00000"/>
                </a:solidFill>
                <a:latin typeface="+mj-lt"/>
                <a:cs typeface="Times New Roman" panose="02020603050405020304" pitchFamily="18" charset="0"/>
              </a:rPr>
              <a:t>lạy</a:t>
            </a:r>
            <a:r>
              <a:rPr lang="en-US" sz="7000" dirty="0">
                <a:solidFill>
                  <a:srgbClr val="C00000"/>
                </a:solidFill>
                <a:latin typeface="+mj-lt"/>
                <a:cs typeface="Times New Roman" panose="02020603050405020304" pitchFamily="18" charset="0"/>
              </a:rPr>
              <a:t> </a:t>
            </a:r>
            <a:r>
              <a:rPr lang="en-US" sz="7000" dirty="0" err="1">
                <a:solidFill>
                  <a:srgbClr val="C00000"/>
                </a:solidFill>
                <a:latin typeface="+mj-lt"/>
                <a:cs typeface="Times New Roman" panose="02020603050405020304" pitchFamily="18" charset="0"/>
              </a:rPr>
              <a:t>Chúa</a:t>
            </a:r>
            <a:r>
              <a:rPr lang="en-US" sz="7000" dirty="0">
                <a:solidFill>
                  <a:srgbClr val="C00000"/>
                </a:solidFill>
                <a:latin typeface="+mj-lt"/>
                <a:cs typeface="Times New Roman" panose="02020603050405020304" pitchFamily="18" charset="0"/>
              </a:rPr>
              <a:t> </a:t>
            </a:r>
            <a:r>
              <a:rPr lang="en-US" sz="7000" dirty="0" err="1" smtClean="0">
                <a:solidFill>
                  <a:srgbClr val="C00000"/>
                </a:solidFill>
                <a:latin typeface="+mj-lt"/>
                <a:cs typeface="Times New Roman" panose="02020603050405020304" pitchFamily="18" charset="0"/>
              </a:rPr>
              <a:t>Giêsu</a:t>
            </a:r>
            <a:r>
              <a:rPr lang="en-US" sz="7000" dirty="0" smtClean="0">
                <a:solidFill>
                  <a:srgbClr val="C00000"/>
                </a:solidFill>
                <a:latin typeface="+mj-lt"/>
                <a:cs typeface="Times New Roman" panose="02020603050405020304" pitchFamily="18" charset="0"/>
              </a:rPr>
              <a:t> </a:t>
            </a:r>
            <a:r>
              <a:rPr lang="en-US" sz="7000" dirty="0" err="1" smtClean="0">
                <a:solidFill>
                  <a:srgbClr val="C00000"/>
                </a:solidFill>
                <a:latin typeface="+mj-lt"/>
                <a:cs typeface="Times New Roman" panose="02020603050405020304" pitchFamily="18" charset="0"/>
              </a:rPr>
              <a:t>Kitô</a:t>
            </a:r>
            <a:r>
              <a:rPr lang="en-US" sz="7000" dirty="0">
                <a:solidFill>
                  <a:srgbClr val="C0000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chỉ</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có</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Chúa</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là</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Đấng</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Thánh</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chỉ</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có</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Chúa</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là</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Chúa</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chỉ</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có</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Chúa</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là</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Đấng</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Tối</a:t>
            </a:r>
            <a:r>
              <a:rPr lang="en-US" sz="7000" dirty="0">
                <a:solidFill>
                  <a:srgbClr val="002060"/>
                </a:solidFill>
                <a:latin typeface="+mj-lt"/>
                <a:cs typeface="Times New Roman" panose="02020603050405020304" pitchFamily="18" charset="0"/>
              </a:rPr>
              <a:t> Cao, </a:t>
            </a:r>
            <a:r>
              <a:rPr lang="en-US" sz="7000" dirty="0" err="1">
                <a:solidFill>
                  <a:srgbClr val="002060"/>
                </a:solidFill>
                <a:latin typeface="+mj-lt"/>
                <a:cs typeface="Times New Roman" panose="02020603050405020304" pitchFamily="18" charset="0"/>
              </a:rPr>
              <a:t>cùng</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Đức</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Chúa</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Thánh</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Thần</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trong</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vinh</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quang</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Đức</a:t>
            </a:r>
            <a:r>
              <a:rPr lang="en-US" sz="7000" dirty="0">
                <a:solidFill>
                  <a:srgbClr val="002060"/>
                </a:solidFill>
                <a:latin typeface="+mj-lt"/>
                <a:cs typeface="Times New Roman" panose="02020603050405020304" pitchFamily="18" charset="0"/>
              </a:rPr>
              <a:t> </a:t>
            </a:r>
            <a:r>
              <a:rPr lang="en-US" sz="7000" dirty="0" err="1">
                <a:solidFill>
                  <a:srgbClr val="002060"/>
                </a:solidFill>
                <a:latin typeface="+mj-lt"/>
                <a:cs typeface="Times New Roman" panose="02020603050405020304" pitchFamily="18" charset="0"/>
              </a:rPr>
              <a:t>Chúa</a:t>
            </a:r>
            <a:r>
              <a:rPr lang="en-US" sz="7000" dirty="0">
                <a:solidFill>
                  <a:srgbClr val="002060"/>
                </a:solidFill>
                <a:latin typeface="+mj-lt"/>
                <a:cs typeface="Times New Roman" panose="02020603050405020304" pitchFamily="18" charset="0"/>
              </a:rPr>
              <a:t> Cha. </a:t>
            </a:r>
            <a:r>
              <a:rPr lang="en-US" sz="7000" u="sng" dirty="0">
                <a:solidFill>
                  <a:srgbClr val="C00000"/>
                </a:solidFill>
                <a:latin typeface="+mj-lt"/>
                <a:cs typeface="Times New Roman" panose="02020603050405020304" pitchFamily="18" charset="0"/>
              </a:rPr>
              <a:t>A-men. A-men. </a:t>
            </a:r>
            <a:endParaRPr lang="vi-VN" sz="7000"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50085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306" y="76201"/>
            <a:ext cx="11842495" cy="3170099"/>
          </a:xfrm>
          <a:prstGeom prst="rect">
            <a:avLst/>
          </a:prstGeom>
        </p:spPr>
        <p:txBody>
          <a:bodyPr wrap="square">
            <a:spAutoFit/>
          </a:bodyPr>
          <a:lstStyle/>
          <a:p>
            <a:pPr algn="just"/>
            <a:r>
              <a:rPr lang="en-US" sz="5000" u="sng" dirty="0" err="1">
                <a:solidFill>
                  <a:srgbClr val="C00000"/>
                </a:solidFill>
                <a:cs typeface="Times New Roman" pitchFamily="18" charset="0"/>
              </a:rPr>
              <a:t>Bài</a:t>
            </a:r>
            <a:r>
              <a:rPr lang="en-US" sz="5000" u="sng" dirty="0">
                <a:solidFill>
                  <a:srgbClr val="C00000"/>
                </a:solidFill>
                <a:cs typeface="Times New Roman" pitchFamily="18" charset="0"/>
              </a:rPr>
              <a:t> </a:t>
            </a:r>
            <a:r>
              <a:rPr lang="en-US" sz="5000" u="sng" dirty="0" err="1">
                <a:solidFill>
                  <a:srgbClr val="C00000"/>
                </a:solidFill>
                <a:cs typeface="Times New Roman" pitchFamily="18" charset="0"/>
              </a:rPr>
              <a:t>Đọc</a:t>
            </a:r>
            <a:r>
              <a:rPr lang="en-US" sz="5000" u="sng" dirty="0">
                <a:solidFill>
                  <a:srgbClr val="C00000"/>
                </a:solidFill>
                <a:cs typeface="Times New Roman" pitchFamily="18" charset="0"/>
              </a:rPr>
              <a:t> 1</a:t>
            </a:r>
            <a:r>
              <a:rPr lang="en-US" sz="5000" dirty="0" smtClean="0">
                <a:solidFill>
                  <a:srgbClr val="C00000"/>
                </a:solidFill>
                <a:cs typeface="Times New Roman" pitchFamily="18" charset="0"/>
              </a:rPr>
              <a:t>:</a:t>
            </a:r>
          </a:p>
          <a:p>
            <a:pPr algn="just"/>
            <a:r>
              <a:rPr lang="vi-VN" sz="5000" i="1" dirty="0" smtClean="0">
                <a:solidFill>
                  <a:srgbClr val="002060"/>
                </a:solidFill>
              </a:rPr>
              <a:t>Mọi ngày </a:t>
            </a:r>
            <a:r>
              <a:rPr lang="vi-VN" sz="5000" i="1" dirty="0">
                <a:solidFill>
                  <a:srgbClr val="002060"/>
                </a:solidFill>
              </a:rPr>
              <a:t>đời ông Sa-mu-en sống, ông sẽ được nhượng cho Đức Chúa</a:t>
            </a:r>
            <a:r>
              <a:rPr lang="vi-VN" sz="5000" i="1" dirty="0" smtClean="0">
                <a:solidFill>
                  <a:srgbClr val="002060"/>
                </a:solidFill>
              </a:rPr>
              <a:t>.</a:t>
            </a:r>
            <a:endParaRPr lang="en-US" sz="5000" dirty="0">
              <a:solidFill>
                <a:srgbClr val="C00000"/>
              </a:solidFill>
              <a:cs typeface="Times New Roman" pitchFamily="18" charset="0"/>
            </a:endParaRPr>
          </a:p>
          <a:p>
            <a:pPr algn="just"/>
            <a:r>
              <a:rPr lang="en-US" sz="5000" dirty="0" err="1">
                <a:solidFill>
                  <a:srgbClr val="C00000"/>
                </a:solidFill>
              </a:rPr>
              <a:t>Bài</a:t>
            </a:r>
            <a:r>
              <a:rPr lang="en-US" sz="5000" dirty="0">
                <a:solidFill>
                  <a:srgbClr val="C00000"/>
                </a:solidFill>
              </a:rPr>
              <a:t> </a:t>
            </a:r>
            <a:r>
              <a:rPr lang="en-US" sz="5000" dirty="0" err="1">
                <a:solidFill>
                  <a:srgbClr val="C00000"/>
                </a:solidFill>
              </a:rPr>
              <a:t>trích</a:t>
            </a:r>
            <a:r>
              <a:rPr lang="en-US" sz="5000" dirty="0">
                <a:solidFill>
                  <a:srgbClr val="C00000"/>
                </a:solidFill>
              </a:rPr>
              <a:t> </a:t>
            </a:r>
            <a:r>
              <a:rPr lang="en-US" sz="5000" dirty="0" err="1">
                <a:solidFill>
                  <a:srgbClr val="C00000"/>
                </a:solidFill>
              </a:rPr>
              <a:t>sách</a:t>
            </a:r>
            <a:r>
              <a:rPr lang="en-US" sz="5000" dirty="0">
                <a:solidFill>
                  <a:srgbClr val="C00000"/>
                </a:solidFill>
              </a:rPr>
              <a:t> Sa-mu-en </a:t>
            </a:r>
            <a:r>
              <a:rPr lang="en-US" sz="5000" dirty="0" err="1">
                <a:solidFill>
                  <a:srgbClr val="C00000"/>
                </a:solidFill>
              </a:rPr>
              <a:t>quyển</a:t>
            </a:r>
            <a:r>
              <a:rPr lang="en-US" sz="5000" dirty="0">
                <a:solidFill>
                  <a:srgbClr val="C00000"/>
                </a:solidFill>
              </a:rPr>
              <a:t> </a:t>
            </a:r>
            <a:r>
              <a:rPr lang="en-US" sz="5000" dirty="0" err="1">
                <a:solidFill>
                  <a:srgbClr val="C00000"/>
                </a:solidFill>
              </a:rPr>
              <a:t>thứ</a:t>
            </a:r>
            <a:r>
              <a:rPr lang="en-US" sz="5000" dirty="0">
                <a:solidFill>
                  <a:srgbClr val="C00000"/>
                </a:solidFill>
              </a:rPr>
              <a:t> </a:t>
            </a:r>
            <a:r>
              <a:rPr lang="en-US" sz="5000" dirty="0" err="1">
                <a:solidFill>
                  <a:srgbClr val="C00000"/>
                </a:solidFill>
              </a:rPr>
              <a:t>nhất</a:t>
            </a:r>
            <a:r>
              <a:rPr lang="en-US" sz="5000" dirty="0" smtClean="0">
                <a:solidFill>
                  <a:srgbClr val="C00000"/>
                </a:solidFill>
              </a:rPr>
              <a:t>.</a:t>
            </a:r>
            <a:endParaRPr lang="vi-VN" sz="5000" i="1"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969" y="3681663"/>
            <a:ext cx="6807200" cy="3176338"/>
          </a:xfrm>
          <a:prstGeom prst="rect">
            <a:avLst/>
          </a:prstGeom>
        </p:spPr>
      </p:pic>
    </p:spTree>
    <p:extLst>
      <p:ext uri="{BB962C8B-B14F-4D97-AF65-F5344CB8AC3E}">
        <p14:creationId xmlns:p14="http://schemas.microsoft.com/office/powerpoint/2010/main" val="3305410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ctrTitle"/>
          </p:nvPr>
        </p:nvSpPr>
        <p:spPr/>
        <p:txBody>
          <a:bodyPr>
            <a:normAutofit/>
          </a:bodyPr>
          <a:lstStyle/>
          <a:p>
            <a:pPr eaLnBrk="1" hangingPunct="1">
              <a:defRPr/>
            </a:pPr>
            <a:r>
              <a:rPr lang="en-US" altLang="en-US" sz="4000" dirty="0"/>
              <a:t/>
            </a:r>
            <a:br>
              <a:rPr lang="en-US" altLang="en-US" sz="4000" dirty="0"/>
            </a:br>
            <a:endParaRPr lang="en-US" altLang="en-US" sz="4000" dirty="0"/>
          </a:p>
        </p:txBody>
      </p:sp>
      <p:sp>
        <p:nvSpPr>
          <p:cNvPr id="5" name="Subtitle 4"/>
          <p:cNvSpPr>
            <a:spLocks noGrp="1"/>
          </p:cNvSpPr>
          <p:nvPr>
            <p:ph type="subTitle" idx="1"/>
          </p:nvPr>
        </p:nvSpPr>
        <p:spPr>
          <a:xfrm>
            <a:off x="4366771" y="1572246"/>
            <a:ext cx="7853105" cy="1752600"/>
          </a:xfrm>
        </p:spPr>
        <p:txBody>
          <a:bodyPr>
            <a:noAutofit/>
          </a:bodyPr>
          <a:lstStyle/>
          <a:p>
            <a:r>
              <a:rPr lang="en-US" sz="9000" dirty="0" smtClean="0">
                <a:solidFill>
                  <a:srgbClr val="C00000"/>
                </a:solidFill>
              </a:rPr>
              <a:t>THÁNH VỊNH 83</a:t>
            </a:r>
          </a:p>
          <a:p>
            <a:pPr>
              <a:lnSpc>
                <a:spcPct val="90000"/>
              </a:lnSpc>
            </a:pPr>
            <a:r>
              <a:rPr lang="en-US" sz="5500" i="1" dirty="0" smtClean="0">
                <a:solidFill>
                  <a:srgbClr val="002060"/>
                </a:solidFill>
              </a:rPr>
              <a:t>Kim Long</a:t>
            </a:r>
          </a:p>
          <a:p>
            <a:pPr>
              <a:lnSpc>
                <a:spcPct val="90000"/>
              </a:lnSpc>
            </a:pPr>
            <a:r>
              <a:rPr lang="en-US" sz="5500" i="1" dirty="0" smtClean="0">
                <a:solidFill>
                  <a:srgbClr val="002060"/>
                </a:solidFill>
              </a:rPr>
              <a:t>(3 </a:t>
            </a:r>
            <a:r>
              <a:rPr lang="en-US" sz="5500" i="1" dirty="0" err="1" smtClean="0">
                <a:solidFill>
                  <a:srgbClr val="002060"/>
                </a:solidFill>
              </a:rPr>
              <a:t>câu</a:t>
            </a:r>
            <a:r>
              <a:rPr lang="en-US" sz="5500" i="1" dirty="0" smtClean="0">
                <a:solidFill>
                  <a:srgbClr val="002060"/>
                </a:solidFill>
              </a:rPr>
              <a:t>)</a:t>
            </a:r>
            <a:endParaRPr lang="en-US" sz="5500" i="1" dirty="0">
              <a:solidFill>
                <a:srgbClr val="002060"/>
              </a:solidFill>
            </a:endParaRPr>
          </a:p>
        </p:txBody>
      </p:sp>
      <p:pic>
        <p:nvPicPr>
          <p:cNvPr id="4" name="Picture 3"/>
          <p:cNvPicPr>
            <a:picLocks noChangeAspect="1"/>
          </p:cNvPicPr>
          <p:nvPr/>
        </p:nvPicPr>
        <p:blipFill>
          <a:blip r:embed="rId3"/>
          <a:stretch>
            <a:fillRect/>
          </a:stretch>
        </p:blipFill>
        <p:spPr>
          <a:xfrm>
            <a:off x="126866" y="182880"/>
            <a:ext cx="4310246" cy="6492633"/>
          </a:xfrm>
          <a:prstGeom prst="rect">
            <a:avLst/>
          </a:prstGeom>
        </p:spPr>
      </p:pic>
    </p:spTree>
    <p:extLst>
      <p:ext uri="{BB962C8B-B14F-4D97-AF65-F5344CB8AC3E}">
        <p14:creationId xmlns:p14="http://schemas.microsoft.com/office/powerpoint/2010/main" val="1605812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ctrTitle"/>
          </p:nvPr>
        </p:nvSpPr>
        <p:spPr/>
        <p:txBody>
          <a:bodyPr>
            <a:normAutofit/>
          </a:bodyPr>
          <a:lstStyle/>
          <a:p>
            <a:pPr eaLnBrk="1" hangingPunct="1">
              <a:defRPr/>
            </a:pPr>
            <a:r>
              <a:rPr lang="en-US" altLang="en-US" sz="4000" dirty="0"/>
              <a:t/>
            </a:r>
            <a:br>
              <a:rPr lang="en-US" altLang="en-US" sz="4000" dirty="0"/>
            </a:br>
            <a:endParaRPr lang="en-US" altLang="en-US" sz="4000" dirty="0"/>
          </a:p>
        </p:txBody>
      </p:sp>
      <p:sp>
        <p:nvSpPr>
          <p:cNvPr id="5" name="Subtitle 4"/>
          <p:cNvSpPr>
            <a:spLocks noGrp="1"/>
          </p:cNvSpPr>
          <p:nvPr>
            <p:ph type="subTitle" idx="1"/>
          </p:nvPr>
        </p:nvSpPr>
        <p:spPr>
          <a:xfrm>
            <a:off x="1" y="2724151"/>
            <a:ext cx="12191999" cy="1752600"/>
          </a:xfrm>
        </p:spPr>
        <p:txBody>
          <a:bodyPr>
            <a:noAutofit/>
          </a:bodyPr>
          <a:lstStyle/>
          <a:p>
            <a:r>
              <a:rPr lang="en-US" sz="9000" dirty="0" smtClean="0">
                <a:solidFill>
                  <a:srgbClr val="C00000"/>
                </a:solidFill>
              </a:rPr>
              <a:t>THÁNH VỊNH 83</a:t>
            </a:r>
          </a:p>
          <a:p>
            <a:pPr>
              <a:lnSpc>
                <a:spcPct val="90000"/>
              </a:lnSpc>
            </a:pPr>
            <a:r>
              <a:rPr lang="en-US" sz="6000" i="1" dirty="0" smtClean="0">
                <a:solidFill>
                  <a:srgbClr val="002060"/>
                </a:solidFill>
              </a:rPr>
              <a:t>Kim Long</a:t>
            </a:r>
          </a:p>
        </p:txBody>
      </p:sp>
      <p:sp>
        <p:nvSpPr>
          <p:cNvPr id="6" name="Subtitle 4"/>
          <p:cNvSpPr txBox="1">
            <a:spLocks/>
          </p:cNvSpPr>
          <p:nvPr/>
        </p:nvSpPr>
        <p:spPr>
          <a:xfrm>
            <a:off x="2" y="1082829"/>
            <a:ext cx="12191998" cy="1530043"/>
          </a:xfrm>
          <a:prstGeom prst="rect">
            <a:avLst/>
          </a:prstGeom>
        </p:spPr>
        <p:txBody>
          <a:bodyPr vert="horz" lIns="91440" tIns="45720" rIns="91440" bIns="45720" rtlCol="0">
            <a:noAutofit/>
          </a:bodyPr>
          <a:lstStyle>
            <a:lvl1pPr marL="0" indent="0" algn="ctr" defTabSz="1219170" rtl="0" eaLnBrk="1" latinLnBrk="0" hangingPunct="1">
              <a:spcBef>
                <a:spcPct val="20000"/>
              </a:spcBef>
              <a:buFont typeface="Arial"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r>
              <a:rPr lang="en-US" sz="9000" dirty="0" smtClean="0">
                <a:solidFill>
                  <a:srgbClr val="C00000"/>
                </a:solidFill>
              </a:rPr>
              <a:t>TẬP HÁT CỘNG ĐOÀN</a:t>
            </a:r>
            <a:endParaRPr lang="en-US" sz="9000" dirty="0">
              <a:solidFill>
                <a:srgbClr val="C00000"/>
              </a:solidFill>
            </a:endParaRPr>
          </a:p>
        </p:txBody>
      </p:sp>
      <p:pic>
        <p:nvPicPr>
          <p:cNvPr id="7" name="Picture 6"/>
          <p:cNvPicPr>
            <a:picLocks noChangeAspect="1"/>
          </p:cNvPicPr>
          <p:nvPr/>
        </p:nvPicPr>
        <p:blipFill>
          <a:blip r:embed="rId3"/>
          <a:stretch>
            <a:fillRect/>
          </a:stretch>
        </p:blipFill>
        <p:spPr>
          <a:xfrm>
            <a:off x="3262747" y="5376936"/>
            <a:ext cx="5624946" cy="1439500"/>
          </a:xfrm>
          <a:prstGeom prst="rect">
            <a:avLst/>
          </a:prstGeom>
        </p:spPr>
      </p:pic>
    </p:spTree>
    <p:extLst>
      <p:ext uri="{BB962C8B-B14F-4D97-AF65-F5344CB8AC3E}">
        <p14:creationId xmlns:p14="http://schemas.microsoft.com/office/powerpoint/2010/main" val="2511980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5" name="Rectangle 3"/>
          <p:cNvSpPr>
            <a:spLocks noGrp="1" noChangeArrowheads="1"/>
          </p:cNvSpPr>
          <p:nvPr>
            <p:ph type="body" idx="1"/>
          </p:nvPr>
        </p:nvSpPr>
        <p:spPr>
          <a:xfrm>
            <a:off x="0" y="6677"/>
            <a:ext cx="12192000" cy="6538501"/>
          </a:xfrm>
        </p:spPr>
        <p:txBody>
          <a:bodyPr anchor="ctr">
            <a:noAutofit/>
          </a:bodyPr>
          <a:lstStyle/>
          <a:p>
            <a:pPr marL="0" indent="0" algn="just">
              <a:lnSpc>
                <a:spcPct val="110000"/>
              </a:lnSpc>
              <a:buNone/>
              <a:defRPr/>
            </a:pPr>
            <a:r>
              <a:rPr lang="en-US" sz="11000" u="sng" dirty="0" err="1" smtClean="0">
                <a:solidFill>
                  <a:srgbClr val="C00000"/>
                </a:solidFill>
                <a:latin typeface="+mj-lt"/>
              </a:rPr>
              <a:t>Đk</a:t>
            </a:r>
            <a:r>
              <a:rPr lang="en-US" sz="11000" u="sng" dirty="0" smtClean="0">
                <a:solidFill>
                  <a:srgbClr val="C00000"/>
                </a:solidFill>
                <a:latin typeface="+mj-lt"/>
              </a:rPr>
              <a:t>:</a:t>
            </a:r>
            <a:r>
              <a:rPr lang="en-US" sz="11000" dirty="0" smtClean="0">
                <a:solidFill>
                  <a:srgbClr val="002060"/>
                </a:solidFill>
                <a:latin typeface="+mj-lt"/>
              </a:rPr>
              <a:t> </a:t>
            </a:r>
            <a:r>
              <a:rPr lang="vi-VN" sz="11000" dirty="0" smtClean="0">
                <a:solidFill>
                  <a:srgbClr val="002060"/>
                </a:solidFill>
                <a:latin typeface="+mj-lt"/>
              </a:rPr>
              <a:t>Ô</a:t>
            </a:r>
            <a:r>
              <a:rPr lang="en-US" sz="11000" dirty="0" err="1">
                <a:solidFill>
                  <a:srgbClr val="002060"/>
                </a:solidFill>
                <a:latin typeface="+mj-lt"/>
              </a:rPr>
              <a:t>i</a:t>
            </a:r>
            <a:r>
              <a:rPr lang="en-US" sz="11000" dirty="0">
                <a:solidFill>
                  <a:srgbClr val="002060"/>
                </a:solidFill>
                <a:latin typeface="+mj-lt"/>
              </a:rPr>
              <a:t> </a:t>
            </a:r>
            <a:r>
              <a:rPr lang="en-US" sz="11000" dirty="0" err="1">
                <a:solidFill>
                  <a:srgbClr val="002060"/>
                </a:solidFill>
                <a:latin typeface="+mj-lt"/>
              </a:rPr>
              <a:t>lạy</a:t>
            </a:r>
            <a:r>
              <a:rPr lang="en-US" sz="11000" dirty="0">
                <a:solidFill>
                  <a:srgbClr val="002060"/>
                </a:solidFill>
                <a:latin typeface="+mj-lt"/>
              </a:rPr>
              <a:t> </a:t>
            </a:r>
            <a:r>
              <a:rPr lang="vi-VN" sz="11000" dirty="0">
                <a:solidFill>
                  <a:srgbClr val="002060"/>
                </a:solidFill>
                <a:latin typeface="+mj-lt"/>
              </a:rPr>
              <a:t>C</a:t>
            </a:r>
            <a:r>
              <a:rPr lang="en-US" sz="11000" dirty="0" err="1">
                <a:solidFill>
                  <a:srgbClr val="002060"/>
                </a:solidFill>
                <a:latin typeface="+mj-lt"/>
              </a:rPr>
              <a:t>húa</a:t>
            </a:r>
            <a:r>
              <a:rPr lang="en-US" sz="11000" dirty="0">
                <a:solidFill>
                  <a:srgbClr val="002060"/>
                </a:solidFill>
                <a:latin typeface="+mj-lt"/>
              </a:rPr>
              <a:t>, </a:t>
            </a:r>
            <a:r>
              <a:rPr lang="en-US" sz="11000" dirty="0" err="1">
                <a:solidFill>
                  <a:srgbClr val="002060"/>
                </a:solidFill>
                <a:latin typeface="+mj-lt"/>
              </a:rPr>
              <a:t>phúc</a:t>
            </a:r>
            <a:r>
              <a:rPr lang="en-US" sz="11000" dirty="0">
                <a:solidFill>
                  <a:srgbClr val="002060"/>
                </a:solidFill>
                <a:latin typeface="+mj-lt"/>
              </a:rPr>
              <a:t> </a:t>
            </a:r>
            <a:r>
              <a:rPr lang="en-US" sz="11000" dirty="0" err="1">
                <a:solidFill>
                  <a:srgbClr val="002060"/>
                </a:solidFill>
                <a:latin typeface="+mj-lt"/>
              </a:rPr>
              <a:t>thay</a:t>
            </a:r>
            <a:r>
              <a:rPr lang="en-US" sz="11000" dirty="0">
                <a:solidFill>
                  <a:srgbClr val="002060"/>
                </a:solidFill>
                <a:latin typeface="+mj-lt"/>
              </a:rPr>
              <a:t> </a:t>
            </a:r>
            <a:r>
              <a:rPr lang="en-US" sz="11000" dirty="0" err="1">
                <a:solidFill>
                  <a:srgbClr val="002060"/>
                </a:solidFill>
                <a:latin typeface="+mj-lt"/>
              </a:rPr>
              <a:t>người</a:t>
            </a:r>
            <a:r>
              <a:rPr lang="en-US" sz="11000" dirty="0">
                <a:solidFill>
                  <a:srgbClr val="002060"/>
                </a:solidFill>
                <a:latin typeface="+mj-lt"/>
              </a:rPr>
              <a:t> ở </a:t>
            </a:r>
            <a:r>
              <a:rPr lang="en-US" sz="11000" dirty="0" err="1">
                <a:solidFill>
                  <a:srgbClr val="002060"/>
                </a:solidFill>
                <a:latin typeface="+mj-lt"/>
              </a:rPr>
              <a:t>trong</a:t>
            </a:r>
            <a:r>
              <a:rPr lang="en-US" sz="11000" dirty="0">
                <a:solidFill>
                  <a:srgbClr val="002060"/>
                </a:solidFill>
                <a:latin typeface="+mj-lt"/>
              </a:rPr>
              <a:t> </a:t>
            </a:r>
            <a:r>
              <a:rPr lang="en-US" sz="11000" dirty="0" err="1">
                <a:solidFill>
                  <a:srgbClr val="002060"/>
                </a:solidFill>
                <a:latin typeface="+mj-lt"/>
              </a:rPr>
              <a:t>thánh</a:t>
            </a:r>
            <a:r>
              <a:rPr lang="en-US" sz="11000" dirty="0">
                <a:solidFill>
                  <a:srgbClr val="002060"/>
                </a:solidFill>
                <a:latin typeface="+mj-lt"/>
              </a:rPr>
              <a:t> </a:t>
            </a:r>
            <a:r>
              <a:rPr lang="en-US" sz="11000" dirty="0" err="1">
                <a:solidFill>
                  <a:srgbClr val="002060"/>
                </a:solidFill>
                <a:latin typeface="+mj-lt"/>
              </a:rPr>
              <a:t>điện</a:t>
            </a:r>
            <a:r>
              <a:rPr lang="en-US" sz="11000" dirty="0">
                <a:solidFill>
                  <a:srgbClr val="002060"/>
                </a:solidFill>
                <a:latin typeface="+mj-lt"/>
              </a:rPr>
              <a:t>.</a:t>
            </a:r>
          </a:p>
        </p:txBody>
      </p:sp>
    </p:spTree>
    <p:extLst>
      <p:ext uri="{BB962C8B-B14F-4D97-AF65-F5344CB8AC3E}">
        <p14:creationId xmlns:p14="http://schemas.microsoft.com/office/powerpoint/2010/main" val="2147270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4000" dirty="0">
                <a:solidFill>
                  <a:srgbClr val="003399"/>
                </a:solidFill>
              </a:rPr>
              <a:t/>
            </a:r>
            <a:br>
              <a:rPr lang="en-US" altLang="en-US" sz="4000" dirty="0">
                <a:solidFill>
                  <a:srgbClr val="003399"/>
                </a:solidFill>
              </a:rPr>
            </a:br>
            <a:endParaRPr lang="en-US" altLang="en-US" sz="4000" dirty="0">
              <a:solidFill>
                <a:srgbClr val="003399"/>
              </a:solidFill>
            </a:endParaRPr>
          </a:p>
        </p:txBody>
      </p:sp>
      <p:sp>
        <p:nvSpPr>
          <p:cNvPr id="888835" name="Rectangle 3"/>
          <p:cNvSpPr>
            <a:spLocks noGrp="1" noChangeArrowheads="1"/>
          </p:cNvSpPr>
          <p:nvPr>
            <p:ph type="body" idx="1"/>
          </p:nvPr>
        </p:nvSpPr>
        <p:spPr>
          <a:xfrm>
            <a:off x="0" y="1"/>
            <a:ext cx="12192000" cy="6857999"/>
          </a:xfrm>
        </p:spPr>
        <p:txBody>
          <a:bodyPr anchor="ctr">
            <a:noAutofit/>
          </a:bodyPr>
          <a:lstStyle/>
          <a:p>
            <a:pPr marL="0" indent="0" algn="just">
              <a:buNone/>
              <a:defRPr/>
            </a:pPr>
            <a:r>
              <a:rPr lang="en-US" sz="8070" u="sng" dirty="0" smtClean="0">
                <a:solidFill>
                  <a:srgbClr val="C00000"/>
                </a:solidFill>
                <a:latin typeface="+mj-lt"/>
                <a:cs typeface="Times New Roman" pitchFamily="18" charset="0"/>
              </a:rPr>
              <a:t>Tk1:</a:t>
            </a:r>
            <a:r>
              <a:rPr lang="en-US" sz="8070" dirty="0">
                <a:solidFill>
                  <a:srgbClr val="002060"/>
                </a:solidFill>
                <a:latin typeface="+mj-lt"/>
                <a:cs typeface="Times New Roman" pitchFamily="18" charset="0"/>
              </a:rPr>
              <a:t> </a:t>
            </a:r>
            <a:r>
              <a:rPr lang="vi-VN" sz="8070" dirty="0" smtClean="0">
                <a:solidFill>
                  <a:srgbClr val="002060"/>
                </a:solidFill>
                <a:latin typeface="+mj-lt"/>
                <a:cs typeface="Times New Roman" pitchFamily="18" charset="0"/>
              </a:rPr>
              <a:t>H</a:t>
            </a:r>
            <a:r>
              <a:rPr lang="en-US" sz="8070" dirty="0" err="1">
                <a:solidFill>
                  <a:srgbClr val="002060"/>
                </a:solidFill>
                <a:latin typeface="+mj-lt"/>
                <a:cs typeface="Times New Roman" pitchFamily="18" charset="0"/>
              </a:rPr>
              <a:t>ồn</a:t>
            </a:r>
            <a:r>
              <a:rPr lang="en-US" sz="8070" dirty="0">
                <a:solidFill>
                  <a:srgbClr val="002060"/>
                </a:solidFill>
                <a:latin typeface="+mj-lt"/>
                <a:cs typeface="Times New Roman" pitchFamily="18" charset="0"/>
              </a:rPr>
              <a:t> con </a:t>
            </a:r>
            <a:r>
              <a:rPr lang="en-US" sz="8070" dirty="0" err="1">
                <a:solidFill>
                  <a:srgbClr val="002060"/>
                </a:solidFill>
                <a:latin typeface="+mj-lt"/>
                <a:cs typeface="Times New Roman" pitchFamily="18" charset="0"/>
              </a:rPr>
              <a:t>khát</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khao</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mỏi</a:t>
            </a:r>
            <a:r>
              <a:rPr lang="en-US" sz="8070" dirty="0">
                <a:solidFill>
                  <a:srgbClr val="002060"/>
                </a:solidFill>
                <a:latin typeface="+mj-lt"/>
                <a:cs typeface="Times New Roman" pitchFamily="18" charset="0"/>
              </a:rPr>
              <a:t> </a:t>
            </a:r>
            <a:r>
              <a:rPr lang="en-US" sz="8070" dirty="0" err="1" smtClean="0">
                <a:solidFill>
                  <a:srgbClr val="002060"/>
                </a:solidFill>
                <a:latin typeface="+mj-lt"/>
                <a:cs typeface="Times New Roman" pitchFamily="18" charset="0"/>
              </a:rPr>
              <a:t>mòn</a:t>
            </a:r>
            <a:r>
              <a:rPr lang="en-US" sz="8070" dirty="0">
                <a:solidFill>
                  <a:srgbClr val="002060"/>
                </a:solidFill>
                <a:latin typeface="+mj-lt"/>
                <a:cs typeface="Times New Roman" pitchFamily="18" charset="0"/>
              </a:rPr>
              <a:t> </a:t>
            </a:r>
            <a:r>
              <a:rPr lang="en-US" sz="8070" dirty="0" err="1" smtClean="0">
                <a:solidFill>
                  <a:srgbClr val="002060"/>
                </a:solidFill>
                <a:latin typeface="+mj-lt"/>
                <a:cs typeface="Times New Roman" pitchFamily="18" charset="0"/>
              </a:rPr>
              <a:t>mong</a:t>
            </a:r>
            <a:r>
              <a:rPr lang="en-US" sz="8070" dirty="0" smtClean="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được</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về</a:t>
            </a:r>
            <a:r>
              <a:rPr lang="en-US" sz="8070" dirty="0">
                <a:solidFill>
                  <a:srgbClr val="002060"/>
                </a:solidFill>
                <a:latin typeface="+mj-lt"/>
                <a:cs typeface="Times New Roman" pitchFamily="18" charset="0"/>
              </a:rPr>
              <a:t> </a:t>
            </a:r>
            <a:r>
              <a:rPr lang="en-US" sz="8070" dirty="0" err="1" smtClean="0">
                <a:solidFill>
                  <a:srgbClr val="002060"/>
                </a:solidFill>
                <a:latin typeface="+mj-lt"/>
                <a:cs typeface="Times New Roman" pitchFamily="18" charset="0"/>
              </a:rPr>
              <a:t>hành</a:t>
            </a:r>
            <a:r>
              <a:rPr lang="en-US" sz="8070" dirty="0" smtClean="0">
                <a:solidFill>
                  <a:srgbClr val="002060"/>
                </a:solidFill>
                <a:latin typeface="+mj-lt"/>
                <a:cs typeface="Times New Roman" pitchFamily="18" charset="0"/>
              </a:rPr>
              <a:t> </a:t>
            </a:r>
            <a:r>
              <a:rPr lang="en-US" sz="8070" dirty="0" err="1" smtClean="0">
                <a:solidFill>
                  <a:srgbClr val="002060"/>
                </a:solidFill>
                <a:latin typeface="+mj-lt"/>
                <a:cs typeface="Times New Roman" pitchFamily="18" charset="0"/>
              </a:rPr>
              <a:t>lang</a:t>
            </a:r>
            <a:r>
              <a:rPr lang="en-US" sz="8070" dirty="0" smtClean="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nhà</a:t>
            </a:r>
            <a:r>
              <a:rPr lang="en-US" sz="8070" dirty="0">
                <a:solidFill>
                  <a:srgbClr val="002060"/>
                </a:solidFill>
                <a:latin typeface="+mj-lt"/>
                <a:cs typeface="Times New Roman" pitchFamily="18" charset="0"/>
              </a:rPr>
              <a:t> </a:t>
            </a:r>
            <a:r>
              <a:rPr lang="vi-VN" sz="8070" dirty="0">
                <a:solidFill>
                  <a:srgbClr val="002060"/>
                </a:solidFill>
                <a:latin typeface="+mj-lt"/>
                <a:cs typeface="Times New Roman" pitchFamily="18" charset="0"/>
              </a:rPr>
              <a:t>C</a:t>
            </a:r>
            <a:r>
              <a:rPr lang="en-US" sz="8070" dirty="0" err="1">
                <a:solidFill>
                  <a:srgbClr val="002060"/>
                </a:solidFill>
                <a:latin typeface="+mj-lt"/>
                <a:cs typeface="Times New Roman" pitchFamily="18" charset="0"/>
              </a:rPr>
              <a:t>húa</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Tâm</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thần</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và</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thể</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xác</a:t>
            </a:r>
            <a:r>
              <a:rPr lang="en-US" sz="8070" dirty="0">
                <a:solidFill>
                  <a:srgbClr val="002060"/>
                </a:solidFill>
                <a:latin typeface="+mj-lt"/>
                <a:cs typeface="Times New Roman" pitchFamily="18" charset="0"/>
              </a:rPr>
              <a:t> con </a:t>
            </a:r>
            <a:r>
              <a:rPr lang="en-US" sz="8070" dirty="0" err="1">
                <a:solidFill>
                  <a:srgbClr val="002060"/>
                </a:solidFill>
                <a:latin typeface="+mj-lt"/>
                <a:cs typeface="Times New Roman" pitchFamily="18" charset="0"/>
              </a:rPr>
              <a:t>hân</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hoan</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vọng</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tới</a:t>
            </a:r>
            <a:r>
              <a:rPr lang="en-US" sz="8070" dirty="0">
                <a:solidFill>
                  <a:srgbClr val="002060"/>
                </a:solidFill>
                <a:latin typeface="+mj-lt"/>
                <a:cs typeface="Times New Roman" pitchFamily="18" charset="0"/>
              </a:rPr>
              <a:t> </a:t>
            </a:r>
            <a:r>
              <a:rPr lang="vi-VN" sz="8070" dirty="0">
                <a:solidFill>
                  <a:srgbClr val="002060"/>
                </a:solidFill>
                <a:latin typeface="+mj-lt"/>
                <a:cs typeface="Times New Roman" pitchFamily="18" charset="0"/>
              </a:rPr>
              <a:t>C</a:t>
            </a:r>
            <a:r>
              <a:rPr lang="en-US" sz="8070" dirty="0" err="1">
                <a:solidFill>
                  <a:srgbClr val="002060"/>
                </a:solidFill>
                <a:latin typeface="+mj-lt"/>
                <a:cs typeface="Times New Roman" pitchFamily="18" charset="0"/>
              </a:rPr>
              <a:t>húa</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trường</a:t>
            </a:r>
            <a:r>
              <a:rPr lang="en-US" sz="8070" dirty="0">
                <a:solidFill>
                  <a:srgbClr val="002060"/>
                </a:solidFill>
                <a:latin typeface="+mj-lt"/>
                <a:cs typeface="Times New Roman" pitchFamily="18" charset="0"/>
              </a:rPr>
              <a:t> </a:t>
            </a:r>
            <a:r>
              <a:rPr lang="en-US" sz="8070" dirty="0" err="1">
                <a:solidFill>
                  <a:srgbClr val="002060"/>
                </a:solidFill>
                <a:latin typeface="+mj-lt"/>
                <a:cs typeface="Times New Roman" pitchFamily="18" charset="0"/>
              </a:rPr>
              <a:t>sinh</a:t>
            </a:r>
            <a:r>
              <a:rPr lang="en-US" sz="8070" dirty="0">
                <a:solidFill>
                  <a:srgbClr val="002060"/>
                </a:solidFill>
                <a:latin typeface="+mj-lt"/>
                <a:cs typeface="Times New Roman" pitchFamily="18" charset="0"/>
              </a:rPr>
              <a:t>.</a:t>
            </a:r>
          </a:p>
        </p:txBody>
      </p:sp>
    </p:spTree>
    <p:extLst>
      <p:ext uri="{BB962C8B-B14F-4D97-AF65-F5344CB8AC3E}">
        <p14:creationId xmlns:p14="http://schemas.microsoft.com/office/powerpoint/2010/main" val="3241749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5" name="Rectangle 3"/>
          <p:cNvSpPr>
            <a:spLocks noGrp="1" noChangeArrowheads="1"/>
          </p:cNvSpPr>
          <p:nvPr>
            <p:ph type="body" idx="1"/>
          </p:nvPr>
        </p:nvSpPr>
        <p:spPr>
          <a:xfrm>
            <a:off x="0" y="6677"/>
            <a:ext cx="12192000" cy="6538501"/>
          </a:xfrm>
        </p:spPr>
        <p:txBody>
          <a:bodyPr anchor="ctr">
            <a:noAutofit/>
          </a:bodyPr>
          <a:lstStyle/>
          <a:p>
            <a:pPr marL="0" indent="0" algn="just">
              <a:lnSpc>
                <a:spcPct val="110000"/>
              </a:lnSpc>
              <a:buNone/>
              <a:defRPr/>
            </a:pPr>
            <a:r>
              <a:rPr lang="en-US" sz="11000" u="sng" dirty="0" err="1" smtClean="0">
                <a:solidFill>
                  <a:srgbClr val="C00000"/>
                </a:solidFill>
                <a:latin typeface="+mj-lt"/>
              </a:rPr>
              <a:t>Đk</a:t>
            </a:r>
            <a:r>
              <a:rPr lang="en-US" sz="11000" u="sng" dirty="0" smtClean="0">
                <a:solidFill>
                  <a:srgbClr val="C00000"/>
                </a:solidFill>
                <a:latin typeface="+mj-lt"/>
              </a:rPr>
              <a:t>:</a:t>
            </a:r>
            <a:r>
              <a:rPr lang="en-US" sz="11000" dirty="0" smtClean="0">
                <a:solidFill>
                  <a:srgbClr val="002060"/>
                </a:solidFill>
                <a:latin typeface="+mj-lt"/>
              </a:rPr>
              <a:t> </a:t>
            </a:r>
            <a:r>
              <a:rPr lang="vi-VN" sz="11000" dirty="0" smtClean="0">
                <a:solidFill>
                  <a:srgbClr val="002060"/>
                </a:solidFill>
                <a:latin typeface="+mj-lt"/>
              </a:rPr>
              <a:t>Ô</a:t>
            </a:r>
            <a:r>
              <a:rPr lang="en-US" sz="11000" dirty="0" err="1">
                <a:solidFill>
                  <a:srgbClr val="002060"/>
                </a:solidFill>
                <a:latin typeface="+mj-lt"/>
              </a:rPr>
              <a:t>i</a:t>
            </a:r>
            <a:r>
              <a:rPr lang="en-US" sz="11000" dirty="0">
                <a:solidFill>
                  <a:srgbClr val="002060"/>
                </a:solidFill>
                <a:latin typeface="+mj-lt"/>
              </a:rPr>
              <a:t> </a:t>
            </a:r>
            <a:r>
              <a:rPr lang="en-US" sz="11000" dirty="0" err="1">
                <a:solidFill>
                  <a:srgbClr val="002060"/>
                </a:solidFill>
                <a:latin typeface="+mj-lt"/>
              </a:rPr>
              <a:t>lạy</a:t>
            </a:r>
            <a:r>
              <a:rPr lang="en-US" sz="11000" dirty="0">
                <a:solidFill>
                  <a:srgbClr val="002060"/>
                </a:solidFill>
                <a:latin typeface="+mj-lt"/>
              </a:rPr>
              <a:t> </a:t>
            </a:r>
            <a:r>
              <a:rPr lang="vi-VN" sz="11000" dirty="0">
                <a:solidFill>
                  <a:srgbClr val="002060"/>
                </a:solidFill>
                <a:latin typeface="+mj-lt"/>
              </a:rPr>
              <a:t>C</a:t>
            </a:r>
            <a:r>
              <a:rPr lang="en-US" sz="11000" dirty="0" err="1">
                <a:solidFill>
                  <a:srgbClr val="002060"/>
                </a:solidFill>
                <a:latin typeface="+mj-lt"/>
              </a:rPr>
              <a:t>húa</a:t>
            </a:r>
            <a:r>
              <a:rPr lang="en-US" sz="11000" dirty="0">
                <a:solidFill>
                  <a:srgbClr val="002060"/>
                </a:solidFill>
                <a:latin typeface="+mj-lt"/>
              </a:rPr>
              <a:t>, </a:t>
            </a:r>
            <a:r>
              <a:rPr lang="en-US" sz="11000" dirty="0" err="1">
                <a:solidFill>
                  <a:srgbClr val="002060"/>
                </a:solidFill>
                <a:latin typeface="+mj-lt"/>
              </a:rPr>
              <a:t>phúc</a:t>
            </a:r>
            <a:r>
              <a:rPr lang="en-US" sz="11000" dirty="0">
                <a:solidFill>
                  <a:srgbClr val="002060"/>
                </a:solidFill>
                <a:latin typeface="+mj-lt"/>
              </a:rPr>
              <a:t> </a:t>
            </a:r>
            <a:r>
              <a:rPr lang="en-US" sz="11000" dirty="0" err="1">
                <a:solidFill>
                  <a:srgbClr val="002060"/>
                </a:solidFill>
                <a:latin typeface="+mj-lt"/>
              </a:rPr>
              <a:t>thay</a:t>
            </a:r>
            <a:r>
              <a:rPr lang="en-US" sz="11000" dirty="0">
                <a:solidFill>
                  <a:srgbClr val="002060"/>
                </a:solidFill>
                <a:latin typeface="+mj-lt"/>
              </a:rPr>
              <a:t> </a:t>
            </a:r>
            <a:r>
              <a:rPr lang="en-US" sz="11000" dirty="0" err="1">
                <a:solidFill>
                  <a:srgbClr val="002060"/>
                </a:solidFill>
                <a:latin typeface="+mj-lt"/>
              </a:rPr>
              <a:t>người</a:t>
            </a:r>
            <a:r>
              <a:rPr lang="en-US" sz="11000" dirty="0">
                <a:solidFill>
                  <a:srgbClr val="002060"/>
                </a:solidFill>
                <a:latin typeface="+mj-lt"/>
              </a:rPr>
              <a:t> ở </a:t>
            </a:r>
            <a:r>
              <a:rPr lang="en-US" sz="11000" dirty="0" err="1">
                <a:solidFill>
                  <a:srgbClr val="002060"/>
                </a:solidFill>
                <a:latin typeface="+mj-lt"/>
              </a:rPr>
              <a:t>trong</a:t>
            </a:r>
            <a:r>
              <a:rPr lang="en-US" sz="11000" dirty="0">
                <a:solidFill>
                  <a:srgbClr val="002060"/>
                </a:solidFill>
                <a:latin typeface="+mj-lt"/>
              </a:rPr>
              <a:t> </a:t>
            </a:r>
            <a:r>
              <a:rPr lang="en-US" sz="11000" dirty="0" err="1">
                <a:solidFill>
                  <a:srgbClr val="002060"/>
                </a:solidFill>
                <a:latin typeface="+mj-lt"/>
              </a:rPr>
              <a:t>thánh</a:t>
            </a:r>
            <a:r>
              <a:rPr lang="en-US" sz="11000" dirty="0">
                <a:solidFill>
                  <a:srgbClr val="002060"/>
                </a:solidFill>
                <a:latin typeface="+mj-lt"/>
              </a:rPr>
              <a:t> </a:t>
            </a:r>
            <a:r>
              <a:rPr lang="en-US" sz="11000" dirty="0" err="1">
                <a:solidFill>
                  <a:srgbClr val="002060"/>
                </a:solidFill>
                <a:latin typeface="+mj-lt"/>
              </a:rPr>
              <a:t>điện</a:t>
            </a:r>
            <a:r>
              <a:rPr lang="en-US" sz="11000" dirty="0">
                <a:solidFill>
                  <a:srgbClr val="002060"/>
                </a:solidFill>
                <a:latin typeface="+mj-lt"/>
              </a:rPr>
              <a:t>.</a:t>
            </a:r>
          </a:p>
        </p:txBody>
      </p:sp>
    </p:spTree>
    <p:extLst>
      <p:ext uri="{BB962C8B-B14F-4D97-AF65-F5344CB8AC3E}">
        <p14:creationId xmlns:p14="http://schemas.microsoft.com/office/powerpoint/2010/main" val="3974356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4000" dirty="0">
                <a:solidFill>
                  <a:srgbClr val="003399"/>
                </a:solidFill>
              </a:rPr>
              <a:t/>
            </a:r>
            <a:br>
              <a:rPr lang="en-US" altLang="en-US" sz="4000" dirty="0">
                <a:solidFill>
                  <a:srgbClr val="003399"/>
                </a:solidFill>
              </a:rPr>
            </a:br>
            <a:endParaRPr lang="en-US" altLang="en-US" sz="4000" dirty="0">
              <a:solidFill>
                <a:srgbClr val="003399"/>
              </a:solidFill>
            </a:endParaRPr>
          </a:p>
        </p:txBody>
      </p:sp>
      <p:sp>
        <p:nvSpPr>
          <p:cNvPr id="887811" name="Rectangle 3"/>
          <p:cNvSpPr>
            <a:spLocks noGrp="1" noChangeArrowheads="1"/>
          </p:cNvSpPr>
          <p:nvPr>
            <p:ph type="body" idx="1"/>
          </p:nvPr>
        </p:nvSpPr>
        <p:spPr>
          <a:xfrm>
            <a:off x="0" y="1"/>
            <a:ext cx="12192000" cy="6858000"/>
          </a:xfrm>
        </p:spPr>
        <p:txBody>
          <a:bodyPr anchor="ctr">
            <a:noAutofit/>
          </a:bodyPr>
          <a:lstStyle/>
          <a:p>
            <a:pPr marL="0" indent="0" algn="just">
              <a:buNone/>
              <a:defRPr/>
            </a:pPr>
            <a:r>
              <a:rPr lang="en-US" sz="7900" u="sng" dirty="0" smtClean="0">
                <a:solidFill>
                  <a:srgbClr val="C00000"/>
                </a:solidFill>
                <a:latin typeface="+mj-lt"/>
                <a:cs typeface="Times New Roman" pitchFamily="18" charset="0"/>
              </a:rPr>
              <a:t>Tk2:</a:t>
            </a:r>
            <a:r>
              <a:rPr lang="en-US" sz="8100" dirty="0" smtClean="0">
                <a:solidFill>
                  <a:srgbClr val="C00000"/>
                </a:solidFill>
                <a:latin typeface="+mj-lt"/>
                <a:cs typeface="Times New Roman" pitchFamily="18" charset="0"/>
              </a:rPr>
              <a:t> </a:t>
            </a:r>
            <a:r>
              <a:rPr lang="en-US" sz="8100" dirty="0" err="1" smtClean="0">
                <a:solidFill>
                  <a:srgbClr val="002060"/>
                </a:solidFill>
                <a:latin typeface="+mj-lt"/>
                <a:cs typeface="Times New Roman" pitchFamily="18" charset="0"/>
              </a:rPr>
              <a:t>Thật</a:t>
            </a:r>
            <a:r>
              <a:rPr lang="en-US" sz="8100" dirty="0" smtClean="0">
                <a:solidFill>
                  <a:srgbClr val="002060"/>
                </a:solidFill>
                <a:latin typeface="+mj-lt"/>
                <a:cs typeface="Times New Roman" pitchFamily="18" charset="0"/>
              </a:rPr>
              <a:t> </a:t>
            </a:r>
            <a:r>
              <a:rPr lang="vi-VN" sz="8100" dirty="0">
                <a:solidFill>
                  <a:srgbClr val="002060"/>
                </a:solidFill>
                <a:latin typeface="+mj-lt"/>
                <a:cs typeface="Times New Roman" pitchFamily="18" charset="0"/>
              </a:rPr>
              <a:t>v</a:t>
            </a:r>
            <a:r>
              <a:rPr lang="en-US" sz="8100" dirty="0" err="1">
                <a:solidFill>
                  <a:srgbClr val="002060"/>
                </a:solidFill>
                <a:latin typeface="+mj-lt"/>
                <a:cs typeface="Times New Roman" pitchFamily="18" charset="0"/>
              </a:rPr>
              <a:t>inh</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p</a:t>
            </a:r>
            <a:r>
              <a:rPr lang="en-US" sz="8100" dirty="0" err="1">
                <a:solidFill>
                  <a:srgbClr val="002060"/>
                </a:solidFill>
                <a:latin typeface="+mj-lt"/>
                <a:cs typeface="Times New Roman" pitchFamily="18" charset="0"/>
              </a:rPr>
              <a:t>húc</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a</a:t>
            </a:r>
            <a:r>
              <a:rPr lang="en-US" sz="8100" dirty="0" err="1">
                <a:solidFill>
                  <a:srgbClr val="002060"/>
                </a:solidFill>
                <a:latin typeface="+mj-lt"/>
                <a:cs typeface="Times New Roman" pitchFamily="18" charset="0"/>
              </a:rPr>
              <a:t>i</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n</a:t>
            </a:r>
            <a:r>
              <a:rPr lang="en-US" sz="8100" dirty="0" err="1">
                <a:solidFill>
                  <a:srgbClr val="002060"/>
                </a:solidFill>
                <a:latin typeface="+mj-lt"/>
                <a:cs typeface="Times New Roman" pitchFamily="18" charset="0"/>
              </a:rPr>
              <a:t>ương</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n</a:t>
            </a:r>
            <a:r>
              <a:rPr lang="en-US" sz="8100" dirty="0" err="1">
                <a:solidFill>
                  <a:srgbClr val="002060"/>
                </a:solidFill>
                <a:latin typeface="+mj-lt"/>
                <a:cs typeface="Times New Roman" pitchFamily="18" charset="0"/>
              </a:rPr>
              <a:t>hờ</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n</a:t>
            </a:r>
            <a:r>
              <a:rPr lang="en-US" sz="8100" dirty="0" err="1">
                <a:solidFill>
                  <a:srgbClr val="002060"/>
                </a:solidFill>
                <a:latin typeface="+mj-lt"/>
                <a:cs typeface="Times New Roman" pitchFamily="18" charset="0"/>
              </a:rPr>
              <a:t>ơi</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đề</a:t>
            </a:r>
            <a:r>
              <a:rPr lang="en-US" sz="8100" dirty="0">
                <a:solidFill>
                  <a:srgbClr val="002060"/>
                </a:solidFill>
                <a:latin typeface="+mj-lt"/>
                <a:cs typeface="Times New Roman" pitchFamily="18" charset="0"/>
              </a:rPr>
              <a:t>n </a:t>
            </a:r>
            <a:r>
              <a:rPr lang="vi-VN" sz="8100" dirty="0">
                <a:solidFill>
                  <a:srgbClr val="002060"/>
                </a:solidFill>
                <a:latin typeface="+mj-lt"/>
                <a:cs typeface="Times New Roman" pitchFamily="18" charset="0"/>
              </a:rPr>
              <a:t>t</a:t>
            </a:r>
            <a:r>
              <a:rPr lang="en-US" sz="8100" dirty="0" err="1" smtClean="0">
                <a:solidFill>
                  <a:srgbClr val="002060"/>
                </a:solidFill>
                <a:latin typeface="+mj-lt"/>
                <a:cs typeface="Times New Roman" pitchFamily="18" charset="0"/>
              </a:rPr>
              <a:t>hờ</a:t>
            </a:r>
            <a:r>
              <a:rPr lang="en-US" sz="8100" dirty="0" smtClean="0">
                <a:solidFill>
                  <a:srgbClr val="002060"/>
                </a:solidFill>
                <a:latin typeface="+mj-lt"/>
                <a:cs typeface="Times New Roman" pitchFamily="18" charset="0"/>
              </a:rPr>
              <a:t> </a:t>
            </a:r>
            <a:r>
              <a:rPr lang="vi-VN" sz="8100" dirty="0" smtClean="0">
                <a:solidFill>
                  <a:srgbClr val="002060"/>
                </a:solidFill>
                <a:latin typeface="+mj-lt"/>
                <a:cs typeface="Times New Roman" pitchFamily="18" charset="0"/>
              </a:rPr>
              <a:t>v</a:t>
            </a:r>
            <a:r>
              <a:rPr lang="en-US" sz="8100" dirty="0">
                <a:solidFill>
                  <a:srgbClr val="002060"/>
                </a:solidFill>
                <a:latin typeface="+mj-lt"/>
                <a:cs typeface="Times New Roman" pitchFamily="18" charset="0"/>
              </a:rPr>
              <a:t>à </a:t>
            </a:r>
            <a:r>
              <a:rPr lang="vi-VN" sz="8100" dirty="0">
                <a:solidFill>
                  <a:srgbClr val="002060"/>
                </a:solidFill>
                <a:latin typeface="+mj-lt"/>
                <a:cs typeface="Times New Roman" pitchFamily="18" charset="0"/>
              </a:rPr>
              <a:t>c</a:t>
            </a:r>
            <a:r>
              <a:rPr lang="en-US" sz="8100" dirty="0">
                <a:solidFill>
                  <a:srgbClr val="002060"/>
                </a:solidFill>
                <a:latin typeface="+mj-lt"/>
                <a:cs typeface="Times New Roman" pitchFamily="18" charset="0"/>
              </a:rPr>
              <a:t>a </a:t>
            </a:r>
            <a:r>
              <a:rPr lang="vi-VN" sz="8100" dirty="0">
                <a:solidFill>
                  <a:srgbClr val="002060"/>
                </a:solidFill>
                <a:latin typeface="+mj-lt"/>
                <a:cs typeface="Times New Roman" pitchFamily="18" charset="0"/>
              </a:rPr>
              <a:t>t</a:t>
            </a:r>
            <a:r>
              <a:rPr lang="en-US" sz="8100" dirty="0" err="1">
                <a:solidFill>
                  <a:srgbClr val="002060"/>
                </a:solidFill>
                <a:latin typeface="+mj-lt"/>
                <a:cs typeface="Times New Roman" pitchFamily="18" charset="0"/>
              </a:rPr>
              <a:t>ụng</a:t>
            </a:r>
            <a:r>
              <a:rPr lang="en-US" sz="8100" dirty="0">
                <a:solidFill>
                  <a:srgbClr val="002060"/>
                </a:solidFill>
                <a:latin typeface="+mj-lt"/>
                <a:cs typeface="Times New Roman" pitchFamily="18" charset="0"/>
              </a:rPr>
              <a:t> </a:t>
            </a:r>
            <a:r>
              <a:rPr lang="en-US" sz="8100" dirty="0" err="1" smtClean="0">
                <a:solidFill>
                  <a:srgbClr val="002060"/>
                </a:solidFill>
                <a:latin typeface="+mj-lt"/>
                <a:cs typeface="Times New Roman" pitchFamily="18" charset="0"/>
              </a:rPr>
              <a:t>Chúa</a:t>
            </a:r>
            <a:r>
              <a:rPr lang="en-US" sz="8100" dirty="0" smtClean="0">
                <a:solidFill>
                  <a:srgbClr val="002060"/>
                </a:solidFill>
                <a:latin typeface="+mj-lt"/>
                <a:cs typeface="Times New Roman" pitchFamily="18" charset="0"/>
              </a:rPr>
              <a:t>,</a:t>
            </a:r>
            <a:r>
              <a:rPr lang="vi-VN" sz="8100" dirty="0" smtClean="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kẻ</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Ngài</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p</a:t>
            </a:r>
            <a:r>
              <a:rPr lang="en-US" sz="8100" dirty="0" err="1">
                <a:solidFill>
                  <a:srgbClr val="002060"/>
                </a:solidFill>
                <a:latin typeface="+mj-lt"/>
                <a:cs typeface="Times New Roman" pitchFamily="18" charset="0"/>
              </a:rPr>
              <a:t>hù</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t</a:t>
            </a:r>
            <a:r>
              <a:rPr lang="en-US" sz="8100" dirty="0" err="1" smtClean="0">
                <a:solidFill>
                  <a:srgbClr val="002060"/>
                </a:solidFill>
                <a:latin typeface="+mj-lt"/>
                <a:cs typeface="Times New Roman" pitchFamily="18" charset="0"/>
              </a:rPr>
              <a:t>rợ</a:t>
            </a:r>
            <a:r>
              <a:rPr lang="en-US" sz="8100" dirty="0" smtClean="0">
                <a:solidFill>
                  <a:srgbClr val="002060"/>
                </a:solidFill>
                <a:latin typeface="+mj-lt"/>
                <a:cs typeface="Times New Roman" pitchFamily="18" charset="0"/>
              </a:rPr>
              <a:t> </a:t>
            </a:r>
            <a:r>
              <a:rPr lang="vi-VN" sz="8100" dirty="0">
                <a:solidFill>
                  <a:srgbClr val="002060"/>
                </a:solidFill>
                <a:latin typeface="+mj-lt"/>
                <a:cs typeface="Times New Roman" pitchFamily="18" charset="0"/>
              </a:rPr>
              <a:t>p</a:t>
            </a:r>
            <a:r>
              <a:rPr lang="en-US" sz="8100" dirty="0" err="1">
                <a:solidFill>
                  <a:srgbClr val="002060"/>
                </a:solidFill>
                <a:latin typeface="+mj-lt"/>
                <a:cs typeface="Times New Roman" pitchFamily="18" charset="0"/>
              </a:rPr>
              <a:t>húc</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t</a:t>
            </a:r>
            <a:r>
              <a:rPr lang="en-US" sz="8100" dirty="0">
                <a:solidFill>
                  <a:srgbClr val="002060"/>
                </a:solidFill>
                <a:latin typeface="+mj-lt"/>
                <a:cs typeface="Times New Roman" pitchFamily="18" charset="0"/>
              </a:rPr>
              <a:t>hay, </a:t>
            </a:r>
            <a:r>
              <a:rPr lang="vi-VN" sz="8100" dirty="0">
                <a:solidFill>
                  <a:srgbClr val="002060"/>
                </a:solidFill>
                <a:latin typeface="+mj-lt"/>
                <a:cs typeface="Times New Roman" pitchFamily="18" charset="0"/>
              </a:rPr>
              <a:t>n</a:t>
            </a:r>
            <a:r>
              <a:rPr lang="en-US" sz="8100" dirty="0">
                <a:solidFill>
                  <a:srgbClr val="002060"/>
                </a:solidFill>
                <a:latin typeface="+mj-lt"/>
                <a:cs typeface="Times New Roman" pitchFamily="18" charset="0"/>
              </a:rPr>
              <a:t>ay </a:t>
            </a:r>
            <a:r>
              <a:rPr lang="vi-VN" sz="8100" dirty="0">
                <a:solidFill>
                  <a:srgbClr val="002060"/>
                </a:solidFill>
                <a:latin typeface="+mj-lt"/>
                <a:cs typeface="Times New Roman" pitchFamily="18" charset="0"/>
              </a:rPr>
              <a:t>x</a:t>
            </a:r>
            <a:r>
              <a:rPr lang="en-US" sz="8100" dirty="0">
                <a:solidFill>
                  <a:srgbClr val="002060"/>
                </a:solidFill>
                <a:latin typeface="+mj-lt"/>
                <a:cs typeface="Times New Roman" pitchFamily="18" charset="0"/>
              </a:rPr>
              <a:t>in </a:t>
            </a:r>
            <a:r>
              <a:rPr lang="en-US" sz="8100" dirty="0" err="1">
                <a:solidFill>
                  <a:srgbClr val="002060"/>
                </a:solidFill>
                <a:latin typeface="+mj-lt"/>
                <a:cs typeface="Times New Roman" pitchFamily="18" charset="0"/>
              </a:rPr>
              <a:t>Ngài</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đ</a:t>
            </a:r>
            <a:r>
              <a:rPr lang="en-US" sz="8100" dirty="0" err="1">
                <a:solidFill>
                  <a:srgbClr val="002060"/>
                </a:solidFill>
                <a:latin typeface="+mj-lt"/>
                <a:cs typeface="Times New Roman" pitchFamily="18" charset="0"/>
              </a:rPr>
              <a:t>oái</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n</a:t>
            </a:r>
            <a:r>
              <a:rPr lang="en-US" sz="8100" dirty="0" err="1">
                <a:solidFill>
                  <a:srgbClr val="002060"/>
                </a:solidFill>
                <a:latin typeface="+mj-lt"/>
                <a:cs typeface="Times New Roman" pitchFamily="18" charset="0"/>
              </a:rPr>
              <a:t>ghe</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l</a:t>
            </a:r>
            <a:r>
              <a:rPr lang="en-US" sz="8100" dirty="0" err="1">
                <a:solidFill>
                  <a:srgbClr val="002060"/>
                </a:solidFill>
                <a:latin typeface="+mj-lt"/>
                <a:cs typeface="Times New Roman" pitchFamily="18" charset="0"/>
              </a:rPr>
              <a:t>ời</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c</a:t>
            </a:r>
            <a:r>
              <a:rPr lang="en-US" sz="8100" dirty="0">
                <a:solidFill>
                  <a:srgbClr val="002060"/>
                </a:solidFill>
                <a:latin typeface="+mj-lt"/>
                <a:cs typeface="Times New Roman" pitchFamily="18" charset="0"/>
              </a:rPr>
              <a:t>on.</a:t>
            </a:r>
          </a:p>
        </p:txBody>
      </p:sp>
    </p:spTree>
    <p:extLst>
      <p:ext uri="{BB962C8B-B14F-4D97-AF65-F5344CB8AC3E}">
        <p14:creationId xmlns:p14="http://schemas.microsoft.com/office/powerpoint/2010/main" val="1201605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5" name="Rectangle 3"/>
          <p:cNvSpPr>
            <a:spLocks noGrp="1" noChangeArrowheads="1"/>
          </p:cNvSpPr>
          <p:nvPr>
            <p:ph type="body" idx="1"/>
          </p:nvPr>
        </p:nvSpPr>
        <p:spPr>
          <a:xfrm>
            <a:off x="0" y="6677"/>
            <a:ext cx="12192000" cy="6538501"/>
          </a:xfrm>
        </p:spPr>
        <p:txBody>
          <a:bodyPr anchor="ctr">
            <a:noAutofit/>
          </a:bodyPr>
          <a:lstStyle/>
          <a:p>
            <a:pPr marL="0" indent="0" algn="just">
              <a:lnSpc>
                <a:spcPct val="110000"/>
              </a:lnSpc>
              <a:buNone/>
              <a:defRPr/>
            </a:pPr>
            <a:r>
              <a:rPr lang="en-US" sz="11000" u="sng" dirty="0" err="1" smtClean="0">
                <a:solidFill>
                  <a:srgbClr val="C00000"/>
                </a:solidFill>
                <a:latin typeface="+mj-lt"/>
              </a:rPr>
              <a:t>Đk</a:t>
            </a:r>
            <a:r>
              <a:rPr lang="en-US" sz="11000" u="sng" dirty="0" smtClean="0">
                <a:solidFill>
                  <a:srgbClr val="C00000"/>
                </a:solidFill>
                <a:latin typeface="+mj-lt"/>
              </a:rPr>
              <a:t>:</a:t>
            </a:r>
            <a:r>
              <a:rPr lang="en-US" sz="11000" dirty="0" smtClean="0">
                <a:solidFill>
                  <a:srgbClr val="002060"/>
                </a:solidFill>
                <a:latin typeface="+mj-lt"/>
              </a:rPr>
              <a:t> </a:t>
            </a:r>
            <a:r>
              <a:rPr lang="vi-VN" sz="11000" dirty="0" smtClean="0">
                <a:solidFill>
                  <a:srgbClr val="002060"/>
                </a:solidFill>
                <a:latin typeface="+mj-lt"/>
              </a:rPr>
              <a:t>Ô</a:t>
            </a:r>
            <a:r>
              <a:rPr lang="en-US" sz="11000" dirty="0" err="1">
                <a:solidFill>
                  <a:srgbClr val="002060"/>
                </a:solidFill>
                <a:latin typeface="+mj-lt"/>
              </a:rPr>
              <a:t>i</a:t>
            </a:r>
            <a:r>
              <a:rPr lang="en-US" sz="11000" dirty="0">
                <a:solidFill>
                  <a:srgbClr val="002060"/>
                </a:solidFill>
                <a:latin typeface="+mj-lt"/>
              </a:rPr>
              <a:t> </a:t>
            </a:r>
            <a:r>
              <a:rPr lang="en-US" sz="11000" dirty="0" err="1">
                <a:solidFill>
                  <a:srgbClr val="002060"/>
                </a:solidFill>
                <a:latin typeface="+mj-lt"/>
              </a:rPr>
              <a:t>lạy</a:t>
            </a:r>
            <a:r>
              <a:rPr lang="en-US" sz="11000" dirty="0">
                <a:solidFill>
                  <a:srgbClr val="002060"/>
                </a:solidFill>
                <a:latin typeface="+mj-lt"/>
              </a:rPr>
              <a:t> </a:t>
            </a:r>
            <a:r>
              <a:rPr lang="vi-VN" sz="11000" dirty="0">
                <a:solidFill>
                  <a:srgbClr val="002060"/>
                </a:solidFill>
                <a:latin typeface="+mj-lt"/>
              </a:rPr>
              <a:t>C</a:t>
            </a:r>
            <a:r>
              <a:rPr lang="en-US" sz="11000" dirty="0" err="1">
                <a:solidFill>
                  <a:srgbClr val="002060"/>
                </a:solidFill>
                <a:latin typeface="+mj-lt"/>
              </a:rPr>
              <a:t>húa</a:t>
            </a:r>
            <a:r>
              <a:rPr lang="en-US" sz="11000" dirty="0">
                <a:solidFill>
                  <a:srgbClr val="002060"/>
                </a:solidFill>
                <a:latin typeface="+mj-lt"/>
              </a:rPr>
              <a:t>, </a:t>
            </a:r>
            <a:r>
              <a:rPr lang="en-US" sz="11000" dirty="0" err="1">
                <a:solidFill>
                  <a:srgbClr val="002060"/>
                </a:solidFill>
                <a:latin typeface="+mj-lt"/>
              </a:rPr>
              <a:t>phúc</a:t>
            </a:r>
            <a:r>
              <a:rPr lang="en-US" sz="11000" dirty="0">
                <a:solidFill>
                  <a:srgbClr val="002060"/>
                </a:solidFill>
                <a:latin typeface="+mj-lt"/>
              </a:rPr>
              <a:t> </a:t>
            </a:r>
            <a:r>
              <a:rPr lang="en-US" sz="11000" dirty="0" err="1">
                <a:solidFill>
                  <a:srgbClr val="002060"/>
                </a:solidFill>
                <a:latin typeface="+mj-lt"/>
              </a:rPr>
              <a:t>thay</a:t>
            </a:r>
            <a:r>
              <a:rPr lang="en-US" sz="11000" dirty="0">
                <a:solidFill>
                  <a:srgbClr val="002060"/>
                </a:solidFill>
                <a:latin typeface="+mj-lt"/>
              </a:rPr>
              <a:t> </a:t>
            </a:r>
            <a:r>
              <a:rPr lang="en-US" sz="11000" dirty="0" err="1">
                <a:solidFill>
                  <a:srgbClr val="002060"/>
                </a:solidFill>
                <a:latin typeface="+mj-lt"/>
              </a:rPr>
              <a:t>người</a:t>
            </a:r>
            <a:r>
              <a:rPr lang="en-US" sz="11000" dirty="0">
                <a:solidFill>
                  <a:srgbClr val="002060"/>
                </a:solidFill>
                <a:latin typeface="+mj-lt"/>
              </a:rPr>
              <a:t> ở </a:t>
            </a:r>
            <a:r>
              <a:rPr lang="en-US" sz="11000" dirty="0" err="1">
                <a:solidFill>
                  <a:srgbClr val="002060"/>
                </a:solidFill>
                <a:latin typeface="+mj-lt"/>
              </a:rPr>
              <a:t>trong</a:t>
            </a:r>
            <a:r>
              <a:rPr lang="en-US" sz="11000" dirty="0">
                <a:solidFill>
                  <a:srgbClr val="002060"/>
                </a:solidFill>
                <a:latin typeface="+mj-lt"/>
              </a:rPr>
              <a:t> </a:t>
            </a:r>
            <a:r>
              <a:rPr lang="en-US" sz="11000" dirty="0" err="1">
                <a:solidFill>
                  <a:srgbClr val="002060"/>
                </a:solidFill>
                <a:latin typeface="+mj-lt"/>
              </a:rPr>
              <a:t>thánh</a:t>
            </a:r>
            <a:r>
              <a:rPr lang="en-US" sz="11000" dirty="0">
                <a:solidFill>
                  <a:srgbClr val="002060"/>
                </a:solidFill>
                <a:latin typeface="+mj-lt"/>
              </a:rPr>
              <a:t> </a:t>
            </a:r>
            <a:r>
              <a:rPr lang="en-US" sz="11000" dirty="0" err="1">
                <a:solidFill>
                  <a:srgbClr val="002060"/>
                </a:solidFill>
                <a:latin typeface="+mj-lt"/>
              </a:rPr>
              <a:t>điện</a:t>
            </a:r>
            <a:r>
              <a:rPr lang="en-US" sz="11000" dirty="0">
                <a:solidFill>
                  <a:srgbClr val="002060"/>
                </a:solidFill>
                <a:latin typeface="+mj-lt"/>
              </a:rPr>
              <a:t>.</a:t>
            </a:r>
          </a:p>
        </p:txBody>
      </p:sp>
    </p:spTree>
    <p:extLst>
      <p:ext uri="{BB962C8B-B14F-4D97-AF65-F5344CB8AC3E}">
        <p14:creationId xmlns:p14="http://schemas.microsoft.com/office/powerpoint/2010/main" val="2308094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4000" dirty="0">
                <a:solidFill>
                  <a:srgbClr val="003399"/>
                </a:solidFill>
              </a:rPr>
              <a:t/>
            </a:r>
            <a:br>
              <a:rPr lang="en-US" altLang="en-US" sz="4000" dirty="0">
                <a:solidFill>
                  <a:srgbClr val="003399"/>
                </a:solidFill>
              </a:rPr>
            </a:br>
            <a:endParaRPr lang="en-US" altLang="en-US" sz="4000" dirty="0">
              <a:solidFill>
                <a:srgbClr val="003399"/>
              </a:solidFill>
            </a:endParaRPr>
          </a:p>
        </p:txBody>
      </p:sp>
      <p:sp>
        <p:nvSpPr>
          <p:cNvPr id="888835" name="Rectangle 3"/>
          <p:cNvSpPr>
            <a:spLocks noGrp="1" noChangeArrowheads="1"/>
          </p:cNvSpPr>
          <p:nvPr>
            <p:ph type="body" idx="1"/>
          </p:nvPr>
        </p:nvSpPr>
        <p:spPr>
          <a:xfrm>
            <a:off x="0" y="1"/>
            <a:ext cx="12192000" cy="6857999"/>
          </a:xfrm>
        </p:spPr>
        <p:txBody>
          <a:bodyPr anchor="ctr">
            <a:noAutofit/>
          </a:bodyPr>
          <a:lstStyle/>
          <a:p>
            <a:pPr marL="0" indent="0" algn="just">
              <a:buNone/>
              <a:defRPr/>
            </a:pPr>
            <a:r>
              <a:rPr lang="en-US" sz="8100" u="sng" dirty="0" smtClean="0">
                <a:solidFill>
                  <a:srgbClr val="C00000"/>
                </a:solidFill>
                <a:latin typeface="+mj-lt"/>
                <a:cs typeface="Times New Roman" pitchFamily="18" charset="0"/>
              </a:rPr>
              <a:t>Tk3:</a:t>
            </a:r>
            <a:r>
              <a:rPr lang="en-US" sz="8100" dirty="0">
                <a:solidFill>
                  <a:srgbClr val="002060"/>
                </a:solidFill>
                <a:latin typeface="+mj-lt"/>
                <a:cs typeface="Times New Roman" pitchFamily="18" charset="0"/>
              </a:rPr>
              <a:t> </a:t>
            </a:r>
            <a:r>
              <a:rPr lang="vi-VN" sz="8100" dirty="0" smtClean="0">
                <a:solidFill>
                  <a:srgbClr val="002060"/>
                </a:solidFill>
                <a:latin typeface="+mj-lt"/>
                <a:cs typeface="Times New Roman" pitchFamily="18" charset="0"/>
              </a:rPr>
              <a:t>T</a:t>
            </a:r>
            <a:r>
              <a:rPr lang="en-US" sz="8100" dirty="0" err="1">
                <a:solidFill>
                  <a:srgbClr val="002060"/>
                </a:solidFill>
                <a:latin typeface="+mj-lt"/>
                <a:cs typeface="Times New Roman" pitchFamily="18" charset="0"/>
              </a:rPr>
              <a:t>hật</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vinh</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phúc</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ai</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nương</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nhờ</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nơi</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đền</a:t>
            </a:r>
            <a:r>
              <a:rPr lang="en-US" sz="8100" dirty="0">
                <a:solidFill>
                  <a:srgbClr val="002060"/>
                </a:solidFill>
                <a:latin typeface="+mj-lt"/>
                <a:cs typeface="Times New Roman" pitchFamily="18" charset="0"/>
              </a:rPr>
              <a:t> </a:t>
            </a:r>
            <a:r>
              <a:rPr lang="en-US" sz="8100" dirty="0" err="1" smtClean="0">
                <a:solidFill>
                  <a:srgbClr val="002060"/>
                </a:solidFill>
                <a:latin typeface="+mj-lt"/>
                <a:cs typeface="Times New Roman" pitchFamily="18" charset="0"/>
              </a:rPr>
              <a:t>thờ</a:t>
            </a:r>
            <a:r>
              <a:rPr lang="en-US" sz="8100" dirty="0" smtClean="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và</a:t>
            </a:r>
            <a:r>
              <a:rPr lang="en-US" sz="8100" dirty="0">
                <a:solidFill>
                  <a:srgbClr val="002060"/>
                </a:solidFill>
                <a:latin typeface="+mj-lt"/>
                <a:cs typeface="Times New Roman" pitchFamily="18" charset="0"/>
              </a:rPr>
              <a:t> ca </a:t>
            </a:r>
            <a:r>
              <a:rPr lang="en-US" sz="8100" dirty="0" err="1">
                <a:solidFill>
                  <a:srgbClr val="002060"/>
                </a:solidFill>
                <a:latin typeface="+mj-lt"/>
                <a:cs typeface="Times New Roman" pitchFamily="18" charset="0"/>
              </a:rPr>
              <a:t>tụng</a:t>
            </a:r>
            <a:r>
              <a:rPr lang="en-US" sz="8100" dirty="0">
                <a:solidFill>
                  <a:srgbClr val="002060"/>
                </a:solidFill>
                <a:latin typeface="+mj-lt"/>
                <a:cs typeface="Times New Roman" pitchFamily="18" charset="0"/>
              </a:rPr>
              <a:t> </a:t>
            </a:r>
            <a:r>
              <a:rPr lang="vi-VN" sz="8100" dirty="0">
                <a:solidFill>
                  <a:srgbClr val="002060"/>
                </a:solidFill>
                <a:latin typeface="+mj-lt"/>
                <a:cs typeface="Times New Roman" pitchFamily="18" charset="0"/>
              </a:rPr>
              <a:t>C</a:t>
            </a:r>
            <a:r>
              <a:rPr lang="en-US" sz="8100" dirty="0" err="1" smtClean="0">
                <a:solidFill>
                  <a:srgbClr val="002060"/>
                </a:solidFill>
                <a:latin typeface="+mj-lt"/>
                <a:cs typeface="Times New Roman" pitchFamily="18" charset="0"/>
              </a:rPr>
              <a:t>húa</a:t>
            </a:r>
            <a:r>
              <a:rPr lang="en-US" sz="8100" dirty="0" smtClean="0">
                <a:solidFill>
                  <a:srgbClr val="002060"/>
                </a:solidFill>
                <a:latin typeface="+mj-lt"/>
                <a:cs typeface="Times New Roman" pitchFamily="18" charset="0"/>
              </a:rPr>
              <a:t>.</a:t>
            </a:r>
            <a:r>
              <a:rPr lang="vi-VN" sz="8100" dirty="0" smtClean="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Ô</a:t>
            </a:r>
            <a:r>
              <a:rPr lang="en-US" sz="8100" dirty="0" err="1" smtClean="0">
                <a:solidFill>
                  <a:srgbClr val="002060"/>
                </a:solidFill>
                <a:latin typeface="+mj-lt"/>
                <a:cs typeface="Times New Roman" pitchFamily="18" charset="0"/>
              </a:rPr>
              <a:t>i</a:t>
            </a:r>
            <a:r>
              <a:rPr lang="en-US" sz="8100" dirty="0" smtClean="0">
                <a:solidFill>
                  <a:srgbClr val="002060"/>
                </a:solidFill>
                <a:latin typeface="+mj-lt"/>
                <a:cs typeface="Times New Roman" pitchFamily="18" charset="0"/>
              </a:rPr>
              <a:t> </a:t>
            </a:r>
            <a:r>
              <a:rPr lang="vi-VN" sz="8100" dirty="0">
                <a:solidFill>
                  <a:srgbClr val="002060"/>
                </a:solidFill>
                <a:latin typeface="+mj-lt"/>
                <a:cs typeface="Times New Roman" pitchFamily="18" charset="0"/>
              </a:rPr>
              <a:t>N</a:t>
            </a:r>
            <a:r>
              <a:rPr lang="en-US" sz="8100" dirty="0" err="1">
                <a:solidFill>
                  <a:srgbClr val="002060"/>
                </a:solidFill>
                <a:latin typeface="+mj-lt"/>
                <a:cs typeface="Times New Roman" pitchFamily="18" charset="0"/>
              </a:rPr>
              <a:t>gài</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một</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khiên</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chở</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che</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xin</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xem</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N</a:t>
            </a:r>
            <a:r>
              <a:rPr lang="en-US" sz="8100" dirty="0" err="1" smtClean="0">
                <a:solidFill>
                  <a:srgbClr val="002060"/>
                </a:solidFill>
                <a:latin typeface="+mj-lt"/>
                <a:cs typeface="Times New Roman" pitchFamily="18" charset="0"/>
              </a:rPr>
              <a:t>gười</a:t>
            </a:r>
            <a:r>
              <a:rPr lang="en-US" sz="8100" dirty="0" smtClean="0">
                <a:solidFill>
                  <a:srgbClr val="002060"/>
                </a:solidFill>
                <a:latin typeface="+mj-lt"/>
                <a:cs typeface="Times New Roman" pitchFamily="18" charset="0"/>
              </a:rPr>
              <a:t> </a:t>
            </a:r>
            <a:r>
              <a:rPr lang="vi-VN" sz="8100" dirty="0">
                <a:solidFill>
                  <a:srgbClr val="002060"/>
                </a:solidFill>
                <a:latin typeface="+mj-lt"/>
                <a:cs typeface="Times New Roman" pitchFamily="18" charset="0"/>
              </a:rPr>
              <a:t>C</a:t>
            </a:r>
            <a:r>
              <a:rPr lang="en-US" sz="8100" dirty="0" err="1">
                <a:solidFill>
                  <a:srgbClr val="002060"/>
                </a:solidFill>
                <a:latin typeface="+mj-lt"/>
                <a:cs typeface="Times New Roman" pitchFamily="18" charset="0"/>
              </a:rPr>
              <a:t>húa</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xức</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dầu</a:t>
            </a:r>
            <a:r>
              <a:rPr lang="en-US" sz="8100" dirty="0">
                <a:solidFill>
                  <a:srgbClr val="002060"/>
                </a:solidFill>
                <a:latin typeface="+mj-lt"/>
                <a:cs typeface="Times New Roman" pitchFamily="18" charset="0"/>
              </a:rPr>
              <a:t> </a:t>
            </a:r>
            <a:r>
              <a:rPr lang="en-US" sz="8100" dirty="0" err="1">
                <a:solidFill>
                  <a:srgbClr val="002060"/>
                </a:solidFill>
                <a:latin typeface="+mj-lt"/>
                <a:cs typeface="Times New Roman" pitchFamily="18" charset="0"/>
              </a:rPr>
              <a:t>cho</a:t>
            </a:r>
            <a:r>
              <a:rPr lang="en-US" sz="8100" dirty="0">
                <a:solidFill>
                  <a:srgbClr val="002060"/>
                </a:solidFill>
                <a:latin typeface="+mj-lt"/>
                <a:cs typeface="Times New Roman" pitchFamily="18" charset="0"/>
              </a:rPr>
              <a:t>.</a:t>
            </a:r>
          </a:p>
        </p:txBody>
      </p:sp>
    </p:spTree>
    <p:extLst>
      <p:ext uri="{BB962C8B-B14F-4D97-AF65-F5344CB8AC3E}">
        <p14:creationId xmlns:p14="http://schemas.microsoft.com/office/powerpoint/2010/main" val="4130888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5" name="Rectangle 3"/>
          <p:cNvSpPr>
            <a:spLocks noGrp="1" noChangeArrowheads="1"/>
          </p:cNvSpPr>
          <p:nvPr>
            <p:ph type="body" idx="1"/>
          </p:nvPr>
        </p:nvSpPr>
        <p:spPr>
          <a:xfrm>
            <a:off x="0" y="6677"/>
            <a:ext cx="12192000" cy="6538501"/>
          </a:xfrm>
        </p:spPr>
        <p:txBody>
          <a:bodyPr anchor="ctr">
            <a:noAutofit/>
          </a:bodyPr>
          <a:lstStyle/>
          <a:p>
            <a:pPr marL="0" indent="0" algn="just">
              <a:lnSpc>
                <a:spcPct val="110000"/>
              </a:lnSpc>
              <a:buNone/>
              <a:defRPr/>
            </a:pPr>
            <a:r>
              <a:rPr lang="en-US" sz="11000" u="sng" dirty="0" err="1" smtClean="0">
                <a:solidFill>
                  <a:srgbClr val="C00000"/>
                </a:solidFill>
                <a:latin typeface="+mj-lt"/>
              </a:rPr>
              <a:t>Đk</a:t>
            </a:r>
            <a:r>
              <a:rPr lang="en-US" sz="11000" u="sng" dirty="0" smtClean="0">
                <a:solidFill>
                  <a:srgbClr val="C00000"/>
                </a:solidFill>
                <a:latin typeface="+mj-lt"/>
              </a:rPr>
              <a:t>:</a:t>
            </a:r>
            <a:r>
              <a:rPr lang="en-US" sz="11000" dirty="0" smtClean="0">
                <a:solidFill>
                  <a:srgbClr val="002060"/>
                </a:solidFill>
                <a:latin typeface="+mj-lt"/>
              </a:rPr>
              <a:t> </a:t>
            </a:r>
            <a:r>
              <a:rPr lang="vi-VN" sz="11000" dirty="0" smtClean="0">
                <a:solidFill>
                  <a:srgbClr val="002060"/>
                </a:solidFill>
                <a:latin typeface="+mj-lt"/>
              </a:rPr>
              <a:t>Ô</a:t>
            </a:r>
            <a:r>
              <a:rPr lang="en-US" sz="11000" dirty="0" err="1">
                <a:solidFill>
                  <a:srgbClr val="002060"/>
                </a:solidFill>
                <a:latin typeface="+mj-lt"/>
              </a:rPr>
              <a:t>i</a:t>
            </a:r>
            <a:r>
              <a:rPr lang="en-US" sz="11000" dirty="0">
                <a:solidFill>
                  <a:srgbClr val="002060"/>
                </a:solidFill>
                <a:latin typeface="+mj-lt"/>
              </a:rPr>
              <a:t> </a:t>
            </a:r>
            <a:r>
              <a:rPr lang="en-US" sz="11000" dirty="0" err="1">
                <a:solidFill>
                  <a:srgbClr val="002060"/>
                </a:solidFill>
                <a:latin typeface="+mj-lt"/>
              </a:rPr>
              <a:t>lạy</a:t>
            </a:r>
            <a:r>
              <a:rPr lang="en-US" sz="11000" dirty="0">
                <a:solidFill>
                  <a:srgbClr val="002060"/>
                </a:solidFill>
                <a:latin typeface="+mj-lt"/>
              </a:rPr>
              <a:t> </a:t>
            </a:r>
            <a:r>
              <a:rPr lang="vi-VN" sz="11000" dirty="0">
                <a:solidFill>
                  <a:srgbClr val="002060"/>
                </a:solidFill>
                <a:latin typeface="+mj-lt"/>
              </a:rPr>
              <a:t>C</a:t>
            </a:r>
            <a:r>
              <a:rPr lang="en-US" sz="11000" dirty="0" err="1">
                <a:solidFill>
                  <a:srgbClr val="002060"/>
                </a:solidFill>
                <a:latin typeface="+mj-lt"/>
              </a:rPr>
              <a:t>húa</a:t>
            </a:r>
            <a:r>
              <a:rPr lang="en-US" sz="11000" dirty="0">
                <a:solidFill>
                  <a:srgbClr val="002060"/>
                </a:solidFill>
                <a:latin typeface="+mj-lt"/>
              </a:rPr>
              <a:t>, </a:t>
            </a:r>
            <a:r>
              <a:rPr lang="en-US" sz="11000" dirty="0" err="1">
                <a:solidFill>
                  <a:srgbClr val="002060"/>
                </a:solidFill>
                <a:latin typeface="+mj-lt"/>
              </a:rPr>
              <a:t>phúc</a:t>
            </a:r>
            <a:r>
              <a:rPr lang="en-US" sz="11000" dirty="0">
                <a:solidFill>
                  <a:srgbClr val="002060"/>
                </a:solidFill>
                <a:latin typeface="+mj-lt"/>
              </a:rPr>
              <a:t> </a:t>
            </a:r>
            <a:r>
              <a:rPr lang="en-US" sz="11000" dirty="0" err="1">
                <a:solidFill>
                  <a:srgbClr val="002060"/>
                </a:solidFill>
                <a:latin typeface="+mj-lt"/>
              </a:rPr>
              <a:t>thay</a:t>
            </a:r>
            <a:r>
              <a:rPr lang="en-US" sz="11000" dirty="0">
                <a:solidFill>
                  <a:srgbClr val="002060"/>
                </a:solidFill>
                <a:latin typeface="+mj-lt"/>
              </a:rPr>
              <a:t> </a:t>
            </a:r>
            <a:r>
              <a:rPr lang="en-US" sz="11000" dirty="0" err="1">
                <a:solidFill>
                  <a:srgbClr val="002060"/>
                </a:solidFill>
                <a:latin typeface="+mj-lt"/>
              </a:rPr>
              <a:t>người</a:t>
            </a:r>
            <a:r>
              <a:rPr lang="en-US" sz="11000" dirty="0">
                <a:solidFill>
                  <a:srgbClr val="002060"/>
                </a:solidFill>
                <a:latin typeface="+mj-lt"/>
              </a:rPr>
              <a:t> ở </a:t>
            </a:r>
            <a:r>
              <a:rPr lang="en-US" sz="11000" dirty="0" err="1">
                <a:solidFill>
                  <a:srgbClr val="002060"/>
                </a:solidFill>
                <a:latin typeface="+mj-lt"/>
              </a:rPr>
              <a:t>trong</a:t>
            </a:r>
            <a:r>
              <a:rPr lang="en-US" sz="11000" dirty="0">
                <a:solidFill>
                  <a:srgbClr val="002060"/>
                </a:solidFill>
                <a:latin typeface="+mj-lt"/>
              </a:rPr>
              <a:t> </a:t>
            </a:r>
            <a:r>
              <a:rPr lang="en-US" sz="11000" dirty="0" err="1">
                <a:solidFill>
                  <a:srgbClr val="002060"/>
                </a:solidFill>
                <a:latin typeface="+mj-lt"/>
              </a:rPr>
              <a:t>thánh</a:t>
            </a:r>
            <a:r>
              <a:rPr lang="en-US" sz="11000" dirty="0">
                <a:solidFill>
                  <a:srgbClr val="002060"/>
                </a:solidFill>
                <a:latin typeface="+mj-lt"/>
              </a:rPr>
              <a:t> </a:t>
            </a:r>
            <a:r>
              <a:rPr lang="en-US" sz="11000" dirty="0" err="1">
                <a:solidFill>
                  <a:srgbClr val="002060"/>
                </a:solidFill>
                <a:latin typeface="+mj-lt"/>
              </a:rPr>
              <a:t>điện</a:t>
            </a:r>
            <a:r>
              <a:rPr lang="en-US" sz="11000" dirty="0">
                <a:solidFill>
                  <a:srgbClr val="002060"/>
                </a:solidFill>
                <a:latin typeface="+mj-lt"/>
              </a:rPr>
              <a:t>.</a:t>
            </a:r>
          </a:p>
        </p:txBody>
      </p:sp>
    </p:spTree>
    <p:extLst>
      <p:ext uri="{BB962C8B-B14F-4D97-AF65-F5344CB8AC3E}">
        <p14:creationId xmlns:p14="http://schemas.microsoft.com/office/powerpoint/2010/main" val="2094350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306" y="76201"/>
            <a:ext cx="11842495" cy="2862322"/>
          </a:xfrm>
          <a:prstGeom prst="rect">
            <a:avLst/>
          </a:prstGeom>
        </p:spPr>
        <p:txBody>
          <a:bodyPr wrap="square">
            <a:spAutoFit/>
          </a:bodyPr>
          <a:lstStyle/>
          <a:p>
            <a:pPr algn="just"/>
            <a:r>
              <a:rPr lang="en-US" sz="4500" u="sng" dirty="0" err="1">
                <a:solidFill>
                  <a:srgbClr val="C00000"/>
                </a:solidFill>
                <a:cs typeface="Times New Roman" pitchFamily="18" charset="0"/>
              </a:rPr>
              <a:t>Bài</a:t>
            </a:r>
            <a:r>
              <a:rPr lang="en-US" sz="4500" u="sng" dirty="0">
                <a:solidFill>
                  <a:srgbClr val="C00000"/>
                </a:solidFill>
                <a:cs typeface="Times New Roman" pitchFamily="18" charset="0"/>
              </a:rPr>
              <a:t> </a:t>
            </a:r>
            <a:r>
              <a:rPr lang="en-US" sz="4500" u="sng" dirty="0" err="1">
                <a:solidFill>
                  <a:srgbClr val="C00000"/>
                </a:solidFill>
                <a:cs typeface="Times New Roman" pitchFamily="18" charset="0"/>
              </a:rPr>
              <a:t>Đọc</a:t>
            </a:r>
            <a:r>
              <a:rPr lang="en-US" sz="4500" u="sng" dirty="0">
                <a:solidFill>
                  <a:srgbClr val="C00000"/>
                </a:solidFill>
                <a:cs typeface="Times New Roman" pitchFamily="18" charset="0"/>
              </a:rPr>
              <a:t> 2</a:t>
            </a:r>
            <a:r>
              <a:rPr lang="en-US" sz="4500" u="sng" dirty="0" smtClean="0">
                <a:solidFill>
                  <a:srgbClr val="C00000"/>
                </a:solidFill>
                <a:cs typeface="Times New Roman" pitchFamily="18" charset="0"/>
              </a:rPr>
              <a:t>:</a:t>
            </a:r>
          </a:p>
          <a:p>
            <a:pPr algn="just"/>
            <a:r>
              <a:rPr lang="vi-VN" sz="4500" i="1" dirty="0">
                <a:solidFill>
                  <a:srgbClr val="002060"/>
                </a:solidFill>
              </a:rPr>
              <a:t>Chúng ta được gọi là con Thiên Chúa, mà thực sự chúng ta là con Thiên Chúa</a:t>
            </a:r>
            <a:r>
              <a:rPr lang="vi-VN" sz="4500" i="1" dirty="0" smtClean="0">
                <a:solidFill>
                  <a:srgbClr val="002060"/>
                </a:solidFill>
              </a:rPr>
              <a:t>.</a:t>
            </a:r>
            <a:endParaRPr lang="en-US" sz="4500" dirty="0">
              <a:solidFill>
                <a:srgbClr val="FF0000"/>
              </a:solidFill>
              <a:cs typeface="Times New Roman" pitchFamily="18" charset="0"/>
            </a:endParaRPr>
          </a:p>
          <a:p>
            <a:pPr algn="just"/>
            <a:r>
              <a:rPr lang="vi-VN" sz="4500" dirty="0">
                <a:solidFill>
                  <a:srgbClr val="C00000"/>
                </a:solidFill>
              </a:rPr>
              <a:t>Bài trích thư thứ nhất của thánh Gio-an tông đồ</a:t>
            </a:r>
            <a:r>
              <a:rPr lang="vi-VN" sz="4500" dirty="0" smtClean="0">
                <a:solidFill>
                  <a:srgbClr val="C00000"/>
                </a:solidFill>
              </a:rPr>
              <a:t>.</a:t>
            </a:r>
            <a:endParaRPr lang="en-US" sz="45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568" y="3585411"/>
            <a:ext cx="6807200" cy="3272590"/>
          </a:xfrm>
          <a:prstGeom prst="rect">
            <a:avLst/>
          </a:prstGeom>
        </p:spPr>
      </p:pic>
    </p:spTree>
    <p:extLst>
      <p:ext uri="{BB962C8B-B14F-4D97-AF65-F5344CB8AC3E}">
        <p14:creationId xmlns:p14="http://schemas.microsoft.com/office/powerpoint/2010/main" val="3393251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2147" name="Rectangle 3"/>
          <p:cNvSpPr>
            <a:spLocks noGrp="1" noChangeArrowheads="1"/>
          </p:cNvSpPr>
          <p:nvPr>
            <p:ph type="body" idx="1"/>
          </p:nvPr>
        </p:nvSpPr>
        <p:spPr>
          <a:xfrm>
            <a:off x="0" y="1495999"/>
            <a:ext cx="12192000" cy="4066674"/>
          </a:xfrm>
        </p:spPr>
        <p:txBody>
          <a:bodyPr anchor="ctr">
            <a:noAutofit/>
          </a:bodyPr>
          <a:lstStyle/>
          <a:p>
            <a:pPr marL="0" indent="0" algn="just">
              <a:lnSpc>
                <a:spcPct val="110000"/>
              </a:lnSpc>
              <a:buNone/>
              <a:defRPr/>
            </a:pPr>
            <a:r>
              <a:rPr lang="en-US" sz="8000" b="1" dirty="0" err="1" smtClean="0">
                <a:solidFill>
                  <a:srgbClr val="002060"/>
                </a:solidFill>
                <a:latin typeface="+mj-lt"/>
                <a:cs typeface="Times New Roman" pitchFamily="18" charset="0"/>
              </a:rPr>
              <a:t>Lạy</a:t>
            </a:r>
            <a:r>
              <a:rPr lang="en-US" sz="8000" b="1" dirty="0">
                <a:solidFill>
                  <a:srgbClr val="002060"/>
                </a:solidFill>
                <a:latin typeface="+mj-lt"/>
                <a:cs typeface="Times New Roman" pitchFamily="18" charset="0"/>
              </a:rPr>
              <a:t> </a:t>
            </a:r>
            <a:r>
              <a:rPr lang="en-US" sz="8000" b="1" dirty="0" err="1" smtClean="0">
                <a:solidFill>
                  <a:srgbClr val="002060"/>
                </a:solidFill>
                <a:latin typeface="+mj-lt"/>
                <a:cs typeface="Times New Roman" pitchFamily="18" charset="0"/>
              </a:rPr>
              <a:t>Chúa</a:t>
            </a:r>
            <a:r>
              <a:rPr lang="en-US" sz="8000" b="1" dirty="0" smtClean="0">
                <a:solidFill>
                  <a:srgbClr val="002060"/>
                </a:solidFill>
                <a:latin typeface="+mj-lt"/>
                <a:cs typeface="Times New Roman" pitchFamily="18" charset="0"/>
              </a:rPr>
              <a:t>, </a:t>
            </a:r>
            <a:r>
              <a:rPr lang="en-US" sz="8000" b="1" dirty="0" err="1" smtClean="0">
                <a:solidFill>
                  <a:srgbClr val="002060"/>
                </a:solidFill>
                <a:latin typeface="+mj-lt"/>
                <a:cs typeface="Times New Roman" pitchFamily="18" charset="0"/>
              </a:rPr>
              <a:t>xin</a:t>
            </a:r>
            <a:r>
              <a:rPr lang="en-US" sz="8000" b="1" dirty="0" smtClean="0">
                <a:solidFill>
                  <a:srgbClr val="002060"/>
                </a:solidFill>
                <a:latin typeface="+mj-lt"/>
                <a:cs typeface="Times New Roman" pitchFamily="18" charset="0"/>
              </a:rPr>
              <a:t> </a:t>
            </a:r>
            <a:r>
              <a:rPr lang="en-US" sz="8000" b="1" dirty="0" err="1" smtClean="0">
                <a:solidFill>
                  <a:srgbClr val="002060"/>
                </a:solidFill>
                <a:latin typeface="+mj-lt"/>
                <a:cs typeface="Times New Roman" pitchFamily="18" charset="0"/>
              </a:rPr>
              <a:t>mở</a:t>
            </a:r>
            <a:r>
              <a:rPr lang="en-US" sz="8000" b="1" dirty="0" smtClean="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lòng</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chúng</a:t>
            </a:r>
            <a:r>
              <a:rPr lang="en-US" sz="8000" b="1" dirty="0">
                <a:solidFill>
                  <a:srgbClr val="002060"/>
                </a:solidFill>
                <a:latin typeface="+mj-lt"/>
                <a:cs typeface="Times New Roman" pitchFamily="18" charset="0"/>
              </a:rPr>
              <a:t> con, </a:t>
            </a:r>
            <a:r>
              <a:rPr lang="en-US" sz="8000" b="1" dirty="0" err="1">
                <a:solidFill>
                  <a:srgbClr val="002060"/>
                </a:solidFill>
                <a:latin typeface="+mj-lt"/>
                <a:cs typeface="Times New Roman" pitchFamily="18" charset="0"/>
              </a:rPr>
              <a:t>để</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chúng</a:t>
            </a:r>
            <a:r>
              <a:rPr lang="en-US" sz="8000" b="1" dirty="0">
                <a:solidFill>
                  <a:srgbClr val="002060"/>
                </a:solidFill>
                <a:latin typeface="+mj-lt"/>
                <a:cs typeface="Times New Roman" pitchFamily="18" charset="0"/>
              </a:rPr>
              <a:t> con </a:t>
            </a:r>
            <a:r>
              <a:rPr lang="en-US" sz="8000" b="1" dirty="0" err="1">
                <a:solidFill>
                  <a:srgbClr val="002060"/>
                </a:solidFill>
                <a:latin typeface="+mj-lt"/>
                <a:cs typeface="Times New Roman" pitchFamily="18" charset="0"/>
              </a:rPr>
              <a:t>biết</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lắng</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nghe</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lời</a:t>
            </a:r>
            <a:r>
              <a:rPr lang="en-US" sz="8000" b="1" dirty="0">
                <a:solidFill>
                  <a:srgbClr val="002060"/>
                </a:solidFill>
                <a:latin typeface="+mj-lt"/>
                <a:cs typeface="Times New Roman" pitchFamily="18" charset="0"/>
              </a:rPr>
              <a:t> </a:t>
            </a:r>
            <a:r>
              <a:rPr lang="vi-VN" sz="8000" b="1" dirty="0">
                <a:solidFill>
                  <a:srgbClr val="002060"/>
                </a:solidFill>
                <a:latin typeface="+mj-lt"/>
                <a:cs typeface="Times New Roman" pitchFamily="18" charset="0"/>
              </a:rPr>
              <a:t>C</a:t>
            </a:r>
            <a:r>
              <a:rPr lang="en-US" sz="8000" b="1" dirty="0">
                <a:solidFill>
                  <a:srgbClr val="002060"/>
                </a:solidFill>
                <a:latin typeface="+mj-lt"/>
                <a:cs typeface="Times New Roman" pitchFamily="18" charset="0"/>
              </a:rPr>
              <a:t>on </a:t>
            </a:r>
            <a:r>
              <a:rPr lang="vi-VN" sz="8000" b="1" dirty="0">
                <a:solidFill>
                  <a:srgbClr val="002060"/>
                </a:solidFill>
                <a:latin typeface="+mj-lt"/>
                <a:cs typeface="Times New Roman" pitchFamily="18" charset="0"/>
              </a:rPr>
              <a:t>C</a:t>
            </a:r>
            <a:r>
              <a:rPr lang="en-US" sz="8000" b="1" dirty="0" err="1">
                <a:solidFill>
                  <a:srgbClr val="002060"/>
                </a:solidFill>
                <a:latin typeface="+mj-lt"/>
                <a:cs typeface="Times New Roman" pitchFamily="18" charset="0"/>
              </a:rPr>
              <a:t>húa</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phán</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dạy</a:t>
            </a:r>
            <a:r>
              <a:rPr lang="en-US" sz="8000" b="1" dirty="0">
                <a:solidFill>
                  <a:srgbClr val="002060"/>
                </a:solidFill>
                <a:latin typeface="+mj-lt"/>
                <a:cs typeface="Times New Roman" pitchFamily="18" charset="0"/>
              </a:rPr>
              <a:t>. </a:t>
            </a:r>
            <a:endParaRPr lang="en-US" altLang="en-US" sz="8000" b="1" dirty="0">
              <a:solidFill>
                <a:srgbClr val="002060"/>
              </a:solidFill>
              <a:latin typeface="+mj-lt"/>
              <a:cs typeface="Times New Roman" panose="02020603050405020304" pitchFamily="18" charset="0"/>
            </a:endParaRPr>
          </a:p>
        </p:txBody>
      </p:sp>
      <p:sp>
        <p:nvSpPr>
          <p:cNvPr id="2" name="Rectangle 1"/>
          <p:cNvSpPr/>
          <p:nvPr/>
        </p:nvSpPr>
        <p:spPr>
          <a:xfrm>
            <a:off x="-29948" y="-13620"/>
            <a:ext cx="5402441" cy="938719"/>
          </a:xfrm>
          <a:prstGeom prst="rect">
            <a:avLst/>
          </a:prstGeom>
        </p:spPr>
        <p:txBody>
          <a:bodyPr wrap="none">
            <a:spAutoFit/>
          </a:bodyPr>
          <a:lstStyle/>
          <a:p>
            <a:pPr algn="just">
              <a:defRPr/>
            </a:pPr>
            <a:r>
              <a:rPr lang="vi-VN" altLang="en-US" sz="5500" u="sng" dirty="0">
                <a:solidFill>
                  <a:srgbClr val="C00000"/>
                </a:solidFill>
              </a:rPr>
              <a:t>Alleluia </a:t>
            </a:r>
            <a:r>
              <a:rPr lang="vi-VN" altLang="en-US" sz="5500" u="sng" dirty="0" smtClean="0">
                <a:solidFill>
                  <a:srgbClr val="C00000"/>
                </a:solidFill>
              </a:rPr>
              <a:t>– </a:t>
            </a:r>
            <a:r>
              <a:rPr lang="en-US" altLang="en-US" sz="5500" u="sng" dirty="0" smtClean="0">
                <a:solidFill>
                  <a:srgbClr val="C00000"/>
                </a:solidFill>
              </a:rPr>
              <a:t>A</a:t>
            </a:r>
            <a:r>
              <a:rPr lang="vi-VN" altLang="en-US" sz="5500" u="sng" dirty="0" smtClean="0">
                <a:solidFill>
                  <a:srgbClr val="C00000"/>
                </a:solidFill>
              </a:rPr>
              <a:t>lleuia:</a:t>
            </a:r>
            <a:r>
              <a:rPr lang="vi-VN" altLang="en-US" sz="5500" dirty="0" smtClean="0">
                <a:solidFill>
                  <a:srgbClr val="C00000"/>
                </a:solidFill>
              </a:rPr>
              <a:t> </a:t>
            </a:r>
            <a:endParaRPr lang="vi-VN" altLang="en-US" sz="5500" dirty="0">
              <a:solidFill>
                <a:srgbClr val="C00000"/>
              </a:solidFill>
            </a:endParaRPr>
          </a:p>
        </p:txBody>
      </p:sp>
      <p:sp>
        <p:nvSpPr>
          <p:cNvPr id="4" name="Rectangle 3"/>
          <p:cNvSpPr/>
          <p:nvPr/>
        </p:nvSpPr>
        <p:spPr>
          <a:xfrm>
            <a:off x="8380582" y="5891285"/>
            <a:ext cx="2416046" cy="938719"/>
          </a:xfrm>
          <a:prstGeom prst="rect">
            <a:avLst/>
          </a:prstGeom>
        </p:spPr>
        <p:txBody>
          <a:bodyPr wrap="none">
            <a:spAutoFit/>
          </a:bodyPr>
          <a:lstStyle/>
          <a:p>
            <a:r>
              <a:rPr lang="vi-VN" altLang="en-US" sz="5500" u="sng" dirty="0" smtClean="0">
                <a:solidFill>
                  <a:srgbClr val="C00000"/>
                </a:solidFill>
                <a:cs typeface="Times New Roman" panose="02020603050405020304" pitchFamily="18" charset="0"/>
              </a:rPr>
              <a:t>Alleluia</a:t>
            </a:r>
            <a:r>
              <a:rPr lang="en-US" altLang="en-US" sz="5500" u="sng" dirty="0" smtClean="0">
                <a:solidFill>
                  <a:srgbClr val="C00000"/>
                </a:solidFill>
                <a:cs typeface="Times New Roman" panose="02020603050405020304" pitchFamily="18" charset="0"/>
              </a:rPr>
              <a:t>.</a:t>
            </a:r>
            <a:endParaRPr lang="en-US" sz="5500" u="sng" dirty="0">
              <a:solidFill>
                <a:srgbClr val="C00000"/>
              </a:solidFill>
            </a:endParaRPr>
          </a:p>
        </p:txBody>
      </p:sp>
    </p:spTree>
    <p:extLst>
      <p:ext uri="{BB962C8B-B14F-4D97-AF65-F5344CB8AC3E}">
        <p14:creationId xmlns:p14="http://schemas.microsoft.com/office/powerpoint/2010/main" val="1400410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258586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5" name="Rectangle 3"/>
          <p:cNvSpPr>
            <a:spLocks noGrp="1" noChangeArrowheads="1"/>
          </p:cNvSpPr>
          <p:nvPr>
            <p:ph type="body" idx="1"/>
          </p:nvPr>
        </p:nvSpPr>
        <p:spPr>
          <a:xfrm>
            <a:off x="0" y="6677"/>
            <a:ext cx="12192000" cy="6538501"/>
          </a:xfrm>
        </p:spPr>
        <p:txBody>
          <a:bodyPr anchor="ctr">
            <a:noAutofit/>
          </a:bodyPr>
          <a:lstStyle/>
          <a:p>
            <a:pPr marL="0" indent="0" algn="just">
              <a:lnSpc>
                <a:spcPct val="110000"/>
              </a:lnSpc>
              <a:buNone/>
              <a:defRPr/>
            </a:pPr>
            <a:r>
              <a:rPr lang="en-US" sz="11000" u="sng" dirty="0" err="1" smtClean="0">
                <a:solidFill>
                  <a:srgbClr val="C00000"/>
                </a:solidFill>
                <a:latin typeface="+mj-lt"/>
              </a:rPr>
              <a:t>Đk</a:t>
            </a:r>
            <a:r>
              <a:rPr lang="en-US" sz="11000" u="sng" dirty="0" smtClean="0">
                <a:solidFill>
                  <a:srgbClr val="C00000"/>
                </a:solidFill>
                <a:latin typeface="+mj-lt"/>
              </a:rPr>
              <a:t>:</a:t>
            </a:r>
            <a:r>
              <a:rPr lang="en-US" sz="11000" dirty="0" smtClean="0">
                <a:solidFill>
                  <a:srgbClr val="002060"/>
                </a:solidFill>
                <a:latin typeface="+mj-lt"/>
              </a:rPr>
              <a:t> </a:t>
            </a:r>
            <a:r>
              <a:rPr lang="vi-VN" sz="11000" dirty="0" smtClean="0">
                <a:solidFill>
                  <a:srgbClr val="002060"/>
                </a:solidFill>
                <a:latin typeface="+mj-lt"/>
              </a:rPr>
              <a:t>Ô</a:t>
            </a:r>
            <a:r>
              <a:rPr lang="en-US" sz="11000" dirty="0" err="1">
                <a:solidFill>
                  <a:srgbClr val="002060"/>
                </a:solidFill>
                <a:latin typeface="+mj-lt"/>
              </a:rPr>
              <a:t>i</a:t>
            </a:r>
            <a:r>
              <a:rPr lang="en-US" sz="11000" dirty="0">
                <a:solidFill>
                  <a:srgbClr val="002060"/>
                </a:solidFill>
                <a:latin typeface="+mj-lt"/>
              </a:rPr>
              <a:t> </a:t>
            </a:r>
            <a:r>
              <a:rPr lang="en-US" sz="11000" dirty="0" err="1">
                <a:solidFill>
                  <a:srgbClr val="002060"/>
                </a:solidFill>
                <a:latin typeface="+mj-lt"/>
              </a:rPr>
              <a:t>lạy</a:t>
            </a:r>
            <a:r>
              <a:rPr lang="en-US" sz="11000" dirty="0">
                <a:solidFill>
                  <a:srgbClr val="002060"/>
                </a:solidFill>
                <a:latin typeface="+mj-lt"/>
              </a:rPr>
              <a:t> </a:t>
            </a:r>
            <a:r>
              <a:rPr lang="vi-VN" sz="11000" dirty="0">
                <a:solidFill>
                  <a:srgbClr val="002060"/>
                </a:solidFill>
                <a:latin typeface="+mj-lt"/>
              </a:rPr>
              <a:t>C</a:t>
            </a:r>
            <a:r>
              <a:rPr lang="en-US" sz="11000" dirty="0" err="1">
                <a:solidFill>
                  <a:srgbClr val="002060"/>
                </a:solidFill>
                <a:latin typeface="+mj-lt"/>
              </a:rPr>
              <a:t>húa</a:t>
            </a:r>
            <a:r>
              <a:rPr lang="en-US" sz="11000" dirty="0">
                <a:solidFill>
                  <a:srgbClr val="002060"/>
                </a:solidFill>
                <a:latin typeface="+mj-lt"/>
              </a:rPr>
              <a:t>, </a:t>
            </a:r>
            <a:r>
              <a:rPr lang="en-US" sz="11000" dirty="0" err="1">
                <a:solidFill>
                  <a:srgbClr val="002060"/>
                </a:solidFill>
                <a:latin typeface="+mj-lt"/>
              </a:rPr>
              <a:t>phúc</a:t>
            </a:r>
            <a:r>
              <a:rPr lang="en-US" sz="11000" dirty="0">
                <a:solidFill>
                  <a:srgbClr val="002060"/>
                </a:solidFill>
                <a:latin typeface="+mj-lt"/>
              </a:rPr>
              <a:t> </a:t>
            </a:r>
            <a:r>
              <a:rPr lang="en-US" sz="11000" dirty="0" err="1">
                <a:solidFill>
                  <a:srgbClr val="002060"/>
                </a:solidFill>
                <a:latin typeface="+mj-lt"/>
              </a:rPr>
              <a:t>thay</a:t>
            </a:r>
            <a:r>
              <a:rPr lang="en-US" sz="11000" dirty="0">
                <a:solidFill>
                  <a:srgbClr val="002060"/>
                </a:solidFill>
                <a:latin typeface="+mj-lt"/>
              </a:rPr>
              <a:t> </a:t>
            </a:r>
            <a:r>
              <a:rPr lang="en-US" sz="11000" dirty="0" err="1">
                <a:solidFill>
                  <a:srgbClr val="002060"/>
                </a:solidFill>
                <a:latin typeface="+mj-lt"/>
              </a:rPr>
              <a:t>người</a:t>
            </a:r>
            <a:r>
              <a:rPr lang="en-US" sz="11000" dirty="0">
                <a:solidFill>
                  <a:srgbClr val="002060"/>
                </a:solidFill>
                <a:latin typeface="+mj-lt"/>
              </a:rPr>
              <a:t> ở </a:t>
            </a:r>
            <a:r>
              <a:rPr lang="en-US" sz="11000" dirty="0" err="1">
                <a:solidFill>
                  <a:srgbClr val="002060"/>
                </a:solidFill>
                <a:latin typeface="+mj-lt"/>
              </a:rPr>
              <a:t>trong</a:t>
            </a:r>
            <a:r>
              <a:rPr lang="en-US" sz="11000" dirty="0">
                <a:solidFill>
                  <a:srgbClr val="002060"/>
                </a:solidFill>
                <a:latin typeface="+mj-lt"/>
              </a:rPr>
              <a:t> </a:t>
            </a:r>
            <a:r>
              <a:rPr lang="en-US" sz="11000" dirty="0" err="1">
                <a:solidFill>
                  <a:srgbClr val="002060"/>
                </a:solidFill>
                <a:latin typeface="+mj-lt"/>
              </a:rPr>
              <a:t>thánh</a:t>
            </a:r>
            <a:r>
              <a:rPr lang="en-US" sz="11000" dirty="0">
                <a:solidFill>
                  <a:srgbClr val="002060"/>
                </a:solidFill>
                <a:latin typeface="+mj-lt"/>
              </a:rPr>
              <a:t> </a:t>
            </a:r>
            <a:r>
              <a:rPr lang="en-US" sz="11000" dirty="0" err="1">
                <a:solidFill>
                  <a:srgbClr val="002060"/>
                </a:solidFill>
                <a:latin typeface="+mj-lt"/>
              </a:rPr>
              <a:t>điện</a:t>
            </a:r>
            <a:r>
              <a:rPr lang="en-US" sz="11000" dirty="0">
                <a:solidFill>
                  <a:srgbClr val="002060"/>
                </a:solidFill>
                <a:latin typeface="+mj-lt"/>
              </a:rPr>
              <a:t>.</a:t>
            </a:r>
          </a:p>
        </p:txBody>
      </p:sp>
    </p:spTree>
    <p:extLst>
      <p:ext uri="{BB962C8B-B14F-4D97-AF65-F5344CB8AC3E}">
        <p14:creationId xmlns:p14="http://schemas.microsoft.com/office/powerpoint/2010/main" val="3528509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601328" y="2130763"/>
            <a:ext cx="8590672" cy="3170099"/>
          </a:xfrm>
          <a:prstGeom prst="rect">
            <a:avLst/>
          </a:prstGeom>
        </p:spPr>
        <p:txBody>
          <a:bodyPr wrap="square">
            <a:spAutoFit/>
          </a:bodyPr>
          <a:lstStyle/>
          <a:p>
            <a:pPr algn="ctr"/>
            <a:r>
              <a:rPr lang="en-US" sz="10000" dirty="0">
                <a:solidFill>
                  <a:srgbClr val="C00000"/>
                </a:solidFill>
                <a:cs typeface="Times New Roman" pitchFamily="18" charset="0"/>
              </a:rPr>
              <a:t>PHÚT </a:t>
            </a:r>
            <a:endParaRPr lang="en-US" sz="10000" dirty="0" smtClean="0">
              <a:solidFill>
                <a:srgbClr val="C00000"/>
              </a:solidFill>
              <a:cs typeface="Times New Roman" pitchFamily="18" charset="0"/>
            </a:endParaRPr>
          </a:p>
          <a:p>
            <a:pPr algn="ctr"/>
            <a:r>
              <a:rPr lang="en-US" sz="10000" dirty="0" smtClean="0">
                <a:solidFill>
                  <a:srgbClr val="C00000"/>
                </a:solidFill>
                <a:cs typeface="Times New Roman" pitchFamily="18" charset="0"/>
              </a:rPr>
              <a:t>THINH </a:t>
            </a:r>
            <a:r>
              <a:rPr lang="en-US" sz="10000" dirty="0">
                <a:solidFill>
                  <a:srgbClr val="C00000"/>
                </a:solidFill>
                <a:cs typeface="Times New Roman" pitchFamily="18" charset="0"/>
              </a:rPr>
              <a:t>LẶNG</a:t>
            </a:r>
            <a:endParaRPr lang="en-US" sz="10000" dirty="0">
              <a:solidFill>
                <a:srgbClr val="C00000"/>
              </a:solidFill>
            </a:endParaRPr>
          </a:p>
        </p:txBody>
      </p:sp>
      <p:pic>
        <p:nvPicPr>
          <p:cNvPr id="6" name="Picture 5"/>
          <p:cNvPicPr>
            <a:picLocks noChangeAspect="1"/>
          </p:cNvPicPr>
          <p:nvPr/>
        </p:nvPicPr>
        <p:blipFill>
          <a:blip r:embed="rId3"/>
          <a:stretch>
            <a:fillRect/>
          </a:stretch>
        </p:blipFill>
        <p:spPr>
          <a:xfrm>
            <a:off x="0" y="280945"/>
            <a:ext cx="4035902" cy="6492803"/>
          </a:xfrm>
          <a:prstGeom prst="rect">
            <a:avLst/>
          </a:prstGeom>
        </p:spPr>
      </p:pic>
    </p:spTree>
    <p:extLst>
      <p:ext uri="{BB962C8B-B14F-4D97-AF65-F5344CB8AC3E}">
        <p14:creationId xmlns:p14="http://schemas.microsoft.com/office/powerpoint/2010/main" val="163827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5281861"/>
          </a:xfrm>
        </p:spPr>
        <p:txBody>
          <a:bodyPr anchor="ctr">
            <a:normAutofit/>
          </a:bodyPr>
          <a:lstStyle/>
          <a:p>
            <a:r>
              <a:rPr lang="en-US" sz="10000" dirty="0">
                <a:solidFill>
                  <a:srgbClr val="C00000"/>
                </a:solidFill>
                <a:cs typeface="Times New Roman" pitchFamily="18" charset="0"/>
              </a:rPr>
              <a:t>KINH TIN KÍNH</a:t>
            </a:r>
          </a:p>
        </p:txBody>
      </p:sp>
    </p:spTree>
    <p:extLst>
      <p:ext uri="{BB962C8B-B14F-4D97-AF65-F5344CB8AC3E}">
        <p14:creationId xmlns:p14="http://schemas.microsoft.com/office/powerpoint/2010/main" val="3892528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9000" dirty="0">
                <a:solidFill>
                  <a:srgbClr val="C00000"/>
                </a:solidFill>
                <a:cs typeface="Times New Roman" pitchFamily="18" charset="0"/>
              </a:rPr>
              <a:t>Tôi tin kính một Thiên Chúa là Cha toàn </a:t>
            </a:r>
            <a:r>
              <a:rPr lang="vi-VN" sz="9000" dirty="0" smtClean="0">
                <a:solidFill>
                  <a:srgbClr val="C00000"/>
                </a:solidFill>
                <a:cs typeface="Times New Roman" pitchFamily="18" charset="0"/>
              </a:rPr>
              <a:t>năng,</a:t>
            </a:r>
            <a:r>
              <a:rPr lang="en-US" sz="9000" dirty="0" smtClean="0">
                <a:solidFill>
                  <a:srgbClr val="C00000"/>
                </a:solidFill>
                <a:cs typeface="Times New Roman" pitchFamily="18" charset="0"/>
              </a:rPr>
              <a:t> </a:t>
            </a:r>
            <a:r>
              <a:rPr lang="vi-VN" sz="9000" dirty="0" smtClean="0">
                <a:solidFill>
                  <a:srgbClr val="002060"/>
                </a:solidFill>
                <a:cs typeface="Times New Roman" pitchFamily="18" charset="0"/>
              </a:rPr>
              <a:t>Đấng </a:t>
            </a:r>
            <a:r>
              <a:rPr lang="vi-VN" sz="9000" dirty="0">
                <a:solidFill>
                  <a:srgbClr val="002060"/>
                </a:solidFill>
                <a:cs typeface="Times New Roman" pitchFamily="18" charset="0"/>
              </a:rPr>
              <a:t>tạo thành trời </a:t>
            </a:r>
            <a:r>
              <a:rPr lang="vi-VN" sz="9000" dirty="0" smtClean="0">
                <a:solidFill>
                  <a:srgbClr val="002060"/>
                </a:solidFill>
                <a:cs typeface="Times New Roman" pitchFamily="18" charset="0"/>
              </a:rPr>
              <a:t>đất,</a:t>
            </a:r>
            <a:r>
              <a:rPr lang="en-US" sz="9000" dirty="0" smtClean="0">
                <a:solidFill>
                  <a:srgbClr val="002060"/>
                </a:solidFill>
                <a:cs typeface="Times New Roman" pitchFamily="18" charset="0"/>
              </a:rPr>
              <a:t> </a:t>
            </a:r>
            <a:r>
              <a:rPr lang="vi-VN" sz="9000" dirty="0" smtClean="0">
                <a:solidFill>
                  <a:srgbClr val="002060"/>
                </a:solidFill>
                <a:cs typeface="Times New Roman" pitchFamily="18" charset="0"/>
              </a:rPr>
              <a:t>muôn </a:t>
            </a:r>
            <a:r>
              <a:rPr lang="vi-VN" sz="9000" dirty="0">
                <a:solidFill>
                  <a:srgbClr val="002060"/>
                </a:solidFill>
                <a:cs typeface="Times New Roman" pitchFamily="18" charset="0"/>
              </a:rPr>
              <a:t>vật hữu hình và vô hình. </a:t>
            </a:r>
            <a:endParaRPr lang="en-US" sz="9000" dirty="0">
              <a:solidFill>
                <a:srgbClr val="002060"/>
              </a:solidFill>
              <a:cs typeface="Times New Roman" pitchFamily="18" charset="0"/>
            </a:endParaRPr>
          </a:p>
        </p:txBody>
      </p:sp>
    </p:spTree>
    <p:extLst>
      <p:ext uri="{BB962C8B-B14F-4D97-AF65-F5344CB8AC3E}">
        <p14:creationId xmlns:p14="http://schemas.microsoft.com/office/powerpoint/2010/main" val="3329434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5000"/>
              </a:lnSpc>
            </a:pPr>
            <a:r>
              <a:rPr lang="en-US" sz="9300" dirty="0" err="1">
                <a:solidFill>
                  <a:srgbClr val="002060"/>
                </a:solidFill>
                <a:cs typeface="Times New Roman" pitchFamily="18" charset="0"/>
              </a:rPr>
              <a:t>Tôi</a:t>
            </a:r>
            <a:r>
              <a:rPr lang="en-US" sz="9300" dirty="0">
                <a:solidFill>
                  <a:srgbClr val="002060"/>
                </a:solidFill>
                <a:cs typeface="Times New Roman" pitchFamily="18" charset="0"/>
              </a:rPr>
              <a:t> tin </a:t>
            </a:r>
            <a:r>
              <a:rPr lang="en-US" sz="9300" dirty="0" err="1">
                <a:solidFill>
                  <a:srgbClr val="002060"/>
                </a:solidFill>
                <a:cs typeface="Times New Roman" pitchFamily="18" charset="0"/>
              </a:rPr>
              <a:t>kính</a:t>
            </a:r>
            <a:r>
              <a:rPr lang="en-US" sz="9300" dirty="0">
                <a:solidFill>
                  <a:srgbClr val="002060"/>
                </a:solidFill>
                <a:cs typeface="Times New Roman" pitchFamily="18" charset="0"/>
              </a:rPr>
              <a:t> </a:t>
            </a:r>
            <a:r>
              <a:rPr lang="en-US" sz="9300" dirty="0" err="1">
                <a:solidFill>
                  <a:srgbClr val="002060"/>
                </a:solidFill>
                <a:cs typeface="Times New Roman" pitchFamily="18" charset="0"/>
              </a:rPr>
              <a:t>một</a:t>
            </a:r>
            <a:r>
              <a:rPr lang="en-US" sz="9300" dirty="0">
                <a:solidFill>
                  <a:srgbClr val="002060"/>
                </a:solidFill>
                <a:cs typeface="Times New Roman" pitchFamily="18" charset="0"/>
              </a:rPr>
              <a:t> </a:t>
            </a:r>
            <a:r>
              <a:rPr lang="en-US" sz="9300" dirty="0" err="1">
                <a:solidFill>
                  <a:srgbClr val="002060"/>
                </a:solidFill>
                <a:cs typeface="Times New Roman" pitchFamily="18" charset="0"/>
              </a:rPr>
              <a:t>Chúa</a:t>
            </a:r>
            <a:r>
              <a:rPr lang="en-US" sz="9300" dirty="0">
                <a:solidFill>
                  <a:srgbClr val="002060"/>
                </a:solidFill>
                <a:cs typeface="Times New Roman" pitchFamily="18" charset="0"/>
              </a:rPr>
              <a:t> </a:t>
            </a:r>
            <a:r>
              <a:rPr lang="en-US" sz="9300" dirty="0" err="1" smtClean="0">
                <a:solidFill>
                  <a:srgbClr val="002060"/>
                </a:solidFill>
                <a:cs typeface="Times New Roman" pitchFamily="18" charset="0"/>
              </a:rPr>
              <a:t>Giêsu</a:t>
            </a:r>
            <a:r>
              <a:rPr lang="en-US" sz="9300" dirty="0" smtClean="0">
                <a:solidFill>
                  <a:srgbClr val="002060"/>
                </a:solidFill>
                <a:cs typeface="Times New Roman" pitchFamily="18" charset="0"/>
              </a:rPr>
              <a:t> </a:t>
            </a:r>
            <a:r>
              <a:rPr lang="en-US" sz="9300" dirty="0" err="1" smtClean="0">
                <a:solidFill>
                  <a:srgbClr val="002060"/>
                </a:solidFill>
                <a:cs typeface="Times New Roman" pitchFamily="18" charset="0"/>
              </a:rPr>
              <a:t>Kitô</a:t>
            </a:r>
            <a:r>
              <a:rPr lang="en-US" sz="9300" dirty="0" smtClean="0">
                <a:solidFill>
                  <a:srgbClr val="002060"/>
                </a:solidFill>
                <a:cs typeface="Times New Roman" pitchFamily="18" charset="0"/>
              </a:rPr>
              <a:t>, Con </a:t>
            </a:r>
            <a:r>
              <a:rPr lang="en-US" sz="9300" dirty="0" err="1">
                <a:solidFill>
                  <a:srgbClr val="002060"/>
                </a:solidFill>
                <a:cs typeface="Times New Roman" pitchFamily="18" charset="0"/>
              </a:rPr>
              <a:t>Một</a:t>
            </a:r>
            <a:r>
              <a:rPr lang="en-US" sz="9300" dirty="0">
                <a:solidFill>
                  <a:srgbClr val="002060"/>
                </a:solidFill>
                <a:cs typeface="Times New Roman" pitchFamily="18" charset="0"/>
              </a:rPr>
              <a:t> </a:t>
            </a:r>
            <a:r>
              <a:rPr lang="en-US" sz="9300" dirty="0" err="1">
                <a:solidFill>
                  <a:srgbClr val="002060"/>
                </a:solidFill>
                <a:cs typeface="Times New Roman" pitchFamily="18" charset="0"/>
              </a:rPr>
              <a:t>Thiên</a:t>
            </a:r>
            <a:r>
              <a:rPr lang="en-US" sz="9300" dirty="0">
                <a:solidFill>
                  <a:srgbClr val="002060"/>
                </a:solidFill>
                <a:cs typeface="Times New Roman" pitchFamily="18" charset="0"/>
              </a:rPr>
              <a:t> </a:t>
            </a:r>
            <a:r>
              <a:rPr lang="en-US" sz="9300" dirty="0" err="1" smtClean="0">
                <a:solidFill>
                  <a:srgbClr val="002060"/>
                </a:solidFill>
                <a:cs typeface="Times New Roman" pitchFamily="18" charset="0"/>
              </a:rPr>
              <a:t>Chúa</a:t>
            </a:r>
            <a:r>
              <a:rPr lang="en-US" sz="9300" dirty="0" smtClean="0">
                <a:solidFill>
                  <a:srgbClr val="002060"/>
                </a:solidFill>
                <a:cs typeface="Times New Roman" pitchFamily="18" charset="0"/>
              </a:rPr>
              <a:t> s</a:t>
            </a:r>
            <a:r>
              <a:rPr lang="vi-VN" sz="9300" dirty="0" smtClean="0">
                <a:solidFill>
                  <a:srgbClr val="002060"/>
                </a:solidFill>
                <a:cs typeface="Times New Roman" pitchFamily="18" charset="0"/>
              </a:rPr>
              <a:t>inh </a:t>
            </a:r>
            <a:r>
              <a:rPr lang="vi-VN" sz="9300" dirty="0">
                <a:solidFill>
                  <a:srgbClr val="002060"/>
                </a:solidFill>
                <a:cs typeface="Times New Roman" pitchFamily="18" charset="0"/>
              </a:rPr>
              <a:t>bởi Đức Chúa Cha từ trước muôn đời. </a:t>
            </a:r>
            <a:endParaRPr lang="en-US" sz="9300" dirty="0">
              <a:solidFill>
                <a:srgbClr val="002060"/>
              </a:solidFill>
              <a:cs typeface="Times New Roman" pitchFamily="18" charset="0"/>
            </a:endParaRPr>
          </a:p>
        </p:txBody>
      </p:sp>
    </p:spTree>
    <p:extLst>
      <p:ext uri="{BB962C8B-B14F-4D97-AF65-F5344CB8AC3E}">
        <p14:creationId xmlns:p14="http://schemas.microsoft.com/office/powerpoint/2010/main" val="3781274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066"/>
            <a:ext cx="12192000" cy="6833934"/>
          </a:xfrm>
        </p:spPr>
        <p:txBody>
          <a:bodyPr>
            <a:noAutofit/>
          </a:bodyPr>
          <a:lstStyle/>
          <a:p>
            <a:pPr algn="just">
              <a:lnSpc>
                <a:spcPct val="90000"/>
              </a:lnSpc>
            </a:pPr>
            <a:r>
              <a:rPr lang="vi-VN" sz="8100" dirty="0">
                <a:solidFill>
                  <a:srgbClr val="002060"/>
                </a:solidFill>
                <a:cs typeface="Times New Roman" pitchFamily="18" charset="0"/>
              </a:rPr>
              <a:t>Người là Thiên Chúa bởi Thiên Chúa, </a:t>
            </a:r>
            <a:r>
              <a:rPr lang="vi-VN" sz="8100" dirty="0" smtClean="0">
                <a:solidFill>
                  <a:srgbClr val="002060"/>
                </a:solidFill>
                <a:cs typeface="Times New Roman" pitchFamily="18" charset="0"/>
              </a:rPr>
              <a:t>Ánh </a:t>
            </a:r>
            <a:r>
              <a:rPr lang="vi-VN" sz="8100" dirty="0">
                <a:solidFill>
                  <a:srgbClr val="002060"/>
                </a:solidFill>
                <a:cs typeface="Times New Roman" pitchFamily="18" charset="0"/>
              </a:rPr>
              <a:t>Sáng bởi Ánh Sáng,</a:t>
            </a:r>
            <a:r>
              <a:rPr lang="en-US" sz="8100" dirty="0">
                <a:solidFill>
                  <a:srgbClr val="002060"/>
                </a:solidFill>
                <a:cs typeface="Times New Roman" pitchFamily="18" charset="0"/>
              </a:rPr>
              <a:t> </a:t>
            </a:r>
            <a:r>
              <a:rPr lang="en-US" sz="8100" dirty="0" err="1">
                <a:solidFill>
                  <a:srgbClr val="002060"/>
                </a:solidFill>
                <a:cs typeface="Times New Roman" pitchFamily="18" charset="0"/>
              </a:rPr>
              <a:t>Thiên</a:t>
            </a:r>
            <a:r>
              <a:rPr lang="en-US" sz="8100" dirty="0">
                <a:solidFill>
                  <a:srgbClr val="002060"/>
                </a:solidFill>
                <a:cs typeface="Times New Roman" pitchFamily="18" charset="0"/>
              </a:rPr>
              <a:t> </a:t>
            </a:r>
            <a:r>
              <a:rPr lang="en-US" sz="8100" dirty="0" err="1">
                <a:solidFill>
                  <a:srgbClr val="002060"/>
                </a:solidFill>
                <a:cs typeface="Times New Roman" pitchFamily="18" charset="0"/>
              </a:rPr>
              <a:t>Chúa</a:t>
            </a:r>
            <a:r>
              <a:rPr lang="en-US" sz="8100" dirty="0">
                <a:solidFill>
                  <a:srgbClr val="002060"/>
                </a:solidFill>
                <a:cs typeface="Times New Roman" pitchFamily="18" charset="0"/>
              </a:rPr>
              <a:t> </a:t>
            </a:r>
            <a:r>
              <a:rPr lang="en-US" sz="8100" dirty="0" err="1">
                <a:solidFill>
                  <a:srgbClr val="002060"/>
                </a:solidFill>
                <a:cs typeface="Times New Roman" pitchFamily="18" charset="0"/>
              </a:rPr>
              <a:t>thật</a:t>
            </a:r>
            <a:r>
              <a:rPr lang="en-US" sz="8100" dirty="0">
                <a:solidFill>
                  <a:srgbClr val="002060"/>
                </a:solidFill>
                <a:cs typeface="Times New Roman" pitchFamily="18" charset="0"/>
              </a:rPr>
              <a:t> </a:t>
            </a:r>
            <a:r>
              <a:rPr lang="en-US" sz="8100" dirty="0" err="1">
                <a:solidFill>
                  <a:srgbClr val="002060"/>
                </a:solidFill>
                <a:cs typeface="Times New Roman" pitchFamily="18" charset="0"/>
              </a:rPr>
              <a:t>bởi</a:t>
            </a:r>
            <a:r>
              <a:rPr lang="en-US" sz="8100" dirty="0">
                <a:solidFill>
                  <a:srgbClr val="002060"/>
                </a:solidFill>
                <a:cs typeface="Times New Roman" pitchFamily="18" charset="0"/>
              </a:rPr>
              <a:t> </a:t>
            </a:r>
            <a:r>
              <a:rPr lang="en-US" sz="8100" dirty="0" err="1">
                <a:solidFill>
                  <a:srgbClr val="002060"/>
                </a:solidFill>
                <a:cs typeface="Times New Roman" pitchFamily="18" charset="0"/>
              </a:rPr>
              <a:t>Thiên</a:t>
            </a:r>
            <a:r>
              <a:rPr lang="en-US" sz="8100" dirty="0">
                <a:solidFill>
                  <a:srgbClr val="002060"/>
                </a:solidFill>
                <a:cs typeface="Times New Roman" pitchFamily="18" charset="0"/>
              </a:rPr>
              <a:t> </a:t>
            </a:r>
            <a:r>
              <a:rPr lang="en-US" sz="8100" dirty="0" err="1">
                <a:solidFill>
                  <a:srgbClr val="002060"/>
                </a:solidFill>
                <a:cs typeface="Times New Roman" pitchFamily="18" charset="0"/>
              </a:rPr>
              <a:t>Chúa</a:t>
            </a:r>
            <a:r>
              <a:rPr lang="en-US" sz="8100" dirty="0">
                <a:solidFill>
                  <a:srgbClr val="002060"/>
                </a:solidFill>
                <a:cs typeface="Times New Roman" pitchFamily="18" charset="0"/>
              </a:rPr>
              <a:t> </a:t>
            </a:r>
            <a:r>
              <a:rPr lang="en-US" sz="8100" dirty="0" err="1">
                <a:solidFill>
                  <a:srgbClr val="002060"/>
                </a:solidFill>
                <a:cs typeface="Times New Roman" pitchFamily="18" charset="0"/>
              </a:rPr>
              <a:t>thật</a:t>
            </a:r>
            <a:r>
              <a:rPr lang="en-US" sz="8100" dirty="0" smtClean="0">
                <a:solidFill>
                  <a:srgbClr val="002060"/>
                </a:solidFill>
                <a:cs typeface="Times New Roman" pitchFamily="18" charset="0"/>
              </a:rPr>
              <a:t>, </a:t>
            </a:r>
            <a:r>
              <a:rPr lang="vi-VN" sz="8100" dirty="0" smtClean="0">
                <a:solidFill>
                  <a:srgbClr val="002060"/>
                </a:solidFill>
              </a:rPr>
              <a:t>được </a:t>
            </a:r>
            <a:r>
              <a:rPr lang="vi-VN" sz="8100" dirty="0">
                <a:solidFill>
                  <a:srgbClr val="002060"/>
                </a:solidFill>
              </a:rPr>
              <a:t>sinh ra mà không phải được tạo </a:t>
            </a:r>
            <a:r>
              <a:rPr lang="vi-VN" sz="8100" dirty="0" smtClean="0">
                <a:solidFill>
                  <a:srgbClr val="002060"/>
                </a:solidFill>
              </a:rPr>
              <a:t>thành</a:t>
            </a:r>
            <a:r>
              <a:rPr lang="en-US" sz="8100" dirty="0" smtClean="0">
                <a:solidFill>
                  <a:srgbClr val="002060"/>
                </a:solidFill>
              </a:rPr>
              <a:t>.</a:t>
            </a:r>
            <a:endParaRPr lang="en-US" sz="8100" dirty="0">
              <a:solidFill>
                <a:srgbClr val="002060"/>
              </a:solidFill>
              <a:cs typeface="Times New Roman" pitchFamily="18" charset="0"/>
            </a:endParaRPr>
          </a:p>
        </p:txBody>
      </p:sp>
    </p:spTree>
    <p:extLst>
      <p:ext uri="{BB962C8B-B14F-4D97-AF65-F5344CB8AC3E}">
        <p14:creationId xmlns:p14="http://schemas.microsoft.com/office/powerpoint/2010/main" val="3326544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2"/>
            <a:ext cx="12192000" cy="6857999"/>
          </a:xfrm>
        </p:spPr>
        <p:txBody>
          <a:bodyPr>
            <a:noAutofit/>
          </a:bodyPr>
          <a:lstStyle/>
          <a:p>
            <a:pPr algn="just"/>
            <a:r>
              <a:rPr lang="en-US" sz="8500" dirty="0" smtClean="0">
                <a:solidFill>
                  <a:srgbClr val="002060"/>
                </a:solidFill>
              </a:rPr>
              <a:t>Đ</a:t>
            </a:r>
            <a:r>
              <a:rPr lang="vi-VN" sz="8500" dirty="0" smtClean="0">
                <a:solidFill>
                  <a:srgbClr val="002060"/>
                </a:solidFill>
              </a:rPr>
              <a:t>ồng </a:t>
            </a:r>
            <a:r>
              <a:rPr lang="vi-VN" sz="8500" dirty="0">
                <a:solidFill>
                  <a:srgbClr val="002060"/>
                </a:solidFill>
              </a:rPr>
              <a:t>bản thể với Đức Chúa </a:t>
            </a:r>
            <a:r>
              <a:rPr lang="vi-VN" sz="8500" dirty="0" smtClean="0">
                <a:solidFill>
                  <a:srgbClr val="002060"/>
                </a:solidFill>
              </a:rPr>
              <a:t>Cha</a:t>
            </a:r>
            <a:r>
              <a:rPr lang="en-US" sz="8500" dirty="0" smtClean="0">
                <a:solidFill>
                  <a:srgbClr val="002060"/>
                </a:solidFill>
              </a:rPr>
              <a:t>, </a:t>
            </a:r>
            <a:r>
              <a:rPr lang="en-US" sz="8500" dirty="0">
                <a:solidFill>
                  <a:srgbClr val="002060"/>
                </a:solidFill>
              </a:rPr>
              <a:t>n</a:t>
            </a:r>
            <a:r>
              <a:rPr lang="vi-VN" sz="8500" dirty="0">
                <a:solidFill>
                  <a:srgbClr val="002060"/>
                </a:solidFill>
              </a:rPr>
              <a:t>hờ Người mà muôn vật được tạo thành. Vì loài người chúng ta và để cứu độ chúng ta</a:t>
            </a:r>
            <a:r>
              <a:rPr lang="vi-VN" sz="8500" dirty="0" smtClean="0">
                <a:solidFill>
                  <a:srgbClr val="002060"/>
                </a:solidFill>
              </a:rPr>
              <a:t>,</a:t>
            </a:r>
            <a:r>
              <a:rPr lang="en-US" sz="8500" dirty="0" smtClean="0">
                <a:solidFill>
                  <a:srgbClr val="002060"/>
                </a:solidFill>
              </a:rPr>
              <a:t> </a:t>
            </a:r>
            <a:endParaRPr lang="en-US" sz="8500" dirty="0">
              <a:solidFill>
                <a:srgbClr val="FF0000"/>
              </a:solidFill>
              <a:cs typeface="Times New Roman" pitchFamily="18" charset="0"/>
            </a:endParaRPr>
          </a:p>
        </p:txBody>
      </p:sp>
    </p:spTree>
    <p:extLst>
      <p:ext uri="{BB962C8B-B14F-4D97-AF65-F5344CB8AC3E}">
        <p14:creationId xmlns:p14="http://schemas.microsoft.com/office/powerpoint/2010/main" val="2662329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8100" dirty="0">
                <a:solidFill>
                  <a:srgbClr val="002060"/>
                </a:solidFill>
                <a:cs typeface="Times New Roman" pitchFamily="18" charset="0"/>
              </a:rPr>
              <a:t>Người đã từ trời xuống thế. </a:t>
            </a:r>
            <a:r>
              <a:rPr lang="vi-VN" sz="8100" dirty="0" smtClean="0">
                <a:solidFill>
                  <a:srgbClr val="C00000"/>
                </a:solidFill>
                <a:cs typeface="Times New Roman" pitchFamily="18" charset="0"/>
              </a:rPr>
              <a:t>Bởi </a:t>
            </a:r>
            <a:r>
              <a:rPr lang="vi-VN" sz="8100" dirty="0">
                <a:solidFill>
                  <a:srgbClr val="C00000"/>
                </a:solidFill>
                <a:cs typeface="Times New Roman" pitchFamily="18" charset="0"/>
              </a:rPr>
              <a:t>phép Đức Chúa Thánh Thần, Người đã nhập thể trong lòng Trinh Nữ Maria, và đã làm người</a:t>
            </a:r>
            <a:r>
              <a:rPr lang="vi-VN" sz="8100" dirty="0" smtClean="0">
                <a:solidFill>
                  <a:srgbClr val="C00000"/>
                </a:solidFill>
                <a:cs typeface="Times New Roman" pitchFamily="18" charset="0"/>
              </a:rPr>
              <a:t>.</a:t>
            </a:r>
            <a:r>
              <a:rPr lang="en-US" sz="8100" dirty="0" smtClean="0">
                <a:solidFill>
                  <a:srgbClr val="C00000"/>
                </a:solidFill>
                <a:cs typeface="Times New Roman" pitchFamily="18" charset="0"/>
              </a:rPr>
              <a:t> </a:t>
            </a:r>
            <a:endParaRPr lang="en-US" sz="8100" dirty="0">
              <a:solidFill>
                <a:srgbClr val="002060"/>
              </a:solidFill>
              <a:cs typeface="Times New Roman" pitchFamily="18" charset="0"/>
            </a:endParaRPr>
          </a:p>
        </p:txBody>
      </p:sp>
    </p:spTree>
    <p:extLst>
      <p:ext uri="{BB962C8B-B14F-4D97-AF65-F5344CB8AC3E}">
        <p14:creationId xmlns:p14="http://schemas.microsoft.com/office/powerpoint/2010/main" val="641930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2"/>
            <a:ext cx="12192000" cy="6857999"/>
          </a:xfrm>
        </p:spPr>
        <p:txBody>
          <a:bodyPr>
            <a:noAutofit/>
          </a:bodyPr>
          <a:lstStyle/>
          <a:p>
            <a:pPr algn="just">
              <a:lnSpc>
                <a:spcPct val="92000"/>
              </a:lnSpc>
            </a:pPr>
            <a:r>
              <a:rPr lang="vi-VN" sz="8000" dirty="0">
                <a:solidFill>
                  <a:srgbClr val="002060"/>
                </a:solidFill>
              </a:rPr>
              <a:t>Người chịu đóng đinh vào thập giá vì chúng ta, thời </a:t>
            </a:r>
            <a:r>
              <a:rPr lang="vi-VN" sz="8000" dirty="0" smtClean="0">
                <a:solidFill>
                  <a:srgbClr val="002060"/>
                </a:solidFill>
              </a:rPr>
              <a:t>quan</a:t>
            </a:r>
            <a:r>
              <a:rPr lang="en-US" sz="8000" dirty="0" smtClean="0">
                <a:solidFill>
                  <a:srgbClr val="002060"/>
                </a:solidFill>
              </a:rPr>
              <a:t> </a:t>
            </a:r>
            <a:r>
              <a:rPr lang="vi-VN" sz="8000" dirty="0" smtClean="0">
                <a:solidFill>
                  <a:srgbClr val="002060"/>
                </a:solidFill>
              </a:rPr>
              <a:t>Phongxiô Philatô</a:t>
            </a:r>
            <a:r>
              <a:rPr lang="en-US" sz="8000" dirty="0" smtClean="0">
                <a:solidFill>
                  <a:srgbClr val="002060"/>
                </a:solidFill>
              </a:rPr>
              <a:t>.</a:t>
            </a:r>
            <a:r>
              <a:rPr lang="vi-VN" sz="8000" dirty="0" smtClean="0">
                <a:solidFill>
                  <a:srgbClr val="002060"/>
                </a:solidFill>
              </a:rPr>
              <a:t> Người </a:t>
            </a:r>
            <a:r>
              <a:rPr lang="vi-VN" sz="8000" dirty="0">
                <a:solidFill>
                  <a:srgbClr val="002060"/>
                </a:solidFill>
              </a:rPr>
              <a:t>chịu khổ hình và mai táng, ngày thứ ba Người sống lại như lời Thánh Kinh</a:t>
            </a:r>
            <a:r>
              <a:rPr lang="vi-VN" sz="8000" dirty="0" smtClean="0">
                <a:solidFill>
                  <a:srgbClr val="002060"/>
                </a:solidFill>
              </a:rPr>
              <a:t>.</a:t>
            </a:r>
            <a:r>
              <a:rPr lang="en-US" sz="8000" dirty="0" smtClean="0">
                <a:solidFill>
                  <a:srgbClr val="002060"/>
                </a:solidFill>
              </a:rPr>
              <a:t> </a:t>
            </a:r>
            <a:endParaRPr lang="en-US" sz="8000" dirty="0">
              <a:solidFill>
                <a:srgbClr val="002060"/>
              </a:solidFill>
              <a:cs typeface="Times New Roman" pitchFamily="18" charset="0"/>
            </a:endParaRPr>
          </a:p>
        </p:txBody>
      </p:sp>
    </p:spTree>
    <p:extLst>
      <p:ext uri="{BB962C8B-B14F-4D97-AF65-F5344CB8AC3E}">
        <p14:creationId xmlns:p14="http://schemas.microsoft.com/office/powerpoint/2010/main" val="283566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2"/>
            <a:ext cx="12192000" cy="6857999"/>
          </a:xfrm>
        </p:spPr>
        <p:txBody>
          <a:bodyPr>
            <a:noAutofit/>
          </a:bodyPr>
          <a:lstStyle/>
          <a:p>
            <a:pPr algn="just">
              <a:lnSpc>
                <a:spcPct val="90000"/>
              </a:lnSpc>
            </a:pPr>
            <a:r>
              <a:rPr lang="vi-VN" sz="8000" dirty="0">
                <a:solidFill>
                  <a:srgbClr val="002060"/>
                </a:solidFill>
              </a:rPr>
              <a:t>Người lên trời, ngự bên hữu Đức Chúa Cha, và Người sẽ lại đến trong vinh quang để phán xét kẻ sống và kẻ chết, Nước Người sẽ không bao giờ cùng</a:t>
            </a:r>
            <a:r>
              <a:rPr lang="vi-VN" sz="8000" dirty="0" smtClean="0">
                <a:solidFill>
                  <a:srgbClr val="002060"/>
                </a:solidFill>
              </a:rPr>
              <a:t>.</a:t>
            </a:r>
            <a:r>
              <a:rPr lang="en-US" sz="8000" dirty="0" smtClean="0">
                <a:solidFill>
                  <a:srgbClr val="002060"/>
                </a:solidFill>
              </a:rPr>
              <a:t> </a:t>
            </a:r>
            <a:endParaRPr lang="en-US" sz="8000" dirty="0">
              <a:solidFill>
                <a:srgbClr val="003399"/>
              </a:solidFill>
              <a:cs typeface="Times New Roman" pitchFamily="18" charset="0"/>
            </a:endParaRPr>
          </a:p>
        </p:txBody>
      </p:sp>
    </p:spTree>
    <p:extLst>
      <p:ext uri="{BB962C8B-B14F-4D97-AF65-F5344CB8AC3E}">
        <p14:creationId xmlns:p14="http://schemas.microsoft.com/office/powerpoint/2010/main" val="630014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8500" dirty="0">
                <a:solidFill>
                  <a:srgbClr val="002060"/>
                </a:solidFill>
                <a:cs typeface="Times New Roman" pitchFamily="18" charset="0"/>
              </a:rPr>
              <a:t>Tôi tin kính Đức Chúa Thánh Thần là Thiên Chúa và là Đấng ban sự sống, Người bởi Đức Chúa Cha và Đức Chúa Con mà </a:t>
            </a:r>
            <a:r>
              <a:rPr lang="vi-VN" sz="8500" dirty="0" smtClean="0">
                <a:solidFill>
                  <a:srgbClr val="002060"/>
                </a:solidFill>
                <a:cs typeface="Times New Roman" pitchFamily="18" charset="0"/>
              </a:rPr>
              <a:t>ra</a:t>
            </a:r>
            <a:r>
              <a:rPr lang="en-US" sz="8500" dirty="0">
                <a:solidFill>
                  <a:srgbClr val="002060"/>
                </a:solidFill>
                <a:cs typeface="Times New Roman" pitchFamily="18" charset="0"/>
              </a:rPr>
              <a:t>.</a:t>
            </a:r>
            <a:r>
              <a:rPr lang="en-US" sz="8500" dirty="0" smtClean="0">
                <a:solidFill>
                  <a:srgbClr val="002060"/>
                </a:solidFill>
                <a:cs typeface="Times New Roman" pitchFamily="18" charset="0"/>
              </a:rPr>
              <a:t> </a:t>
            </a:r>
            <a:endParaRPr lang="en-US" sz="8500" dirty="0">
              <a:solidFill>
                <a:srgbClr val="002060"/>
              </a:solidFill>
              <a:cs typeface="Times New Roman" pitchFamily="18" charset="0"/>
            </a:endParaRPr>
          </a:p>
        </p:txBody>
      </p:sp>
    </p:spTree>
    <p:extLst>
      <p:ext uri="{BB962C8B-B14F-4D97-AF65-F5344CB8AC3E}">
        <p14:creationId xmlns:p14="http://schemas.microsoft.com/office/powerpoint/2010/main" val="753161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2147" name="Rectangle 3"/>
          <p:cNvSpPr>
            <a:spLocks noGrp="1" noChangeArrowheads="1"/>
          </p:cNvSpPr>
          <p:nvPr>
            <p:ph type="body" idx="1"/>
          </p:nvPr>
        </p:nvSpPr>
        <p:spPr>
          <a:xfrm>
            <a:off x="0" y="1524135"/>
            <a:ext cx="12192000" cy="4066674"/>
          </a:xfrm>
        </p:spPr>
        <p:txBody>
          <a:bodyPr anchor="ctr">
            <a:noAutofit/>
          </a:bodyPr>
          <a:lstStyle/>
          <a:p>
            <a:pPr marL="0" indent="0" algn="just">
              <a:lnSpc>
                <a:spcPct val="110000"/>
              </a:lnSpc>
              <a:buNone/>
              <a:defRPr/>
            </a:pPr>
            <a:r>
              <a:rPr lang="en-US" sz="8000" b="1" dirty="0" err="1" smtClean="0">
                <a:solidFill>
                  <a:srgbClr val="002060"/>
                </a:solidFill>
                <a:latin typeface="+mj-lt"/>
                <a:cs typeface="Times New Roman" pitchFamily="18" charset="0"/>
              </a:rPr>
              <a:t>Lạy</a:t>
            </a:r>
            <a:r>
              <a:rPr lang="en-US" sz="8000" b="1" dirty="0">
                <a:solidFill>
                  <a:srgbClr val="002060"/>
                </a:solidFill>
                <a:latin typeface="+mj-lt"/>
                <a:cs typeface="Times New Roman" pitchFamily="18" charset="0"/>
              </a:rPr>
              <a:t> </a:t>
            </a:r>
            <a:r>
              <a:rPr lang="en-US" sz="8000" b="1" dirty="0" err="1" smtClean="0">
                <a:solidFill>
                  <a:srgbClr val="002060"/>
                </a:solidFill>
                <a:latin typeface="+mj-lt"/>
                <a:cs typeface="Times New Roman" pitchFamily="18" charset="0"/>
              </a:rPr>
              <a:t>Chúa</a:t>
            </a:r>
            <a:r>
              <a:rPr lang="en-US" sz="8000" b="1" dirty="0" smtClean="0">
                <a:solidFill>
                  <a:srgbClr val="002060"/>
                </a:solidFill>
                <a:latin typeface="+mj-lt"/>
                <a:cs typeface="Times New Roman" pitchFamily="18" charset="0"/>
              </a:rPr>
              <a:t>, </a:t>
            </a:r>
            <a:r>
              <a:rPr lang="en-US" sz="8000" b="1" dirty="0" err="1" smtClean="0">
                <a:solidFill>
                  <a:srgbClr val="002060"/>
                </a:solidFill>
                <a:latin typeface="+mj-lt"/>
                <a:cs typeface="Times New Roman" pitchFamily="18" charset="0"/>
              </a:rPr>
              <a:t>xin</a:t>
            </a:r>
            <a:r>
              <a:rPr lang="en-US" sz="8000" b="1" dirty="0" smtClean="0">
                <a:solidFill>
                  <a:srgbClr val="002060"/>
                </a:solidFill>
                <a:latin typeface="+mj-lt"/>
                <a:cs typeface="Times New Roman" pitchFamily="18" charset="0"/>
              </a:rPr>
              <a:t> </a:t>
            </a:r>
            <a:r>
              <a:rPr lang="en-US" sz="8000" b="1" dirty="0" err="1" smtClean="0">
                <a:solidFill>
                  <a:srgbClr val="002060"/>
                </a:solidFill>
                <a:latin typeface="+mj-lt"/>
                <a:cs typeface="Times New Roman" pitchFamily="18" charset="0"/>
              </a:rPr>
              <a:t>mở</a:t>
            </a:r>
            <a:r>
              <a:rPr lang="en-US" sz="8000" b="1" dirty="0" smtClean="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lòng</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chúng</a:t>
            </a:r>
            <a:r>
              <a:rPr lang="en-US" sz="8000" b="1" dirty="0">
                <a:solidFill>
                  <a:srgbClr val="002060"/>
                </a:solidFill>
                <a:latin typeface="+mj-lt"/>
                <a:cs typeface="Times New Roman" pitchFamily="18" charset="0"/>
              </a:rPr>
              <a:t> con, </a:t>
            </a:r>
            <a:r>
              <a:rPr lang="en-US" sz="8000" b="1" dirty="0" err="1">
                <a:solidFill>
                  <a:srgbClr val="002060"/>
                </a:solidFill>
                <a:latin typeface="+mj-lt"/>
                <a:cs typeface="Times New Roman" pitchFamily="18" charset="0"/>
              </a:rPr>
              <a:t>để</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chúng</a:t>
            </a:r>
            <a:r>
              <a:rPr lang="en-US" sz="8000" b="1" dirty="0">
                <a:solidFill>
                  <a:srgbClr val="002060"/>
                </a:solidFill>
                <a:latin typeface="+mj-lt"/>
                <a:cs typeface="Times New Roman" pitchFamily="18" charset="0"/>
              </a:rPr>
              <a:t> con </a:t>
            </a:r>
            <a:r>
              <a:rPr lang="en-US" sz="8000" b="1" dirty="0" err="1">
                <a:solidFill>
                  <a:srgbClr val="002060"/>
                </a:solidFill>
                <a:latin typeface="+mj-lt"/>
                <a:cs typeface="Times New Roman" pitchFamily="18" charset="0"/>
              </a:rPr>
              <a:t>biết</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lắng</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nghe</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lời</a:t>
            </a:r>
            <a:r>
              <a:rPr lang="en-US" sz="8000" b="1" dirty="0">
                <a:solidFill>
                  <a:srgbClr val="002060"/>
                </a:solidFill>
                <a:latin typeface="+mj-lt"/>
                <a:cs typeface="Times New Roman" pitchFamily="18" charset="0"/>
              </a:rPr>
              <a:t> </a:t>
            </a:r>
            <a:r>
              <a:rPr lang="vi-VN" sz="8000" b="1" dirty="0">
                <a:solidFill>
                  <a:srgbClr val="002060"/>
                </a:solidFill>
                <a:latin typeface="+mj-lt"/>
                <a:cs typeface="Times New Roman" pitchFamily="18" charset="0"/>
              </a:rPr>
              <a:t>C</a:t>
            </a:r>
            <a:r>
              <a:rPr lang="en-US" sz="8000" b="1" dirty="0">
                <a:solidFill>
                  <a:srgbClr val="002060"/>
                </a:solidFill>
                <a:latin typeface="+mj-lt"/>
                <a:cs typeface="Times New Roman" pitchFamily="18" charset="0"/>
              </a:rPr>
              <a:t>on </a:t>
            </a:r>
            <a:r>
              <a:rPr lang="vi-VN" sz="8000" b="1" dirty="0">
                <a:solidFill>
                  <a:srgbClr val="002060"/>
                </a:solidFill>
                <a:latin typeface="+mj-lt"/>
                <a:cs typeface="Times New Roman" pitchFamily="18" charset="0"/>
              </a:rPr>
              <a:t>C</a:t>
            </a:r>
            <a:r>
              <a:rPr lang="en-US" sz="8000" b="1" dirty="0" err="1">
                <a:solidFill>
                  <a:srgbClr val="002060"/>
                </a:solidFill>
                <a:latin typeface="+mj-lt"/>
                <a:cs typeface="Times New Roman" pitchFamily="18" charset="0"/>
              </a:rPr>
              <a:t>húa</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phán</a:t>
            </a:r>
            <a:r>
              <a:rPr lang="en-US" sz="8000" b="1" dirty="0">
                <a:solidFill>
                  <a:srgbClr val="002060"/>
                </a:solidFill>
                <a:latin typeface="+mj-lt"/>
                <a:cs typeface="Times New Roman" pitchFamily="18" charset="0"/>
              </a:rPr>
              <a:t> </a:t>
            </a:r>
            <a:r>
              <a:rPr lang="en-US" sz="8000" b="1" dirty="0" err="1">
                <a:solidFill>
                  <a:srgbClr val="002060"/>
                </a:solidFill>
                <a:latin typeface="+mj-lt"/>
                <a:cs typeface="Times New Roman" pitchFamily="18" charset="0"/>
              </a:rPr>
              <a:t>dạy</a:t>
            </a:r>
            <a:r>
              <a:rPr lang="en-US" sz="8000" b="1" dirty="0">
                <a:solidFill>
                  <a:srgbClr val="002060"/>
                </a:solidFill>
                <a:latin typeface="+mj-lt"/>
                <a:cs typeface="Times New Roman" pitchFamily="18" charset="0"/>
              </a:rPr>
              <a:t>. </a:t>
            </a:r>
            <a:endParaRPr lang="en-US" altLang="en-US" sz="8000" b="1" dirty="0">
              <a:solidFill>
                <a:srgbClr val="002060"/>
              </a:solidFill>
              <a:latin typeface="+mj-lt"/>
              <a:cs typeface="Times New Roman" panose="02020603050405020304" pitchFamily="18" charset="0"/>
            </a:endParaRPr>
          </a:p>
        </p:txBody>
      </p:sp>
      <p:sp>
        <p:nvSpPr>
          <p:cNvPr id="2" name="Rectangle 1"/>
          <p:cNvSpPr/>
          <p:nvPr/>
        </p:nvSpPr>
        <p:spPr>
          <a:xfrm>
            <a:off x="-29948" y="-13620"/>
            <a:ext cx="5402441" cy="938719"/>
          </a:xfrm>
          <a:prstGeom prst="rect">
            <a:avLst/>
          </a:prstGeom>
        </p:spPr>
        <p:txBody>
          <a:bodyPr wrap="none">
            <a:spAutoFit/>
          </a:bodyPr>
          <a:lstStyle/>
          <a:p>
            <a:pPr algn="just">
              <a:defRPr/>
            </a:pPr>
            <a:r>
              <a:rPr lang="vi-VN" altLang="en-US" sz="5500" u="sng" dirty="0">
                <a:solidFill>
                  <a:srgbClr val="C00000"/>
                </a:solidFill>
              </a:rPr>
              <a:t>Alleluia </a:t>
            </a:r>
            <a:r>
              <a:rPr lang="vi-VN" altLang="en-US" sz="5500" u="sng" dirty="0" smtClean="0">
                <a:solidFill>
                  <a:srgbClr val="C00000"/>
                </a:solidFill>
              </a:rPr>
              <a:t>– </a:t>
            </a:r>
            <a:r>
              <a:rPr lang="en-US" altLang="en-US" sz="5500" u="sng" dirty="0" smtClean="0">
                <a:solidFill>
                  <a:srgbClr val="C00000"/>
                </a:solidFill>
              </a:rPr>
              <a:t>A</a:t>
            </a:r>
            <a:r>
              <a:rPr lang="vi-VN" altLang="en-US" sz="5500" u="sng" dirty="0" smtClean="0">
                <a:solidFill>
                  <a:srgbClr val="C00000"/>
                </a:solidFill>
              </a:rPr>
              <a:t>lleuia:</a:t>
            </a:r>
            <a:r>
              <a:rPr lang="vi-VN" altLang="en-US" sz="5500" dirty="0" smtClean="0">
                <a:solidFill>
                  <a:srgbClr val="C00000"/>
                </a:solidFill>
              </a:rPr>
              <a:t> </a:t>
            </a:r>
            <a:endParaRPr lang="vi-VN" altLang="en-US" sz="5500" dirty="0">
              <a:solidFill>
                <a:srgbClr val="C00000"/>
              </a:solidFill>
            </a:endParaRPr>
          </a:p>
        </p:txBody>
      </p:sp>
      <p:sp>
        <p:nvSpPr>
          <p:cNvPr id="4" name="Rectangle 3"/>
          <p:cNvSpPr/>
          <p:nvPr/>
        </p:nvSpPr>
        <p:spPr>
          <a:xfrm>
            <a:off x="8380582" y="5891285"/>
            <a:ext cx="2416046" cy="938719"/>
          </a:xfrm>
          <a:prstGeom prst="rect">
            <a:avLst/>
          </a:prstGeom>
        </p:spPr>
        <p:txBody>
          <a:bodyPr wrap="none">
            <a:spAutoFit/>
          </a:bodyPr>
          <a:lstStyle/>
          <a:p>
            <a:r>
              <a:rPr lang="vi-VN" altLang="en-US" sz="5500" u="sng" dirty="0" smtClean="0">
                <a:solidFill>
                  <a:srgbClr val="C00000"/>
                </a:solidFill>
                <a:cs typeface="Times New Roman" panose="02020603050405020304" pitchFamily="18" charset="0"/>
              </a:rPr>
              <a:t>Alleluia</a:t>
            </a:r>
            <a:r>
              <a:rPr lang="en-US" altLang="en-US" sz="5500" u="sng" dirty="0" smtClean="0">
                <a:solidFill>
                  <a:srgbClr val="C00000"/>
                </a:solidFill>
                <a:cs typeface="Times New Roman" panose="02020603050405020304" pitchFamily="18" charset="0"/>
              </a:rPr>
              <a:t>.</a:t>
            </a:r>
            <a:endParaRPr lang="en-US" sz="5500" u="sng" dirty="0">
              <a:solidFill>
                <a:srgbClr val="C00000"/>
              </a:solidFill>
            </a:endParaRPr>
          </a:p>
        </p:txBody>
      </p:sp>
    </p:spTree>
    <p:extLst>
      <p:ext uri="{BB962C8B-B14F-4D97-AF65-F5344CB8AC3E}">
        <p14:creationId xmlns:p14="http://schemas.microsoft.com/office/powerpoint/2010/main" val="3259917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2"/>
            <a:ext cx="12192000" cy="6857999"/>
          </a:xfrm>
        </p:spPr>
        <p:txBody>
          <a:bodyPr>
            <a:noAutofit/>
          </a:bodyPr>
          <a:lstStyle/>
          <a:p>
            <a:pPr algn="just"/>
            <a:r>
              <a:rPr lang="vi-VN" sz="8500" dirty="0">
                <a:solidFill>
                  <a:srgbClr val="002060"/>
                </a:solidFill>
              </a:rPr>
              <a:t>Người được phụng thờ và tôn vinh cùng với Đức Chúa Cha và Đức Chúa </a:t>
            </a:r>
            <a:r>
              <a:rPr lang="vi-VN" sz="8500" dirty="0" smtClean="0">
                <a:solidFill>
                  <a:srgbClr val="002060"/>
                </a:solidFill>
              </a:rPr>
              <a:t>Con</a:t>
            </a:r>
            <a:r>
              <a:rPr lang="en-US" sz="8500" dirty="0">
                <a:solidFill>
                  <a:srgbClr val="002060"/>
                </a:solidFill>
              </a:rPr>
              <a:t>,</a:t>
            </a:r>
            <a:r>
              <a:rPr lang="vi-VN" sz="8500" dirty="0" smtClean="0">
                <a:solidFill>
                  <a:srgbClr val="002060"/>
                </a:solidFill>
              </a:rPr>
              <a:t> </a:t>
            </a:r>
            <a:r>
              <a:rPr lang="vi-VN" sz="8500" dirty="0">
                <a:solidFill>
                  <a:srgbClr val="002060"/>
                </a:solidFill>
              </a:rPr>
              <a:t>Người đã dùng các tiên tri mà phán dạy. </a:t>
            </a:r>
            <a:endParaRPr lang="en-US" sz="8500" u="sng" dirty="0">
              <a:solidFill>
                <a:srgbClr val="FF0000"/>
              </a:solidFill>
              <a:cs typeface="Times New Roman" pitchFamily="18" charset="0"/>
            </a:endParaRPr>
          </a:p>
        </p:txBody>
      </p:sp>
    </p:spTree>
    <p:extLst>
      <p:ext uri="{BB962C8B-B14F-4D97-AF65-F5344CB8AC3E}">
        <p14:creationId xmlns:p14="http://schemas.microsoft.com/office/powerpoint/2010/main" val="3739129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2"/>
            <a:ext cx="12192000" cy="6857999"/>
          </a:xfrm>
        </p:spPr>
        <p:txBody>
          <a:bodyPr>
            <a:normAutofit/>
          </a:bodyPr>
          <a:lstStyle/>
          <a:p>
            <a:pPr algn="just"/>
            <a:r>
              <a:rPr lang="vi-VN" sz="8500" dirty="0" smtClean="0">
                <a:solidFill>
                  <a:srgbClr val="002060"/>
                </a:solidFill>
              </a:rPr>
              <a:t>Tôi </a:t>
            </a:r>
            <a:r>
              <a:rPr lang="vi-VN" sz="8500" dirty="0">
                <a:solidFill>
                  <a:srgbClr val="002060"/>
                </a:solidFill>
              </a:rPr>
              <a:t>tin Hội Thánh duy nhất, thánh thiện, công giáo và </a:t>
            </a:r>
            <a:r>
              <a:rPr lang="vi-VN" sz="8500" dirty="0" smtClean="0">
                <a:solidFill>
                  <a:srgbClr val="002060"/>
                </a:solidFill>
              </a:rPr>
              <a:t>tông</a:t>
            </a:r>
            <a:r>
              <a:rPr lang="en-US" sz="8500" dirty="0" smtClean="0">
                <a:solidFill>
                  <a:srgbClr val="002060"/>
                </a:solidFill>
              </a:rPr>
              <a:t> </a:t>
            </a:r>
            <a:r>
              <a:rPr lang="en-US" sz="8500" dirty="0" err="1" smtClean="0">
                <a:solidFill>
                  <a:srgbClr val="002060"/>
                </a:solidFill>
              </a:rPr>
              <a:t>truyền</a:t>
            </a:r>
            <a:r>
              <a:rPr lang="en-US" sz="8500" dirty="0" smtClean="0">
                <a:solidFill>
                  <a:srgbClr val="002060"/>
                </a:solidFill>
              </a:rPr>
              <a:t>. </a:t>
            </a:r>
            <a:r>
              <a:rPr lang="vi-VN" sz="8500" dirty="0">
                <a:solidFill>
                  <a:srgbClr val="002060"/>
                </a:solidFill>
                <a:cs typeface="Times New Roman" pitchFamily="18" charset="0"/>
              </a:rPr>
              <a:t>Tôi tuyên xưng có một Phép Rửa để tha </a:t>
            </a:r>
            <a:r>
              <a:rPr lang="vi-VN" sz="8500" dirty="0" smtClean="0">
                <a:solidFill>
                  <a:srgbClr val="002060"/>
                </a:solidFill>
                <a:cs typeface="Times New Roman" pitchFamily="18" charset="0"/>
              </a:rPr>
              <a:t>tội</a:t>
            </a:r>
            <a:r>
              <a:rPr lang="en-US" sz="8500" dirty="0" smtClean="0">
                <a:solidFill>
                  <a:srgbClr val="002060"/>
                </a:solidFill>
                <a:cs typeface="Times New Roman" pitchFamily="18" charset="0"/>
              </a:rPr>
              <a:t>.</a:t>
            </a:r>
            <a:endParaRPr lang="en-US" sz="8500" u="sng" dirty="0">
              <a:solidFill>
                <a:srgbClr val="002060"/>
              </a:solidFill>
              <a:cs typeface="Times New Roman" pitchFamily="18" charset="0"/>
            </a:endParaRPr>
          </a:p>
        </p:txBody>
      </p:sp>
    </p:spTree>
    <p:extLst>
      <p:ext uri="{BB962C8B-B14F-4D97-AF65-F5344CB8AC3E}">
        <p14:creationId xmlns:p14="http://schemas.microsoft.com/office/powerpoint/2010/main" val="226732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vi-VN" sz="10000" dirty="0" smtClean="0">
                <a:solidFill>
                  <a:srgbClr val="002060"/>
                </a:solidFill>
                <a:cs typeface="Times New Roman" pitchFamily="18" charset="0"/>
              </a:rPr>
              <a:t>Tôi </a:t>
            </a:r>
            <a:r>
              <a:rPr lang="vi-VN" sz="10000" dirty="0">
                <a:solidFill>
                  <a:srgbClr val="002060"/>
                </a:solidFill>
                <a:cs typeface="Times New Roman" pitchFamily="18" charset="0"/>
              </a:rPr>
              <a:t>trông đợi kẻ chết sống lại và sự sống đời sau. </a:t>
            </a:r>
            <a:r>
              <a:rPr lang="vi-VN" sz="10000" dirty="0">
                <a:solidFill>
                  <a:srgbClr val="C00000"/>
                </a:solidFill>
                <a:cs typeface="Times New Roman" pitchFamily="18" charset="0"/>
              </a:rPr>
              <a:t>Amen.</a:t>
            </a:r>
            <a:endParaRPr lang="en-US" sz="10000" dirty="0">
              <a:solidFill>
                <a:srgbClr val="C00000"/>
              </a:solidFill>
              <a:cs typeface="Times New Roman" pitchFamily="18" charset="0"/>
            </a:endParaRPr>
          </a:p>
        </p:txBody>
      </p:sp>
    </p:spTree>
    <p:extLst>
      <p:ext uri="{BB962C8B-B14F-4D97-AF65-F5344CB8AC3E}">
        <p14:creationId xmlns:p14="http://schemas.microsoft.com/office/powerpoint/2010/main" val="2481001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44" y="1761911"/>
            <a:ext cx="6281824" cy="5035929"/>
          </a:xfrm>
          <a:prstGeom prst="rect">
            <a:avLst/>
          </a:prstGeom>
        </p:spPr>
      </p:pic>
      <p:sp>
        <p:nvSpPr>
          <p:cNvPr id="4" name="Rectangle 3"/>
          <p:cNvSpPr/>
          <p:nvPr/>
        </p:nvSpPr>
        <p:spPr>
          <a:xfrm>
            <a:off x="106944" y="1541487"/>
            <a:ext cx="11988800" cy="1587550"/>
          </a:xfrm>
          <a:prstGeom prst="rect">
            <a:avLst/>
          </a:prstGeom>
        </p:spPr>
        <p:txBody>
          <a:bodyPr wrap="square">
            <a:spAutoFit/>
          </a:bodyPr>
          <a:lstStyle/>
          <a:p>
            <a:pPr algn="ctr">
              <a:lnSpc>
                <a:spcPct val="115000"/>
              </a:lnSpc>
              <a:spcBef>
                <a:spcPct val="20000"/>
              </a:spcBef>
              <a:defRPr/>
            </a:pPr>
            <a:r>
              <a:rPr lang="en-US" altLang="vi-VN" sz="9500" dirty="0">
                <a:solidFill>
                  <a:srgbClr val="C00000"/>
                </a:solidFill>
                <a:cs typeface="Times New Roman" panose="02020603050405020304" pitchFamily="18" charset="0"/>
              </a:rPr>
              <a:t>LỜI NGUYỆN TÍN </a:t>
            </a:r>
            <a:r>
              <a:rPr lang="en-US" altLang="vi-VN" sz="9500" dirty="0" smtClean="0">
                <a:solidFill>
                  <a:srgbClr val="C00000"/>
                </a:solidFill>
                <a:cs typeface="Times New Roman" panose="02020603050405020304" pitchFamily="18" charset="0"/>
              </a:rPr>
              <a:t>HỮU</a:t>
            </a:r>
            <a:endParaRPr lang="en-US" altLang="vi-VN" sz="95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961043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eaLnBrk="1" hangingPunct="1">
              <a:defRPr/>
            </a:pPr>
            <a:r>
              <a:rPr lang="en-US" altLang="en-US" sz="4000" dirty="0"/>
              <a:t/>
            </a:r>
            <a:br>
              <a:rPr lang="en-US" altLang="en-US" sz="4000" dirty="0"/>
            </a:br>
            <a:endParaRPr lang="en-US" altLang="en-US" sz="4000" dirty="0"/>
          </a:p>
        </p:txBody>
      </p:sp>
      <p:sp useBgFill="1">
        <p:nvSpPr>
          <p:cNvPr id="1008643" name="Rectangle 3"/>
          <p:cNvSpPr>
            <a:spLocks noGrp="1" noChangeArrowheads="1"/>
          </p:cNvSpPr>
          <p:nvPr>
            <p:ph type="body" idx="1"/>
          </p:nvPr>
        </p:nvSpPr>
        <p:spPr>
          <a:xfrm>
            <a:off x="4332103" y="1417639"/>
            <a:ext cx="7775676" cy="3657600"/>
          </a:xfrm>
        </p:spPr>
        <p:txBody>
          <a:bodyPr>
            <a:noAutofit/>
          </a:bodyPr>
          <a:lstStyle/>
          <a:p>
            <a:pPr marL="0" indent="0" algn="ctr">
              <a:buNone/>
              <a:defRPr/>
            </a:pPr>
            <a:r>
              <a:rPr lang="en-US" altLang="vi-VN" sz="8000" dirty="0" smtClean="0">
                <a:solidFill>
                  <a:srgbClr val="C00000"/>
                </a:solidFill>
                <a:latin typeface="+mj-lt"/>
                <a:cs typeface="Times New Roman" panose="02020603050405020304" pitchFamily="18" charset="0"/>
              </a:rPr>
              <a:t>Ca </a:t>
            </a:r>
            <a:r>
              <a:rPr lang="en-US" altLang="vi-VN" sz="8000" dirty="0" err="1" smtClean="0">
                <a:solidFill>
                  <a:srgbClr val="C00000"/>
                </a:solidFill>
                <a:latin typeface="+mj-lt"/>
                <a:cs typeface="Times New Roman" panose="02020603050405020304" pitchFamily="18" charset="0"/>
              </a:rPr>
              <a:t>Dâng</a:t>
            </a:r>
            <a:r>
              <a:rPr lang="en-US" altLang="vi-VN" sz="8000" dirty="0" smtClean="0">
                <a:solidFill>
                  <a:srgbClr val="C00000"/>
                </a:solidFill>
                <a:latin typeface="+mj-lt"/>
                <a:cs typeface="Times New Roman" panose="02020603050405020304" pitchFamily="18" charset="0"/>
              </a:rPr>
              <a:t> </a:t>
            </a:r>
            <a:r>
              <a:rPr lang="en-US" altLang="vi-VN" sz="8000" dirty="0" err="1" smtClean="0">
                <a:solidFill>
                  <a:srgbClr val="C00000"/>
                </a:solidFill>
                <a:latin typeface="+mj-lt"/>
                <a:cs typeface="Times New Roman" panose="02020603050405020304" pitchFamily="18" charset="0"/>
              </a:rPr>
              <a:t>Lễ</a:t>
            </a:r>
            <a:endParaRPr lang="en-US" altLang="vi-VN" sz="8000" dirty="0">
              <a:solidFill>
                <a:srgbClr val="C00000"/>
              </a:solidFill>
              <a:latin typeface="+mj-lt"/>
              <a:cs typeface="Times New Roman" panose="02020603050405020304" pitchFamily="18" charset="0"/>
            </a:endParaRPr>
          </a:p>
          <a:p>
            <a:pPr marL="0" indent="0" algn="ctr">
              <a:buNone/>
              <a:defRPr/>
            </a:pPr>
            <a:r>
              <a:rPr lang="en-US" sz="9000" b="1" dirty="0" smtClean="0">
                <a:solidFill>
                  <a:srgbClr val="C00000"/>
                </a:solidFill>
                <a:latin typeface="+mj-lt"/>
              </a:rPr>
              <a:t>TÌNH YÊU MẾN</a:t>
            </a:r>
            <a:r>
              <a:rPr lang="vi-VN" sz="9000" dirty="0">
                <a:solidFill>
                  <a:srgbClr val="C00000"/>
                </a:solidFill>
                <a:latin typeface="+mj-lt"/>
              </a:rPr>
              <a:t/>
            </a:r>
            <a:br>
              <a:rPr lang="vi-VN" sz="9000" dirty="0">
                <a:solidFill>
                  <a:srgbClr val="C00000"/>
                </a:solidFill>
                <a:latin typeface="+mj-lt"/>
              </a:rPr>
            </a:br>
            <a:r>
              <a:rPr lang="en-US" sz="5500" i="1" dirty="0" smtClean="0">
                <a:solidFill>
                  <a:srgbClr val="002060"/>
                </a:solidFill>
                <a:latin typeface="+mj-lt"/>
              </a:rPr>
              <a:t>Cao </a:t>
            </a:r>
            <a:r>
              <a:rPr lang="en-US" sz="5500" i="1" dirty="0" err="1" smtClean="0">
                <a:solidFill>
                  <a:srgbClr val="002060"/>
                </a:solidFill>
                <a:latin typeface="+mj-lt"/>
              </a:rPr>
              <a:t>Huy</a:t>
            </a:r>
            <a:r>
              <a:rPr lang="en-US" sz="5500" i="1" dirty="0" smtClean="0">
                <a:solidFill>
                  <a:srgbClr val="002060"/>
                </a:solidFill>
                <a:latin typeface="+mj-lt"/>
              </a:rPr>
              <a:t> </a:t>
            </a:r>
            <a:r>
              <a:rPr lang="en-US" sz="5500" i="1" dirty="0" err="1" smtClean="0">
                <a:solidFill>
                  <a:srgbClr val="002060"/>
                </a:solidFill>
                <a:latin typeface="+mj-lt"/>
              </a:rPr>
              <a:t>Hoàng</a:t>
            </a:r>
            <a:endParaRPr lang="en-US" altLang="vi-VN" sz="5500" i="1" dirty="0">
              <a:solidFill>
                <a:srgbClr val="002060"/>
              </a:solidFill>
              <a:latin typeface="+mj-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4221" y="274639"/>
            <a:ext cx="4352891" cy="6400874"/>
          </a:xfrm>
          <a:prstGeom prst="rect">
            <a:avLst/>
          </a:prstGeom>
        </p:spPr>
      </p:pic>
      <p:pic>
        <p:nvPicPr>
          <p:cNvPr id="6" name="Picture 5"/>
          <p:cNvPicPr>
            <a:picLocks noChangeAspect="1"/>
          </p:cNvPicPr>
          <p:nvPr/>
        </p:nvPicPr>
        <p:blipFill>
          <a:blip r:embed="rId4"/>
          <a:stretch>
            <a:fillRect/>
          </a:stretch>
        </p:blipFill>
        <p:spPr>
          <a:xfrm>
            <a:off x="5257804" y="5376936"/>
            <a:ext cx="5624946" cy="1439500"/>
          </a:xfrm>
          <a:prstGeom prst="rect">
            <a:avLst/>
          </a:prstGeom>
        </p:spPr>
      </p:pic>
    </p:spTree>
    <p:extLst>
      <p:ext uri="{BB962C8B-B14F-4D97-AF65-F5344CB8AC3E}">
        <p14:creationId xmlns:p14="http://schemas.microsoft.com/office/powerpoint/2010/main" val="1345922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4000" dirty="0">
                <a:solidFill>
                  <a:srgbClr val="003399"/>
                </a:solidFill>
              </a:rPr>
              <a:t/>
            </a:r>
            <a:br>
              <a:rPr lang="en-US" altLang="en-US" sz="4000" dirty="0">
                <a:solidFill>
                  <a:srgbClr val="003399"/>
                </a:solidFill>
              </a:rPr>
            </a:br>
            <a:endParaRPr lang="en-US" altLang="en-US" sz="4000" dirty="0">
              <a:solidFill>
                <a:srgbClr val="003399"/>
              </a:solidFill>
            </a:endParaRPr>
          </a:p>
        </p:txBody>
      </p:sp>
      <p:sp>
        <p:nvSpPr>
          <p:cNvPr id="1008643" name="Rectangle 3"/>
          <p:cNvSpPr>
            <a:spLocks noGrp="1" noChangeArrowheads="1"/>
          </p:cNvSpPr>
          <p:nvPr>
            <p:ph type="body" idx="1"/>
          </p:nvPr>
        </p:nvSpPr>
        <p:spPr>
          <a:xfrm>
            <a:off x="0" y="0"/>
            <a:ext cx="12192000" cy="6858000"/>
          </a:xfrm>
        </p:spPr>
        <p:txBody>
          <a:bodyPr>
            <a:noAutofit/>
          </a:bodyPr>
          <a:lstStyle/>
          <a:p>
            <a:pPr marL="0" indent="0" algn="just">
              <a:buNone/>
              <a:defRPr/>
            </a:pPr>
            <a:r>
              <a:rPr lang="en-US" altLang="vi-VN" sz="7200" u="sng" dirty="0" smtClean="0">
                <a:solidFill>
                  <a:srgbClr val="C00000"/>
                </a:solidFill>
                <a:latin typeface="+mj-lt"/>
                <a:cs typeface="Times New Roman" panose="02020603050405020304" pitchFamily="18" charset="0"/>
              </a:rPr>
              <a:t>Tk1:</a:t>
            </a:r>
            <a:r>
              <a:rPr lang="en-US" altLang="vi-VN" sz="7200" dirty="0" smtClean="0">
                <a:solidFill>
                  <a:srgbClr val="002060"/>
                </a:solidFill>
                <a:latin typeface="+mj-lt"/>
                <a:cs typeface="Times New Roman" panose="02020603050405020304" pitchFamily="18" charset="0"/>
              </a:rPr>
              <a:t> </a:t>
            </a:r>
            <a:r>
              <a:rPr lang="vi-VN" sz="7200" dirty="0" smtClean="0">
                <a:solidFill>
                  <a:srgbClr val="002060"/>
                </a:solidFill>
                <a:latin typeface="+mj-lt"/>
              </a:rPr>
              <a:t>Cuộc </a:t>
            </a:r>
            <a:r>
              <a:rPr lang="vi-VN" sz="7200" dirty="0">
                <a:solidFill>
                  <a:srgbClr val="002060"/>
                </a:solidFill>
                <a:latin typeface="+mj-lt"/>
              </a:rPr>
              <a:t>đời này con có gì mà dâng Chúa đâu. Những luống cày sâu trời tối mau cha chưa kịp </a:t>
            </a:r>
            <a:r>
              <a:rPr lang="vi-VN" sz="7200" dirty="0" smtClean="0">
                <a:solidFill>
                  <a:srgbClr val="002060"/>
                </a:solidFill>
                <a:latin typeface="+mj-lt"/>
              </a:rPr>
              <a:t>về</a:t>
            </a:r>
            <a:r>
              <a:rPr lang="en-US" sz="7200" dirty="0" smtClean="0">
                <a:solidFill>
                  <a:srgbClr val="002060"/>
                </a:solidFill>
                <a:latin typeface="+mj-lt"/>
              </a:rPr>
              <a:t>.</a:t>
            </a:r>
            <a:r>
              <a:rPr lang="vi-VN" sz="7200" dirty="0" smtClean="0">
                <a:solidFill>
                  <a:srgbClr val="002060"/>
                </a:solidFill>
                <a:latin typeface="+mj-lt"/>
              </a:rPr>
              <a:t> </a:t>
            </a:r>
            <a:r>
              <a:rPr lang="vi-VN" sz="7200" dirty="0">
                <a:solidFill>
                  <a:srgbClr val="002060"/>
                </a:solidFill>
                <a:latin typeface="+mj-lt"/>
              </a:rPr>
              <a:t>Mẹ bận rộn từng ngày lo no cơm ấm </a:t>
            </a:r>
            <a:r>
              <a:rPr lang="vi-VN" sz="7200" dirty="0" smtClean="0">
                <a:solidFill>
                  <a:srgbClr val="002060"/>
                </a:solidFill>
                <a:latin typeface="+mj-lt"/>
              </a:rPr>
              <a:t>áo</a:t>
            </a:r>
            <a:r>
              <a:rPr lang="en-US" sz="7200" dirty="0" smtClean="0">
                <a:solidFill>
                  <a:srgbClr val="002060"/>
                </a:solidFill>
                <a:latin typeface="+mj-lt"/>
              </a:rPr>
              <a:t>, c</a:t>
            </a:r>
            <a:r>
              <a:rPr lang="vi-VN" sz="7200" dirty="0" smtClean="0">
                <a:solidFill>
                  <a:srgbClr val="002060"/>
                </a:solidFill>
                <a:latin typeface="+mj-lt"/>
              </a:rPr>
              <a:t>ó </a:t>
            </a:r>
            <a:r>
              <a:rPr lang="vi-VN" sz="7200" dirty="0">
                <a:solidFill>
                  <a:srgbClr val="002060"/>
                </a:solidFill>
                <a:latin typeface="+mj-lt"/>
              </a:rPr>
              <a:t>chi đâu Ngài ơi có chi dâng Ngài.</a:t>
            </a:r>
            <a:endParaRPr lang="en-US" altLang="vi-VN" sz="72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79983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4000" dirty="0">
                <a:solidFill>
                  <a:srgbClr val="003399"/>
                </a:solidFill>
              </a:rPr>
              <a:t/>
            </a:r>
            <a:br>
              <a:rPr lang="en-US" altLang="en-US" sz="4000" dirty="0">
                <a:solidFill>
                  <a:srgbClr val="003399"/>
                </a:solidFill>
              </a:rPr>
            </a:br>
            <a:endParaRPr lang="en-US" altLang="en-US" sz="4000" dirty="0">
              <a:solidFill>
                <a:srgbClr val="003399"/>
              </a:solidFill>
            </a:endParaRPr>
          </a:p>
        </p:txBody>
      </p:sp>
      <p:sp>
        <p:nvSpPr>
          <p:cNvPr id="1008643" name="Rectangle 3"/>
          <p:cNvSpPr>
            <a:spLocks noGrp="1" noChangeArrowheads="1"/>
          </p:cNvSpPr>
          <p:nvPr>
            <p:ph type="body" idx="1"/>
          </p:nvPr>
        </p:nvSpPr>
        <p:spPr>
          <a:xfrm>
            <a:off x="0" y="0"/>
            <a:ext cx="12192000" cy="6858000"/>
          </a:xfrm>
        </p:spPr>
        <p:txBody>
          <a:bodyPr>
            <a:noAutofit/>
          </a:bodyPr>
          <a:lstStyle/>
          <a:p>
            <a:pPr marL="0" indent="0" algn="just">
              <a:buNone/>
              <a:defRPr/>
            </a:pPr>
            <a:r>
              <a:rPr lang="vi-VN" altLang="vi-VN" sz="7200" u="sng" dirty="0">
                <a:solidFill>
                  <a:srgbClr val="C00000"/>
                </a:solidFill>
                <a:latin typeface="+mj-lt"/>
                <a:cs typeface="Times New Roman" panose="02020603050405020304" pitchFamily="18" charset="0"/>
              </a:rPr>
              <a:t>Đ</a:t>
            </a:r>
            <a:r>
              <a:rPr lang="en-US" altLang="vi-VN" sz="7200" u="sng" dirty="0" smtClean="0">
                <a:solidFill>
                  <a:srgbClr val="C00000"/>
                </a:solidFill>
                <a:latin typeface="+mj-lt"/>
                <a:cs typeface="Times New Roman" panose="02020603050405020304" pitchFamily="18" charset="0"/>
              </a:rPr>
              <a:t>k:</a:t>
            </a:r>
            <a:r>
              <a:rPr lang="en-US" altLang="vi-VN" sz="7200" dirty="0">
                <a:solidFill>
                  <a:srgbClr val="002060"/>
                </a:solidFill>
                <a:latin typeface="+mj-lt"/>
                <a:cs typeface="Times New Roman" panose="02020603050405020304" pitchFamily="18" charset="0"/>
              </a:rPr>
              <a:t> </a:t>
            </a:r>
            <a:r>
              <a:rPr lang="vi-VN" sz="7200" dirty="0" smtClean="0">
                <a:solidFill>
                  <a:srgbClr val="002060"/>
                </a:solidFill>
                <a:latin typeface="+mj-lt"/>
              </a:rPr>
              <a:t>Con </a:t>
            </a:r>
            <a:r>
              <a:rPr lang="vi-VN" sz="7200" dirty="0">
                <a:solidFill>
                  <a:srgbClr val="002060"/>
                </a:solidFill>
                <a:latin typeface="+mj-lt"/>
              </a:rPr>
              <a:t>xin tiến dâng lên tình yêu mến nhờ những hy sinh được êm ấm gia đình. Con xin tiến dâng lên tình yêu mến, nguyện Chúa đoái thương gia đình con được bình yên.</a:t>
            </a:r>
            <a:endParaRPr lang="en-US" altLang="vi-VN" sz="72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43857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3" name="Rectangle 3"/>
          <p:cNvSpPr>
            <a:spLocks noGrp="1" noChangeArrowheads="1"/>
          </p:cNvSpPr>
          <p:nvPr>
            <p:ph type="body" idx="1"/>
          </p:nvPr>
        </p:nvSpPr>
        <p:spPr>
          <a:xfrm>
            <a:off x="0" y="0"/>
            <a:ext cx="12192000" cy="6857999"/>
          </a:xfrm>
        </p:spPr>
        <p:txBody>
          <a:bodyPr>
            <a:noAutofit/>
          </a:bodyPr>
          <a:lstStyle/>
          <a:p>
            <a:pPr marL="0" indent="0" algn="just">
              <a:lnSpc>
                <a:spcPct val="90000"/>
              </a:lnSpc>
              <a:buNone/>
              <a:defRPr/>
            </a:pPr>
            <a:r>
              <a:rPr lang="en-US" altLang="vi-VN" sz="7000" u="sng" dirty="0" smtClean="0">
                <a:solidFill>
                  <a:srgbClr val="C00000"/>
                </a:solidFill>
                <a:latin typeface="+mj-lt"/>
                <a:cs typeface="Times New Roman" panose="02020603050405020304" pitchFamily="18" charset="0"/>
              </a:rPr>
              <a:t>Tk2:</a:t>
            </a:r>
            <a:r>
              <a:rPr lang="en-US" altLang="vi-VN" sz="7000" dirty="0">
                <a:solidFill>
                  <a:srgbClr val="002060"/>
                </a:solidFill>
                <a:latin typeface="+mj-lt"/>
                <a:cs typeface="Times New Roman" panose="02020603050405020304" pitchFamily="18" charset="0"/>
              </a:rPr>
              <a:t> </a:t>
            </a:r>
            <a:r>
              <a:rPr lang="vi-VN" sz="7000" dirty="0" smtClean="0">
                <a:solidFill>
                  <a:srgbClr val="002060"/>
                </a:solidFill>
                <a:latin typeface="+mj-lt"/>
              </a:rPr>
              <a:t>Đời </a:t>
            </a:r>
            <a:r>
              <a:rPr lang="vi-VN" sz="7000" dirty="0">
                <a:solidFill>
                  <a:srgbClr val="002060"/>
                </a:solidFill>
                <a:latin typeface="+mj-lt"/>
              </a:rPr>
              <a:t>tuyệt vời luôn thắm nồng tình yêu thiết tha. Gương sáng mẹ cha ngày tháng qua luôn luôn hiền </a:t>
            </a:r>
            <a:r>
              <a:rPr lang="vi-VN" sz="7000" dirty="0" smtClean="0">
                <a:solidFill>
                  <a:srgbClr val="002060"/>
                </a:solidFill>
                <a:latin typeface="+mj-lt"/>
              </a:rPr>
              <a:t>hoà</a:t>
            </a:r>
            <a:r>
              <a:rPr lang="en-US" sz="7000" dirty="0" smtClean="0">
                <a:solidFill>
                  <a:srgbClr val="002060"/>
                </a:solidFill>
                <a:latin typeface="+mj-lt"/>
              </a:rPr>
              <a:t>.</a:t>
            </a:r>
            <a:r>
              <a:rPr lang="vi-VN" sz="7000" dirty="0" smtClean="0">
                <a:solidFill>
                  <a:srgbClr val="002060"/>
                </a:solidFill>
                <a:latin typeface="+mj-lt"/>
              </a:rPr>
              <a:t> </a:t>
            </a:r>
            <a:r>
              <a:rPr lang="vi-VN" sz="7000" dirty="0">
                <a:solidFill>
                  <a:srgbClr val="002060"/>
                </a:solidFill>
                <a:latin typeface="+mj-lt"/>
              </a:rPr>
              <a:t>Mẹ dặn dò đừng buồn nhau không vui mái </a:t>
            </a:r>
            <a:r>
              <a:rPr lang="vi-VN" sz="7000" dirty="0" smtClean="0">
                <a:solidFill>
                  <a:srgbClr val="002060"/>
                </a:solidFill>
                <a:latin typeface="+mj-lt"/>
              </a:rPr>
              <a:t>ấm</a:t>
            </a:r>
            <a:r>
              <a:rPr lang="en-US" sz="7000" dirty="0" smtClean="0">
                <a:solidFill>
                  <a:srgbClr val="002060"/>
                </a:solidFill>
                <a:latin typeface="+mj-lt"/>
              </a:rPr>
              <a:t>, m</a:t>
            </a:r>
            <a:r>
              <a:rPr lang="vi-VN" sz="7000" dirty="0" smtClean="0">
                <a:solidFill>
                  <a:srgbClr val="002060"/>
                </a:solidFill>
                <a:latin typeface="+mj-lt"/>
              </a:rPr>
              <a:t>ến </a:t>
            </a:r>
            <a:r>
              <a:rPr lang="vi-VN" sz="7000" dirty="0">
                <a:solidFill>
                  <a:srgbClr val="002060"/>
                </a:solidFill>
                <a:latin typeface="+mj-lt"/>
              </a:rPr>
              <a:t>yêu nhau đẹp sao lễ dâng lên Ngài.</a:t>
            </a:r>
            <a:endParaRPr lang="en-US" altLang="vi-VN" sz="70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8518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4000" dirty="0">
                <a:solidFill>
                  <a:srgbClr val="003399"/>
                </a:solidFill>
              </a:rPr>
              <a:t/>
            </a:r>
            <a:br>
              <a:rPr lang="en-US" altLang="en-US" sz="4000" dirty="0">
                <a:solidFill>
                  <a:srgbClr val="003399"/>
                </a:solidFill>
              </a:rPr>
            </a:br>
            <a:endParaRPr lang="en-US" altLang="en-US" sz="4000" dirty="0">
              <a:solidFill>
                <a:srgbClr val="003399"/>
              </a:solidFill>
            </a:endParaRPr>
          </a:p>
        </p:txBody>
      </p:sp>
      <p:sp>
        <p:nvSpPr>
          <p:cNvPr id="1008643" name="Rectangle 3"/>
          <p:cNvSpPr>
            <a:spLocks noGrp="1" noChangeArrowheads="1"/>
          </p:cNvSpPr>
          <p:nvPr>
            <p:ph type="body" idx="1"/>
          </p:nvPr>
        </p:nvSpPr>
        <p:spPr>
          <a:xfrm>
            <a:off x="0" y="0"/>
            <a:ext cx="12192000" cy="6858000"/>
          </a:xfrm>
        </p:spPr>
        <p:txBody>
          <a:bodyPr>
            <a:noAutofit/>
          </a:bodyPr>
          <a:lstStyle/>
          <a:p>
            <a:pPr marL="0" indent="0" algn="just">
              <a:buNone/>
              <a:defRPr/>
            </a:pPr>
            <a:r>
              <a:rPr lang="vi-VN" altLang="vi-VN" sz="7200" u="sng" dirty="0">
                <a:solidFill>
                  <a:srgbClr val="C00000"/>
                </a:solidFill>
                <a:latin typeface="+mj-lt"/>
                <a:cs typeface="Times New Roman" panose="02020603050405020304" pitchFamily="18" charset="0"/>
              </a:rPr>
              <a:t>Đ</a:t>
            </a:r>
            <a:r>
              <a:rPr lang="en-US" altLang="vi-VN" sz="7200" u="sng" dirty="0" smtClean="0">
                <a:solidFill>
                  <a:srgbClr val="C00000"/>
                </a:solidFill>
                <a:latin typeface="+mj-lt"/>
                <a:cs typeface="Times New Roman" panose="02020603050405020304" pitchFamily="18" charset="0"/>
              </a:rPr>
              <a:t>k:</a:t>
            </a:r>
            <a:r>
              <a:rPr lang="en-US" altLang="vi-VN" sz="7200" dirty="0">
                <a:solidFill>
                  <a:srgbClr val="002060"/>
                </a:solidFill>
                <a:latin typeface="+mj-lt"/>
                <a:cs typeface="Times New Roman" panose="02020603050405020304" pitchFamily="18" charset="0"/>
              </a:rPr>
              <a:t> </a:t>
            </a:r>
            <a:r>
              <a:rPr lang="vi-VN" sz="7200" dirty="0" smtClean="0">
                <a:solidFill>
                  <a:srgbClr val="002060"/>
                </a:solidFill>
                <a:latin typeface="+mj-lt"/>
              </a:rPr>
              <a:t>Con </a:t>
            </a:r>
            <a:r>
              <a:rPr lang="vi-VN" sz="7200" dirty="0">
                <a:solidFill>
                  <a:srgbClr val="002060"/>
                </a:solidFill>
                <a:latin typeface="+mj-lt"/>
              </a:rPr>
              <a:t>xin tiến dâng lên tình yêu mến nhờ những hy sinh được êm ấm gia đình. Con xin tiến dâng lên tình yêu mến, nguyện Chúa đoái thương gia đình con được bình yên.</a:t>
            </a:r>
            <a:endParaRPr lang="en-US" altLang="vi-VN" sz="72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658784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10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4000" dirty="0">
                <a:effectLst/>
              </a:rPr>
              <a:t/>
            </a:r>
            <a:br>
              <a:rPr lang="en-US" altLang="en-US" sz="4000" dirty="0">
                <a:effectLst/>
              </a:rPr>
            </a:br>
            <a:endParaRPr lang="en-US" altLang="en-US" sz="4000" dirty="0">
              <a:effectLst/>
            </a:endParaRPr>
          </a:p>
        </p:txBody>
      </p:sp>
      <p:sp>
        <p:nvSpPr>
          <p:cNvPr id="887811" name="Rectangle 3"/>
          <p:cNvSpPr>
            <a:spLocks noGrp="1" noChangeArrowheads="1"/>
          </p:cNvSpPr>
          <p:nvPr>
            <p:ph type="body" idx="1"/>
          </p:nvPr>
        </p:nvSpPr>
        <p:spPr>
          <a:xfrm>
            <a:off x="0" y="1274010"/>
            <a:ext cx="12192000" cy="3442368"/>
          </a:xfrm>
        </p:spPr>
        <p:txBody>
          <a:bodyPr>
            <a:noAutofit/>
          </a:bodyPr>
          <a:lstStyle/>
          <a:p>
            <a:pPr marL="0" indent="0" algn="ctr">
              <a:lnSpc>
                <a:spcPct val="120000"/>
              </a:lnSpc>
              <a:buNone/>
              <a:defRPr/>
            </a:pPr>
            <a:r>
              <a:rPr lang="en-US" altLang="vi-VN" sz="9000" dirty="0" smtClean="0">
                <a:solidFill>
                  <a:srgbClr val="C00000"/>
                </a:solidFill>
                <a:effectLst/>
                <a:latin typeface="+mj-lt"/>
                <a:cs typeface="Times New Roman" panose="02020603050405020304" pitchFamily="18" charset="0"/>
              </a:rPr>
              <a:t>Ca </a:t>
            </a:r>
            <a:r>
              <a:rPr lang="en-US" altLang="vi-VN" sz="9000" dirty="0" err="1" smtClean="0">
                <a:solidFill>
                  <a:srgbClr val="C00000"/>
                </a:solidFill>
                <a:effectLst/>
                <a:latin typeface="+mj-lt"/>
                <a:cs typeface="Times New Roman" panose="02020603050405020304" pitchFamily="18" charset="0"/>
              </a:rPr>
              <a:t>Nhập</a:t>
            </a:r>
            <a:r>
              <a:rPr lang="en-US" altLang="vi-VN" sz="9000" dirty="0" smtClean="0">
                <a:solidFill>
                  <a:srgbClr val="C00000"/>
                </a:solidFill>
                <a:effectLst/>
                <a:latin typeface="+mj-lt"/>
                <a:cs typeface="Times New Roman" panose="02020603050405020304" pitchFamily="18" charset="0"/>
              </a:rPr>
              <a:t> </a:t>
            </a:r>
            <a:r>
              <a:rPr lang="en-US" altLang="vi-VN" sz="9000" dirty="0" err="1" smtClean="0">
                <a:solidFill>
                  <a:srgbClr val="C00000"/>
                </a:solidFill>
                <a:effectLst/>
                <a:latin typeface="+mj-lt"/>
                <a:cs typeface="Times New Roman" panose="02020603050405020304" pitchFamily="18" charset="0"/>
              </a:rPr>
              <a:t>Lễ</a:t>
            </a:r>
            <a:endParaRPr lang="vi-VN" altLang="vi-VN" sz="9000" dirty="0">
              <a:solidFill>
                <a:srgbClr val="C00000"/>
              </a:solidFill>
              <a:effectLst/>
              <a:latin typeface="+mj-lt"/>
              <a:cs typeface="Times New Roman" panose="02020603050405020304" pitchFamily="18" charset="0"/>
            </a:endParaRPr>
          </a:p>
          <a:p>
            <a:pPr marL="0" indent="0" algn="ctr" eaLnBrk="1" hangingPunct="1">
              <a:lnSpc>
                <a:spcPct val="115000"/>
              </a:lnSpc>
              <a:buNone/>
              <a:defRPr/>
            </a:pPr>
            <a:r>
              <a:rPr lang="en-US" sz="9000" dirty="0" smtClean="0">
                <a:solidFill>
                  <a:srgbClr val="C00000"/>
                </a:solidFill>
                <a:effectLst/>
                <a:latin typeface="+mj-lt"/>
                <a:cs typeface="Times New Roman" pitchFamily="18" charset="0"/>
              </a:rPr>
              <a:t>HÂN HOAN MUÔN LỜI</a:t>
            </a:r>
            <a:endParaRPr lang="en-US" sz="9000" i="1" dirty="0">
              <a:solidFill>
                <a:srgbClr val="C00000"/>
              </a:solidFill>
              <a:effectLst/>
              <a:latin typeface="+mj-lt"/>
              <a:cs typeface="Times New Roman" pitchFamily="18" charset="0"/>
            </a:endParaRPr>
          </a:p>
        </p:txBody>
      </p:sp>
      <p:pic>
        <p:nvPicPr>
          <p:cNvPr id="4" name="Picture 3"/>
          <p:cNvPicPr>
            <a:picLocks noChangeAspect="1"/>
          </p:cNvPicPr>
          <p:nvPr/>
        </p:nvPicPr>
        <p:blipFill>
          <a:blip r:embed="rId3"/>
          <a:stretch>
            <a:fillRect/>
          </a:stretch>
        </p:blipFill>
        <p:spPr>
          <a:xfrm>
            <a:off x="3262747" y="5231462"/>
            <a:ext cx="5624946" cy="1439500"/>
          </a:xfrm>
          <a:prstGeom prst="rect">
            <a:avLst/>
          </a:prstGeom>
        </p:spPr>
      </p:pic>
    </p:spTree>
    <p:extLst>
      <p:ext uri="{BB962C8B-B14F-4D97-AF65-F5344CB8AC3E}">
        <p14:creationId xmlns:p14="http://schemas.microsoft.com/office/powerpoint/2010/main" val="5459004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00890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17640"/>
            <a:ext cx="12192000" cy="7017306"/>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9000" i="0" u="none" strike="noStrike" kern="1200" cap="none" spc="0" normalizeH="0" baseline="0" noProof="0" dirty="0">
                <a:ln>
                  <a:noFill/>
                </a:ln>
                <a:solidFill>
                  <a:srgbClr val="002060"/>
                </a:solidFill>
                <a:effectLst/>
                <a:uLnTx/>
                <a:uFillTx/>
                <a:latin typeface="+mj-lt"/>
                <a:ea typeface="Segoe UI Black" panose="020B0A02040204020203" pitchFamily="34" charset="0"/>
              </a:rPr>
              <a:t>Lạy Cha trên trời</a:t>
            </a:r>
            <a:r>
              <a:rPr kumimoji="0" lang="en-US" sz="9000" i="0" u="none" strike="noStrike" kern="1200" cap="none" spc="0" normalizeH="0" baseline="0" noProof="0" dirty="0">
                <a:ln>
                  <a:noFill/>
                </a:ln>
                <a:solidFill>
                  <a:srgbClr val="C00000"/>
                </a:solidFill>
                <a:effectLst/>
                <a:uLnTx/>
                <a:uFillTx/>
                <a:latin typeface="+mj-lt"/>
                <a:ea typeface="Segoe UI Black" panose="020B0A02040204020203" pitchFamily="34" charset="0"/>
              </a:rPr>
              <a:t>/</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rPr>
              <a:t> </a:t>
            </a:r>
            <a:r>
              <a:rPr kumimoji="0" lang="vi-VN" sz="9000" i="0" u="none" strike="noStrike" kern="1200" cap="none" spc="0" normalizeH="0" baseline="0" noProof="0" dirty="0">
                <a:ln>
                  <a:noFill/>
                </a:ln>
                <a:solidFill>
                  <a:srgbClr val="002060"/>
                </a:solidFill>
                <a:effectLst/>
                <a:uLnTx/>
                <a:uFillTx/>
                <a:latin typeface="+mj-lt"/>
                <a:ea typeface="Segoe UI Black" panose="020B0A02040204020203" pitchFamily="34" charset="0"/>
              </a:rPr>
              <a:t>Xin cho ơn đức tin mà Cha ban tặng chúng con</a:t>
            </a:r>
            <a:r>
              <a:rPr kumimoji="0" lang="en-US" sz="90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a:t>
            </a:r>
            <a:r>
              <a:rPr lang="en-US" sz="9000" dirty="0">
                <a:solidFill>
                  <a:srgbClr val="002060"/>
                </a:solidFill>
                <a:latin typeface="+mj-lt"/>
                <a:ea typeface="Segoe UI Black" panose="020B0A02040204020203" pitchFamily="34" charset="0"/>
              </a:rPr>
              <a:t> </a:t>
            </a:r>
            <a:r>
              <a:rPr kumimoji="0" lang="vi-VN" sz="90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trong </a:t>
            </a:r>
            <a:r>
              <a:rPr kumimoji="0" lang="vi-VN" sz="9000" i="0" u="none" strike="noStrike" kern="1200" cap="none" spc="0" normalizeH="0" baseline="0" noProof="0" dirty="0">
                <a:ln>
                  <a:noFill/>
                </a:ln>
                <a:solidFill>
                  <a:srgbClr val="002060"/>
                </a:solidFill>
                <a:effectLst/>
                <a:uLnTx/>
                <a:uFillTx/>
                <a:latin typeface="+mj-lt"/>
                <a:ea typeface="Segoe UI Black" panose="020B0A02040204020203" pitchFamily="34" charset="0"/>
              </a:rPr>
              <a:t>Chúa Giêsu Kitô Con Cha</a:t>
            </a:r>
            <a:r>
              <a:rPr kumimoji="0" lang="en-US" sz="90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a:t>
            </a:r>
            <a:endParaRPr kumimoji="0" lang="vi-VN" sz="9000" i="0" u="none" strike="noStrike" kern="1200" cap="none" spc="0" normalizeH="0" baseline="0" noProof="0" dirty="0">
              <a:ln>
                <a:noFill/>
              </a:ln>
              <a:solidFill>
                <a:srgbClr val="C00000"/>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18966896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4000" dirty="0"/>
              <a:t/>
            </a:r>
            <a:br>
              <a:rPr lang="en-US" altLang="en-US" sz="4000" dirty="0"/>
            </a:br>
            <a:endParaRPr lang="en-US" altLang="en-US" sz="4000" dirty="0"/>
          </a:p>
        </p:txBody>
      </p:sp>
      <p:sp>
        <p:nvSpPr>
          <p:cNvPr id="4" name="TextBox 3">
            <a:extLst>
              <a:ext uri="{FF2B5EF4-FFF2-40B4-BE49-F238E27FC236}">
                <a16:creationId xmlns="" xmlns:a16="http://schemas.microsoft.com/office/drawing/2014/main" id="{7DCE95F5-73C1-CF22-B229-14A13429CD3C}"/>
              </a:ext>
            </a:extLst>
          </p:cNvPr>
          <p:cNvSpPr txBox="1"/>
          <p:nvPr/>
        </p:nvSpPr>
        <p:spPr>
          <a:xfrm>
            <a:off x="1" y="-11315"/>
            <a:ext cx="12191999" cy="7017306"/>
          </a:xfrm>
          <a:prstGeom prst="rect">
            <a:avLst/>
          </a:prstGeom>
          <a:noFill/>
        </p:spPr>
        <p:txBody>
          <a:bodyPr wrap="square">
            <a:spAutoFit/>
          </a:bodyPr>
          <a:lstStyle/>
          <a:p>
            <a:pPr lvl="0" algn="just">
              <a:defRPr/>
            </a:pPr>
            <a:r>
              <a:rPr lang="en-US" sz="9000" dirty="0">
                <a:solidFill>
                  <a:srgbClr val="002060"/>
                </a:solidFill>
                <a:latin typeface="+mj-lt"/>
                <a:ea typeface="Segoe UI Black" panose="020B0A02040204020203" pitchFamily="34" charset="0"/>
              </a:rPr>
              <a:t>v</a:t>
            </a:r>
            <a:r>
              <a:rPr lang="vi-VN" sz="9000" dirty="0" smtClean="0">
                <a:solidFill>
                  <a:srgbClr val="002060"/>
                </a:solidFill>
                <a:latin typeface="+mj-lt"/>
                <a:ea typeface="Segoe UI Black" panose="020B0A02040204020203" pitchFamily="34" charset="0"/>
              </a:rPr>
              <a:t>à </a:t>
            </a:r>
            <a:r>
              <a:rPr lang="vi-VN" sz="9000" dirty="0">
                <a:solidFill>
                  <a:srgbClr val="002060"/>
                </a:solidFill>
                <a:latin typeface="+mj-lt"/>
                <a:ea typeface="Segoe UI Black" panose="020B0A02040204020203" pitchFamily="34" charset="0"/>
              </a:rPr>
              <a:t>Anh của chúng con</a:t>
            </a:r>
            <a:r>
              <a:rPr lang="en-US" sz="9000" dirty="0" smtClean="0">
                <a:solidFill>
                  <a:srgbClr val="C00000"/>
                </a:solidFill>
                <a:latin typeface="+mj-lt"/>
                <a:ea typeface="Segoe UI Black" panose="020B0A02040204020203" pitchFamily="34" charset="0"/>
              </a:rPr>
              <a:t>/</a:t>
            </a:r>
            <a:r>
              <a:rPr lang="en-US" sz="9000" dirty="0">
                <a:solidFill>
                  <a:srgbClr val="C00000"/>
                </a:solidFill>
                <a:latin typeface="+mj-lt"/>
                <a:ea typeface="Segoe UI Black" panose="020B0A02040204020203" pitchFamily="34" charset="0"/>
              </a:rPr>
              <a:t> </a:t>
            </a:r>
            <a:r>
              <a:rPr lang="en-US" sz="9000" dirty="0" smtClean="0">
                <a:solidFill>
                  <a:srgbClr val="002060"/>
                </a:solidFill>
                <a:latin typeface="+mj-lt"/>
                <a:ea typeface="Segoe UI Black" panose="020B0A02040204020203" pitchFamily="34" charset="0"/>
              </a:rPr>
              <a:t>c</a:t>
            </a:r>
            <a:r>
              <a:rPr lang="vi-VN" sz="9000" dirty="0" smtClean="0">
                <a:solidFill>
                  <a:srgbClr val="002060"/>
                </a:solidFill>
                <a:latin typeface="+mj-lt"/>
                <a:ea typeface="Segoe UI Black" panose="020B0A02040204020203" pitchFamily="34" charset="0"/>
              </a:rPr>
              <a:t>ùng </a:t>
            </a:r>
            <a:r>
              <a:rPr lang="vi-VN" sz="9000" dirty="0">
                <a:solidFill>
                  <a:srgbClr val="002060"/>
                </a:solidFill>
                <a:latin typeface="+mj-lt"/>
                <a:ea typeface="Segoe UI Black" panose="020B0A02040204020203" pitchFamily="34" charset="0"/>
              </a:rPr>
              <a:t>ngọn lửa đức ái được thắp lên trong tâm hồn chúng con bởi Chúa Thánh Thần</a:t>
            </a:r>
            <a:r>
              <a:rPr lang="en-US" sz="9000" dirty="0" smtClean="0">
                <a:solidFill>
                  <a:srgbClr val="C00000"/>
                </a:solidFill>
                <a:latin typeface="+mj-lt"/>
                <a:ea typeface="Segoe UI Black" panose="020B0A02040204020203" pitchFamily="34" charset="0"/>
              </a:rPr>
              <a:t>/</a:t>
            </a:r>
            <a:endParaRPr kumimoji="0" lang="vi-VN" sz="9000" i="0" u="none" strike="noStrike" kern="1200" cap="none" spc="0" normalizeH="0" baseline="0" noProof="0" dirty="0">
              <a:ln>
                <a:noFill/>
              </a:ln>
              <a:solidFill>
                <a:srgbClr val="C00000"/>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41142698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4000" dirty="0"/>
              <a:t/>
            </a:r>
            <a:br>
              <a:rPr lang="en-US" altLang="en-US" sz="4000" dirty="0"/>
            </a:br>
            <a:endParaRPr lang="en-US" altLang="en-US" sz="4000" dirty="0"/>
          </a:p>
        </p:txBody>
      </p:sp>
      <p:sp>
        <p:nvSpPr>
          <p:cNvPr id="4" name="TextBox 3">
            <a:extLst>
              <a:ext uri="{FF2B5EF4-FFF2-40B4-BE49-F238E27FC236}">
                <a16:creationId xmlns="" xmlns:a16="http://schemas.microsoft.com/office/drawing/2014/main" id="{7DCE95F5-73C1-CF22-B229-14A13429CD3C}"/>
              </a:ext>
            </a:extLst>
          </p:cNvPr>
          <p:cNvSpPr txBox="1"/>
          <p:nvPr/>
        </p:nvSpPr>
        <p:spPr>
          <a:xfrm>
            <a:off x="1" y="16821"/>
            <a:ext cx="12191999" cy="6878806"/>
          </a:xfrm>
          <a:prstGeom prst="rect">
            <a:avLst/>
          </a:prstGeom>
          <a:noFill/>
        </p:spPr>
        <p:txBody>
          <a:bodyPr wrap="square">
            <a:spAutoFit/>
          </a:bodyPr>
          <a:lstStyle/>
          <a:p>
            <a:pPr algn="just">
              <a:lnSpc>
                <a:spcPct val="98000"/>
              </a:lnSpc>
              <a:defRPr/>
            </a:pPr>
            <a:r>
              <a:rPr lang="en-US" sz="9000" dirty="0">
                <a:solidFill>
                  <a:srgbClr val="002060"/>
                </a:solidFill>
                <a:latin typeface="+mj-lt"/>
                <a:ea typeface="Segoe UI Black" panose="020B0A02040204020203" pitchFamily="34" charset="0"/>
              </a:rPr>
              <a:t>k</a:t>
            </a:r>
            <a:r>
              <a:rPr lang="vi-VN" sz="9000" dirty="0" smtClean="0">
                <a:solidFill>
                  <a:srgbClr val="002060"/>
                </a:solidFill>
                <a:latin typeface="+mj-lt"/>
                <a:ea typeface="Segoe UI Black" panose="020B0A02040204020203" pitchFamily="34" charset="0"/>
              </a:rPr>
              <a:t>hơi </a:t>
            </a:r>
            <a:r>
              <a:rPr lang="vi-VN" sz="9000" dirty="0">
                <a:solidFill>
                  <a:srgbClr val="002060"/>
                </a:solidFill>
                <a:latin typeface="+mj-lt"/>
                <a:ea typeface="Segoe UI Black" panose="020B0A02040204020203" pitchFamily="34" charset="0"/>
              </a:rPr>
              <a:t>dậy trong chúng con niềm hy vọng</a:t>
            </a:r>
            <a:r>
              <a:rPr lang="en-US" sz="9000" dirty="0">
                <a:solidFill>
                  <a:srgbClr val="002060"/>
                </a:solidFill>
                <a:latin typeface="+mj-lt"/>
                <a:ea typeface="Segoe UI Black" panose="020B0A02040204020203" pitchFamily="34" charset="0"/>
              </a:rPr>
              <a:t> </a:t>
            </a:r>
            <a:r>
              <a:rPr lang="vi-VN" sz="9000" dirty="0">
                <a:solidFill>
                  <a:srgbClr val="002060"/>
                </a:solidFill>
                <a:latin typeface="+mj-lt"/>
                <a:ea typeface="Segoe UI Black" panose="020B0A02040204020203" pitchFamily="34" charset="0"/>
              </a:rPr>
              <a:t>hồng phúc</a:t>
            </a:r>
            <a:r>
              <a:rPr lang="en-US" sz="9000" dirty="0">
                <a:solidFill>
                  <a:srgbClr val="C00000"/>
                </a:solidFill>
                <a:latin typeface="+mj-lt"/>
                <a:ea typeface="Segoe UI Black" panose="020B0A02040204020203" pitchFamily="34" charset="0"/>
              </a:rPr>
              <a:t>/</a:t>
            </a:r>
            <a:r>
              <a:rPr lang="vi-VN" sz="9000" dirty="0">
                <a:solidFill>
                  <a:srgbClr val="002060"/>
                </a:solidFill>
                <a:latin typeface="+mj-lt"/>
                <a:ea typeface="Segoe UI Black" panose="020B0A02040204020203" pitchFamily="34" charset="0"/>
              </a:rPr>
              <a:t> hướng về Nước Cha trị </a:t>
            </a:r>
            <a:r>
              <a:rPr lang="vi-VN" sz="9000" dirty="0" smtClean="0">
                <a:solidFill>
                  <a:srgbClr val="002060"/>
                </a:solidFill>
                <a:latin typeface="+mj-lt"/>
                <a:ea typeface="Segoe UI Black" panose="020B0A02040204020203" pitchFamily="34" charset="0"/>
              </a:rPr>
              <a:t>đến</a:t>
            </a:r>
            <a:r>
              <a:rPr lang="en-US" sz="9000" dirty="0" smtClean="0">
                <a:solidFill>
                  <a:srgbClr val="C00000"/>
                </a:solidFill>
                <a:latin typeface="+mj-lt"/>
                <a:ea typeface="Segoe UI Black" panose="020B0A02040204020203" pitchFamily="34" charset="0"/>
              </a:rPr>
              <a:t>/ </a:t>
            </a:r>
            <a:r>
              <a:rPr lang="vi-VN" sz="9000" dirty="0">
                <a:solidFill>
                  <a:srgbClr val="002060"/>
                </a:solidFill>
                <a:latin typeface="+mj-lt"/>
                <a:ea typeface="Segoe UI Black" panose="020B0A02040204020203" pitchFamily="34" charset="0"/>
              </a:rPr>
              <a:t>Xin ân sủng Cha biến đổi chúng con</a:t>
            </a:r>
            <a:r>
              <a:rPr lang="en-US" sz="9000" dirty="0" smtClean="0">
                <a:solidFill>
                  <a:srgbClr val="C00000"/>
                </a:solidFill>
                <a:latin typeface="+mj-lt"/>
                <a:ea typeface="Segoe UI Black" panose="020B0A02040204020203" pitchFamily="34" charset="0"/>
              </a:rPr>
              <a:t>/</a:t>
            </a:r>
            <a:endParaRPr lang="vi-VN" sz="9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4027544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4000" dirty="0"/>
              <a:t/>
            </a:r>
            <a:br>
              <a:rPr lang="en-US" altLang="en-US" sz="4000" dirty="0"/>
            </a:br>
            <a:endParaRPr lang="en-US" altLang="en-US" sz="4000" dirty="0"/>
          </a:p>
        </p:txBody>
      </p:sp>
      <p:sp>
        <p:nvSpPr>
          <p:cNvPr id="4" name="TextBox 3">
            <a:extLst>
              <a:ext uri="{FF2B5EF4-FFF2-40B4-BE49-F238E27FC236}">
                <a16:creationId xmlns="" xmlns:a16="http://schemas.microsoft.com/office/drawing/2014/main" id="{621E4E54-D9DE-0AFC-529C-74FD7C78669F}"/>
              </a:ext>
            </a:extLst>
          </p:cNvPr>
          <p:cNvSpPr txBox="1"/>
          <p:nvPr/>
        </p:nvSpPr>
        <p:spPr>
          <a:xfrm>
            <a:off x="0" y="-14068"/>
            <a:ext cx="12192000" cy="6989606"/>
          </a:xfrm>
          <a:prstGeom prst="rect">
            <a:avLst/>
          </a:prstGeom>
          <a:noFill/>
        </p:spPr>
        <p:txBody>
          <a:bodyPr wrap="square">
            <a:spAutoFit/>
          </a:bodyPr>
          <a:lstStyle/>
          <a:p>
            <a:pPr algn="just">
              <a:lnSpc>
                <a:spcPct val="90000"/>
              </a:lnSpc>
              <a:defRPr/>
            </a:pPr>
            <a:r>
              <a:rPr lang="en-US" sz="8200" dirty="0">
                <a:solidFill>
                  <a:srgbClr val="002060"/>
                </a:solidFill>
                <a:latin typeface="+mj-lt"/>
                <a:ea typeface="Segoe UI Black" panose="020B0A02040204020203" pitchFamily="34" charset="0"/>
              </a:rPr>
              <a:t>t</a:t>
            </a:r>
            <a:r>
              <a:rPr lang="vi-VN" sz="8200" dirty="0" smtClean="0">
                <a:solidFill>
                  <a:srgbClr val="002060"/>
                </a:solidFill>
                <a:latin typeface="+mj-lt"/>
                <a:ea typeface="Segoe UI Black" panose="020B0A02040204020203" pitchFamily="34" charset="0"/>
              </a:rPr>
              <a:t>hành </a:t>
            </a:r>
            <a:r>
              <a:rPr lang="vi-VN" sz="8200" dirty="0">
                <a:solidFill>
                  <a:srgbClr val="002060"/>
                </a:solidFill>
                <a:latin typeface="+mj-lt"/>
                <a:ea typeface="Segoe UI Black" panose="020B0A02040204020203" pitchFamily="34" charset="0"/>
              </a:rPr>
              <a:t>những người miệt mài vun trồng hạt giống Tin Mừng</a:t>
            </a:r>
            <a:r>
              <a:rPr lang="en-US" sz="8200" dirty="0" smtClean="0">
                <a:solidFill>
                  <a:srgbClr val="C00000"/>
                </a:solidFill>
                <a:latin typeface="+mj-lt"/>
                <a:ea typeface="Segoe UI Black" panose="020B0A02040204020203" pitchFamily="34" charset="0"/>
              </a:rPr>
              <a:t>/</a:t>
            </a:r>
            <a:r>
              <a:rPr lang="en-US" sz="8200" dirty="0">
                <a:solidFill>
                  <a:srgbClr val="C00000"/>
                </a:solidFill>
                <a:latin typeface="+mj-lt"/>
                <a:ea typeface="Segoe UI Black" panose="020B0A02040204020203" pitchFamily="34" charset="0"/>
              </a:rPr>
              <a:t> </a:t>
            </a:r>
            <a:r>
              <a:rPr kumimoji="0" lang="vi-VN" sz="82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Ước </a:t>
            </a:r>
            <a:r>
              <a:rPr kumimoji="0" lang="vi-VN" sz="8200" i="0" u="none" strike="noStrike" kern="1200" cap="none" spc="0" normalizeH="0" baseline="0" noProof="0" dirty="0">
                <a:ln>
                  <a:noFill/>
                </a:ln>
                <a:solidFill>
                  <a:srgbClr val="002060"/>
                </a:solidFill>
                <a:effectLst/>
                <a:uLnTx/>
                <a:uFillTx/>
                <a:latin typeface="+mj-lt"/>
                <a:ea typeface="Segoe UI Black" panose="020B0A02040204020203" pitchFamily="34" charset="0"/>
              </a:rPr>
              <a:t>gì những hạt giống ấy</a:t>
            </a:r>
            <a:r>
              <a:rPr kumimoji="0" lang="en-US" sz="8200" i="0" u="none" strike="noStrike" kern="1200" cap="none" spc="0" normalizeH="0" baseline="0" noProof="0" dirty="0">
                <a:ln>
                  <a:noFill/>
                </a:ln>
                <a:solidFill>
                  <a:srgbClr val="C00000"/>
                </a:solidFill>
                <a:effectLst/>
                <a:uLnTx/>
                <a:uFillTx/>
                <a:latin typeface="+mj-lt"/>
                <a:ea typeface="Segoe UI Black" panose="020B0A02040204020203" pitchFamily="34" charset="0"/>
              </a:rPr>
              <a:t>/</a:t>
            </a:r>
            <a:r>
              <a:rPr kumimoji="0" lang="en-US" sz="8200" i="0" u="none" strike="noStrike" kern="1200" cap="none" spc="0" normalizeH="0" baseline="0" noProof="0" dirty="0">
                <a:ln>
                  <a:noFill/>
                </a:ln>
                <a:solidFill>
                  <a:srgbClr val="002060"/>
                </a:solidFill>
                <a:effectLst/>
                <a:uLnTx/>
                <a:uFillTx/>
                <a:latin typeface="+mj-lt"/>
                <a:ea typeface="Segoe UI Black" panose="020B0A02040204020203" pitchFamily="34" charset="0"/>
              </a:rPr>
              <a:t> </a:t>
            </a:r>
            <a:r>
              <a:rPr kumimoji="0" lang="vi-VN" sz="8200" i="0" u="none" strike="noStrike" kern="1200" cap="none" spc="0" normalizeH="0" baseline="0" noProof="0" dirty="0">
                <a:ln>
                  <a:noFill/>
                </a:ln>
                <a:solidFill>
                  <a:srgbClr val="002060"/>
                </a:solidFill>
                <a:effectLst/>
                <a:uLnTx/>
                <a:uFillTx/>
                <a:latin typeface="+mj-lt"/>
                <a:ea typeface="Segoe UI Black" panose="020B0A02040204020203" pitchFamily="34" charset="0"/>
              </a:rPr>
              <a:t>biến đổi từ bên trong nhân loại và toàn thể vũ trụ này</a:t>
            </a:r>
            <a:r>
              <a:rPr kumimoji="0" lang="en-US" sz="82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a:t>
            </a:r>
            <a:endParaRPr kumimoji="0" lang="vi-VN" sz="8200" i="0" u="none" strike="noStrike" kern="1200" cap="none" spc="0" normalizeH="0" baseline="0" noProof="0" dirty="0">
              <a:ln>
                <a:noFill/>
              </a:ln>
              <a:solidFill>
                <a:srgbClr val="C00000"/>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468244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4000" dirty="0"/>
              <a:t/>
            </a:r>
            <a:br>
              <a:rPr lang="en-US" altLang="en-US" sz="4000" dirty="0"/>
            </a:br>
            <a:endParaRPr lang="en-US" altLang="en-US" sz="4000" dirty="0"/>
          </a:p>
        </p:txBody>
      </p:sp>
      <p:sp>
        <p:nvSpPr>
          <p:cNvPr id="4" name="TextBox 3">
            <a:extLst>
              <a:ext uri="{FF2B5EF4-FFF2-40B4-BE49-F238E27FC236}">
                <a16:creationId xmlns="" xmlns:a16="http://schemas.microsoft.com/office/drawing/2014/main" id="{621E4E54-D9DE-0AFC-529C-74FD7C78669F}"/>
              </a:ext>
            </a:extLst>
          </p:cNvPr>
          <p:cNvSpPr txBox="1"/>
          <p:nvPr/>
        </p:nvSpPr>
        <p:spPr>
          <a:xfrm>
            <a:off x="0" y="0"/>
            <a:ext cx="12192000" cy="7155805"/>
          </a:xfrm>
          <a:prstGeom prst="rect">
            <a:avLst/>
          </a:prstGeom>
          <a:noFill/>
        </p:spPr>
        <p:txBody>
          <a:bodyPr wrap="square">
            <a:spAutoFit/>
          </a:bodyPr>
          <a:lstStyle/>
          <a:p>
            <a:pPr algn="just">
              <a:lnSpc>
                <a:spcPct val="89000"/>
              </a:lnSpc>
              <a:defRPr/>
            </a:pPr>
            <a:r>
              <a:rPr lang="en-US" sz="8400" dirty="0" smtClean="0">
                <a:solidFill>
                  <a:srgbClr val="002060"/>
                </a:solidFill>
                <a:latin typeface="+mj-lt"/>
                <a:ea typeface="Segoe UI Black" panose="020B0A02040204020203" pitchFamily="34" charset="0"/>
              </a:rPr>
              <a:t>T</a:t>
            </a:r>
            <a:r>
              <a:rPr lang="vi-VN" sz="8400" dirty="0" smtClean="0">
                <a:solidFill>
                  <a:srgbClr val="002060"/>
                </a:solidFill>
                <a:latin typeface="+mj-lt"/>
                <a:ea typeface="Segoe UI Black" panose="020B0A02040204020203" pitchFamily="34" charset="0"/>
              </a:rPr>
              <a:t>rong </a:t>
            </a:r>
            <a:r>
              <a:rPr lang="vi-VN" sz="8400" dirty="0">
                <a:solidFill>
                  <a:srgbClr val="002060"/>
                </a:solidFill>
                <a:latin typeface="+mj-lt"/>
                <a:ea typeface="Segoe UI Black" panose="020B0A02040204020203" pitchFamily="34" charset="0"/>
              </a:rPr>
              <a:t>khi vững</a:t>
            </a:r>
            <a:r>
              <a:rPr lang="en-US" sz="8400" dirty="0">
                <a:solidFill>
                  <a:srgbClr val="002060"/>
                </a:solidFill>
                <a:latin typeface="+mj-lt"/>
                <a:ea typeface="Segoe UI Black" panose="020B0A02040204020203" pitchFamily="34" charset="0"/>
              </a:rPr>
              <a:t> </a:t>
            </a:r>
            <a:r>
              <a:rPr lang="vi-VN" sz="8400" dirty="0">
                <a:solidFill>
                  <a:srgbClr val="002060"/>
                </a:solidFill>
                <a:latin typeface="+mj-lt"/>
                <a:ea typeface="Segoe UI Black" panose="020B0A02040204020203" pitchFamily="34" charset="0"/>
              </a:rPr>
              <a:t>lòng mong đợi trời mới đất mới</a:t>
            </a:r>
            <a:r>
              <a:rPr lang="en-US" sz="8400" dirty="0">
                <a:solidFill>
                  <a:srgbClr val="C00000"/>
                </a:solidFill>
                <a:latin typeface="+mj-lt"/>
                <a:ea typeface="Segoe UI Black" panose="020B0A02040204020203" pitchFamily="34" charset="0"/>
              </a:rPr>
              <a:t>/</a:t>
            </a:r>
            <a:r>
              <a:rPr lang="en-US" sz="8400" dirty="0">
                <a:solidFill>
                  <a:srgbClr val="002060"/>
                </a:solidFill>
                <a:latin typeface="+mj-lt"/>
                <a:ea typeface="Segoe UI Black" panose="020B0A02040204020203" pitchFamily="34" charset="0"/>
              </a:rPr>
              <a:t> </a:t>
            </a:r>
            <a:r>
              <a:rPr lang="vi-VN" sz="8400" dirty="0">
                <a:solidFill>
                  <a:srgbClr val="002060"/>
                </a:solidFill>
                <a:latin typeface="+mj-lt"/>
                <a:ea typeface="Segoe UI Black" panose="020B0A02040204020203" pitchFamily="34" charset="0"/>
              </a:rPr>
              <a:t>lúc mà quyền lực Sự Dữ sẽ bị đánh bại</a:t>
            </a:r>
            <a:r>
              <a:rPr lang="en-US" sz="8400" dirty="0">
                <a:solidFill>
                  <a:srgbClr val="FF0000"/>
                </a:solidFill>
                <a:latin typeface="+mj-lt"/>
                <a:ea typeface="Segoe UI Black" panose="020B0A02040204020203" pitchFamily="34" charset="0"/>
              </a:rPr>
              <a:t>/</a:t>
            </a:r>
            <a:r>
              <a:rPr lang="en-US" sz="8400" dirty="0">
                <a:solidFill>
                  <a:srgbClr val="002060"/>
                </a:solidFill>
                <a:latin typeface="+mj-lt"/>
                <a:ea typeface="Segoe UI Black" panose="020B0A02040204020203" pitchFamily="34" charset="0"/>
              </a:rPr>
              <a:t> </a:t>
            </a:r>
            <a:r>
              <a:rPr lang="vi-VN" sz="8400" dirty="0">
                <a:solidFill>
                  <a:srgbClr val="002060"/>
                </a:solidFill>
                <a:latin typeface="+mj-lt"/>
                <a:ea typeface="Segoe UI Black" panose="020B0A02040204020203" pitchFamily="34" charset="0"/>
              </a:rPr>
              <a:t>và vinh quang Cha sẽ chiếu sáng muôn đời</a:t>
            </a:r>
            <a:r>
              <a:rPr lang="en-US" sz="8400" dirty="0">
                <a:solidFill>
                  <a:srgbClr val="C00000"/>
                </a:solidFill>
                <a:latin typeface="+mj-lt"/>
                <a:ea typeface="Segoe UI Black" panose="020B0A02040204020203" pitchFamily="34" charset="0"/>
              </a:rPr>
              <a:t>/</a:t>
            </a:r>
            <a:endParaRPr lang="vi-VN" sz="84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7936088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4000" dirty="0"/>
              <a:t/>
            </a:r>
            <a:br>
              <a:rPr lang="en-US" altLang="en-US" sz="4000" dirty="0"/>
            </a:br>
            <a:endParaRPr lang="en-US" altLang="en-US" sz="4000" dirty="0"/>
          </a:p>
        </p:txBody>
      </p:sp>
      <p:sp>
        <p:nvSpPr>
          <p:cNvPr id="4" name="TextBox 3">
            <a:extLst>
              <a:ext uri="{FF2B5EF4-FFF2-40B4-BE49-F238E27FC236}">
                <a16:creationId xmlns="" xmlns:a16="http://schemas.microsoft.com/office/drawing/2014/main" id="{38FF0002-F9DA-9150-5034-0415D11F8759}"/>
              </a:ext>
            </a:extLst>
          </p:cNvPr>
          <p:cNvSpPr txBox="1"/>
          <p:nvPr/>
        </p:nvSpPr>
        <p:spPr>
          <a:xfrm>
            <a:off x="0" y="1"/>
            <a:ext cx="12192000" cy="7155805"/>
          </a:xfrm>
          <a:prstGeom prst="rect">
            <a:avLst/>
          </a:prstGeom>
          <a:noFill/>
        </p:spPr>
        <p:txBody>
          <a:bodyPr wrap="square">
            <a:spAutoFit/>
          </a:bodyPr>
          <a:lstStyle/>
          <a:p>
            <a:pPr marL="0" marR="0" lvl="0" indent="0" algn="just" defTabSz="914400" rtl="0" eaLnBrk="1" fontAlgn="auto" latinLnBrk="0" hangingPunct="1">
              <a:lnSpc>
                <a:spcPct val="89000"/>
              </a:lnSpc>
              <a:spcBef>
                <a:spcPts val="0"/>
              </a:spcBef>
              <a:spcAft>
                <a:spcPts val="0"/>
              </a:spcAft>
              <a:buClrTx/>
              <a:buSzTx/>
              <a:buFontTx/>
              <a:buNone/>
              <a:tabLst/>
              <a:defRPr/>
            </a:pPr>
            <a:r>
              <a:rPr kumimoji="0" lang="vi-VN"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Xin cho ân sủng của Năm</a:t>
            </a:r>
            <a:r>
              <a:rPr kumimoji="0" lang="en-US"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 </a:t>
            </a:r>
            <a:r>
              <a:rPr kumimoji="0" lang="vi-VN"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Thánh này</a:t>
            </a:r>
            <a:r>
              <a:rPr kumimoji="0" lang="en-US" sz="8400" i="0" u="none" strike="noStrike" kern="1200" cap="none" spc="0" normalizeH="0" baseline="0" noProof="0" dirty="0">
                <a:ln>
                  <a:noFill/>
                </a:ln>
                <a:solidFill>
                  <a:srgbClr val="C00000"/>
                </a:solidFill>
                <a:effectLst/>
                <a:uLnTx/>
                <a:uFillTx/>
                <a:latin typeface="+mj-lt"/>
                <a:ea typeface="Segoe UI Black" panose="020B0A02040204020203" pitchFamily="34" charset="0"/>
              </a:rPr>
              <a:t>/</a:t>
            </a:r>
            <a:r>
              <a:rPr kumimoji="0" lang="en-US"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 </a:t>
            </a:r>
            <a:r>
              <a:rPr kumimoji="0" lang="vi-VN"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khơi dậy trong chúng con</a:t>
            </a:r>
            <a:r>
              <a:rPr kumimoji="0" lang="en-US" sz="84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 </a:t>
            </a:r>
            <a:r>
              <a:rPr kumimoji="0" lang="vi-VN" sz="84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là </a:t>
            </a:r>
            <a:r>
              <a:rPr lang="en-US" sz="8400" dirty="0">
                <a:solidFill>
                  <a:srgbClr val="002060"/>
                </a:solidFill>
                <a:latin typeface="+mj-lt"/>
                <a:ea typeface="Segoe UI Black" panose="020B0A02040204020203" pitchFamily="34" charset="0"/>
              </a:rPr>
              <a:t>N</a:t>
            </a:r>
            <a:r>
              <a:rPr kumimoji="0" lang="vi-VN" sz="84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hững </a:t>
            </a:r>
            <a:r>
              <a:rPr kumimoji="0" lang="vi-VN"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Người Lữ Hành Hy Vọng</a:t>
            </a:r>
            <a:r>
              <a:rPr kumimoji="0" lang="en-US" sz="84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 </a:t>
            </a:r>
            <a:r>
              <a:rPr kumimoji="0" lang="vi-VN" sz="84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niềm </a:t>
            </a:r>
            <a:r>
              <a:rPr kumimoji="0" lang="vi-VN"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khao khát kho tàng ở trên trời</a:t>
            </a:r>
            <a:r>
              <a:rPr kumimoji="0" lang="en-US" sz="84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a:t>
            </a:r>
            <a:endParaRPr kumimoji="0" lang="vi-VN" sz="8400" i="0" u="none" strike="noStrike" kern="1200" cap="none" spc="0" normalizeH="0" baseline="0" noProof="0" dirty="0">
              <a:ln>
                <a:noFill/>
              </a:ln>
              <a:solidFill>
                <a:srgbClr val="C00000"/>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5494608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4000" dirty="0"/>
              <a:t/>
            </a:r>
            <a:br>
              <a:rPr lang="en-US" altLang="en-US" sz="4000" dirty="0"/>
            </a:br>
            <a:endParaRPr lang="en-US" altLang="en-US" sz="4000" dirty="0"/>
          </a:p>
        </p:txBody>
      </p:sp>
      <p:sp>
        <p:nvSpPr>
          <p:cNvPr id="4" name="TextBox 3">
            <a:extLst>
              <a:ext uri="{FF2B5EF4-FFF2-40B4-BE49-F238E27FC236}">
                <a16:creationId xmlns="" xmlns:a16="http://schemas.microsoft.com/office/drawing/2014/main" id="{38FF0002-F9DA-9150-5034-0415D11F8759}"/>
              </a:ext>
            </a:extLst>
          </p:cNvPr>
          <p:cNvSpPr txBox="1"/>
          <p:nvPr/>
        </p:nvSpPr>
        <p:spPr>
          <a:xfrm>
            <a:off x="0" y="28137"/>
            <a:ext cx="12192000" cy="6786473"/>
          </a:xfrm>
          <a:prstGeom prst="rect">
            <a:avLst/>
          </a:prstGeom>
          <a:noFill/>
        </p:spPr>
        <p:txBody>
          <a:bodyPr wrap="square">
            <a:spAutoFit/>
          </a:bodyPr>
          <a:lstStyle/>
          <a:p>
            <a:pPr lvl="0" algn="just">
              <a:defRPr/>
            </a:pPr>
            <a:r>
              <a:rPr lang="en-US" sz="8700" dirty="0">
                <a:solidFill>
                  <a:srgbClr val="002060"/>
                </a:solidFill>
                <a:latin typeface="+mj-lt"/>
                <a:ea typeface="Segoe UI Black" panose="020B0A02040204020203" pitchFamily="34" charset="0"/>
              </a:rPr>
              <a:t>Đ</a:t>
            </a:r>
            <a:r>
              <a:rPr lang="vi-VN" sz="8700" dirty="0" smtClean="0">
                <a:solidFill>
                  <a:srgbClr val="002060"/>
                </a:solidFill>
                <a:latin typeface="+mj-lt"/>
                <a:ea typeface="Segoe UI Black" panose="020B0A02040204020203" pitchFamily="34" charset="0"/>
              </a:rPr>
              <a:t>ồng </a:t>
            </a:r>
            <a:r>
              <a:rPr lang="vi-VN" sz="8700" dirty="0">
                <a:solidFill>
                  <a:srgbClr val="002060"/>
                </a:solidFill>
                <a:latin typeface="+mj-lt"/>
                <a:ea typeface="Segoe UI Black" panose="020B0A02040204020203" pitchFamily="34" charset="0"/>
              </a:rPr>
              <a:t>thời cũng làm lan tỏa trên khắp thế giới</a:t>
            </a:r>
            <a:r>
              <a:rPr lang="en-US" sz="8700" dirty="0" smtClean="0">
                <a:solidFill>
                  <a:srgbClr val="C0000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niềm</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vui</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và</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sự</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bình</a:t>
            </a:r>
            <a:r>
              <a:rPr lang="en-US" sz="8700" dirty="0">
                <a:solidFill>
                  <a:srgbClr val="002060"/>
                </a:solidFill>
                <a:latin typeface="+mj-lt"/>
                <a:ea typeface="Segoe UI Black" panose="020B0A02040204020203" pitchFamily="34" charset="0"/>
              </a:rPr>
              <a:t> an </a:t>
            </a:r>
            <a:r>
              <a:rPr lang="en-US" sz="8700" dirty="0" err="1">
                <a:solidFill>
                  <a:srgbClr val="002060"/>
                </a:solidFill>
                <a:latin typeface="+mj-lt"/>
                <a:ea typeface="Segoe UI Black" panose="020B0A02040204020203" pitchFamily="34" charset="0"/>
              </a:rPr>
              <a:t>của</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Đấng</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Cứu</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Chuộc</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chúng</a:t>
            </a:r>
            <a:r>
              <a:rPr lang="en-US" sz="8700" dirty="0">
                <a:solidFill>
                  <a:srgbClr val="002060"/>
                </a:solidFill>
                <a:latin typeface="+mj-lt"/>
                <a:ea typeface="Segoe UI Black" panose="020B0A02040204020203" pitchFamily="34" charset="0"/>
              </a:rPr>
              <a:t> con</a:t>
            </a:r>
            <a:r>
              <a:rPr lang="en-US" sz="8700" dirty="0" smtClean="0">
                <a:solidFill>
                  <a:srgbClr val="C00000"/>
                </a:solidFill>
                <a:latin typeface="+mj-lt"/>
                <a:ea typeface="Segoe UI Black" panose="020B0A02040204020203" pitchFamily="34" charset="0"/>
              </a:rPr>
              <a:t>/</a:t>
            </a:r>
            <a:endParaRPr lang="en-US" sz="87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1617240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4000" dirty="0"/>
              <a:t/>
            </a:r>
            <a:br>
              <a:rPr lang="en-US" altLang="en-US" sz="4000" dirty="0"/>
            </a:br>
            <a:endParaRPr lang="en-US" altLang="en-US" sz="4000" dirty="0"/>
          </a:p>
        </p:txBody>
      </p:sp>
      <p:sp>
        <p:nvSpPr>
          <p:cNvPr id="4" name="TextBox 3">
            <a:extLst>
              <a:ext uri="{FF2B5EF4-FFF2-40B4-BE49-F238E27FC236}">
                <a16:creationId xmlns="" xmlns:a16="http://schemas.microsoft.com/office/drawing/2014/main" id="{3B748ABB-EE38-6E79-1095-9A23AA9B59F5}"/>
              </a:ext>
            </a:extLst>
          </p:cNvPr>
          <p:cNvSpPr txBox="1"/>
          <p:nvPr/>
        </p:nvSpPr>
        <p:spPr>
          <a:xfrm>
            <a:off x="0" y="0"/>
            <a:ext cx="12192000" cy="701730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0" i="0" u="none" strike="noStrike" kern="1200" cap="none" spc="0" normalizeH="0" baseline="0" noProof="0" dirty="0" smtClean="0">
                <a:ln>
                  <a:noFill/>
                </a:ln>
                <a:solidFill>
                  <a:srgbClr val="002060"/>
                </a:solidFill>
                <a:effectLst/>
                <a:uLnTx/>
                <a:uFillTx/>
                <a:latin typeface="+mj-lt"/>
                <a:ea typeface="Segoe UI Black" panose="020B0A02040204020203" pitchFamily="34" charset="0"/>
                <a:cs typeface="+mn-cs"/>
              </a:rPr>
              <a:t>Xin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tôn</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vinh</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và</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ngợi</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khen</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Cha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là</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Thiên</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Chúa</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chúng</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con</a:t>
            </a:r>
            <a:r>
              <a:rPr kumimoji="0" lang="en-US" sz="9000" i="0" u="none" strike="noStrike" kern="1200" cap="none" spc="0" normalizeH="0" baseline="0" noProof="0" dirty="0">
                <a:ln>
                  <a:noFill/>
                </a:ln>
                <a:solidFill>
                  <a:srgbClr val="C0000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Cha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đáng</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chúc</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tụng</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mãi</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muôn</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đời</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a:ln>
                  <a:noFill/>
                </a:ln>
                <a:solidFill>
                  <a:srgbClr val="C00000"/>
                </a:solidFill>
                <a:effectLst/>
                <a:uLnTx/>
                <a:uFillTx/>
                <a:latin typeface="+mj-lt"/>
                <a:ea typeface="Segoe UI Black" panose="020B0A02040204020203" pitchFamily="34" charset="0"/>
                <a:cs typeface="+mn-cs"/>
              </a:rPr>
              <a:t>Amen.</a:t>
            </a:r>
          </a:p>
        </p:txBody>
      </p:sp>
    </p:spTree>
    <p:extLst>
      <p:ext uri="{BB962C8B-B14F-4D97-AF65-F5344CB8AC3E}">
        <p14:creationId xmlns:p14="http://schemas.microsoft.com/office/powerpoint/2010/main" val="22379295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601328" y="2130763"/>
            <a:ext cx="8590672" cy="3170099"/>
          </a:xfrm>
          <a:prstGeom prst="rect">
            <a:avLst/>
          </a:prstGeom>
        </p:spPr>
        <p:txBody>
          <a:bodyPr wrap="square">
            <a:spAutoFit/>
          </a:bodyPr>
          <a:lstStyle/>
          <a:p>
            <a:pPr algn="ctr"/>
            <a:r>
              <a:rPr lang="en-US" sz="10000" dirty="0">
                <a:solidFill>
                  <a:srgbClr val="C00000"/>
                </a:solidFill>
                <a:cs typeface="Times New Roman" pitchFamily="18" charset="0"/>
              </a:rPr>
              <a:t>PHÚT </a:t>
            </a:r>
            <a:endParaRPr lang="en-US" sz="10000" dirty="0" smtClean="0">
              <a:solidFill>
                <a:srgbClr val="C00000"/>
              </a:solidFill>
              <a:cs typeface="Times New Roman" pitchFamily="18" charset="0"/>
            </a:endParaRPr>
          </a:p>
          <a:p>
            <a:pPr algn="ctr"/>
            <a:r>
              <a:rPr lang="en-US" sz="10000" dirty="0" smtClean="0">
                <a:solidFill>
                  <a:srgbClr val="C00000"/>
                </a:solidFill>
                <a:cs typeface="Times New Roman" pitchFamily="18" charset="0"/>
              </a:rPr>
              <a:t>THINH </a:t>
            </a:r>
            <a:r>
              <a:rPr lang="en-US" sz="10000" dirty="0">
                <a:solidFill>
                  <a:srgbClr val="C00000"/>
                </a:solidFill>
                <a:cs typeface="Times New Roman" pitchFamily="18" charset="0"/>
              </a:rPr>
              <a:t>LẶNG</a:t>
            </a:r>
            <a:endParaRPr lang="en-US" sz="10000" dirty="0">
              <a:solidFill>
                <a:srgbClr val="C00000"/>
              </a:solidFill>
            </a:endParaRPr>
          </a:p>
        </p:txBody>
      </p:sp>
      <p:pic>
        <p:nvPicPr>
          <p:cNvPr id="6" name="Picture 5"/>
          <p:cNvPicPr>
            <a:picLocks noChangeAspect="1"/>
          </p:cNvPicPr>
          <p:nvPr/>
        </p:nvPicPr>
        <p:blipFill>
          <a:blip r:embed="rId3"/>
          <a:stretch>
            <a:fillRect/>
          </a:stretch>
        </p:blipFill>
        <p:spPr>
          <a:xfrm>
            <a:off x="0" y="280945"/>
            <a:ext cx="4035902" cy="6492803"/>
          </a:xfrm>
          <a:prstGeom prst="rect">
            <a:avLst/>
          </a:prstGeom>
        </p:spPr>
      </p:pic>
    </p:spTree>
    <p:extLst>
      <p:ext uri="{BB962C8B-B14F-4D97-AF65-F5344CB8AC3E}">
        <p14:creationId xmlns:p14="http://schemas.microsoft.com/office/powerpoint/2010/main" val="154105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4000" dirty="0">
                <a:solidFill>
                  <a:srgbClr val="003399"/>
                </a:solidFill>
                <a:effectLst/>
              </a:rPr>
              <a:t/>
            </a:r>
            <a:br>
              <a:rPr lang="en-US" altLang="en-US" sz="4000" dirty="0">
                <a:solidFill>
                  <a:srgbClr val="003399"/>
                </a:solidFill>
                <a:effectLst/>
              </a:rPr>
            </a:br>
            <a:endParaRPr lang="en-US" altLang="en-US" sz="4000" dirty="0">
              <a:solidFill>
                <a:srgbClr val="003399"/>
              </a:solidFill>
              <a:effectLst/>
            </a:endParaRPr>
          </a:p>
        </p:txBody>
      </p:sp>
      <p:sp>
        <p:nvSpPr>
          <p:cNvPr id="887811" name="Rectangle 3"/>
          <p:cNvSpPr>
            <a:spLocks noGrp="1" noChangeArrowheads="1"/>
          </p:cNvSpPr>
          <p:nvPr>
            <p:ph type="body" idx="1"/>
          </p:nvPr>
        </p:nvSpPr>
        <p:spPr>
          <a:xfrm>
            <a:off x="0" y="1338"/>
            <a:ext cx="12192000" cy="6856662"/>
          </a:xfrm>
        </p:spPr>
        <p:txBody>
          <a:bodyPr anchor="ctr" anchorCtr="0">
            <a:noAutofit/>
          </a:bodyPr>
          <a:lstStyle/>
          <a:p>
            <a:pPr marL="0" indent="0" algn="just" eaLnBrk="1" hangingPunct="1">
              <a:buNone/>
              <a:defRPr/>
            </a:pPr>
            <a:r>
              <a:rPr lang="en-US" sz="7400" u="sng" dirty="0">
                <a:solidFill>
                  <a:srgbClr val="C00000"/>
                </a:solidFill>
                <a:effectLst/>
                <a:latin typeface="+mj-lt"/>
                <a:cs typeface="Times New Roman" pitchFamily="18" charset="0"/>
              </a:rPr>
              <a:t>Tk1</a:t>
            </a:r>
            <a:r>
              <a:rPr lang="en-US" sz="7400" u="sng" dirty="0" smtClean="0">
                <a:solidFill>
                  <a:srgbClr val="C00000"/>
                </a:solidFill>
                <a:effectLst/>
                <a:latin typeface="+mj-lt"/>
                <a:cs typeface="Times New Roman" pitchFamily="18" charset="0"/>
              </a:rPr>
              <a:t>:</a:t>
            </a:r>
            <a:r>
              <a:rPr lang="en-US" sz="7400" dirty="0" smtClean="0">
                <a:solidFill>
                  <a:srgbClr val="C00000"/>
                </a:solidFill>
                <a:effectLst/>
                <a:latin typeface="+mj-lt"/>
                <a:cs typeface="Times New Roman" pitchFamily="18" charset="0"/>
              </a:rPr>
              <a:t> </a:t>
            </a:r>
            <a:r>
              <a:rPr lang="vi-VN" sz="7400" dirty="0">
                <a:solidFill>
                  <a:srgbClr val="002060"/>
                </a:solidFill>
                <a:effectLst/>
                <a:latin typeface="+mj-lt"/>
              </a:rPr>
              <a:t>Hân hoan muôn lời mừng kính Thánh Gia, phúc ân dư đầy tình yêu thắm tươi chan </a:t>
            </a:r>
            <a:r>
              <a:rPr lang="vi-VN" sz="7400" dirty="0" smtClean="0">
                <a:solidFill>
                  <a:srgbClr val="002060"/>
                </a:solidFill>
                <a:effectLst/>
                <a:latin typeface="+mj-lt"/>
              </a:rPr>
              <a:t>hòa.Cuộc</a:t>
            </a:r>
            <a:r>
              <a:rPr lang="en-US" sz="7400" dirty="0" smtClean="0">
                <a:solidFill>
                  <a:srgbClr val="002060"/>
                </a:solidFill>
                <a:effectLst/>
                <a:latin typeface="+mj-lt"/>
              </a:rPr>
              <a:t> </a:t>
            </a:r>
            <a:r>
              <a:rPr lang="vi-VN" sz="7400" dirty="0" smtClean="0">
                <a:solidFill>
                  <a:srgbClr val="002060"/>
                </a:solidFill>
                <a:effectLst/>
                <a:latin typeface="+mj-lt"/>
              </a:rPr>
              <a:t>đời </a:t>
            </a:r>
            <a:r>
              <a:rPr lang="vi-VN" sz="7400" dirty="0">
                <a:solidFill>
                  <a:srgbClr val="002060"/>
                </a:solidFill>
                <a:effectLst/>
                <a:latin typeface="+mj-lt"/>
              </a:rPr>
              <a:t>dương thế tuyệt vời, gương lành phúc đức để danh thơm thiên thu</a:t>
            </a:r>
            <a:r>
              <a:rPr lang="vi-VN" sz="7400" dirty="0" smtClean="0">
                <a:solidFill>
                  <a:srgbClr val="002060"/>
                </a:solidFill>
                <a:effectLst/>
                <a:latin typeface="+mj-lt"/>
              </a:rPr>
              <a:t>.</a:t>
            </a:r>
            <a:endParaRPr lang="en-US" sz="740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440405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27842464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4000" dirty="0"/>
              <a:t/>
            </a:r>
            <a:br>
              <a:rPr lang="en-US" altLang="en-US" sz="4000" dirty="0"/>
            </a:br>
            <a:endParaRPr lang="en-US" altLang="en-US" sz="4000" dirty="0"/>
          </a:p>
        </p:txBody>
      </p:sp>
      <p:sp useBgFill="1">
        <p:nvSpPr>
          <p:cNvPr id="176131" name="Rectangle 3"/>
          <p:cNvSpPr>
            <a:spLocks noGrp="1" noChangeArrowheads="1"/>
          </p:cNvSpPr>
          <p:nvPr>
            <p:ph type="body" idx="1"/>
          </p:nvPr>
        </p:nvSpPr>
        <p:spPr>
          <a:xfrm>
            <a:off x="20320" y="189273"/>
            <a:ext cx="12192000" cy="5418561"/>
          </a:xfrm>
        </p:spPr>
        <p:txBody>
          <a:bodyPr anchor="ctr">
            <a:noAutofit/>
          </a:bodyPr>
          <a:lstStyle/>
          <a:p>
            <a:pPr marL="0" indent="0" algn="ctr">
              <a:buNone/>
            </a:pPr>
            <a:r>
              <a:rPr lang="en-US" sz="8500" dirty="0" smtClean="0">
                <a:solidFill>
                  <a:srgbClr val="C00000"/>
                </a:solidFill>
                <a:latin typeface="+mj-lt"/>
                <a:cs typeface="Times New Roman" panose="02020603050405020304" pitchFamily="18" charset="0"/>
              </a:rPr>
              <a:t>Ca </a:t>
            </a:r>
            <a:r>
              <a:rPr lang="en-US" sz="8500" dirty="0" err="1" smtClean="0">
                <a:solidFill>
                  <a:srgbClr val="C00000"/>
                </a:solidFill>
                <a:latin typeface="+mj-lt"/>
                <a:cs typeface="Times New Roman" panose="02020603050405020304" pitchFamily="18" charset="0"/>
              </a:rPr>
              <a:t>Kết</a:t>
            </a:r>
            <a:r>
              <a:rPr lang="en-US" sz="8500" dirty="0" smtClean="0">
                <a:solidFill>
                  <a:srgbClr val="C00000"/>
                </a:solidFill>
                <a:latin typeface="+mj-lt"/>
                <a:cs typeface="Times New Roman" panose="02020603050405020304" pitchFamily="18" charset="0"/>
              </a:rPr>
              <a:t> </a:t>
            </a:r>
            <a:r>
              <a:rPr lang="en-US" sz="8500" dirty="0" err="1" smtClean="0">
                <a:solidFill>
                  <a:srgbClr val="C00000"/>
                </a:solidFill>
                <a:latin typeface="+mj-lt"/>
                <a:cs typeface="Times New Roman" panose="02020603050405020304" pitchFamily="18" charset="0"/>
              </a:rPr>
              <a:t>Lễ</a:t>
            </a:r>
            <a:endParaRPr lang="vi-VN" sz="8500" dirty="0">
              <a:solidFill>
                <a:srgbClr val="C00000"/>
              </a:solidFill>
              <a:latin typeface="+mj-lt"/>
              <a:cs typeface="Times New Roman" panose="02020603050405020304" pitchFamily="18" charset="0"/>
            </a:endParaRPr>
          </a:p>
          <a:p>
            <a:pPr marL="0" indent="0" algn="ctr">
              <a:buNone/>
            </a:pPr>
            <a:r>
              <a:rPr lang="en-US" sz="10000" dirty="0" smtClean="0">
                <a:solidFill>
                  <a:srgbClr val="C00000"/>
                </a:solidFill>
                <a:latin typeface="+mj-lt"/>
                <a:cs typeface="Times New Roman" panose="02020603050405020304" pitchFamily="18" charset="0"/>
              </a:rPr>
              <a:t>GƯƠNG THÁNH GIA</a:t>
            </a:r>
          </a:p>
          <a:p>
            <a:pPr marL="0" indent="0" algn="ctr">
              <a:buNone/>
            </a:pPr>
            <a:r>
              <a:rPr lang="en-US" sz="5500" i="1" dirty="0" err="1" smtClean="0">
                <a:solidFill>
                  <a:srgbClr val="002060"/>
                </a:solidFill>
                <a:latin typeface="+mj-lt"/>
                <a:cs typeface="Times New Roman" panose="02020603050405020304" pitchFamily="18" charset="0"/>
              </a:rPr>
              <a:t>Giang</a:t>
            </a:r>
            <a:r>
              <a:rPr lang="en-US" sz="5500" i="1" dirty="0" smtClean="0">
                <a:solidFill>
                  <a:srgbClr val="002060"/>
                </a:solidFill>
                <a:latin typeface="+mj-lt"/>
                <a:cs typeface="Times New Roman" panose="02020603050405020304" pitchFamily="18" charset="0"/>
              </a:rPr>
              <a:t> </a:t>
            </a:r>
            <a:r>
              <a:rPr lang="en-US" sz="5500" i="1" dirty="0" err="1" smtClean="0">
                <a:solidFill>
                  <a:srgbClr val="002060"/>
                </a:solidFill>
                <a:latin typeface="+mj-lt"/>
                <a:cs typeface="Times New Roman" panose="02020603050405020304" pitchFamily="18" charset="0"/>
              </a:rPr>
              <a:t>Tâm</a:t>
            </a:r>
            <a:endParaRPr lang="vi-VN" sz="5500" i="1" dirty="0">
              <a:solidFill>
                <a:srgbClr val="002060"/>
              </a:solidFill>
              <a:latin typeface="+mj-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387439" y="5376936"/>
            <a:ext cx="5624946" cy="1439500"/>
          </a:xfrm>
          <a:prstGeom prst="rect">
            <a:avLst/>
          </a:prstGeom>
        </p:spPr>
      </p:pic>
    </p:spTree>
    <p:extLst>
      <p:ext uri="{BB962C8B-B14F-4D97-AF65-F5344CB8AC3E}">
        <p14:creationId xmlns:p14="http://schemas.microsoft.com/office/powerpoint/2010/main" val="25577611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lgn="just">
              <a:defRPr/>
            </a:pPr>
            <a:r>
              <a:rPr lang="en-US" altLang="en-US" sz="4000" dirty="0">
                <a:solidFill>
                  <a:srgbClr val="003399"/>
                </a:solidFill>
              </a:rPr>
              <a:t/>
            </a:r>
            <a:br>
              <a:rPr lang="en-US" altLang="en-US" sz="4000" dirty="0">
                <a:solidFill>
                  <a:srgbClr val="003399"/>
                </a:solidFill>
              </a:rPr>
            </a:br>
            <a:endParaRPr lang="en-US" altLang="en-US" sz="4000" dirty="0">
              <a:solidFill>
                <a:srgbClr val="003399"/>
              </a:solidFill>
            </a:endParaRPr>
          </a:p>
        </p:txBody>
      </p:sp>
      <p:sp>
        <p:nvSpPr>
          <p:cNvPr id="176131" name="Rectangle 3"/>
          <p:cNvSpPr>
            <a:spLocks noGrp="1" noChangeArrowheads="1"/>
          </p:cNvSpPr>
          <p:nvPr>
            <p:ph type="body" idx="1"/>
          </p:nvPr>
        </p:nvSpPr>
        <p:spPr>
          <a:xfrm>
            <a:off x="0" y="2"/>
            <a:ext cx="12192000" cy="6724356"/>
          </a:xfrm>
        </p:spPr>
        <p:txBody>
          <a:bodyPr anchor="ctr">
            <a:noAutofit/>
          </a:bodyPr>
          <a:lstStyle/>
          <a:p>
            <a:pPr marL="0" indent="0" algn="just">
              <a:buNone/>
              <a:defRPr/>
            </a:pPr>
            <a:r>
              <a:rPr lang="en-US" altLang="vi-VN" sz="7100" u="sng" dirty="0">
                <a:solidFill>
                  <a:srgbClr val="C00000"/>
                </a:solidFill>
                <a:latin typeface="+mj-lt"/>
                <a:cs typeface="Times New Roman" panose="02020603050405020304" pitchFamily="18" charset="0"/>
              </a:rPr>
              <a:t>Tk1:</a:t>
            </a:r>
            <a:r>
              <a:rPr lang="en-US" altLang="vi-VN" sz="7100" dirty="0">
                <a:solidFill>
                  <a:srgbClr val="C00000"/>
                </a:solidFill>
                <a:latin typeface="+mj-lt"/>
                <a:cs typeface="Times New Roman" panose="02020603050405020304" pitchFamily="18" charset="0"/>
              </a:rPr>
              <a:t> </a:t>
            </a:r>
            <a:r>
              <a:rPr lang="vi-VN" sz="7100" dirty="0" smtClean="0">
                <a:solidFill>
                  <a:srgbClr val="002060"/>
                </a:solidFill>
                <a:latin typeface="+mj-lt"/>
              </a:rPr>
              <a:t>Chúa </a:t>
            </a:r>
            <a:r>
              <a:rPr lang="vi-VN" sz="7100" dirty="0">
                <a:solidFill>
                  <a:srgbClr val="002060"/>
                </a:solidFill>
                <a:latin typeface="+mj-lt"/>
              </a:rPr>
              <a:t>ơi xin ở bên gia đình con, tựa hôm nào Chúa sống trong gia đình </a:t>
            </a:r>
            <a:r>
              <a:rPr lang="vi-VN" sz="7100" dirty="0" smtClean="0">
                <a:solidFill>
                  <a:srgbClr val="002060"/>
                </a:solidFill>
                <a:latin typeface="+mj-lt"/>
              </a:rPr>
              <a:t>Ngài.</a:t>
            </a:r>
            <a:r>
              <a:rPr lang="en-US" sz="7100" dirty="0" smtClean="0">
                <a:solidFill>
                  <a:srgbClr val="002060"/>
                </a:solidFill>
                <a:latin typeface="+mj-lt"/>
              </a:rPr>
              <a:t> </a:t>
            </a:r>
            <a:r>
              <a:rPr lang="vi-VN" sz="7100" dirty="0" smtClean="0">
                <a:solidFill>
                  <a:srgbClr val="002060"/>
                </a:solidFill>
                <a:latin typeface="+mj-lt"/>
              </a:rPr>
              <a:t>Thuở </a:t>
            </a:r>
            <a:r>
              <a:rPr lang="vi-VN" sz="7100" dirty="0">
                <a:solidFill>
                  <a:srgbClr val="002060"/>
                </a:solidFill>
                <a:latin typeface="+mj-lt"/>
              </a:rPr>
              <a:t>xưa gương Thánh Gia một lòng son, ngời thắm hoa nhân đức ngát hương vẹn </a:t>
            </a:r>
            <a:r>
              <a:rPr lang="vi-VN" sz="7100" dirty="0" smtClean="0">
                <a:solidFill>
                  <a:srgbClr val="002060"/>
                </a:solidFill>
                <a:latin typeface="+mj-lt"/>
              </a:rPr>
              <a:t>toàn</a:t>
            </a:r>
            <a:r>
              <a:rPr lang="en-US" sz="7100" dirty="0" smtClean="0">
                <a:solidFill>
                  <a:srgbClr val="C00000"/>
                </a:solidFill>
                <a:latin typeface="+mj-lt"/>
              </a:rPr>
              <a:t>…</a:t>
            </a:r>
            <a:endParaRPr lang="vi-VN" altLang="vi-VN" sz="71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0130168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lgn="just">
              <a:defRPr/>
            </a:pPr>
            <a:r>
              <a:rPr lang="en-US" altLang="en-US" sz="4000" dirty="0">
                <a:solidFill>
                  <a:srgbClr val="003399"/>
                </a:solidFill>
              </a:rPr>
              <a:t/>
            </a:r>
            <a:br>
              <a:rPr lang="en-US" altLang="en-US" sz="4000" dirty="0">
                <a:solidFill>
                  <a:srgbClr val="003399"/>
                </a:solidFill>
              </a:rPr>
            </a:br>
            <a:endParaRPr lang="en-US" altLang="en-US" sz="4000" dirty="0">
              <a:solidFill>
                <a:srgbClr val="003399"/>
              </a:solidFill>
            </a:endParaRPr>
          </a:p>
        </p:txBody>
      </p:sp>
      <p:sp>
        <p:nvSpPr>
          <p:cNvPr id="176131" name="Rectangle 3"/>
          <p:cNvSpPr>
            <a:spLocks noGrp="1" noChangeArrowheads="1"/>
          </p:cNvSpPr>
          <p:nvPr>
            <p:ph type="body" idx="1"/>
          </p:nvPr>
        </p:nvSpPr>
        <p:spPr>
          <a:xfrm>
            <a:off x="0" y="1"/>
            <a:ext cx="12192000" cy="6857999"/>
          </a:xfrm>
        </p:spPr>
        <p:txBody>
          <a:bodyPr>
            <a:noAutofit/>
          </a:bodyPr>
          <a:lstStyle/>
          <a:p>
            <a:pPr marL="0" indent="0" algn="just">
              <a:lnSpc>
                <a:spcPct val="95000"/>
              </a:lnSpc>
              <a:buNone/>
              <a:defRPr/>
            </a:pPr>
            <a:r>
              <a:rPr lang="en-US" sz="6600" dirty="0" smtClean="0">
                <a:solidFill>
                  <a:srgbClr val="C00000"/>
                </a:solidFill>
                <a:latin typeface="+mj-lt"/>
              </a:rPr>
              <a:t>… </a:t>
            </a:r>
            <a:r>
              <a:rPr lang="vi-VN" sz="6600" dirty="0" smtClean="0">
                <a:solidFill>
                  <a:srgbClr val="002060"/>
                </a:solidFill>
                <a:latin typeface="+mj-lt"/>
              </a:rPr>
              <a:t>Mãi </a:t>
            </a:r>
            <a:r>
              <a:rPr lang="vi-VN" sz="6600" dirty="0">
                <a:solidFill>
                  <a:srgbClr val="002060"/>
                </a:solidFill>
                <a:latin typeface="+mj-lt"/>
              </a:rPr>
              <a:t>trên dưới thuận hòa, để gương sáng mọi nhà lắng nghe thi hành Thánh Ý Chúa Cha trên trời nhiệm mầu. Dẫu cho có nhọc nhằn dẫu cho có cực lòng vững niềm phó thác trong tay Chúa Cha quan </a:t>
            </a:r>
            <a:r>
              <a:rPr lang="vi-VN" sz="6600" dirty="0" smtClean="0">
                <a:solidFill>
                  <a:srgbClr val="002060"/>
                </a:solidFill>
                <a:latin typeface="+mj-lt"/>
              </a:rPr>
              <a:t>phòng</a:t>
            </a:r>
            <a:r>
              <a:rPr lang="en-US" sz="6600" dirty="0" smtClean="0">
                <a:solidFill>
                  <a:srgbClr val="002060"/>
                </a:solidFill>
                <a:latin typeface="+mj-lt"/>
              </a:rPr>
              <a:t>.</a:t>
            </a:r>
            <a:endParaRPr lang="vi-VN" altLang="vi-VN" sz="66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961449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4000" dirty="0">
                <a:solidFill>
                  <a:srgbClr val="003399"/>
                </a:solidFill>
              </a:rPr>
              <a:t/>
            </a:r>
            <a:br>
              <a:rPr lang="en-US" altLang="en-US" sz="4000" dirty="0">
                <a:solidFill>
                  <a:srgbClr val="003399"/>
                </a:solidFill>
              </a:rPr>
            </a:br>
            <a:endParaRPr lang="en-US" altLang="en-US" sz="4000" dirty="0">
              <a:solidFill>
                <a:srgbClr val="003399"/>
              </a:solidFill>
            </a:endParaRPr>
          </a:p>
        </p:txBody>
      </p:sp>
      <p:sp>
        <p:nvSpPr>
          <p:cNvPr id="201731" name="Rectangle 3"/>
          <p:cNvSpPr>
            <a:spLocks noGrp="1" noChangeArrowheads="1"/>
          </p:cNvSpPr>
          <p:nvPr>
            <p:ph type="body" idx="1"/>
          </p:nvPr>
        </p:nvSpPr>
        <p:spPr>
          <a:xfrm>
            <a:off x="0" y="0"/>
            <a:ext cx="12192000" cy="6858000"/>
          </a:xfrm>
        </p:spPr>
        <p:txBody>
          <a:bodyPr>
            <a:noAutofit/>
          </a:bodyPr>
          <a:lstStyle/>
          <a:p>
            <a:pPr marL="0" indent="0" algn="just">
              <a:lnSpc>
                <a:spcPct val="92000"/>
              </a:lnSpc>
              <a:buNone/>
              <a:defRPr/>
            </a:pPr>
            <a:r>
              <a:rPr lang="vi-VN" altLang="vi-VN" sz="7000" u="sng" dirty="0">
                <a:solidFill>
                  <a:srgbClr val="C00000"/>
                </a:solidFill>
                <a:latin typeface="+mj-lt"/>
                <a:cs typeface="Times New Roman" panose="02020603050405020304" pitchFamily="18" charset="0"/>
              </a:rPr>
              <a:t>Đ</a:t>
            </a:r>
            <a:r>
              <a:rPr lang="en-US" altLang="vi-VN" sz="7000" u="sng" dirty="0">
                <a:solidFill>
                  <a:srgbClr val="C00000"/>
                </a:solidFill>
                <a:latin typeface="+mj-lt"/>
                <a:cs typeface="Times New Roman" panose="02020603050405020304" pitchFamily="18" charset="0"/>
              </a:rPr>
              <a:t>k:</a:t>
            </a:r>
            <a:r>
              <a:rPr lang="en-US" altLang="vi-VN" sz="7000" dirty="0">
                <a:solidFill>
                  <a:srgbClr val="002060"/>
                </a:solidFill>
                <a:latin typeface="+mj-lt"/>
                <a:cs typeface="Times New Roman" panose="02020603050405020304" pitchFamily="18" charset="0"/>
              </a:rPr>
              <a:t> </a:t>
            </a:r>
            <a:r>
              <a:rPr lang="en-US" sz="7000" dirty="0" err="1" smtClean="0">
                <a:solidFill>
                  <a:srgbClr val="002060"/>
                </a:solidFill>
                <a:latin typeface="+mj-lt"/>
              </a:rPr>
              <a:t>Nguyện</a:t>
            </a:r>
            <a:r>
              <a:rPr lang="en-US" sz="7000" dirty="0" smtClean="0">
                <a:solidFill>
                  <a:srgbClr val="002060"/>
                </a:solidFill>
                <a:latin typeface="+mj-lt"/>
              </a:rPr>
              <a:t> </a:t>
            </a:r>
            <a:r>
              <a:rPr lang="en-US" sz="7000" dirty="0">
                <a:solidFill>
                  <a:srgbClr val="002060"/>
                </a:solidFill>
                <a:latin typeface="+mj-lt"/>
              </a:rPr>
              <a:t>ở </a:t>
            </a:r>
            <a:r>
              <a:rPr lang="en-US" sz="7000" dirty="0" err="1">
                <a:solidFill>
                  <a:srgbClr val="002060"/>
                </a:solidFill>
                <a:latin typeface="+mj-lt"/>
              </a:rPr>
              <a:t>với</a:t>
            </a:r>
            <a:r>
              <a:rPr lang="en-US" sz="7000" dirty="0">
                <a:solidFill>
                  <a:srgbClr val="002060"/>
                </a:solidFill>
                <a:latin typeface="+mj-lt"/>
              </a:rPr>
              <a:t> </a:t>
            </a:r>
            <a:r>
              <a:rPr lang="en-US" sz="7000" dirty="0" err="1">
                <a:solidFill>
                  <a:srgbClr val="002060"/>
                </a:solidFill>
                <a:latin typeface="+mj-lt"/>
              </a:rPr>
              <a:t>chúng</a:t>
            </a:r>
            <a:r>
              <a:rPr lang="en-US" sz="7000" dirty="0">
                <a:solidFill>
                  <a:srgbClr val="002060"/>
                </a:solidFill>
                <a:latin typeface="+mj-lt"/>
              </a:rPr>
              <a:t> con </a:t>
            </a:r>
            <a:r>
              <a:rPr lang="en-US" sz="7000" dirty="0" err="1">
                <a:solidFill>
                  <a:srgbClr val="002060"/>
                </a:solidFill>
                <a:latin typeface="+mj-lt"/>
              </a:rPr>
              <a:t>lạy</a:t>
            </a:r>
            <a:r>
              <a:rPr lang="en-US" sz="7000" dirty="0">
                <a:solidFill>
                  <a:srgbClr val="002060"/>
                </a:solidFill>
                <a:latin typeface="+mj-lt"/>
              </a:rPr>
              <a:t> </a:t>
            </a:r>
            <a:r>
              <a:rPr lang="en-US" sz="7000" dirty="0" err="1">
                <a:solidFill>
                  <a:srgbClr val="002060"/>
                </a:solidFill>
                <a:latin typeface="+mj-lt"/>
              </a:rPr>
              <a:t>Đấng</a:t>
            </a:r>
            <a:r>
              <a:rPr lang="en-US" sz="7000" dirty="0">
                <a:solidFill>
                  <a:srgbClr val="002060"/>
                </a:solidFill>
                <a:latin typeface="+mj-lt"/>
              </a:rPr>
              <a:t> </a:t>
            </a:r>
            <a:r>
              <a:rPr lang="en-US" sz="7000" dirty="0" smtClean="0">
                <a:solidFill>
                  <a:srgbClr val="002060"/>
                </a:solidFill>
                <a:latin typeface="+mj-lt"/>
              </a:rPr>
              <a:t>Emmanuel. </a:t>
            </a:r>
            <a:r>
              <a:rPr lang="en-US" sz="7000" dirty="0" err="1" smtClean="0">
                <a:solidFill>
                  <a:srgbClr val="002060"/>
                </a:solidFill>
                <a:latin typeface="+mj-lt"/>
              </a:rPr>
              <a:t>Đỡ</a:t>
            </a:r>
            <a:r>
              <a:rPr lang="en-US" sz="7000" dirty="0" smtClean="0">
                <a:solidFill>
                  <a:srgbClr val="002060"/>
                </a:solidFill>
                <a:latin typeface="+mj-lt"/>
              </a:rPr>
              <a:t> </a:t>
            </a:r>
            <a:r>
              <a:rPr lang="en-US" sz="7000" dirty="0" err="1">
                <a:solidFill>
                  <a:srgbClr val="002060"/>
                </a:solidFill>
                <a:latin typeface="+mj-lt"/>
              </a:rPr>
              <a:t>nâng</a:t>
            </a:r>
            <a:r>
              <a:rPr lang="en-US" sz="7000" dirty="0">
                <a:solidFill>
                  <a:srgbClr val="002060"/>
                </a:solidFill>
                <a:latin typeface="+mj-lt"/>
              </a:rPr>
              <a:t> </a:t>
            </a:r>
            <a:r>
              <a:rPr lang="en-US" sz="7000" dirty="0" err="1">
                <a:solidFill>
                  <a:srgbClr val="002060"/>
                </a:solidFill>
                <a:latin typeface="+mj-lt"/>
              </a:rPr>
              <a:t>gia</a:t>
            </a:r>
            <a:r>
              <a:rPr lang="en-US" sz="7000" dirty="0">
                <a:solidFill>
                  <a:srgbClr val="002060"/>
                </a:solidFill>
                <a:latin typeface="+mj-lt"/>
              </a:rPr>
              <a:t> </a:t>
            </a:r>
            <a:r>
              <a:rPr lang="en-US" sz="7000" dirty="0" err="1">
                <a:solidFill>
                  <a:srgbClr val="002060"/>
                </a:solidFill>
                <a:latin typeface="+mj-lt"/>
              </a:rPr>
              <a:t>đình</a:t>
            </a:r>
            <a:r>
              <a:rPr lang="en-US" sz="7000" dirty="0">
                <a:solidFill>
                  <a:srgbClr val="002060"/>
                </a:solidFill>
                <a:latin typeface="+mj-lt"/>
              </a:rPr>
              <a:t> con, </a:t>
            </a:r>
            <a:r>
              <a:rPr lang="en-US" sz="7000" dirty="0" err="1">
                <a:solidFill>
                  <a:srgbClr val="002060"/>
                </a:solidFill>
                <a:latin typeface="+mj-lt"/>
              </a:rPr>
              <a:t>ôi</a:t>
            </a:r>
            <a:r>
              <a:rPr lang="en-US" sz="7000" dirty="0">
                <a:solidFill>
                  <a:srgbClr val="002060"/>
                </a:solidFill>
                <a:latin typeface="+mj-lt"/>
              </a:rPr>
              <a:t> </a:t>
            </a:r>
            <a:r>
              <a:rPr lang="en-US" sz="7000" dirty="0" err="1">
                <a:solidFill>
                  <a:srgbClr val="002060"/>
                </a:solidFill>
                <a:latin typeface="+mj-lt"/>
              </a:rPr>
              <a:t>Thánh</a:t>
            </a:r>
            <a:r>
              <a:rPr lang="en-US" sz="7000" dirty="0">
                <a:solidFill>
                  <a:srgbClr val="002060"/>
                </a:solidFill>
                <a:latin typeface="+mj-lt"/>
              </a:rPr>
              <a:t> </a:t>
            </a:r>
            <a:r>
              <a:rPr lang="en-US" sz="7000" dirty="0" err="1">
                <a:solidFill>
                  <a:srgbClr val="002060"/>
                </a:solidFill>
                <a:latin typeface="+mj-lt"/>
              </a:rPr>
              <a:t>Mẫu</a:t>
            </a:r>
            <a:r>
              <a:rPr lang="en-US" sz="7000" dirty="0">
                <a:solidFill>
                  <a:srgbClr val="002060"/>
                </a:solidFill>
                <a:latin typeface="+mj-lt"/>
              </a:rPr>
              <a:t> </a:t>
            </a:r>
            <a:r>
              <a:rPr lang="en-US" sz="7000" dirty="0" smtClean="0">
                <a:solidFill>
                  <a:srgbClr val="002060"/>
                </a:solidFill>
                <a:latin typeface="+mj-lt"/>
              </a:rPr>
              <a:t>Maria</a:t>
            </a:r>
            <a:r>
              <a:rPr lang="en-US" sz="7000" dirty="0">
                <a:solidFill>
                  <a:srgbClr val="002060"/>
                </a:solidFill>
                <a:latin typeface="+mj-lt"/>
              </a:rPr>
              <a:t>. Xin </a:t>
            </a:r>
            <a:r>
              <a:rPr lang="en-US" sz="7000" dirty="0" err="1">
                <a:solidFill>
                  <a:srgbClr val="002060"/>
                </a:solidFill>
                <a:latin typeface="+mj-lt"/>
              </a:rPr>
              <a:t>bảo</a:t>
            </a:r>
            <a:r>
              <a:rPr lang="en-US" sz="7000" dirty="0">
                <a:solidFill>
                  <a:srgbClr val="002060"/>
                </a:solidFill>
                <a:latin typeface="+mj-lt"/>
              </a:rPr>
              <a:t> </a:t>
            </a:r>
            <a:r>
              <a:rPr lang="en-US" sz="7000" dirty="0" err="1">
                <a:solidFill>
                  <a:srgbClr val="002060"/>
                </a:solidFill>
                <a:latin typeface="+mj-lt"/>
              </a:rPr>
              <a:t>vệ</a:t>
            </a:r>
            <a:r>
              <a:rPr lang="en-US" sz="7000" dirty="0">
                <a:solidFill>
                  <a:srgbClr val="002060"/>
                </a:solidFill>
                <a:latin typeface="+mj-lt"/>
              </a:rPr>
              <a:t> </a:t>
            </a:r>
            <a:r>
              <a:rPr lang="en-US" sz="7000" dirty="0" err="1">
                <a:solidFill>
                  <a:srgbClr val="002060"/>
                </a:solidFill>
                <a:latin typeface="+mj-lt"/>
              </a:rPr>
              <a:t>chở</a:t>
            </a:r>
            <a:r>
              <a:rPr lang="en-US" sz="7000" dirty="0">
                <a:solidFill>
                  <a:srgbClr val="002060"/>
                </a:solidFill>
                <a:latin typeface="+mj-lt"/>
              </a:rPr>
              <a:t> </a:t>
            </a:r>
            <a:r>
              <a:rPr lang="en-US" sz="7000" dirty="0" err="1" smtClean="0">
                <a:solidFill>
                  <a:srgbClr val="002060"/>
                </a:solidFill>
                <a:latin typeface="+mj-lt"/>
              </a:rPr>
              <a:t>che</a:t>
            </a:r>
            <a:r>
              <a:rPr lang="en-US" sz="7000" dirty="0" smtClean="0">
                <a:solidFill>
                  <a:srgbClr val="002060"/>
                </a:solidFill>
                <a:latin typeface="+mj-lt"/>
              </a:rPr>
              <a:t>, </a:t>
            </a:r>
            <a:r>
              <a:rPr lang="en-US" sz="7000" dirty="0" err="1" smtClean="0">
                <a:solidFill>
                  <a:srgbClr val="002060"/>
                </a:solidFill>
                <a:latin typeface="+mj-lt"/>
              </a:rPr>
              <a:t>ôi</a:t>
            </a:r>
            <a:r>
              <a:rPr lang="en-US" sz="7000" dirty="0" smtClean="0">
                <a:solidFill>
                  <a:srgbClr val="002060"/>
                </a:solidFill>
                <a:latin typeface="+mj-lt"/>
              </a:rPr>
              <a:t> </a:t>
            </a:r>
            <a:r>
              <a:rPr lang="en-US" sz="7000" dirty="0">
                <a:solidFill>
                  <a:srgbClr val="002060"/>
                </a:solidFill>
                <a:latin typeface="+mj-lt"/>
              </a:rPr>
              <a:t>Cha </a:t>
            </a:r>
            <a:r>
              <a:rPr lang="en-US" sz="7000" dirty="0" err="1">
                <a:solidFill>
                  <a:srgbClr val="002060"/>
                </a:solidFill>
                <a:latin typeface="+mj-lt"/>
              </a:rPr>
              <a:t>Thánh</a:t>
            </a:r>
            <a:r>
              <a:rPr lang="en-US" sz="7000" dirty="0">
                <a:solidFill>
                  <a:srgbClr val="002060"/>
                </a:solidFill>
                <a:latin typeface="+mj-lt"/>
              </a:rPr>
              <a:t> </a:t>
            </a:r>
            <a:r>
              <a:rPr lang="en-US" sz="7000" dirty="0" err="1" smtClean="0">
                <a:solidFill>
                  <a:srgbClr val="002060"/>
                </a:solidFill>
                <a:latin typeface="+mj-lt"/>
              </a:rPr>
              <a:t>Giuse</a:t>
            </a:r>
            <a:r>
              <a:rPr lang="en-US" sz="7000" dirty="0" smtClean="0">
                <a:solidFill>
                  <a:srgbClr val="002060"/>
                </a:solidFill>
                <a:latin typeface="+mj-lt"/>
              </a:rPr>
              <a:t>. </a:t>
            </a:r>
            <a:r>
              <a:rPr lang="en-US" sz="7000" dirty="0" err="1" smtClean="0">
                <a:solidFill>
                  <a:srgbClr val="002060"/>
                </a:solidFill>
                <a:latin typeface="+mj-lt"/>
              </a:rPr>
              <a:t>Nguyện</a:t>
            </a:r>
            <a:r>
              <a:rPr lang="en-US" sz="7000" dirty="0" smtClean="0">
                <a:solidFill>
                  <a:srgbClr val="002060"/>
                </a:solidFill>
                <a:latin typeface="+mj-lt"/>
              </a:rPr>
              <a:t> </a:t>
            </a:r>
            <a:r>
              <a:rPr lang="en-US" sz="7000" dirty="0" err="1" smtClean="0">
                <a:solidFill>
                  <a:srgbClr val="002060"/>
                </a:solidFill>
                <a:latin typeface="+mj-lt"/>
              </a:rPr>
              <a:t>xin</a:t>
            </a:r>
            <a:r>
              <a:rPr lang="en-US" sz="7000" dirty="0" smtClean="0">
                <a:solidFill>
                  <a:srgbClr val="002060"/>
                </a:solidFill>
                <a:latin typeface="+mj-lt"/>
              </a:rPr>
              <a:t> </a:t>
            </a:r>
            <a:r>
              <a:rPr lang="en-US" sz="7000" dirty="0" err="1" smtClean="0">
                <a:solidFill>
                  <a:srgbClr val="002060"/>
                </a:solidFill>
                <a:latin typeface="+mj-lt"/>
              </a:rPr>
              <a:t>Thánh</a:t>
            </a:r>
            <a:r>
              <a:rPr lang="en-US" sz="7000" dirty="0" smtClean="0">
                <a:solidFill>
                  <a:srgbClr val="002060"/>
                </a:solidFill>
                <a:latin typeface="+mj-lt"/>
              </a:rPr>
              <a:t> </a:t>
            </a:r>
            <a:r>
              <a:rPr lang="en-US" sz="7000" dirty="0" err="1" smtClean="0">
                <a:solidFill>
                  <a:srgbClr val="002060"/>
                </a:solidFill>
                <a:latin typeface="+mj-lt"/>
              </a:rPr>
              <a:t>Gia</a:t>
            </a:r>
            <a:r>
              <a:rPr lang="en-US" sz="7000" dirty="0" smtClean="0">
                <a:solidFill>
                  <a:srgbClr val="002060"/>
                </a:solidFill>
                <a:latin typeface="+mj-lt"/>
              </a:rPr>
              <a:t> </a:t>
            </a:r>
            <a:r>
              <a:rPr lang="en-US" sz="7000" dirty="0" err="1" smtClean="0">
                <a:solidFill>
                  <a:srgbClr val="002060"/>
                </a:solidFill>
                <a:latin typeface="+mj-lt"/>
              </a:rPr>
              <a:t>xuống</a:t>
            </a:r>
            <a:r>
              <a:rPr lang="en-US" sz="7000" dirty="0" smtClean="0">
                <a:solidFill>
                  <a:srgbClr val="002060"/>
                </a:solidFill>
                <a:latin typeface="+mj-lt"/>
              </a:rPr>
              <a:t> </a:t>
            </a:r>
            <a:r>
              <a:rPr lang="en-US" sz="7000" dirty="0" err="1" smtClean="0">
                <a:solidFill>
                  <a:srgbClr val="002060"/>
                </a:solidFill>
                <a:latin typeface="+mj-lt"/>
              </a:rPr>
              <a:t>muôn</a:t>
            </a:r>
            <a:r>
              <a:rPr lang="en-US" sz="7000" dirty="0" smtClean="0">
                <a:solidFill>
                  <a:srgbClr val="002060"/>
                </a:solidFill>
                <a:latin typeface="+mj-lt"/>
              </a:rPr>
              <a:t> </a:t>
            </a:r>
            <a:r>
              <a:rPr lang="en-US" sz="7000" dirty="0" err="1" smtClean="0">
                <a:solidFill>
                  <a:srgbClr val="002060"/>
                </a:solidFill>
                <a:latin typeface="+mj-lt"/>
              </a:rPr>
              <a:t>phúc</a:t>
            </a:r>
            <a:r>
              <a:rPr lang="en-US" sz="7000" dirty="0" smtClean="0">
                <a:solidFill>
                  <a:srgbClr val="002060"/>
                </a:solidFill>
                <a:latin typeface="+mj-lt"/>
              </a:rPr>
              <a:t> </a:t>
            </a:r>
            <a:r>
              <a:rPr lang="en-US" sz="7000" dirty="0" err="1" smtClean="0">
                <a:solidFill>
                  <a:srgbClr val="002060"/>
                </a:solidFill>
                <a:latin typeface="+mj-lt"/>
              </a:rPr>
              <a:t>lành</a:t>
            </a:r>
            <a:r>
              <a:rPr lang="en-US" sz="7000" dirty="0" smtClean="0">
                <a:solidFill>
                  <a:srgbClr val="002060"/>
                </a:solidFill>
                <a:latin typeface="+mj-lt"/>
              </a:rPr>
              <a:t> </a:t>
            </a:r>
            <a:r>
              <a:rPr lang="en-US" sz="7000" dirty="0" err="1" smtClean="0">
                <a:solidFill>
                  <a:srgbClr val="002060"/>
                </a:solidFill>
                <a:latin typeface="+mj-lt"/>
              </a:rPr>
              <a:t>chan</a:t>
            </a:r>
            <a:r>
              <a:rPr lang="en-US" sz="7000" dirty="0" smtClean="0">
                <a:solidFill>
                  <a:srgbClr val="002060"/>
                </a:solidFill>
                <a:latin typeface="+mj-lt"/>
              </a:rPr>
              <a:t> </a:t>
            </a:r>
            <a:r>
              <a:rPr lang="en-US" sz="7000" dirty="0" err="1" smtClean="0">
                <a:solidFill>
                  <a:srgbClr val="002060"/>
                </a:solidFill>
                <a:latin typeface="+mj-lt"/>
              </a:rPr>
              <a:t>hòa</a:t>
            </a:r>
            <a:r>
              <a:rPr lang="en-US" sz="7000" dirty="0" smtClean="0">
                <a:solidFill>
                  <a:srgbClr val="002060"/>
                </a:solidFill>
                <a:latin typeface="+mj-lt"/>
              </a:rPr>
              <a:t>.</a:t>
            </a:r>
            <a:endParaRPr lang="vi-VN" altLang="vi-VN" sz="70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415424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8917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4000" dirty="0">
                <a:solidFill>
                  <a:srgbClr val="003399"/>
                </a:solidFill>
                <a:effectLst/>
              </a:rPr>
              <a:t/>
            </a:r>
            <a:br>
              <a:rPr lang="en-US" altLang="en-US" sz="4000" dirty="0">
                <a:solidFill>
                  <a:srgbClr val="003399"/>
                </a:solidFill>
                <a:effectLst/>
              </a:rPr>
            </a:br>
            <a:endParaRPr lang="en-US" altLang="en-US" sz="4000" dirty="0">
              <a:solidFill>
                <a:srgbClr val="003399"/>
              </a:solidFill>
              <a:effectLst/>
            </a:endParaRPr>
          </a:p>
        </p:txBody>
      </p:sp>
      <p:sp>
        <p:nvSpPr>
          <p:cNvPr id="887811" name="Rectangle 3"/>
          <p:cNvSpPr>
            <a:spLocks noGrp="1" noChangeArrowheads="1"/>
          </p:cNvSpPr>
          <p:nvPr>
            <p:ph type="body" idx="1"/>
          </p:nvPr>
        </p:nvSpPr>
        <p:spPr>
          <a:xfrm>
            <a:off x="0" y="0"/>
            <a:ext cx="12192000" cy="6858000"/>
          </a:xfrm>
        </p:spPr>
        <p:txBody>
          <a:bodyPr anchor="ctr">
            <a:noAutofit/>
          </a:bodyPr>
          <a:lstStyle/>
          <a:p>
            <a:pPr marL="0" indent="0" algn="just" eaLnBrk="1" hangingPunct="1">
              <a:buNone/>
              <a:defRPr/>
            </a:pPr>
            <a:r>
              <a:rPr lang="en-US" sz="7400" u="sng" dirty="0" err="1">
                <a:solidFill>
                  <a:srgbClr val="C00000"/>
                </a:solidFill>
                <a:effectLst/>
                <a:latin typeface="+mj-lt"/>
                <a:cs typeface="Times New Roman" pitchFamily="18" charset="0"/>
              </a:rPr>
              <a:t>Đk</a:t>
            </a:r>
            <a:r>
              <a:rPr lang="en-US" sz="7400" u="sng" dirty="0">
                <a:solidFill>
                  <a:srgbClr val="C00000"/>
                </a:solidFill>
                <a:effectLst/>
                <a:latin typeface="+mj-lt"/>
                <a:cs typeface="Times New Roman" pitchFamily="18" charset="0"/>
              </a:rPr>
              <a:t>:</a:t>
            </a:r>
            <a:r>
              <a:rPr lang="en-US" sz="7400" dirty="0">
                <a:solidFill>
                  <a:srgbClr val="C00000"/>
                </a:solidFill>
                <a:effectLst/>
                <a:latin typeface="+mj-lt"/>
                <a:cs typeface="Times New Roman" pitchFamily="18" charset="0"/>
              </a:rPr>
              <a:t> </a:t>
            </a:r>
            <a:r>
              <a:rPr lang="vi-VN" sz="7400" dirty="0" smtClean="0">
                <a:solidFill>
                  <a:srgbClr val="002060"/>
                </a:solidFill>
                <a:effectLst/>
                <a:latin typeface="+mj-lt"/>
              </a:rPr>
              <a:t>Dâng </a:t>
            </a:r>
            <a:r>
              <a:rPr lang="vi-VN" sz="7400" dirty="0">
                <a:solidFill>
                  <a:srgbClr val="002060"/>
                </a:solidFill>
                <a:effectLst/>
                <a:latin typeface="+mj-lt"/>
              </a:rPr>
              <a:t>lên Chúa lời tạ ơn, đã ban cho nhân loại chính Con yêu của Ngài. Mẹ </a:t>
            </a:r>
            <a:r>
              <a:rPr lang="vi-VN" sz="7400" dirty="0" smtClean="0">
                <a:solidFill>
                  <a:srgbClr val="002060"/>
                </a:solidFill>
                <a:effectLst/>
                <a:latin typeface="+mj-lt"/>
              </a:rPr>
              <a:t>Ma</a:t>
            </a:r>
            <a:r>
              <a:rPr lang="en-US" sz="7400" dirty="0" smtClean="0">
                <a:solidFill>
                  <a:srgbClr val="002060"/>
                </a:solidFill>
                <a:effectLst/>
                <a:latin typeface="+mj-lt"/>
              </a:rPr>
              <a:t>-</a:t>
            </a:r>
            <a:r>
              <a:rPr lang="vi-VN" sz="7400" dirty="0" smtClean="0">
                <a:solidFill>
                  <a:srgbClr val="002060"/>
                </a:solidFill>
                <a:effectLst/>
                <a:latin typeface="+mj-lt"/>
              </a:rPr>
              <a:t>ri</a:t>
            </a:r>
            <a:r>
              <a:rPr lang="en-US" sz="7400" dirty="0" smtClean="0">
                <a:solidFill>
                  <a:srgbClr val="002060"/>
                </a:solidFill>
                <a:effectLst/>
                <a:latin typeface="+mj-lt"/>
              </a:rPr>
              <a:t>-</a:t>
            </a:r>
            <a:r>
              <a:rPr lang="vi-VN" sz="7400" dirty="0" smtClean="0">
                <a:solidFill>
                  <a:srgbClr val="002060"/>
                </a:solidFill>
                <a:effectLst/>
                <a:latin typeface="+mj-lt"/>
              </a:rPr>
              <a:t>a </a:t>
            </a:r>
            <a:r>
              <a:rPr lang="vi-VN" sz="7400" dirty="0">
                <a:solidFill>
                  <a:srgbClr val="002060"/>
                </a:solidFill>
                <a:effectLst/>
                <a:latin typeface="+mj-lt"/>
              </a:rPr>
              <a:t>và Thánh </a:t>
            </a:r>
            <a:r>
              <a:rPr lang="vi-VN" sz="7400" dirty="0" smtClean="0">
                <a:solidFill>
                  <a:srgbClr val="002060"/>
                </a:solidFill>
                <a:effectLst/>
                <a:latin typeface="+mj-lt"/>
              </a:rPr>
              <a:t>Giu</a:t>
            </a:r>
            <a:r>
              <a:rPr lang="en-US" sz="7400" dirty="0" smtClean="0">
                <a:solidFill>
                  <a:srgbClr val="002060"/>
                </a:solidFill>
                <a:effectLst/>
                <a:latin typeface="+mj-lt"/>
              </a:rPr>
              <a:t>-</a:t>
            </a:r>
            <a:r>
              <a:rPr lang="vi-VN" sz="7400" dirty="0" smtClean="0">
                <a:solidFill>
                  <a:srgbClr val="002060"/>
                </a:solidFill>
                <a:effectLst/>
                <a:latin typeface="+mj-lt"/>
              </a:rPr>
              <a:t>se </a:t>
            </a:r>
            <a:r>
              <a:rPr lang="vi-VN" sz="7400" dirty="0">
                <a:solidFill>
                  <a:srgbClr val="002060"/>
                </a:solidFill>
                <a:effectLst/>
                <a:latin typeface="+mj-lt"/>
              </a:rPr>
              <a:t>nên Thánh Gia suối nguồn ơn cứu độ.</a:t>
            </a:r>
            <a:endParaRPr lang="en-US" sz="740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56977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4000" dirty="0">
                <a:solidFill>
                  <a:srgbClr val="003399"/>
                </a:solidFill>
                <a:effectLst/>
              </a:rPr>
              <a:t/>
            </a:r>
            <a:br>
              <a:rPr lang="en-US" altLang="en-US" sz="4000" dirty="0">
                <a:solidFill>
                  <a:srgbClr val="003399"/>
                </a:solidFill>
                <a:effectLst/>
              </a:rPr>
            </a:br>
            <a:endParaRPr lang="en-US" altLang="en-US" sz="4000" dirty="0">
              <a:solidFill>
                <a:srgbClr val="003399"/>
              </a:solidFill>
              <a:effectLst/>
            </a:endParaRPr>
          </a:p>
        </p:txBody>
      </p:sp>
      <p:sp>
        <p:nvSpPr>
          <p:cNvPr id="887811" name="Rectangle 3"/>
          <p:cNvSpPr>
            <a:spLocks noGrp="1" noChangeArrowheads="1"/>
          </p:cNvSpPr>
          <p:nvPr>
            <p:ph type="body" idx="1"/>
          </p:nvPr>
        </p:nvSpPr>
        <p:spPr>
          <a:xfrm>
            <a:off x="0" y="-14713"/>
            <a:ext cx="12192000" cy="6872713"/>
          </a:xfrm>
        </p:spPr>
        <p:txBody>
          <a:bodyPr>
            <a:noAutofit/>
          </a:bodyPr>
          <a:lstStyle/>
          <a:p>
            <a:pPr marL="0" indent="0" algn="just" eaLnBrk="1" hangingPunct="1">
              <a:buNone/>
              <a:defRPr/>
            </a:pPr>
            <a:r>
              <a:rPr lang="en-US" sz="7400" u="sng" dirty="0">
                <a:solidFill>
                  <a:srgbClr val="C00000"/>
                </a:solidFill>
                <a:effectLst/>
                <a:latin typeface="+mj-lt"/>
                <a:cs typeface="Times New Roman" pitchFamily="18" charset="0"/>
              </a:rPr>
              <a:t>Tk2:</a:t>
            </a:r>
            <a:r>
              <a:rPr lang="en-US" sz="7400" dirty="0">
                <a:solidFill>
                  <a:srgbClr val="C00000"/>
                </a:solidFill>
                <a:effectLst/>
                <a:latin typeface="+mj-lt"/>
                <a:cs typeface="Times New Roman" pitchFamily="18" charset="0"/>
              </a:rPr>
              <a:t> </a:t>
            </a:r>
            <a:r>
              <a:rPr lang="vi-VN" sz="7400" dirty="0" smtClean="0">
                <a:solidFill>
                  <a:srgbClr val="002060"/>
                </a:solidFill>
                <a:effectLst/>
                <a:latin typeface="+mj-lt"/>
              </a:rPr>
              <a:t>Bao </a:t>
            </a:r>
            <a:r>
              <a:rPr lang="vi-VN" sz="7400" dirty="0">
                <a:solidFill>
                  <a:srgbClr val="002060"/>
                </a:solidFill>
                <a:effectLst/>
                <a:latin typeface="+mj-lt"/>
              </a:rPr>
              <a:t>la ân tình đời sống Thánh </a:t>
            </a:r>
            <a:r>
              <a:rPr lang="vi-VN" sz="7400" dirty="0" smtClean="0">
                <a:solidFill>
                  <a:srgbClr val="002060"/>
                </a:solidFill>
                <a:effectLst/>
                <a:latin typeface="+mj-lt"/>
              </a:rPr>
              <a:t>Gia,dẫu </a:t>
            </a:r>
            <a:r>
              <a:rPr lang="vi-VN" sz="7400" dirty="0">
                <a:solidFill>
                  <a:srgbClr val="002060"/>
                </a:solidFill>
                <a:effectLst/>
                <a:latin typeface="+mj-lt"/>
              </a:rPr>
              <a:t>trong âm thầm mà nên mẫu gương mọi nhà. Nhọc nhằn lao tác cùng xẻ chia đời nhân thế với tin yêu phó thác.</a:t>
            </a:r>
            <a:endParaRPr lang="en-US" sz="740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89742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4000" dirty="0">
                <a:solidFill>
                  <a:srgbClr val="003399"/>
                </a:solidFill>
                <a:effectLst/>
              </a:rPr>
              <a:t/>
            </a:r>
            <a:br>
              <a:rPr lang="en-US" altLang="en-US" sz="4000" dirty="0">
                <a:solidFill>
                  <a:srgbClr val="003399"/>
                </a:solidFill>
                <a:effectLst/>
              </a:rPr>
            </a:br>
            <a:endParaRPr lang="en-US" altLang="en-US" sz="4000" dirty="0">
              <a:solidFill>
                <a:srgbClr val="003399"/>
              </a:solidFill>
              <a:effectLst/>
            </a:endParaRPr>
          </a:p>
        </p:txBody>
      </p:sp>
      <p:sp>
        <p:nvSpPr>
          <p:cNvPr id="887811" name="Rectangle 3"/>
          <p:cNvSpPr>
            <a:spLocks noGrp="1" noChangeArrowheads="1"/>
          </p:cNvSpPr>
          <p:nvPr>
            <p:ph type="body" idx="1"/>
          </p:nvPr>
        </p:nvSpPr>
        <p:spPr>
          <a:xfrm>
            <a:off x="0" y="0"/>
            <a:ext cx="12192000" cy="6858000"/>
          </a:xfrm>
        </p:spPr>
        <p:txBody>
          <a:bodyPr anchor="ctr">
            <a:noAutofit/>
          </a:bodyPr>
          <a:lstStyle/>
          <a:p>
            <a:pPr marL="0" indent="0" algn="just" eaLnBrk="1" hangingPunct="1">
              <a:buNone/>
              <a:defRPr/>
            </a:pPr>
            <a:r>
              <a:rPr lang="en-US" sz="7400" u="sng" dirty="0" err="1">
                <a:solidFill>
                  <a:srgbClr val="C00000"/>
                </a:solidFill>
                <a:effectLst/>
                <a:latin typeface="+mj-lt"/>
                <a:cs typeface="Times New Roman" pitchFamily="18" charset="0"/>
              </a:rPr>
              <a:t>Đk</a:t>
            </a:r>
            <a:r>
              <a:rPr lang="en-US" sz="7400" u="sng" dirty="0">
                <a:solidFill>
                  <a:srgbClr val="C00000"/>
                </a:solidFill>
                <a:effectLst/>
                <a:latin typeface="+mj-lt"/>
                <a:cs typeface="Times New Roman" pitchFamily="18" charset="0"/>
              </a:rPr>
              <a:t>:</a:t>
            </a:r>
            <a:r>
              <a:rPr lang="en-US" sz="7400" dirty="0">
                <a:solidFill>
                  <a:srgbClr val="C00000"/>
                </a:solidFill>
                <a:effectLst/>
                <a:latin typeface="+mj-lt"/>
                <a:cs typeface="Times New Roman" pitchFamily="18" charset="0"/>
              </a:rPr>
              <a:t> </a:t>
            </a:r>
            <a:r>
              <a:rPr lang="vi-VN" sz="7400" dirty="0" smtClean="0">
                <a:solidFill>
                  <a:srgbClr val="002060"/>
                </a:solidFill>
                <a:effectLst/>
                <a:latin typeface="+mj-lt"/>
              </a:rPr>
              <a:t>Dâng </a:t>
            </a:r>
            <a:r>
              <a:rPr lang="vi-VN" sz="7400" dirty="0">
                <a:solidFill>
                  <a:srgbClr val="002060"/>
                </a:solidFill>
                <a:effectLst/>
                <a:latin typeface="+mj-lt"/>
              </a:rPr>
              <a:t>lên Chúa lời tạ ơn, đã ban cho nhân loại chính Con yêu của Ngài. Mẹ Ma-ri-a và Thánh Giu-se nên Thánh Gia suối nguồn ơn cứu độ.</a:t>
            </a:r>
            <a:endParaRPr lang="en-US" sz="740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39431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1570</Words>
  <Application>Microsoft Office PowerPoint</Application>
  <PresentationFormat>Custom</PresentationFormat>
  <Paragraphs>110</Paragraphs>
  <Slides>65</Slides>
  <Notes>0</Notes>
  <HiddenSlides>0</HiddenSlides>
  <MMClips>0</MMClips>
  <ScaleCrop>false</ScaleCrop>
  <HeadingPairs>
    <vt:vector size="4" baseType="variant">
      <vt:variant>
        <vt:lpstr>Theme</vt:lpstr>
      </vt:variant>
      <vt:variant>
        <vt:i4>6</vt:i4>
      </vt:variant>
      <vt:variant>
        <vt:lpstr>Slide Titles</vt:lpstr>
      </vt:variant>
      <vt:variant>
        <vt:i4>65</vt:i4>
      </vt:variant>
    </vt:vector>
  </HeadingPairs>
  <TitlesOfParts>
    <vt:vector size="71" baseType="lpstr">
      <vt:lpstr>Orbit</vt:lpstr>
      <vt:lpstr>37_Default Design</vt:lpstr>
      <vt:lpstr>2_Office Theme</vt:lpstr>
      <vt:lpstr>1_Office Theme</vt:lpstr>
      <vt:lpstr>7_Office Theme</vt:lpstr>
      <vt:lpstr>Office Theme</vt:lpstr>
      <vt:lpstr>PowerPoint Presentation</vt:lpstr>
      <vt:lpstr> </vt:lpstr>
      <vt:lpstr>PowerPoint Presentation</vt:lpstr>
      <vt:lpstr>PowerPoint Presentation</vt:lpstr>
      <vt:lpstr> </vt:lpstr>
      <vt:lpstr> </vt:lpstr>
      <vt:lpstr> </vt:lpstr>
      <vt:lpstr> </vt:lpstr>
      <vt:lpstr> </vt:lpstr>
      <vt:lpstr>PowerPoint Presentation</vt:lpstr>
      <vt:lpstr> </vt:lpstr>
      <vt:lpstr> </vt:lpstr>
      <vt:lpstr> </vt:lpstr>
      <vt:lpstr> </vt:lpstr>
      <vt:lpstr> </vt:lpstr>
      <vt:lpstr> </vt:lpstr>
      <vt:lpstr> </vt:lpstr>
      <vt:lpstr>PowerPoint Presentation</vt:lpstr>
      <vt:lpstr> </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 được sinh ra mà không phải được tạo thành.</vt:lpstr>
      <vt:lpstr>Đồng bản thể với Đức Chúa Cha, nhờ Người mà muôn vật được tạo thành. Vì loài người chúng ta và để cứu độ chúng ta, </vt:lpstr>
      <vt:lpstr>Người đã từ trời xuống thế. Bởi phép Đức Chúa Thánh Thần, Người đã nhập thể trong lòng Trinh Nữ Maria, và đã làm người. </vt:lpstr>
      <vt:lpstr>Người chịu đóng đinh vào thập giá vì chúng ta, thời quan Phongxiô Philatô. Người chịu khổ hình và mai táng, ngày thứ ba Người sống lại như lời Thánh Kinh. </vt:lpstr>
      <vt:lpstr>Người lên trời, ngự bên hữu Đức Chúa Cha, và Người sẽ lại đến trong vinh quang để phán xét kẻ sống và kẻ chết, Nước Người sẽ không bao giờ cùng. </vt:lpstr>
      <vt:lpstr>Tôi tin kính Đức Chúa Thánh Thần là Thiên Chúa và là Đấng ban sự sống, Người bởi Đức Chúa Cha và Đức Chúa Con mà ra. </vt:lpstr>
      <vt:lpstr>Người được phụng thờ và tôn vinh cùng với Đức Chúa Cha và Đức Chúa Con, Người đã dùng các tiên tri mà phán dạy. </vt:lpstr>
      <vt:lpstr>Tôi tin Hội Thánh duy nhất, thánh thiện, công giáo và tông truyền. Tôi tuyên xưng có một Phép Rửa để tha tội.</vt:lpstr>
      <vt:lpstr>Tôi trông đợi kẻ chết sống lại và sự sống đời sau. Amen.</vt:lpstr>
      <vt:lpstr>PowerPoint Presentation</vt:lpstr>
      <vt:lpstr> </vt:lpstr>
      <vt:lpstr> </vt:lpstr>
      <vt:lpstr> </vt:lpstr>
      <vt:lpstr>PowerPoint Presentation</vt:lpstr>
      <vt:lpstr>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 </vt:lpstr>
      <vt:lpstr> </vt:lpstr>
      <vt:lpst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MongDungNguyen</dc:creator>
  <cp:lastModifiedBy>Hùng Nam</cp:lastModifiedBy>
  <cp:revision>145</cp:revision>
  <dcterms:created xsi:type="dcterms:W3CDTF">2024-12-26T04:13:47Z</dcterms:created>
  <dcterms:modified xsi:type="dcterms:W3CDTF">2024-12-27T10:43:04Z</dcterms:modified>
</cp:coreProperties>
</file>