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sldIdLst>
    <p:sldId id="258" r:id="rId5"/>
    <p:sldId id="282" r:id="rId6"/>
    <p:sldId id="283" r:id="rId7"/>
    <p:sldId id="280" r:id="rId8"/>
    <p:sldId id="291" r:id="rId9"/>
    <p:sldId id="281" r:id="rId10"/>
    <p:sldId id="292" r:id="rId11"/>
    <p:sldId id="293" r:id="rId12"/>
    <p:sldId id="284" r:id="rId13"/>
    <p:sldId id="276" r:id="rId14"/>
    <p:sldId id="279" r:id="rId15"/>
    <p:sldId id="300" r:id="rId16"/>
    <p:sldId id="303" r:id="rId17"/>
    <p:sldId id="277" r:id="rId18"/>
    <p:sldId id="301" r:id="rId19"/>
    <p:sldId id="304" r:id="rId20"/>
    <p:sldId id="274" r:id="rId21"/>
    <p:sldId id="302" r:id="rId22"/>
    <p:sldId id="305" r:id="rId23"/>
    <p:sldId id="295" r:id="rId24"/>
    <p:sldId id="285" r:id="rId25"/>
    <p:sldId id="294" r:id="rId26"/>
    <p:sldId id="319" r:id="rId27"/>
    <p:sldId id="286" r:id="rId28"/>
    <p:sldId id="275" r:id="rId29"/>
    <p:sldId id="306" r:id="rId30"/>
    <p:sldId id="272" r:id="rId31"/>
    <p:sldId id="307" r:id="rId32"/>
    <p:sldId id="312" r:id="rId33"/>
    <p:sldId id="270" r:id="rId34"/>
    <p:sldId id="308" r:id="rId35"/>
    <p:sldId id="271" r:id="rId36"/>
    <p:sldId id="309" r:id="rId37"/>
    <p:sldId id="311" r:id="rId38"/>
    <p:sldId id="299" r:id="rId39"/>
    <p:sldId id="296" r:id="rId40"/>
    <p:sldId id="287" r:id="rId41"/>
    <p:sldId id="290" r:id="rId42"/>
    <p:sldId id="313" r:id="rId43"/>
    <p:sldId id="289" r:id="rId44"/>
    <p:sldId id="268" r:id="rId45"/>
    <p:sldId id="314" r:id="rId46"/>
    <p:sldId id="315" r:id="rId47"/>
    <p:sldId id="320" r:id="rId48"/>
    <p:sldId id="298" r:id="rId49"/>
    <p:sldId id="288" r:id="rId50"/>
    <p:sldId id="269" r:id="rId51"/>
    <p:sldId id="316" r:id="rId52"/>
    <p:sldId id="264" r:id="rId53"/>
    <p:sldId id="317" r:id="rId54"/>
    <p:sldId id="318" r:id="rId55"/>
    <p:sldId id="29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0"/>
    <a:srgbClr val="0307BD"/>
    <a:srgbClr val="0307A5"/>
    <a:srgbClr val="35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p:scale>
          <a:sx n="77" d="100"/>
          <a:sy n="77" d="100"/>
        </p:scale>
        <p:origin x="1098" y="42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14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106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0249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04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943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35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166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354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309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19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65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5445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424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161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777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596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741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809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736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202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888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3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136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073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25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131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588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637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21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956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99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044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87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5528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133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024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479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95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55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608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92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800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115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987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67">
                <a:latin typeface="Arial" charset="0"/>
              </a:defRPr>
            </a:lvl1pPr>
          </a:lstStyle>
          <a:p>
            <a:pPr fontAlgn="base">
              <a:spcBef>
                <a:spcPct val="0"/>
              </a:spcBef>
              <a:spcAft>
                <a:spcPct val="0"/>
              </a:spcAft>
              <a:defRPr/>
            </a:pPr>
            <a:fld id="{7961C286-0398-4040-A1F5-B340330EDBF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51245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6803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498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C4828C3-769F-4CFA-BCBA-6550410367C0}"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1597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14400" y="2131485"/>
            <a:ext cx="10363200" cy="1468967"/>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8675" name="Rectangle 3"/>
          <p:cNvSpPr>
            <a:spLocks noGrp="1" noChangeArrowheads="1"/>
          </p:cNvSpPr>
          <p:nvPr>
            <p:ph type="subTitle" idx="1"/>
          </p:nvPr>
        </p:nvSpPr>
        <p:spPr>
          <a:xfrm>
            <a:off x="0" y="0"/>
            <a:ext cx="12192000" cy="6858000"/>
          </a:xfrm>
          <a:solidFill>
            <a:schemeClr val="tx1"/>
          </a:solidFill>
        </p:spPr>
        <p:txBody>
          <a:bodyPr/>
          <a:lstStyle/>
          <a:p>
            <a:pPr eaLnBrk="1" hangingPunct="1">
              <a:lnSpc>
                <a:spcPct val="105000"/>
              </a:lnSpc>
            </a:pPr>
            <a:endParaRPr lang="en-US" sz="3733" b="1">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4699000" y="23285"/>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7637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413358"/>
            <a:ext cx="12192000" cy="6027356"/>
          </a:xfrm>
          <a:prstGeom prst="rect">
            <a:avLst/>
          </a:prstGeom>
        </p:spPr>
        <p:txBody>
          <a:bodyPr wrap="square">
            <a:spAutoFit/>
          </a:bodyPr>
          <a:lstStyle/>
          <a:p>
            <a:pPr algn="just">
              <a:lnSpc>
                <a:spcPct val="110000"/>
              </a:lnSpc>
            </a:pPr>
            <a:r>
              <a:rPr lang="en-US" sz="9000" b="1" u="sng" dirty="0" err="1" smtClean="0">
                <a:solidFill>
                  <a:srgbClr val="C00000"/>
                </a:solidFill>
                <a:latin typeface="+mj-lt"/>
              </a:rPr>
              <a:t>Đk</a:t>
            </a:r>
            <a:r>
              <a:rPr lang="en-US" sz="9000" b="1" u="sng" dirty="0" smtClean="0">
                <a:solidFill>
                  <a:srgbClr val="C00000"/>
                </a:solidFill>
                <a:latin typeface="+mj-lt"/>
              </a:rPr>
              <a:t>:</a:t>
            </a:r>
            <a:r>
              <a:rPr lang="en-US" sz="9000" b="1" dirty="0" smtClean="0">
                <a:solidFill>
                  <a:srgbClr val="000080"/>
                </a:solidFill>
                <a:latin typeface="+mj-lt"/>
              </a:rPr>
              <a:t> </a:t>
            </a:r>
            <a:r>
              <a:rPr lang="vi-VN" sz="9000" b="1" dirty="0" smtClean="0">
                <a:solidFill>
                  <a:srgbClr val="000080"/>
                </a:solidFill>
                <a:latin typeface="+mj-lt"/>
              </a:rPr>
              <a:t>Người </a:t>
            </a:r>
            <a:r>
              <a:rPr lang="vi-VN" sz="9000" b="1" dirty="0">
                <a:solidFill>
                  <a:srgbClr val="000080"/>
                </a:solidFill>
                <a:latin typeface="+mj-lt"/>
              </a:rPr>
              <a:t>hiền đức, hãy vui mừng trong Chúa. Người hiền đức, hãy hỉ hoan trong Ngài.</a:t>
            </a:r>
            <a:endParaRPr lang="en-US" sz="9000" b="1" dirty="0">
              <a:solidFill>
                <a:srgbClr val="000080"/>
              </a:solidFill>
              <a:latin typeface="+mj-lt"/>
            </a:endParaRPr>
          </a:p>
        </p:txBody>
      </p:sp>
    </p:spTree>
    <p:extLst>
      <p:ext uri="{BB962C8B-B14F-4D97-AF65-F5344CB8AC3E}">
        <p14:creationId xmlns:p14="http://schemas.microsoft.com/office/powerpoint/2010/main" val="2706420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538618"/>
            <a:ext cx="12192000" cy="5697650"/>
          </a:xfrm>
          <a:prstGeom prst="rect">
            <a:avLst/>
          </a:prstGeom>
        </p:spPr>
        <p:txBody>
          <a:bodyPr wrap="square">
            <a:spAutoFit/>
          </a:bodyPr>
          <a:lstStyle/>
          <a:p>
            <a:pPr algn="just">
              <a:lnSpc>
                <a:spcPct val="110000"/>
              </a:lnSpc>
            </a:pPr>
            <a:r>
              <a:rPr lang="en-US" sz="8500" b="1" u="sng" dirty="0" smtClean="0">
                <a:solidFill>
                  <a:srgbClr val="C00000"/>
                </a:solidFill>
                <a:latin typeface="+mj-lt"/>
              </a:rPr>
              <a:t>Tk1:</a:t>
            </a:r>
            <a:r>
              <a:rPr lang="en-US" sz="8500" b="1" dirty="0" smtClean="0">
                <a:solidFill>
                  <a:srgbClr val="000080"/>
                </a:solidFill>
                <a:latin typeface="+mj-lt"/>
              </a:rPr>
              <a:t> </a:t>
            </a:r>
            <a:r>
              <a:rPr lang="vi-VN" sz="8500" b="1" dirty="0" smtClean="0">
                <a:solidFill>
                  <a:srgbClr val="000080"/>
                </a:solidFill>
                <a:latin typeface="+mj-lt"/>
              </a:rPr>
              <a:t>Địa </a:t>
            </a:r>
            <a:r>
              <a:rPr lang="vi-VN" sz="8500" b="1" dirty="0">
                <a:solidFill>
                  <a:srgbClr val="000080"/>
                </a:solidFill>
                <a:latin typeface="+mj-lt"/>
              </a:rPr>
              <a:t>cầu ơi, hãy hân hoan vì Chúa hiển trị. Hải đảo ơi, hãy vui mừng vinh quang của </a:t>
            </a:r>
            <a:r>
              <a:rPr lang="vi-VN" sz="8500" b="1" dirty="0" smtClean="0">
                <a:solidFill>
                  <a:srgbClr val="000080"/>
                </a:solidFill>
                <a:latin typeface="+mj-lt"/>
              </a:rPr>
              <a:t>Chúa</a:t>
            </a:r>
            <a:r>
              <a:rPr lang="en-US" sz="8500" b="1" dirty="0" smtClean="0">
                <a:solidFill>
                  <a:srgbClr val="C00000"/>
                </a:solidFill>
                <a:latin typeface="+mj-lt"/>
              </a:rPr>
              <a:t>…</a:t>
            </a:r>
            <a:endParaRPr lang="en-US" sz="8500" b="1" dirty="0">
              <a:solidFill>
                <a:srgbClr val="000080"/>
              </a:solidFill>
              <a:latin typeface="+mj-lt"/>
            </a:endParaRPr>
          </a:p>
        </p:txBody>
      </p:sp>
    </p:spTree>
    <p:extLst>
      <p:ext uri="{BB962C8B-B14F-4D97-AF65-F5344CB8AC3E}">
        <p14:creationId xmlns:p14="http://schemas.microsoft.com/office/powerpoint/2010/main" val="2262293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75156"/>
            <a:ext cx="12192000" cy="6709529"/>
          </a:xfrm>
          <a:prstGeom prst="rect">
            <a:avLst/>
          </a:prstGeom>
        </p:spPr>
        <p:txBody>
          <a:bodyPr wrap="square">
            <a:spAutoFit/>
          </a:bodyPr>
          <a:lstStyle/>
          <a:p>
            <a:pPr algn="just"/>
            <a:r>
              <a:rPr lang="en-US" sz="8500" b="1" dirty="0" smtClean="0">
                <a:solidFill>
                  <a:srgbClr val="C00000"/>
                </a:solidFill>
                <a:latin typeface="+mj-lt"/>
              </a:rPr>
              <a:t>…</a:t>
            </a:r>
            <a:r>
              <a:rPr lang="en-US" sz="8500" b="1" dirty="0" smtClean="0">
                <a:solidFill>
                  <a:srgbClr val="000080"/>
                </a:solidFill>
                <a:latin typeface="+mj-lt"/>
              </a:rPr>
              <a:t> </a:t>
            </a:r>
            <a:r>
              <a:rPr lang="vi-VN" sz="8500" b="1" dirty="0" smtClean="0">
                <a:solidFill>
                  <a:srgbClr val="000080"/>
                </a:solidFill>
                <a:latin typeface="+mj-lt"/>
              </a:rPr>
              <a:t>Ngàn </a:t>
            </a:r>
            <a:r>
              <a:rPr lang="vi-VN" sz="8500" b="1" dirty="0">
                <a:solidFill>
                  <a:srgbClr val="000080"/>
                </a:solidFill>
                <a:latin typeface="+mj-lt"/>
              </a:rPr>
              <a:t>tầng mây phủ quanh Ngài uy nghi, lộng lẫy. </a:t>
            </a:r>
            <a:r>
              <a:rPr lang="vi-VN" sz="8500" b="1" dirty="0" smtClean="0">
                <a:solidFill>
                  <a:srgbClr val="000080"/>
                </a:solidFill>
                <a:latin typeface="+mj-lt"/>
              </a:rPr>
              <a:t>Đức công </a:t>
            </a:r>
            <a:r>
              <a:rPr lang="vi-VN" sz="8500" b="1" dirty="0">
                <a:solidFill>
                  <a:srgbClr val="000080"/>
                </a:solidFill>
                <a:latin typeface="+mj-lt"/>
              </a:rPr>
              <a:t>bình, lòng công chính </a:t>
            </a:r>
            <a:r>
              <a:rPr lang="vi-VN" sz="8500" b="1" dirty="0" smtClean="0">
                <a:solidFill>
                  <a:srgbClr val="000080"/>
                </a:solidFill>
                <a:latin typeface="+mj-lt"/>
              </a:rPr>
              <a:t>làm </a:t>
            </a:r>
            <a:r>
              <a:rPr lang="vi-VN" sz="8500" b="1" dirty="0">
                <a:solidFill>
                  <a:srgbClr val="000080"/>
                </a:solidFill>
                <a:latin typeface="+mj-lt"/>
              </a:rPr>
              <a:t>bệ </a:t>
            </a:r>
            <a:r>
              <a:rPr lang="vi-VN" sz="8500" b="1" dirty="0" smtClean="0">
                <a:solidFill>
                  <a:srgbClr val="000080"/>
                </a:solidFill>
                <a:latin typeface="+mj-lt"/>
              </a:rPr>
              <a:t>ngai </a:t>
            </a:r>
            <a:r>
              <a:rPr lang="vi-VN" sz="8500" b="1" dirty="0">
                <a:solidFill>
                  <a:srgbClr val="000080"/>
                </a:solidFill>
                <a:latin typeface="+mj-lt"/>
              </a:rPr>
              <a:t>vàng.</a:t>
            </a:r>
            <a:endParaRPr lang="en-US" sz="8500" b="1" dirty="0">
              <a:solidFill>
                <a:srgbClr val="000080"/>
              </a:solidFill>
              <a:latin typeface="+mj-lt"/>
            </a:endParaRPr>
          </a:p>
        </p:txBody>
      </p:sp>
    </p:spTree>
    <p:extLst>
      <p:ext uri="{BB962C8B-B14F-4D97-AF65-F5344CB8AC3E}">
        <p14:creationId xmlns:p14="http://schemas.microsoft.com/office/powerpoint/2010/main" val="734820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413358"/>
            <a:ext cx="12192000" cy="6027356"/>
          </a:xfrm>
          <a:prstGeom prst="rect">
            <a:avLst/>
          </a:prstGeom>
        </p:spPr>
        <p:txBody>
          <a:bodyPr wrap="square">
            <a:spAutoFit/>
          </a:bodyPr>
          <a:lstStyle/>
          <a:p>
            <a:pPr algn="just">
              <a:lnSpc>
                <a:spcPct val="110000"/>
              </a:lnSpc>
            </a:pPr>
            <a:r>
              <a:rPr lang="en-US" sz="9000" b="1" u="sng" dirty="0" err="1" smtClean="0">
                <a:solidFill>
                  <a:srgbClr val="C00000"/>
                </a:solidFill>
              </a:rPr>
              <a:t>Đk</a:t>
            </a:r>
            <a:r>
              <a:rPr lang="en-US" sz="9000" b="1" u="sng" dirty="0" smtClean="0">
                <a:solidFill>
                  <a:srgbClr val="C00000"/>
                </a:solidFill>
              </a:rPr>
              <a:t>:</a:t>
            </a:r>
            <a:r>
              <a:rPr lang="en-US" sz="9000" b="1" dirty="0" smtClean="0">
                <a:solidFill>
                  <a:srgbClr val="000080"/>
                </a:solidFill>
              </a:rPr>
              <a:t> </a:t>
            </a:r>
            <a:r>
              <a:rPr lang="vi-VN" sz="9000" b="1" dirty="0" smtClean="0">
                <a:solidFill>
                  <a:srgbClr val="000080"/>
                </a:solidFill>
                <a:latin typeface="+mj-lt"/>
              </a:rPr>
              <a:t>Người </a:t>
            </a:r>
            <a:r>
              <a:rPr lang="vi-VN" sz="9000" b="1" dirty="0">
                <a:solidFill>
                  <a:srgbClr val="000080"/>
                </a:solidFill>
                <a:latin typeface="+mj-lt"/>
              </a:rPr>
              <a:t>hiền đức, hãy vui mừng trong Chúa. Người hiền đức, hãy hỉ hoan trong Ngài.</a:t>
            </a:r>
            <a:endParaRPr lang="en-US" sz="9000" b="1" dirty="0">
              <a:solidFill>
                <a:srgbClr val="000080"/>
              </a:solidFill>
            </a:endParaRPr>
          </a:p>
        </p:txBody>
      </p:sp>
    </p:spTree>
    <p:extLst>
      <p:ext uri="{BB962C8B-B14F-4D97-AF65-F5344CB8AC3E}">
        <p14:creationId xmlns:p14="http://schemas.microsoft.com/office/powerpoint/2010/main" val="3559917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62630"/>
            <a:ext cx="12192000" cy="6632585"/>
          </a:xfrm>
          <a:prstGeom prst="rect">
            <a:avLst/>
          </a:prstGeom>
        </p:spPr>
        <p:txBody>
          <a:bodyPr wrap="square">
            <a:spAutoFit/>
          </a:bodyPr>
          <a:lstStyle/>
          <a:p>
            <a:pPr algn="just"/>
            <a:r>
              <a:rPr lang="en-US" sz="8500" b="1" u="sng" dirty="0" smtClean="0">
                <a:solidFill>
                  <a:srgbClr val="C00000"/>
                </a:solidFill>
                <a:latin typeface="+mj-lt"/>
              </a:rPr>
              <a:t>Tk2:</a:t>
            </a:r>
            <a:r>
              <a:rPr lang="en-US" sz="8500" b="1" dirty="0" smtClean="0">
                <a:solidFill>
                  <a:srgbClr val="000080"/>
                </a:solidFill>
                <a:latin typeface="+mj-lt"/>
              </a:rPr>
              <a:t> </a:t>
            </a:r>
            <a:r>
              <a:rPr lang="vi-VN" sz="8500" b="1" dirty="0" smtClean="0">
                <a:solidFill>
                  <a:srgbClr val="000080"/>
                </a:solidFill>
                <a:latin typeface="+mj-lt"/>
              </a:rPr>
              <a:t>Mọi </a:t>
            </a:r>
            <a:r>
              <a:rPr lang="vi-VN" sz="8500" b="1" dirty="0">
                <a:solidFill>
                  <a:srgbClr val="000080"/>
                </a:solidFill>
                <a:latin typeface="+mj-lt"/>
              </a:rPr>
              <a:t>đồi núi trước Thiên Nhan Vua của đất trời đều chuyển rung, vỡ tan tành như sáp rụng </a:t>
            </a:r>
            <a:r>
              <a:rPr lang="vi-VN" sz="8500" b="1" dirty="0" smtClean="0">
                <a:solidFill>
                  <a:srgbClr val="000080"/>
                </a:solidFill>
                <a:latin typeface="+mj-lt"/>
              </a:rPr>
              <a:t>gãy</a:t>
            </a:r>
            <a:r>
              <a:rPr lang="en-US" sz="8500" b="1" dirty="0" smtClean="0">
                <a:solidFill>
                  <a:srgbClr val="C00000"/>
                </a:solidFill>
                <a:latin typeface="+mj-lt"/>
              </a:rPr>
              <a:t>…</a:t>
            </a:r>
            <a:endParaRPr lang="en-US" sz="8500" b="1" dirty="0">
              <a:solidFill>
                <a:srgbClr val="000080"/>
              </a:solidFill>
              <a:latin typeface="+mj-lt"/>
            </a:endParaRPr>
          </a:p>
        </p:txBody>
      </p:sp>
    </p:spTree>
    <p:extLst>
      <p:ext uri="{BB962C8B-B14F-4D97-AF65-F5344CB8AC3E}">
        <p14:creationId xmlns:p14="http://schemas.microsoft.com/office/powerpoint/2010/main" val="1883567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87682"/>
            <a:ext cx="12192000" cy="6632585"/>
          </a:xfrm>
          <a:prstGeom prst="rect">
            <a:avLst/>
          </a:prstGeom>
        </p:spPr>
        <p:txBody>
          <a:bodyPr wrap="square">
            <a:spAutoFit/>
          </a:bodyPr>
          <a:lstStyle/>
          <a:p>
            <a:pPr algn="just"/>
            <a:r>
              <a:rPr lang="en-US" sz="8500" b="1" dirty="0" smtClean="0">
                <a:solidFill>
                  <a:srgbClr val="C00000"/>
                </a:solidFill>
                <a:latin typeface="+mj-lt"/>
              </a:rPr>
              <a:t>…</a:t>
            </a:r>
            <a:r>
              <a:rPr lang="vi-VN" sz="8500" b="1" dirty="0" smtClean="0">
                <a:solidFill>
                  <a:srgbClr val="000080"/>
                </a:solidFill>
                <a:latin typeface="+mj-lt"/>
              </a:rPr>
              <a:t> </a:t>
            </a:r>
            <a:r>
              <a:rPr lang="vi-VN" sz="8500" b="1" dirty="0">
                <a:solidFill>
                  <a:srgbClr val="000080"/>
                </a:solidFill>
                <a:latin typeface="+mj-lt"/>
              </a:rPr>
              <a:t>Này trời xanh, hãy loan </a:t>
            </a:r>
            <a:r>
              <a:rPr lang="vi-VN" sz="8500" b="1" dirty="0" smtClean="0">
                <a:solidFill>
                  <a:srgbClr val="000080"/>
                </a:solidFill>
                <a:latin typeface="+mj-lt"/>
              </a:rPr>
              <a:t>truyền</a:t>
            </a:r>
            <a:r>
              <a:rPr lang="en-US" sz="8500" b="1" dirty="0" smtClean="0">
                <a:solidFill>
                  <a:srgbClr val="000080"/>
                </a:solidFill>
                <a:latin typeface="+mj-lt"/>
              </a:rPr>
              <a:t> </a:t>
            </a:r>
            <a:r>
              <a:rPr lang="vi-VN" sz="8500" b="1" dirty="0" smtClean="0">
                <a:solidFill>
                  <a:srgbClr val="000080"/>
                </a:solidFill>
                <a:latin typeface="+mj-lt"/>
              </a:rPr>
              <a:t>công </a:t>
            </a:r>
            <a:r>
              <a:rPr lang="vi-VN" sz="8500" b="1" dirty="0">
                <a:solidFill>
                  <a:srgbClr val="000080"/>
                </a:solidFill>
                <a:latin typeface="+mj-lt"/>
              </a:rPr>
              <a:t>minh của Chúa. Khắp địa cầu được trông thấy vinh hiển của Ngài.</a:t>
            </a:r>
            <a:endParaRPr lang="en-US" sz="8500" b="1" dirty="0">
              <a:solidFill>
                <a:srgbClr val="000080"/>
              </a:solidFill>
              <a:latin typeface="+mj-lt"/>
            </a:endParaRPr>
          </a:p>
        </p:txBody>
      </p:sp>
    </p:spTree>
    <p:extLst>
      <p:ext uri="{BB962C8B-B14F-4D97-AF65-F5344CB8AC3E}">
        <p14:creationId xmlns:p14="http://schemas.microsoft.com/office/powerpoint/2010/main" val="501292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413358"/>
            <a:ext cx="12192000" cy="6027356"/>
          </a:xfrm>
          <a:prstGeom prst="rect">
            <a:avLst/>
          </a:prstGeom>
        </p:spPr>
        <p:txBody>
          <a:bodyPr wrap="square">
            <a:spAutoFit/>
          </a:bodyPr>
          <a:lstStyle/>
          <a:p>
            <a:pPr algn="just">
              <a:lnSpc>
                <a:spcPct val="110000"/>
              </a:lnSpc>
            </a:pPr>
            <a:r>
              <a:rPr lang="en-US" sz="9000" b="1" u="sng" dirty="0" err="1" smtClean="0">
                <a:solidFill>
                  <a:srgbClr val="C00000"/>
                </a:solidFill>
              </a:rPr>
              <a:t>Đk</a:t>
            </a:r>
            <a:r>
              <a:rPr lang="en-US" sz="9000" b="1" u="sng" dirty="0" smtClean="0">
                <a:solidFill>
                  <a:srgbClr val="C00000"/>
                </a:solidFill>
              </a:rPr>
              <a:t>:</a:t>
            </a:r>
            <a:r>
              <a:rPr lang="en-US" sz="9000" b="1" dirty="0" smtClean="0">
                <a:solidFill>
                  <a:srgbClr val="000080"/>
                </a:solidFill>
              </a:rPr>
              <a:t> </a:t>
            </a:r>
            <a:r>
              <a:rPr lang="vi-VN" sz="9000" b="1" dirty="0" smtClean="0">
                <a:solidFill>
                  <a:srgbClr val="000080"/>
                </a:solidFill>
                <a:latin typeface="+mj-lt"/>
              </a:rPr>
              <a:t>Người </a:t>
            </a:r>
            <a:r>
              <a:rPr lang="vi-VN" sz="9000" b="1" dirty="0">
                <a:solidFill>
                  <a:srgbClr val="000080"/>
                </a:solidFill>
                <a:latin typeface="+mj-lt"/>
              </a:rPr>
              <a:t>hiền đức, hãy vui mừng trong Chúa. Người hiền đức, hãy hỉ hoan trong Ngài.</a:t>
            </a:r>
            <a:endParaRPr lang="en-US" sz="9000" b="1" dirty="0">
              <a:solidFill>
                <a:srgbClr val="000080"/>
              </a:solidFill>
            </a:endParaRPr>
          </a:p>
        </p:txBody>
      </p:sp>
    </p:spTree>
    <p:extLst>
      <p:ext uri="{BB962C8B-B14F-4D97-AF65-F5344CB8AC3E}">
        <p14:creationId xmlns:p14="http://schemas.microsoft.com/office/powerpoint/2010/main" val="2531108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166370"/>
            <a:ext cx="12192000" cy="6632585"/>
          </a:xfrm>
          <a:prstGeom prst="rect">
            <a:avLst/>
          </a:prstGeom>
        </p:spPr>
        <p:txBody>
          <a:bodyPr wrap="square">
            <a:spAutoFit/>
          </a:bodyPr>
          <a:lstStyle/>
          <a:p>
            <a:pPr algn="just"/>
            <a:r>
              <a:rPr lang="en-US" sz="8500" b="1" u="sng" dirty="0" smtClean="0">
                <a:solidFill>
                  <a:srgbClr val="C00000"/>
                </a:solidFill>
                <a:latin typeface="+mj-lt"/>
              </a:rPr>
              <a:t>Tk3:</a:t>
            </a:r>
            <a:r>
              <a:rPr lang="en-US" sz="8500" b="1" dirty="0">
                <a:solidFill>
                  <a:srgbClr val="000080"/>
                </a:solidFill>
                <a:latin typeface="+mj-lt"/>
              </a:rPr>
              <a:t> </a:t>
            </a:r>
            <a:r>
              <a:rPr lang="vi-VN" sz="8500" b="1" dirty="0" smtClean="0">
                <a:solidFill>
                  <a:srgbClr val="000080"/>
                </a:solidFill>
                <a:latin typeface="+mj-lt"/>
              </a:rPr>
              <a:t>Ngàn </a:t>
            </a:r>
            <a:r>
              <a:rPr lang="vi-VN" sz="8500" b="1" dirty="0">
                <a:solidFill>
                  <a:srgbClr val="000080"/>
                </a:solidFill>
                <a:latin typeface="+mj-lt"/>
              </a:rPr>
              <a:t>hào quang chiếu soi trên người sống ngay lành. Niềm hỉ hoan chiếm tâm hồn bao kẻ hiền </a:t>
            </a:r>
            <a:r>
              <a:rPr lang="vi-VN" sz="8500" b="1" dirty="0" smtClean="0">
                <a:solidFill>
                  <a:srgbClr val="000080"/>
                </a:solidFill>
                <a:latin typeface="+mj-lt"/>
              </a:rPr>
              <a:t>đức</a:t>
            </a:r>
            <a:r>
              <a:rPr lang="en-US" sz="8500" b="1" dirty="0" smtClean="0">
                <a:solidFill>
                  <a:srgbClr val="C00000"/>
                </a:solidFill>
                <a:latin typeface="+mj-lt"/>
              </a:rPr>
              <a:t>…</a:t>
            </a:r>
            <a:endParaRPr lang="en-US" sz="8500" b="1" dirty="0">
              <a:solidFill>
                <a:srgbClr val="000080"/>
              </a:solidFill>
              <a:latin typeface="+mj-lt"/>
            </a:endParaRPr>
          </a:p>
        </p:txBody>
      </p:sp>
    </p:spTree>
    <p:extLst>
      <p:ext uri="{BB962C8B-B14F-4D97-AF65-F5344CB8AC3E}">
        <p14:creationId xmlns:p14="http://schemas.microsoft.com/office/powerpoint/2010/main" val="1633943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112734"/>
            <a:ext cx="12192000" cy="6863417"/>
          </a:xfrm>
          <a:prstGeom prst="rect">
            <a:avLst/>
          </a:prstGeom>
        </p:spPr>
        <p:txBody>
          <a:bodyPr wrap="square">
            <a:spAutoFit/>
          </a:bodyPr>
          <a:lstStyle/>
          <a:p>
            <a:pPr algn="just"/>
            <a:r>
              <a:rPr lang="en-US" sz="8600" b="1" dirty="0" smtClean="0">
                <a:solidFill>
                  <a:srgbClr val="C00000"/>
                </a:solidFill>
                <a:latin typeface="+mj-lt"/>
              </a:rPr>
              <a:t>…</a:t>
            </a:r>
            <a:r>
              <a:rPr lang="vi-VN" sz="8600" b="1" dirty="0" smtClean="0">
                <a:solidFill>
                  <a:srgbClr val="000080"/>
                </a:solidFill>
                <a:latin typeface="+mj-lt"/>
              </a:rPr>
              <a:t> </a:t>
            </a:r>
            <a:r>
              <a:rPr lang="vi-VN" sz="8600" b="1" dirty="0">
                <a:solidFill>
                  <a:srgbClr val="000080"/>
                </a:solidFill>
                <a:latin typeface="+mj-lt"/>
              </a:rPr>
              <a:t>Người thiện tâm, hãy vui mừng trong Chúa hiển vinh. Hát lên nào, cùng tôn vinh chúc tụng Thánh Danh.</a:t>
            </a:r>
            <a:endParaRPr lang="en-US" sz="8600" b="1" dirty="0">
              <a:solidFill>
                <a:srgbClr val="000080"/>
              </a:solidFill>
              <a:latin typeface="+mj-lt"/>
            </a:endParaRPr>
          </a:p>
        </p:txBody>
      </p:sp>
    </p:spTree>
    <p:extLst>
      <p:ext uri="{BB962C8B-B14F-4D97-AF65-F5344CB8AC3E}">
        <p14:creationId xmlns:p14="http://schemas.microsoft.com/office/powerpoint/2010/main" val="605661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413358"/>
            <a:ext cx="12192000" cy="6027356"/>
          </a:xfrm>
          <a:prstGeom prst="rect">
            <a:avLst/>
          </a:prstGeom>
        </p:spPr>
        <p:txBody>
          <a:bodyPr wrap="square">
            <a:spAutoFit/>
          </a:bodyPr>
          <a:lstStyle/>
          <a:p>
            <a:pPr algn="just">
              <a:lnSpc>
                <a:spcPct val="110000"/>
              </a:lnSpc>
            </a:pPr>
            <a:r>
              <a:rPr lang="en-US" sz="9000" b="1" u="sng" dirty="0" err="1" smtClean="0">
                <a:solidFill>
                  <a:srgbClr val="C00000"/>
                </a:solidFill>
              </a:rPr>
              <a:t>Đk</a:t>
            </a:r>
            <a:r>
              <a:rPr lang="en-US" sz="9000" b="1" u="sng" dirty="0" smtClean="0">
                <a:solidFill>
                  <a:srgbClr val="C00000"/>
                </a:solidFill>
              </a:rPr>
              <a:t>:</a:t>
            </a:r>
            <a:r>
              <a:rPr lang="en-US" sz="9000" b="1" dirty="0" smtClean="0">
                <a:solidFill>
                  <a:srgbClr val="000080"/>
                </a:solidFill>
              </a:rPr>
              <a:t> </a:t>
            </a:r>
            <a:r>
              <a:rPr lang="vi-VN" sz="9000" b="1" dirty="0" smtClean="0">
                <a:solidFill>
                  <a:srgbClr val="000080"/>
                </a:solidFill>
                <a:latin typeface="+mj-lt"/>
              </a:rPr>
              <a:t>Người </a:t>
            </a:r>
            <a:r>
              <a:rPr lang="vi-VN" sz="9000" b="1" dirty="0">
                <a:solidFill>
                  <a:srgbClr val="000080"/>
                </a:solidFill>
                <a:latin typeface="+mj-lt"/>
              </a:rPr>
              <a:t>hiền đức, hãy vui mừng trong Chúa. Người hiền đức, hãy hỉ hoan trong Ngài.</a:t>
            </a:r>
            <a:endParaRPr lang="en-US" sz="9000" b="1" dirty="0">
              <a:solidFill>
                <a:srgbClr val="000080"/>
              </a:solidFill>
            </a:endParaRPr>
          </a:p>
        </p:txBody>
      </p:sp>
    </p:spTree>
    <p:extLst>
      <p:ext uri="{BB962C8B-B14F-4D97-AF65-F5344CB8AC3E}">
        <p14:creationId xmlns:p14="http://schemas.microsoft.com/office/powerpoint/2010/main" val="1204775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0"/>
            <a:ext cx="12192000" cy="5711868"/>
          </a:xfrm>
        </p:spPr>
        <p:txBody>
          <a:bodyPr>
            <a:noAutofit/>
          </a:bodyPr>
          <a:lstStyle/>
          <a:p>
            <a:pPr>
              <a:lnSpc>
                <a:spcPct val="110000"/>
              </a:lnSpc>
            </a:pPr>
            <a:r>
              <a:rPr lang="en-US" sz="9000" dirty="0" smtClean="0">
                <a:solidFill>
                  <a:srgbClr val="C00000"/>
                </a:solidFill>
              </a:rPr>
              <a:t>Ca </a:t>
            </a:r>
            <a:r>
              <a:rPr lang="en-US" sz="9000" dirty="0" err="1" smtClean="0">
                <a:solidFill>
                  <a:srgbClr val="C00000"/>
                </a:solidFill>
              </a:rPr>
              <a:t>nhập</a:t>
            </a:r>
            <a:r>
              <a:rPr lang="en-US" sz="9000" dirty="0" smtClean="0">
                <a:solidFill>
                  <a:srgbClr val="C00000"/>
                </a:solidFill>
              </a:rPr>
              <a:t> </a:t>
            </a:r>
            <a:r>
              <a:rPr lang="en-US" sz="9000" dirty="0" err="1" smtClean="0">
                <a:solidFill>
                  <a:srgbClr val="C00000"/>
                </a:solidFill>
              </a:rPr>
              <a:t>lễ</a:t>
            </a:r>
            <a:r>
              <a:rPr lang="en-US" sz="9000" dirty="0" smtClean="0">
                <a:solidFill>
                  <a:srgbClr val="C00000"/>
                </a:solidFill>
              </a:rPr>
              <a:t/>
            </a:r>
            <a:br>
              <a:rPr lang="en-US" sz="9000" dirty="0" smtClean="0">
                <a:solidFill>
                  <a:srgbClr val="C00000"/>
                </a:solidFill>
              </a:rPr>
            </a:br>
            <a:r>
              <a:rPr lang="en-US" sz="9000" dirty="0" smtClean="0">
                <a:solidFill>
                  <a:srgbClr val="C00000"/>
                </a:solidFill>
              </a:rPr>
              <a:t>CHUNG LỜI TẠ ƠN</a:t>
            </a:r>
            <a:br>
              <a:rPr lang="en-US" sz="9000" dirty="0" smtClean="0">
                <a:solidFill>
                  <a:srgbClr val="C00000"/>
                </a:solidFill>
              </a:rPr>
            </a:br>
            <a:r>
              <a:rPr lang="en-US" sz="6000" i="1" dirty="0" smtClean="0">
                <a:solidFill>
                  <a:srgbClr val="000080"/>
                </a:solidFill>
              </a:rPr>
              <a:t>Lm. </a:t>
            </a:r>
            <a:r>
              <a:rPr lang="en-US" sz="6000" i="1" dirty="0" err="1" smtClean="0">
                <a:solidFill>
                  <a:srgbClr val="000080"/>
                </a:solidFill>
              </a:rPr>
              <a:t>Nguyễn</a:t>
            </a:r>
            <a:r>
              <a:rPr lang="en-US" sz="6000" i="1" dirty="0" smtClean="0">
                <a:solidFill>
                  <a:srgbClr val="000080"/>
                </a:solidFill>
              </a:rPr>
              <a:t> </a:t>
            </a:r>
            <a:r>
              <a:rPr lang="en-US" sz="6000" i="1" dirty="0" err="1" smtClean="0">
                <a:solidFill>
                  <a:srgbClr val="000080"/>
                </a:solidFill>
              </a:rPr>
              <a:t>Duy</a:t>
            </a:r>
            <a:endParaRPr lang="en-US" sz="6000" i="1" dirty="0">
              <a:solidFill>
                <a:srgbClr val="000080"/>
              </a:solidFill>
            </a:endParaRPr>
          </a:p>
        </p:txBody>
      </p:sp>
      <p:pic>
        <p:nvPicPr>
          <p:cNvPr id="4" name="Picture 3"/>
          <p:cNvPicPr>
            <a:picLocks noChangeAspect="1"/>
          </p:cNvPicPr>
          <p:nvPr/>
        </p:nvPicPr>
        <p:blipFill>
          <a:blip r:embed="rId5"/>
          <a:stretch>
            <a:fillRect/>
          </a:stretch>
        </p:blipFill>
        <p:spPr>
          <a:xfrm>
            <a:off x="3688513" y="5569747"/>
            <a:ext cx="5181600" cy="1090248"/>
          </a:xfrm>
          <a:prstGeom prst="rect">
            <a:avLst/>
          </a:prstGeom>
        </p:spPr>
      </p:pic>
    </p:spTree>
    <p:extLst>
      <p:ext uri="{BB962C8B-B14F-4D97-AF65-F5344CB8AC3E}">
        <p14:creationId xmlns:p14="http://schemas.microsoft.com/office/powerpoint/2010/main" val="226809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14400" y="2131485"/>
            <a:ext cx="10363200" cy="1468967"/>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8675" name="Rectangle 3"/>
          <p:cNvSpPr>
            <a:spLocks noGrp="1" noChangeArrowheads="1"/>
          </p:cNvSpPr>
          <p:nvPr>
            <p:ph type="subTitle" idx="1"/>
          </p:nvPr>
        </p:nvSpPr>
        <p:spPr>
          <a:xfrm>
            <a:off x="0" y="0"/>
            <a:ext cx="12192000" cy="6858000"/>
          </a:xfrm>
          <a:solidFill>
            <a:schemeClr val="tx1"/>
          </a:solidFill>
        </p:spPr>
        <p:txBody>
          <a:bodyPr/>
          <a:lstStyle/>
          <a:p>
            <a:pPr eaLnBrk="1" hangingPunct="1">
              <a:lnSpc>
                <a:spcPct val="105000"/>
              </a:lnSpc>
            </a:pPr>
            <a:endParaRPr lang="en-US" sz="3733" b="1">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4699000" y="23285"/>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7741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977032"/>
            <a:ext cx="12192000" cy="4708981"/>
          </a:xfrm>
          <a:prstGeom prst="rect">
            <a:avLst/>
          </a:prstGeom>
        </p:spPr>
        <p:txBody>
          <a:bodyPr wrap="square">
            <a:spAutoFit/>
          </a:bodyPr>
          <a:lstStyle/>
          <a:p>
            <a:pPr algn="just"/>
            <a:r>
              <a:rPr lang="en-US" sz="7500" b="1" dirty="0" err="1" smtClean="0">
                <a:solidFill>
                  <a:srgbClr val="000080"/>
                </a:solidFill>
              </a:rPr>
              <a:t>Chúng</a:t>
            </a:r>
            <a:r>
              <a:rPr lang="en-US" sz="7500" b="1" dirty="0" smtClean="0">
                <a:solidFill>
                  <a:srgbClr val="000080"/>
                </a:solidFill>
              </a:rPr>
              <a:t> con ca </a:t>
            </a:r>
            <a:r>
              <a:rPr lang="en-US" sz="7500" b="1" dirty="0" err="1" smtClean="0">
                <a:solidFill>
                  <a:srgbClr val="000080"/>
                </a:solidFill>
              </a:rPr>
              <a:t>ngợi</a:t>
            </a:r>
            <a:r>
              <a:rPr lang="en-US" sz="7500" b="1" dirty="0" smtClean="0">
                <a:solidFill>
                  <a:srgbClr val="000080"/>
                </a:solidFill>
              </a:rPr>
              <a:t> </a:t>
            </a:r>
            <a:r>
              <a:rPr lang="en-US" sz="7500" b="1" dirty="0" err="1" smtClean="0">
                <a:solidFill>
                  <a:srgbClr val="000080"/>
                </a:solidFill>
              </a:rPr>
              <a:t>Chúa</a:t>
            </a:r>
            <a:r>
              <a:rPr lang="en-US" sz="7500" b="1" dirty="0" smtClean="0">
                <a:solidFill>
                  <a:srgbClr val="000080"/>
                </a:solidFill>
              </a:rPr>
              <a:t>, </a:t>
            </a:r>
            <a:r>
              <a:rPr lang="en-US" sz="7500" b="1" dirty="0" err="1" smtClean="0">
                <a:solidFill>
                  <a:srgbClr val="000080"/>
                </a:solidFill>
              </a:rPr>
              <a:t>chúng</a:t>
            </a:r>
            <a:r>
              <a:rPr lang="en-US" sz="7500" b="1" dirty="0" smtClean="0">
                <a:solidFill>
                  <a:srgbClr val="000080"/>
                </a:solidFill>
              </a:rPr>
              <a:t> con </a:t>
            </a:r>
            <a:r>
              <a:rPr lang="en-US" sz="7500" b="1" dirty="0" err="1" smtClean="0">
                <a:solidFill>
                  <a:srgbClr val="000080"/>
                </a:solidFill>
              </a:rPr>
              <a:t>tuyên</a:t>
            </a:r>
            <a:r>
              <a:rPr lang="en-US" sz="7500" b="1" dirty="0" smtClean="0">
                <a:solidFill>
                  <a:srgbClr val="000080"/>
                </a:solidFill>
              </a:rPr>
              <a:t> </a:t>
            </a:r>
            <a:r>
              <a:rPr lang="en-US" sz="7500" b="1" dirty="0" err="1" smtClean="0">
                <a:solidFill>
                  <a:srgbClr val="000080"/>
                </a:solidFill>
              </a:rPr>
              <a:t>xưng</a:t>
            </a:r>
            <a:r>
              <a:rPr lang="en-US" sz="7500" b="1" dirty="0" smtClean="0">
                <a:solidFill>
                  <a:srgbClr val="000080"/>
                </a:solidFill>
              </a:rPr>
              <a:t> </a:t>
            </a:r>
            <a:r>
              <a:rPr lang="en-US" sz="7500" b="1" dirty="0" err="1" smtClean="0">
                <a:solidFill>
                  <a:srgbClr val="000080"/>
                </a:solidFill>
              </a:rPr>
              <a:t>Chúa</a:t>
            </a:r>
            <a:r>
              <a:rPr lang="en-US" sz="7500" b="1" dirty="0" smtClean="0">
                <a:solidFill>
                  <a:srgbClr val="000080"/>
                </a:solidFill>
              </a:rPr>
              <a:t>, </a:t>
            </a:r>
            <a:r>
              <a:rPr lang="en-US" sz="7500" b="1" dirty="0" err="1" smtClean="0">
                <a:solidFill>
                  <a:srgbClr val="000080"/>
                </a:solidFill>
              </a:rPr>
              <a:t>lạy</a:t>
            </a:r>
            <a:r>
              <a:rPr lang="en-US" sz="7500" b="1" dirty="0" smtClean="0">
                <a:solidFill>
                  <a:srgbClr val="000080"/>
                </a:solidFill>
              </a:rPr>
              <a:t> </a:t>
            </a:r>
            <a:r>
              <a:rPr lang="en-US" sz="7500" b="1" dirty="0" err="1" smtClean="0">
                <a:solidFill>
                  <a:srgbClr val="000080"/>
                </a:solidFill>
              </a:rPr>
              <a:t>Chúa</a:t>
            </a:r>
            <a:r>
              <a:rPr lang="en-US" sz="7500" b="1" dirty="0" smtClean="0">
                <a:solidFill>
                  <a:srgbClr val="000080"/>
                </a:solidFill>
              </a:rPr>
              <a:t>, ca </a:t>
            </a:r>
            <a:r>
              <a:rPr lang="en-US" sz="7500" b="1" dirty="0" err="1" smtClean="0">
                <a:solidFill>
                  <a:srgbClr val="000080"/>
                </a:solidFill>
              </a:rPr>
              <a:t>đoàn</a:t>
            </a:r>
            <a:r>
              <a:rPr lang="en-US" sz="7500" b="1" dirty="0" smtClean="0">
                <a:solidFill>
                  <a:srgbClr val="000080"/>
                </a:solidFill>
              </a:rPr>
              <a:t> </a:t>
            </a:r>
            <a:r>
              <a:rPr lang="en-US" sz="7500" b="1" dirty="0" err="1" smtClean="0">
                <a:solidFill>
                  <a:srgbClr val="000080"/>
                </a:solidFill>
              </a:rPr>
              <a:t>vinh</a:t>
            </a:r>
            <a:r>
              <a:rPr lang="en-US" sz="7500" b="1" dirty="0" smtClean="0">
                <a:solidFill>
                  <a:srgbClr val="000080"/>
                </a:solidFill>
              </a:rPr>
              <a:t> </a:t>
            </a:r>
            <a:r>
              <a:rPr lang="en-US" sz="7500" b="1" dirty="0" err="1" smtClean="0">
                <a:solidFill>
                  <a:srgbClr val="000080"/>
                </a:solidFill>
              </a:rPr>
              <a:t>quang</a:t>
            </a:r>
            <a:r>
              <a:rPr lang="en-US" sz="7500" b="1" dirty="0" smtClean="0">
                <a:solidFill>
                  <a:srgbClr val="000080"/>
                </a:solidFill>
              </a:rPr>
              <a:t> </a:t>
            </a:r>
            <a:r>
              <a:rPr lang="en-US" sz="7500" b="1" dirty="0" err="1" smtClean="0">
                <a:solidFill>
                  <a:srgbClr val="000080"/>
                </a:solidFill>
              </a:rPr>
              <a:t>các</a:t>
            </a:r>
            <a:r>
              <a:rPr lang="en-US" sz="7500" b="1" dirty="0" smtClean="0">
                <a:solidFill>
                  <a:srgbClr val="000080"/>
                </a:solidFill>
              </a:rPr>
              <a:t> </a:t>
            </a:r>
            <a:r>
              <a:rPr lang="en-US" sz="7500" b="1" dirty="0" err="1" smtClean="0">
                <a:solidFill>
                  <a:srgbClr val="000080"/>
                </a:solidFill>
              </a:rPr>
              <a:t>Tông</a:t>
            </a:r>
            <a:r>
              <a:rPr lang="en-US" sz="7500" b="1" dirty="0" smtClean="0">
                <a:solidFill>
                  <a:srgbClr val="000080"/>
                </a:solidFill>
              </a:rPr>
              <a:t> </a:t>
            </a:r>
            <a:r>
              <a:rPr lang="en-US" sz="7500" b="1" dirty="0" err="1" smtClean="0">
                <a:solidFill>
                  <a:srgbClr val="000080"/>
                </a:solidFill>
              </a:rPr>
              <a:t>Đồ</a:t>
            </a:r>
            <a:r>
              <a:rPr lang="en-US" sz="7500" b="1" dirty="0" smtClean="0">
                <a:solidFill>
                  <a:srgbClr val="000080"/>
                </a:solidFill>
              </a:rPr>
              <a:t> </a:t>
            </a:r>
            <a:r>
              <a:rPr lang="en-US" sz="7500" b="1" dirty="0" err="1" smtClean="0">
                <a:solidFill>
                  <a:srgbClr val="000080"/>
                </a:solidFill>
              </a:rPr>
              <a:t>tán</a:t>
            </a:r>
            <a:r>
              <a:rPr lang="en-US" sz="7500" b="1" dirty="0" smtClean="0">
                <a:solidFill>
                  <a:srgbClr val="000080"/>
                </a:solidFill>
              </a:rPr>
              <a:t> </a:t>
            </a:r>
            <a:r>
              <a:rPr lang="en-US" sz="7500" b="1" dirty="0" err="1" smtClean="0">
                <a:solidFill>
                  <a:srgbClr val="000080"/>
                </a:solidFill>
              </a:rPr>
              <a:t>tụng</a:t>
            </a:r>
            <a:r>
              <a:rPr lang="en-US" sz="7500" b="1" dirty="0" smtClean="0">
                <a:solidFill>
                  <a:srgbClr val="000080"/>
                </a:solidFill>
              </a:rPr>
              <a:t> </a:t>
            </a:r>
            <a:r>
              <a:rPr lang="en-US" sz="7500" b="1" dirty="0" err="1" smtClean="0">
                <a:solidFill>
                  <a:srgbClr val="000080"/>
                </a:solidFill>
              </a:rPr>
              <a:t>Ngài</a:t>
            </a:r>
            <a:r>
              <a:rPr lang="en-US" sz="7500" b="1" dirty="0" smtClean="0">
                <a:solidFill>
                  <a:srgbClr val="000080"/>
                </a:solidFill>
              </a:rPr>
              <a:t>. </a:t>
            </a:r>
            <a:endParaRPr lang="en-US" sz="7500" b="1" dirty="0">
              <a:solidFill>
                <a:srgbClr val="000080"/>
              </a:solidFill>
            </a:endParaRPr>
          </a:p>
        </p:txBody>
      </p:sp>
      <p:sp>
        <p:nvSpPr>
          <p:cNvPr id="5" name="Rectangle 4"/>
          <p:cNvSpPr/>
          <p:nvPr/>
        </p:nvSpPr>
        <p:spPr>
          <a:xfrm>
            <a:off x="18887" y="18329"/>
            <a:ext cx="5240537" cy="1015663"/>
          </a:xfrm>
          <a:prstGeom prst="rect">
            <a:avLst/>
          </a:prstGeom>
        </p:spPr>
        <p:txBody>
          <a:bodyPr wrap="none">
            <a:spAutoFit/>
          </a:bodyPr>
          <a:lstStyle/>
          <a:p>
            <a:r>
              <a:rPr lang="en-US" sz="6000" u="sng" dirty="0">
                <a:solidFill>
                  <a:srgbClr val="C00000"/>
                </a:solidFill>
              </a:rPr>
              <a:t>Alleluia-Alleluia:</a:t>
            </a:r>
          </a:p>
        </p:txBody>
      </p:sp>
      <p:sp>
        <p:nvSpPr>
          <p:cNvPr id="6" name="Rectangle 5"/>
          <p:cNvSpPr/>
          <p:nvPr/>
        </p:nvSpPr>
        <p:spPr>
          <a:xfrm>
            <a:off x="8336169" y="5847035"/>
            <a:ext cx="3066865" cy="1015663"/>
          </a:xfrm>
          <a:prstGeom prst="rect">
            <a:avLst/>
          </a:prstGeom>
        </p:spPr>
        <p:txBody>
          <a:bodyPr wrap="none">
            <a:spAutoFit/>
          </a:bodyPr>
          <a:lstStyle/>
          <a:p>
            <a:r>
              <a:rPr lang="en-US" sz="6000" u="sng" dirty="0" smtClean="0">
                <a:solidFill>
                  <a:srgbClr val="C00000"/>
                </a:solidFill>
              </a:rPr>
              <a:t>Alleluia…</a:t>
            </a:r>
            <a:endParaRPr lang="en-US" sz="6000" u="sng" dirty="0">
              <a:solidFill>
                <a:srgbClr val="C00000"/>
              </a:solidFill>
            </a:endParaRPr>
          </a:p>
        </p:txBody>
      </p:sp>
    </p:spTree>
    <p:extLst>
      <p:ext uri="{BB962C8B-B14F-4D97-AF65-F5344CB8AC3E}">
        <p14:creationId xmlns:p14="http://schemas.microsoft.com/office/powerpoint/2010/main" val="188690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14400" y="2131485"/>
            <a:ext cx="10363200" cy="1468967"/>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8675" name="Rectangle 3"/>
          <p:cNvSpPr>
            <a:spLocks noGrp="1" noChangeArrowheads="1"/>
          </p:cNvSpPr>
          <p:nvPr>
            <p:ph type="subTitle" idx="1"/>
          </p:nvPr>
        </p:nvSpPr>
        <p:spPr>
          <a:xfrm>
            <a:off x="0" y="0"/>
            <a:ext cx="12192000" cy="6858000"/>
          </a:xfrm>
          <a:solidFill>
            <a:schemeClr val="tx1"/>
          </a:solidFill>
        </p:spPr>
        <p:txBody>
          <a:bodyPr/>
          <a:lstStyle/>
          <a:p>
            <a:pPr eaLnBrk="1" hangingPunct="1">
              <a:lnSpc>
                <a:spcPct val="105000"/>
              </a:lnSpc>
            </a:pPr>
            <a:endParaRPr lang="en-US" sz="3733" b="1">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4699000" y="23285"/>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1042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9983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0"/>
            <a:ext cx="12192000" cy="5711868"/>
          </a:xfrm>
        </p:spPr>
        <p:txBody>
          <a:bodyPr>
            <a:noAutofit/>
          </a:bodyPr>
          <a:lstStyle/>
          <a:p>
            <a:pPr>
              <a:lnSpc>
                <a:spcPct val="110000"/>
              </a:lnSpc>
            </a:pPr>
            <a:r>
              <a:rPr lang="en-US" sz="9000" dirty="0" smtClean="0">
                <a:solidFill>
                  <a:srgbClr val="C00000"/>
                </a:solidFill>
              </a:rPr>
              <a:t>Ca </a:t>
            </a:r>
            <a:r>
              <a:rPr lang="en-US" sz="9000" dirty="0" err="1" smtClean="0">
                <a:solidFill>
                  <a:srgbClr val="C00000"/>
                </a:solidFill>
              </a:rPr>
              <a:t>dâng</a:t>
            </a:r>
            <a:r>
              <a:rPr lang="en-US" sz="9000" dirty="0" smtClean="0">
                <a:solidFill>
                  <a:srgbClr val="C00000"/>
                </a:solidFill>
              </a:rPr>
              <a:t> </a:t>
            </a:r>
            <a:r>
              <a:rPr lang="en-US" sz="9000" dirty="0" err="1" smtClean="0">
                <a:solidFill>
                  <a:srgbClr val="C00000"/>
                </a:solidFill>
              </a:rPr>
              <a:t>lễ</a:t>
            </a:r>
            <a:r>
              <a:rPr lang="en-US" sz="9000" dirty="0" smtClean="0">
                <a:solidFill>
                  <a:srgbClr val="C00000"/>
                </a:solidFill>
              </a:rPr>
              <a:t/>
            </a:r>
            <a:br>
              <a:rPr lang="en-US" sz="9000" dirty="0" smtClean="0">
                <a:solidFill>
                  <a:srgbClr val="C00000"/>
                </a:solidFill>
              </a:rPr>
            </a:br>
            <a:r>
              <a:rPr lang="en-US" sz="9000" dirty="0" smtClean="0">
                <a:solidFill>
                  <a:srgbClr val="C00000"/>
                </a:solidFill>
              </a:rPr>
              <a:t>DÂNG CHÚA ĐẤT TRỜI</a:t>
            </a:r>
            <a:r>
              <a:rPr lang="en-US" sz="9000" dirty="0">
                <a:solidFill>
                  <a:srgbClr val="C00000"/>
                </a:solidFill>
              </a:rPr>
              <a:t/>
            </a:r>
            <a:br>
              <a:rPr lang="en-US" sz="9000" dirty="0">
                <a:solidFill>
                  <a:srgbClr val="C00000"/>
                </a:solidFill>
              </a:rPr>
            </a:br>
            <a:r>
              <a:rPr lang="en-US" sz="6000" i="1" dirty="0" smtClean="0">
                <a:solidFill>
                  <a:srgbClr val="000080"/>
                </a:solidFill>
              </a:rPr>
              <a:t>Lm. </a:t>
            </a:r>
            <a:r>
              <a:rPr lang="en-US" sz="6000" i="1" dirty="0" err="1">
                <a:solidFill>
                  <a:srgbClr val="000080"/>
                </a:solidFill>
              </a:rPr>
              <a:t>Â</a:t>
            </a:r>
            <a:r>
              <a:rPr lang="en-US" sz="6000" i="1" dirty="0" err="1" smtClean="0">
                <a:solidFill>
                  <a:srgbClr val="000080"/>
                </a:solidFill>
              </a:rPr>
              <a:t>n</a:t>
            </a:r>
            <a:r>
              <a:rPr lang="en-US" sz="6000" i="1" dirty="0" smtClean="0">
                <a:solidFill>
                  <a:srgbClr val="000080"/>
                </a:solidFill>
              </a:rPr>
              <a:t> </a:t>
            </a:r>
            <a:r>
              <a:rPr lang="en-US" sz="6000" i="1" dirty="0" err="1" smtClean="0">
                <a:solidFill>
                  <a:srgbClr val="000080"/>
                </a:solidFill>
              </a:rPr>
              <a:t>Đức</a:t>
            </a:r>
            <a:endParaRPr lang="en-US" sz="6000" i="1" dirty="0">
              <a:solidFill>
                <a:srgbClr val="000080"/>
              </a:solidFill>
            </a:endParaRPr>
          </a:p>
        </p:txBody>
      </p:sp>
      <p:pic>
        <p:nvPicPr>
          <p:cNvPr id="4" name="Picture 3"/>
          <p:cNvPicPr>
            <a:picLocks noChangeAspect="1"/>
          </p:cNvPicPr>
          <p:nvPr/>
        </p:nvPicPr>
        <p:blipFill>
          <a:blip r:embed="rId5"/>
          <a:stretch>
            <a:fillRect/>
          </a:stretch>
        </p:blipFill>
        <p:spPr>
          <a:xfrm>
            <a:off x="3663461" y="5457013"/>
            <a:ext cx="5181600" cy="1090248"/>
          </a:xfrm>
          <a:prstGeom prst="rect">
            <a:avLst/>
          </a:prstGeom>
        </p:spPr>
      </p:pic>
    </p:spTree>
    <p:extLst>
      <p:ext uri="{BB962C8B-B14F-4D97-AF65-F5344CB8AC3E}">
        <p14:creationId xmlns:p14="http://schemas.microsoft.com/office/powerpoint/2010/main" val="3391874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951976"/>
            <a:ext cx="12192000" cy="5170646"/>
          </a:xfrm>
          <a:prstGeom prst="rect">
            <a:avLst/>
          </a:prstGeom>
        </p:spPr>
        <p:txBody>
          <a:bodyPr wrap="square">
            <a:spAutoFit/>
          </a:bodyPr>
          <a:lstStyle/>
          <a:p>
            <a:pPr algn="just">
              <a:lnSpc>
                <a:spcPct val="110000"/>
              </a:lnSpc>
            </a:pPr>
            <a:r>
              <a:rPr lang="en-US" sz="7500" b="1" u="sng" dirty="0" smtClean="0">
                <a:solidFill>
                  <a:srgbClr val="C00000"/>
                </a:solidFill>
                <a:latin typeface="+mj-lt"/>
              </a:rPr>
              <a:t>Tk1A:</a:t>
            </a:r>
            <a:r>
              <a:rPr lang="en-US" sz="7500" b="1" dirty="0" smtClean="0">
                <a:solidFill>
                  <a:srgbClr val="000080"/>
                </a:solidFill>
                <a:latin typeface="+mj-lt"/>
              </a:rPr>
              <a:t> </a:t>
            </a:r>
            <a:r>
              <a:rPr lang="vi-VN" sz="7500" b="1" dirty="0" smtClean="0">
                <a:solidFill>
                  <a:srgbClr val="000080"/>
                </a:solidFill>
                <a:latin typeface="+mj-lt"/>
              </a:rPr>
              <a:t>Tựa </a:t>
            </a:r>
            <a:r>
              <a:rPr lang="vi-VN" sz="7500" b="1" dirty="0">
                <a:solidFill>
                  <a:srgbClr val="000080"/>
                </a:solidFill>
                <a:latin typeface="+mj-lt"/>
              </a:rPr>
              <a:t>làn trầm hương như trầm hương bay lên trước toà. Nồng nàn bài ca xinh đẹp muôn là muôn sắc </a:t>
            </a:r>
            <a:r>
              <a:rPr lang="vi-VN" sz="7500" b="1" dirty="0" smtClean="0">
                <a:solidFill>
                  <a:srgbClr val="000080"/>
                </a:solidFill>
                <a:latin typeface="+mj-lt"/>
              </a:rPr>
              <a:t>hoa</a:t>
            </a:r>
            <a:r>
              <a:rPr lang="en-US" sz="7500" b="1" dirty="0" smtClean="0">
                <a:solidFill>
                  <a:srgbClr val="C00000"/>
                </a:solidFill>
                <a:latin typeface="+mj-lt"/>
              </a:rPr>
              <a:t>…</a:t>
            </a:r>
            <a:endParaRPr lang="en-US" sz="7500" b="1" dirty="0">
              <a:solidFill>
                <a:srgbClr val="000080"/>
              </a:solidFill>
              <a:latin typeface="+mj-lt"/>
            </a:endParaRPr>
          </a:p>
        </p:txBody>
      </p:sp>
    </p:spTree>
    <p:extLst>
      <p:ext uri="{BB962C8B-B14F-4D97-AF65-F5344CB8AC3E}">
        <p14:creationId xmlns:p14="http://schemas.microsoft.com/office/powerpoint/2010/main" val="1598209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726508"/>
            <a:ext cx="12192000" cy="5038239"/>
          </a:xfrm>
          <a:prstGeom prst="rect">
            <a:avLst/>
          </a:prstGeom>
        </p:spPr>
        <p:txBody>
          <a:bodyPr wrap="square">
            <a:spAutoFit/>
          </a:bodyPr>
          <a:lstStyle/>
          <a:p>
            <a:pPr algn="just">
              <a:lnSpc>
                <a:spcPct val="110000"/>
              </a:lnSpc>
            </a:pPr>
            <a:r>
              <a:rPr lang="en-US" sz="7500" b="1" dirty="0" smtClean="0">
                <a:solidFill>
                  <a:srgbClr val="C00000"/>
                </a:solidFill>
                <a:latin typeface="+mj-lt"/>
              </a:rPr>
              <a:t>…</a:t>
            </a:r>
            <a:r>
              <a:rPr lang="vi-VN" sz="7500" b="1" dirty="0">
                <a:solidFill>
                  <a:srgbClr val="000080"/>
                </a:solidFill>
                <a:latin typeface="+mj-lt"/>
              </a:rPr>
              <a:t> Hiệp lời tôn vinh Chúa trời đất, lòng thành hát dâng câu tạ ơn. Tình Cha thiết tha chan hoà trải khắp gần xa. </a:t>
            </a:r>
            <a:endParaRPr lang="en-US" sz="7500" b="1" dirty="0">
              <a:solidFill>
                <a:srgbClr val="000080"/>
              </a:solidFill>
              <a:latin typeface="+mj-lt"/>
            </a:endParaRPr>
          </a:p>
        </p:txBody>
      </p:sp>
    </p:spTree>
    <p:extLst>
      <p:ext uri="{BB962C8B-B14F-4D97-AF65-F5344CB8AC3E}">
        <p14:creationId xmlns:p14="http://schemas.microsoft.com/office/powerpoint/2010/main" val="2694046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1052184"/>
            <a:ext cx="12192000" cy="5170646"/>
          </a:xfrm>
          <a:prstGeom prst="rect">
            <a:avLst/>
          </a:prstGeom>
        </p:spPr>
        <p:txBody>
          <a:bodyPr wrap="square">
            <a:spAutoFit/>
          </a:bodyPr>
          <a:lstStyle/>
          <a:p>
            <a:pPr algn="just">
              <a:lnSpc>
                <a:spcPct val="110000"/>
              </a:lnSpc>
            </a:pPr>
            <a:r>
              <a:rPr lang="en-US" sz="7500" b="1" u="sng" dirty="0" smtClean="0">
                <a:solidFill>
                  <a:srgbClr val="C00000"/>
                </a:solidFill>
                <a:latin typeface="+mj-lt"/>
              </a:rPr>
              <a:t>Tk1B:</a:t>
            </a:r>
            <a:r>
              <a:rPr lang="vi-VN" sz="7500" b="1" dirty="0" smtClean="0">
                <a:solidFill>
                  <a:srgbClr val="000080"/>
                </a:solidFill>
                <a:latin typeface="+mj-lt"/>
              </a:rPr>
              <a:t> </a:t>
            </a:r>
            <a:r>
              <a:rPr lang="vi-VN" sz="7500" b="1" dirty="0">
                <a:solidFill>
                  <a:srgbClr val="000080"/>
                </a:solidFill>
                <a:latin typeface="+mj-lt"/>
              </a:rPr>
              <a:t>Này là tấm bánh do từng muôn hạt lúa kết thành. Này là rượu nho do từ bao chùm nho ép </a:t>
            </a:r>
            <a:r>
              <a:rPr lang="vi-VN" sz="7500" b="1" dirty="0" smtClean="0">
                <a:solidFill>
                  <a:srgbClr val="000080"/>
                </a:solidFill>
                <a:latin typeface="+mj-lt"/>
              </a:rPr>
              <a:t>nên</a:t>
            </a:r>
            <a:r>
              <a:rPr lang="en-US" sz="7500" b="1" dirty="0" smtClean="0">
                <a:solidFill>
                  <a:srgbClr val="C00000"/>
                </a:solidFill>
                <a:latin typeface="+mj-lt"/>
              </a:rPr>
              <a:t>…</a:t>
            </a:r>
            <a:endParaRPr lang="en-US" sz="7500" b="1" dirty="0">
              <a:solidFill>
                <a:srgbClr val="000080"/>
              </a:solidFill>
              <a:latin typeface="+mj-lt"/>
            </a:endParaRPr>
          </a:p>
        </p:txBody>
      </p:sp>
    </p:spTree>
    <p:extLst>
      <p:ext uri="{BB962C8B-B14F-4D97-AF65-F5344CB8AC3E}">
        <p14:creationId xmlns:p14="http://schemas.microsoft.com/office/powerpoint/2010/main" val="34927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263046"/>
            <a:ext cx="12192000" cy="6307817"/>
          </a:xfrm>
          <a:prstGeom prst="rect">
            <a:avLst/>
          </a:prstGeom>
        </p:spPr>
        <p:txBody>
          <a:bodyPr wrap="square">
            <a:spAutoFit/>
          </a:bodyPr>
          <a:lstStyle/>
          <a:p>
            <a:pPr algn="just">
              <a:lnSpc>
                <a:spcPct val="110000"/>
              </a:lnSpc>
            </a:pPr>
            <a:r>
              <a:rPr lang="en-US" sz="7500" b="1" dirty="0" smtClean="0">
                <a:solidFill>
                  <a:srgbClr val="C00000"/>
                </a:solidFill>
                <a:latin typeface="+mj-lt"/>
              </a:rPr>
              <a:t>… </a:t>
            </a:r>
            <a:r>
              <a:rPr lang="vi-VN" sz="7500" b="1" dirty="0" smtClean="0">
                <a:solidFill>
                  <a:srgbClr val="000080"/>
                </a:solidFill>
                <a:latin typeface="+mj-lt"/>
              </a:rPr>
              <a:t>Hiệp </a:t>
            </a:r>
            <a:r>
              <a:rPr lang="vi-VN" sz="7500" b="1" dirty="0">
                <a:solidFill>
                  <a:srgbClr val="000080"/>
                </a:solidFill>
                <a:latin typeface="+mj-lt"/>
              </a:rPr>
              <a:t>dâng lên </a:t>
            </a:r>
            <a:r>
              <a:rPr lang="vi-VN" sz="7500" b="1" dirty="0" smtClean="0">
                <a:solidFill>
                  <a:srgbClr val="000080"/>
                </a:solidFill>
                <a:latin typeface="+mj-lt"/>
              </a:rPr>
              <a:t>Chúa</a:t>
            </a:r>
            <a:r>
              <a:rPr lang="en-US" sz="7500" b="1" dirty="0" smtClean="0">
                <a:solidFill>
                  <a:srgbClr val="000080"/>
                </a:solidFill>
                <a:latin typeface="+mj-lt"/>
              </a:rPr>
              <a:t>,</a:t>
            </a:r>
            <a:r>
              <a:rPr lang="vi-VN" sz="7500" b="1" dirty="0" smtClean="0">
                <a:solidFill>
                  <a:srgbClr val="000080"/>
                </a:solidFill>
                <a:latin typeface="+mj-lt"/>
              </a:rPr>
              <a:t> </a:t>
            </a:r>
            <a:r>
              <a:rPr lang="vi-VN" sz="7500" b="1" dirty="0">
                <a:solidFill>
                  <a:srgbClr val="000080"/>
                </a:solidFill>
                <a:latin typeface="+mj-lt"/>
              </a:rPr>
              <a:t>Chúa trời đất, để thành bánh thiêng nuôi đoàn con. Để thành Máu Con Chúa Trời nguồn ơn cứu độ. </a:t>
            </a:r>
            <a:endParaRPr lang="en-US" sz="7500" b="1" dirty="0">
              <a:solidFill>
                <a:srgbClr val="000080"/>
              </a:solidFill>
              <a:latin typeface="+mj-lt"/>
            </a:endParaRPr>
          </a:p>
        </p:txBody>
      </p:sp>
    </p:spTree>
    <p:extLst>
      <p:ext uri="{BB962C8B-B14F-4D97-AF65-F5344CB8AC3E}">
        <p14:creationId xmlns:p14="http://schemas.microsoft.com/office/powerpoint/2010/main" val="927096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1"/>
            <a:ext cx="12192000" cy="7036542"/>
          </a:xfrm>
          <a:prstGeom prst="rect">
            <a:avLst/>
          </a:prstGeom>
        </p:spPr>
        <p:txBody>
          <a:bodyPr wrap="square">
            <a:spAutoFit/>
          </a:bodyPr>
          <a:lstStyle/>
          <a:p>
            <a:pPr algn="just">
              <a:lnSpc>
                <a:spcPct val="109000"/>
              </a:lnSpc>
            </a:pPr>
            <a:r>
              <a:rPr lang="vi-VN" sz="6900" b="1" u="sng" dirty="0" smtClean="0">
                <a:solidFill>
                  <a:srgbClr val="C00000"/>
                </a:solidFill>
                <a:latin typeface="+mj-lt"/>
              </a:rPr>
              <a:t>Đ</a:t>
            </a:r>
            <a:r>
              <a:rPr lang="en-US" sz="6900" b="1" u="sng" dirty="0" smtClean="0">
                <a:solidFill>
                  <a:srgbClr val="C00000"/>
                </a:solidFill>
              </a:rPr>
              <a:t>k:</a:t>
            </a:r>
            <a:r>
              <a:rPr lang="vi-VN" sz="6900" b="1" dirty="0" smtClean="0">
                <a:solidFill>
                  <a:srgbClr val="000080"/>
                </a:solidFill>
                <a:latin typeface="+mj-lt"/>
              </a:rPr>
              <a:t> </a:t>
            </a:r>
            <a:r>
              <a:rPr lang="vi-VN" sz="6900" b="1" dirty="0">
                <a:solidFill>
                  <a:srgbClr val="000080"/>
                </a:solidFill>
                <a:latin typeface="+mj-lt"/>
              </a:rPr>
              <a:t>Xin chúc tụng </a:t>
            </a:r>
            <a:r>
              <a:rPr lang="vi-VN" sz="6900" b="1" dirty="0" smtClean="0">
                <a:solidFill>
                  <a:srgbClr val="000080"/>
                </a:solidFill>
                <a:latin typeface="+mj-lt"/>
              </a:rPr>
              <a:t>Chúa</a:t>
            </a:r>
            <a:r>
              <a:rPr lang="en-US" sz="6900" b="1" dirty="0" smtClean="0">
                <a:solidFill>
                  <a:srgbClr val="000080"/>
                </a:solidFill>
              </a:rPr>
              <a:t>,</a:t>
            </a:r>
            <a:r>
              <a:rPr lang="vi-VN" sz="6900" b="1" dirty="0" smtClean="0">
                <a:solidFill>
                  <a:srgbClr val="000080"/>
                </a:solidFill>
                <a:latin typeface="+mj-lt"/>
              </a:rPr>
              <a:t> </a:t>
            </a:r>
            <a:r>
              <a:rPr lang="vi-VN" sz="6900" b="1" dirty="0">
                <a:solidFill>
                  <a:srgbClr val="000080"/>
                </a:solidFill>
                <a:latin typeface="+mj-lt"/>
              </a:rPr>
              <a:t>Chúa Cả đất </a:t>
            </a:r>
            <a:r>
              <a:rPr lang="vi-VN" sz="6900" b="1" dirty="0" smtClean="0">
                <a:solidFill>
                  <a:srgbClr val="000080"/>
                </a:solidFill>
                <a:latin typeface="+mj-lt"/>
              </a:rPr>
              <a:t>trời </a:t>
            </a:r>
            <a:r>
              <a:rPr lang="vi-VN" sz="6900" b="1" dirty="0">
                <a:solidFill>
                  <a:srgbClr val="000080"/>
                </a:solidFill>
                <a:latin typeface="+mj-lt"/>
              </a:rPr>
              <a:t>từ giờ đây đến muôn muôn </a:t>
            </a:r>
            <a:r>
              <a:rPr lang="vi-VN" sz="6900" b="1" dirty="0" smtClean="0">
                <a:solidFill>
                  <a:srgbClr val="000080"/>
                </a:solidFill>
                <a:latin typeface="+mj-lt"/>
              </a:rPr>
              <a:t>đời.</a:t>
            </a:r>
            <a:r>
              <a:rPr lang="en-US" sz="6900" b="1" dirty="0" smtClean="0">
                <a:solidFill>
                  <a:srgbClr val="000080"/>
                </a:solidFill>
              </a:rPr>
              <a:t> </a:t>
            </a:r>
            <a:r>
              <a:rPr lang="vi-VN" sz="6900" b="1" dirty="0" smtClean="0">
                <a:solidFill>
                  <a:srgbClr val="000080"/>
                </a:solidFill>
                <a:latin typeface="+mj-lt"/>
              </a:rPr>
              <a:t>Chúc </a:t>
            </a:r>
            <a:r>
              <a:rPr lang="vi-VN" sz="6900" b="1" dirty="0">
                <a:solidFill>
                  <a:srgbClr val="000080"/>
                </a:solidFill>
                <a:latin typeface="+mj-lt"/>
              </a:rPr>
              <a:t>tụng Thiên Chúa từ nhân, Chúa là quyền năng cực </a:t>
            </a:r>
            <a:r>
              <a:rPr lang="vi-VN" sz="6900" b="1" dirty="0" smtClean="0">
                <a:solidFill>
                  <a:srgbClr val="000080"/>
                </a:solidFill>
                <a:latin typeface="+mj-lt"/>
              </a:rPr>
              <a:t>thánh</a:t>
            </a:r>
            <a:r>
              <a:rPr lang="en-US" sz="6900" b="1" dirty="0" smtClean="0">
                <a:solidFill>
                  <a:srgbClr val="000080"/>
                </a:solidFill>
              </a:rPr>
              <a:t> l</a:t>
            </a:r>
            <a:r>
              <a:rPr lang="vi-VN" sz="6900" b="1" dirty="0" smtClean="0">
                <a:solidFill>
                  <a:srgbClr val="000080"/>
                </a:solidFill>
                <a:latin typeface="+mj-lt"/>
              </a:rPr>
              <a:t>à </a:t>
            </a:r>
            <a:r>
              <a:rPr lang="vi-VN" sz="6900" b="1" dirty="0">
                <a:solidFill>
                  <a:srgbClr val="000080"/>
                </a:solidFill>
                <a:latin typeface="+mj-lt"/>
              </a:rPr>
              <a:t>Đấng đáng chúc tụng mọi lúc mọi nơi. </a:t>
            </a:r>
            <a:endParaRPr lang="en-US" sz="6900" b="1" dirty="0">
              <a:solidFill>
                <a:srgbClr val="000080"/>
              </a:solidFill>
            </a:endParaRPr>
          </a:p>
        </p:txBody>
      </p:sp>
    </p:spTree>
    <p:extLst>
      <p:ext uri="{BB962C8B-B14F-4D97-AF65-F5344CB8AC3E}">
        <p14:creationId xmlns:p14="http://schemas.microsoft.com/office/powerpoint/2010/main" val="361502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0"/>
            <a:ext cx="12192000" cy="6858000"/>
          </a:xfrm>
        </p:spPr>
        <p:txBody>
          <a:bodyPr/>
          <a:lstStyle/>
          <a:p>
            <a:pPr algn="just">
              <a:lnSpc>
                <a:spcPct val="110000"/>
              </a:lnSpc>
            </a:pPr>
            <a:r>
              <a:rPr lang="en-US" sz="7500" b="1" u="sng" dirty="0" err="1" smtClean="0">
                <a:solidFill>
                  <a:srgbClr val="C00000"/>
                </a:solidFill>
              </a:rPr>
              <a:t>Đk</a:t>
            </a:r>
            <a:r>
              <a:rPr lang="en-US" sz="7500" b="1" u="sng" dirty="0" smtClean="0">
                <a:solidFill>
                  <a:srgbClr val="C00000"/>
                </a:solidFill>
              </a:rPr>
              <a:t>:</a:t>
            </a:r>
            <a:r>
              <a:rPr lang="en-US" sz="7500" b="1" dirty="0" smtClean="0">
                <a:solidFill>
                  <a:srgbClr val="000080"/>
                </a:solidFill>
              </a:rPr>
              <a:t> </a:t>
            </a:r>
            <a:r>
              <a:rPr lang="vi-VN" sz="7500" b="1" dirty="0" smtClean="0">
                <a:solidFill>
                  <a:srgbClr val="000080"/>
                </a:solidFill>
              </a:rPr>
              <a:t>Trong </a:t>
            </a:r>
            <a:r>
              <a:rPr lang="vi-VN" sz="7500" b="1" dirty="0">
                <a:solidFill>
                  <a:srgbClr val="000080"/>
                </a:solidFill>
              </a:rPr>
              <a:t>hân hoan chúng con về đây, mang tin yêu mơ ước nồng say, cùng hợp tiếng ca tạ ơn Chúa lời thiết tha.</a:t>
            </a:r>
            <a:endParaRPr lang="en-US" sz="7500" b="1" dirty="0">
              <a:solidFill>
                <a:srgbClr val="000080"/>
              </a:solidFill>
            </a:endParaRPr>
          </a:p>
        </p:txBody>
      </p:sp>
    </p:spTree>
    <p:extLst>
      <p:ext uri="{BB962C8B-B14F-4D97-AF65-F5344CB8AC3E}">
        <p14:creationId xmlns:p14="http://schemas.microsoft.com/office/powerpoint/2010/main" val="1414901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275572"/>
            <a:ext cx="12192000" cy="6440225"/>
          </a:xfrm>
          <a:prstGeom prst="rect">
            <a:avLst/>
          </a:prstGeom>
        </p:spPr>
        <p:txBody>
          <a:bodyPr wrap="square">
            <a:spAutoFit/>
          </a:bodyPr>
          <a:lstStyle/>
          <a:p>
            <a:pPr algn="just">
              <a:lnSpc>
                <a:spcPct val="110000"/>
              </a:lnSpc>
            </a:pPr>
            <a:r>
              <a:rPr lang="en-US" sz="7500" b="1" u="sng" dirty="0" smtClean="0">
                <a:solidFill>
                  <a:srgbClr val="C00000"/>
                </a:solidFill>
                <a:latin typeface="+mj-lt"/>
              </a:rPr>
              <a:t>Tk2A:</a:t>
            </a:r>
            <a:r>
              <a:rPr lang="vi-VN" sz="7500" b="1" dirty="0" smtClean="0">
                <a:solidFill>
                  <a:srgbClr val="000080"/>
                </a:solidFill>
                <a:latin typeface="+mj-lt"/>
              </a:rPr>
              <a:t> </a:t>
            </a:r>
            <a:r>
              <a:rPr lang="vi-VN" sz="7500" b="1" dirty="0">
                <a:solidFill>
                  <a:srgbClr val="000080"/>
                </a:solidFill>
                <a:latin typeface="+mj-lt"/>
              </a:rPr>
              <a:t>Này cuộc đời con hương nguyện cầu bay lên sớm chiều. Nguyện thành ngọn nến dẫu tàn hao lòng luôn mến </a:t>
            </a:r>
            <a:r>
              <a:rPr lang="vi-VN" sz="7500" b="1" dirty="0" smtClean="0">
                <a:solidFill>
                  <a:srgbClr val="000080"/>
                </a:solidFill>
                <a:latin typeface="+mj-lt"/>
              </a:rPr>
              <a:t>yêu</a:t>
            </a:r>
            <a:r>
              <a:rPr lang="en-US" sz="7500" b="1" dirty="0" smtClean="0">
                <a:solidFill>
                  <a:srgbClr val="C00000"/>
                </a:solidFill>
                <a:latin typeface="+mj-lt"/>
              </a:rPr>
              <a:t>…</a:t>
            </a:r>
            <a:r>
              <a:rPr lang="vi-VN" sz="7500" b="1" dirty="0" smtClean="0">
                <a:solidFill>
                  <a:srgbClr val="000080"/>
                </a:solidFill>
                <a:latin typeface="+mj-lt"/>
              </a:rPr>
              <a:t> </a:t>
            </a:r>
            <a:endParaRPr lang="en-US" sz="7500" b="1" dirty="0">
              <a:solidFill>
                <a:srgbClr val="000080"/>
              </a:solidFill>
              <a:latin typeface="+mj-lt"/>
            </a:endParaRPr>
          </a:p>
        </p:txBody>
      </p:sp>
    </p:spTree>
    <p:extLst>
      <p:ext uri="{BB962C8B-B14F-4D97-AF65-F5344CB8AC3E}">
        <p14:creationId xmlns:p14="http://schemas.microsoft.com/office/powerpoint/2010/main" val="490344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288098"/>
            <a:ext cx="12192000" cy="6307817"/>
          </a:xfrm>
          <a:prstGeom prst="rect">
            <a:avLst/>
          </a:prstGeom>
        </p:spPr>
        <p:txBody>
          <a:bodyPr wrap="square">
            <a:spAutoFit/>
          </a:bodyPr>
          <a:lstStyle/>
          <a:p>
            <a:pPr algn="just">
              <a:lnSpc>
                <a:spcPct val="110000"/>
              </a:lnSpc>
            </a:pPr>
            <a:r>
              <a:rPr lang="en-US" sz="7500" b="1" dirty="0" smtClean="0">
                <a:solidFill>
                  <a:srgbClr val="C00000"/>
                </a:solidFill>
                <a:latin typeface="+mj-lt"/>
              </a:rPr>
              <a:t>…</a:t>
            </a:r>
            <a:r>
              <a:rPr lang="vi-VN" sz="7500" b="1" dirty="0" smtClean="0">
                <a:solidFill>
                  <a:srgbClr val="000080"/>
                </a:solidFill>
                <a:latin typeface="+mj-lt"/>
              </a:rPr>
              <a:t> </a:t>
            </a:r>
            <a:r>
              <a:rPr lang="vi-VN" sz="7500" b="1" dirty="0">
                <a:solidFill>
                  <a:srgbClr val="000080"/>
                </a:solidFill>
                <a:latin typeface="+mj-lt"/>
              </a:rPr>
              <a:t>Phục vụ cho Chúa trong niềm vui, nhiệt thành hiến thân không hề ngơi. Dầu là nắng mưa vui buồn một cõi trần gian. </a:t>
            </a:r>
            <a:endParaRPr lang="en-US" sz="7500" b="1" dirty="0">
              <a:solidFill>
                <a:srgbClr val="000080"/>
              </a:solidFill>
              <a:latin typeface="+mj-lt"/>
            </a:endParaRPr>
          </a:p>
        </p:txBody>
      </p:sp>
    </p:spTree>
    <p:extLst>
      <p:ext uri="{BB962C8B-B14F-4D97-AF65-F5344CB8AC3E}">
        <p14:creationId xmlns:p14="http://schemas.microsoft.com/office/powerpoint/2010/main" val="2039525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876820"/>
            <a:ext cx="12192000" cy="5170646"/>
          </a:xfrm>
          <a:prstGeom prst="rect">
            <a:avLst/>
          </a:prstGeom>
        </p:spPr>
        <p:txBody>
          <a:bodyPr wrap="square">
            <a:spAutoFit/>
          </a:bodyPr>
          <a:lstStyle/>
          <a:p>
            <a:pPr algn="just">
              <a:lnSpc>
                <a:spcPct val="110000"/>
              </a:lnSpc>
            </a:pPr>
            <a:r>
              <a:rPr lang="en-US" sz="7500" b="1" u="sng" dirty="0" smtClean="0">
                <a:solidFill>
                  <a:srgbClr val="C00000"/>
                </a:solidFill>
                <a:latin typeface="+mj-lt"/>
              </a:rPr>
              <a:t>Tk2B:</a:t>
            </a:r>
            <a:r>
              <a:rPr lang="vi-VN" sz="7500" b="1" dirty="0" smtClean="0">
                <a:solidFill>
                  <a:srgbClr val="000080"/>
                </a:solidFill>
                <a:latin typeface="+mj-lt"/>
              </a:rPr>
              <a:t> </a:t>
            </a:r>
            <a:r>
              <a:rPr lang="vi-VN" sz="7500" b="1" dirty="0">
                <a:solidFill>
                  <a:srgbClr val="000080"/>
                </a:solidFill>
                <a:latin typeface="+mj-lt"/>
              </a:rPr>
              <a:t>Này là hoa trái cuộc đời này nhờ ai vun trồng. Này là công khó bao người đêm ngày luôn ước </a:t>
            </a:r>
            <a:r>
              <a:rPr lang="vi-VN" sz="7500" b="1" dirty="0" smtClean="0">
                <a:solidFill>
                  <a:srgbClr val="000080"/>
                </a:solidFill>
                <a:latin typeface="+mj-lt"/>
              </a:rPr>
              <a:t>mong</a:t>
            </a:r>
            <a:r>
              <a:rPr lang="en-US" sz="7500" b="1" dirty="0" smtClean="0">
                <a:solidFill>
                  <a:srgbClr val="C00000"/>
                </a:solidFill>
                <a:latin typeface="+mj-lt"/>
              </a:rPr>
              <a:t>…</a:t>
            </a:r>
            <a:endParaRPr lang="en-US" sz="7500" b="1" dirty="0">
              <a:solidFill>
                <a:srgbClr val="000080"/>
              </a:solidFill>
              <a:latin typeface="+mj-lt"/>
            </a:endParaRPr>
          </a:p>
        </p:txBody>
      </p:sp>
    </p:spTree>
    <p:extLst>
      <p:ext uri="{BB962C8B-B14F-4D97-AF65-F5344CB8AC3E}">
        <p14:creationId xmlns:p14="http://schemas.microsoft.com/office/powerpoint/2010/main" val="4166916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951976"/>
            <a:ext cx="12192000" cy="5038239"/>
          </a:xfrm>
          <a:prstGeom prst="rect">
            <a:avLst/>
          </a:prstGeom>
        </p:spPr>
        <p:txBody>
          <a:bodyPr wrap="square">
            <a:spAutoFit/>
          </a:bodyPr>
          <a:lstStyle/>
          <a:p>
            <a:pPr algn="just">
              <a:lnSpc>
                <a:spcPct val="110000"/>
              </a:lnSpc>
            </a:pPr>
            <a:r>
              <a:rPr lang="en-US" sz="7500" b="1" dirty="0" smtClean="0">
                <a:solidFill>
                  <a:srgbClr val="C00000"/>
                </a:solidFill>
                <a:latin typeface="+mj-lt"/>
              </a:rPr>
              <a:t>… </a:t>
            </a:r>
            <a:r>
              <a:rPr lang="en-US" sz="7500" b="1" dirty="0" smtClean="0">
                <a:solidFill>
                  <a:srgbClr val="000080"/>
                </a:solidFill>
                <a:latin typeface="+mj-lt"/>
              </a:rPr>
              <a:t>Đ</a:t>
            </a:r>
            <a:r>
              <a:rPr lang="vi-VN" sz="7500" b="1" dirty="0" smtClean="0">
                <a:solidFill>
                  <a:srgbClr val="000080"/>
                </a:solidFill>
                <a:latin typeface="+mj-lt"/>
              </a:rPr>
              <a:t>ời </a:t>
            </a:r>
            <a:r>
              <a:rPr lang="vi-VN" sz="7500" b="1" dirty="0">
                <a:solidFill>
                  <a:srgbClr val="000080"/>
                </a:solidFill>
                <a:latin typeface="+mj-lt"/>
              </a:rPr>
              <a:t>con dâng Chúa trong tình yêu, để thành lễ dâng lễ toàn thiêu. Đời con sẽ nên khúc nhạc tình ca diễm kiều. </a:t>
            </a:r>
            <a:endParaRPr lang="en-US" sz="7500" b="1" dirty="0">
              <a:solidFill>
                <a:srgbClr val="000080"/>
              </a:solidFill>
              <a:latin typeface="+mj-lt"/>
            </a:endParaRPr>
          </a:p>
        </p:txBody>
      </p:sp>
    </p:spTree>
    <p:extLst>
      <p:ext uri="{BB962C8B-B14F-4D97-AF65-F5344CB8AC3E}">
        <p14:creationId xmlns:p14="http://schemas.microsoft.com/office/powerpoint/2010/main" val="2651707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1"/>
            <a:ext cx="12192000" cy="7036542"/>
          </a:xfrm>
          <a:prstGeom prst="rect">
            <a:avLst/>
          </a:prstGeom>
        </p:spPr>
        <p:txBody>
          <a:bodyPr wrap="square">
            <a:spAutoFit/>
          </a:bodyPr>
          <a:lstStyle/>
          <a:p>
            <a:pPr algn="just">
              <a:lnSpc>
                <a:spcPct val="109000"/>
              </a:lnSpc>
            </a:pPr>
            <a:r>
              <a:rPr lang="vi-VN" sz="6900" b="1" u="sng" dirty="0" smtClean="0">
                <a:solidFill>
                  <a:srgbClr val="C00000"/>
                </a:solidFill>
                <a:latin typeface="+mj-lt"/>
              </a:rPr>
              <a:t>Đ</a:t>
            </a:r>
            <a:r>
              <a:rPr lang="en-US" sz="6900" b="1" u="sng" dirty="0" smtClean="0">
                <a:solidFill>
                  <a:srgbClr val="C00000"/>
                </a:solidFill>
              </a:rPr>
              <a:t>k:</a:t>
            </a:r>
            <a:r>
              <a:rPr lang="vi-VN" sz="6900" b="1" dirty="0" smtClean="0">
                <a:solidFill>
                  <a:srgbClr val="000080"/>
                </a:solidFill>
                <a:latin typeface="+mj-lt"/>
              </a:rPr>
              <a:t> </a:t>
            </a:r>
            <a:r>
              <a:rPr lang="vi-VN" sz="6900" b="1" dirty="0">
                <a:solidFill>
                  <a:srgbClr val="000080"/>
                </a:solidFill>
                <a:latin typeface="+mj-lt"/>
              </a:rPr>
              <a:t>Xin chúc tụng </a:t>
            </a:r>
            <a:r>
              <a:rPr lang="vi-VN" sz="6900" b="1" dirty="0" smtClean="0">
                <a:solidFill>
                  <a:srgbClr val="000080"/>
                </a:solidFill>
                <a:latin typeface="+mj-lt"/>
              </a:rPr>
              <a:t>Chúa</a:t>
            </a:r>
            <a:r>
              <a:rPr lang="en-US" sz="6900" b="1" dirty="0" smtClean="0">
                <a:solidFill>
                  <a:srgbClr val="000080"/>
                </a:solidFill>
              </a:rPr>
              <a:t>,</a:t>
            </a:r>
            <a:r>
              <a:rPr lang="vi-VN" sz="6900" b="1" dirty="0" smtClean="0">
                <a:solidFill>
                  <a:srgbClr val="000080"/>
                </a:solidFill>
                <a:latin typeface="+mj-lt"/>
              </a:rPr>
              <a:t> </a:t>
            </a:r>
            <a:r>
              <a:rPr lang="vi-VN" sz="6900" b="1" dirty="0">
                <a:solidFill>
                  <a:srgbClr val="000080"/>
                </a:solidFill>
                <a:latin typeface="+mj-lt"/>
              </a:rPr>
              <a:t>Chúa Cả đất </a:t>
            </a:r>
            <a:r>
              <a:rPr lang="vi-VN" sz="6900" b="1" dirty="0" smtClean="0">
                <a:solidFill>
                  <a:srgbClr val="000080"/>
                </a:solidFill>
                <a:latin typeface="+mj-lt"/>
              </a:rPr>
              <a:t>trời </a:t>
            </a:r>
            <a:r>
              <a:rPr lang="vi-VN" sz="6900" b="1" dirty="0">
                <a:solidFill>
                  <a:srgbClr val="000080"/>
                </a:solidFill>
                <a:latin typeface="+mj-lt"/>
              </a:rPr>
              <a:t>từ giờ đây đến muôn muôn </a:t>
            </a:r>
            <a:r>
              <a:rPr lang="vi-VN" sz="6900" b="1" dirty="0" smtClean="0">
                <a:solidFill>
                  <a:srgbClr val="000080"/>
                </a:solidFill>
                <a:latin typeface="+mj-lt"/>
              </a:rPr>
              <a:t>đời.</a:t>
            </a:r>
            <a:r>
              <a:rPr lang="en-US" sz="6900" b="1" dirty="0" smtClean="0">
                <a:solidFill>
                  <a:srgbClr val="000080"/>
                </a:solidFill>
              </a:rPr>
              <a:t> </a:t>
            </a:r>
            <a:r>
              <a:rPr lang="vi-VN" sz="6900" b="1" dirty="0" smtClean="0">
                <a:solidFill>
                  <a:srgbClr val="000080"/>
                </a:solidFill>
                <a:latin typeface="+mj-lt"/>
              </a:rPr>
              <a:t>Chúc </a:t>
            </a:r>
            <a:r>
              <a:rPr lang="vi-VN" sz="6900" b="1" dirty="0">
                <a:solidFill>
                  <a:srgbClr val="000080"/>
                </a:solidFill>
                <a:latin typeface="+mj-lt"/>
              </a:rPr>
              <a:t>tụng Thiên Chúa từ nhân, Chúa là quyền năng cực </a:t>
            </a:r>
            <a:r>
              <a:rPr lang="vi-VN" sz="6900" b="1" dirty="0" smtClean="0">
                <a:solidFill>
                  <a:srgbClr val="000080"/>
                </a:solidFill>
                <a:latin typeface="+mj-lt"/>
              </a:rPr>
              <a:t>thánh</a:t>
            </a:r>
            <a:r>
              <a:rPr lang="en-US" sz="6900" b="1" dirty="0" smtClean="0">
                <a:solidFill>
                  <a:srgbClr val="000080"/>
                </a:solidFill>
              </a:rPr>
              <a:t> l</a:t>
            </a:r>
            <a:r>
              <a:rPr lang="vi-VN" sz="6900" b="1" dirty="0" smtClean="0">
                <a:solidFill>
                  <a:srgbClr val="000080"/>
                </a:solidFill>
                <a:latin typeface="+mj-lt"/>
              </a:rPr>
              <a:t>à </a:t>
            </a:r>
            <a:r>
              <a:rPr lang="vi-VN" sz="6900" b="1" dirty="0">
                <a:solidFill>
                  <a:srgbClr val="000080"/>
                </a:solidFill>
                <a:latin typeface="+mj-lt"/>
              </a:rPr>
              <a:t>Đấng đáng chúc tụng mọi lúc mọi nơi. </a:t>
            </a:r>
            <a:endParaRPr lang="en-US" sz="6900" b="1" dirty="0">
              <a:solidFill>
                <a:srgbClr val="000080"/>
              </a:solidFill>
            </a:endParaRPr>
          </a:p>
        </p:txBody>
      </p:sp>
    </p:spTree>
    <p:extLst>
      <p:ext uri="{BB962C8B-B14F-4D97-AF65-F5344CB8AC3E}">
        <p14:creationId xmlns:p14="http://schemas.microsoft.com/office/powerpoint/2010/main" val="3207954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914400" y="2131485"/>
            <a:ext cx="10363200" cy="1468967"/>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1747" name="Rectangle 4"/>
          <p:cNvSpPr>
            <a:spLocks noChangeArrowheads="1"/>
          </p:cNvSpPr>
          <p:nvPr/>
        </p:nvSpPr>
        <p:spPr bwMode="auto">
          <a:xfrm>
            <a:off x="4699000" y="23285"/>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  </a:t>
            </a:r>
          </a:p>
        </p:txBody>
      </p:sp>
    </p:spTree>
    <p:extLst>
      <p:ext uri="{BB962C8B-B14F-4D97-AF65-F5344CB8AC3E}">
        <p14:creationId xmlns:p14="http://schemas.microsoft.com/office/powerpoint/2010/main" val="988584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14400" y="2131485"/>
            <a:ext cx="10363200" cy="1468967"/>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8675" name="Rectangle 3"/>
          <p:cNvSpPr>
            <a:spLocks noGrp="1" noChangeArrowheads="1"/>
          </p:cNvSpPr>
          <p:nvPr>
            <p:ph type="subTitle" idx="1"/>
          </p:nvPr>
        </p:nvSpPr>
        <p:spPr>
          <a:xfrm>
            <a:off x="0" y="0"/>
            <a:ext cx="12192000" cy="6858000"/>
          </a:xfrm>
          <a:solidFill>
            <a:schemeClr val="tx1"/>
          </a:solidFill>
        </p:spPr>
        <p:txBody>
          <a:bodyPr/>
          <a:lstStyle/>
          <a:p>
            <a:pPr eaLnBrk="1" hangingPunct="1">
              <a:lnSpc>
                <a:spcPct val="105000"/>
              </a:lnSpc>
            </a:pPr>
            <a:endParaRPr lang="en-US" sz="3733" b="1">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4699000" y="23285"/>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9190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0"/>
            <a:ext cx="12192000" cy="5711868"/>
          </a:xfrm>
        </p:spPr>
        <p:txBody>
          <a:bodyPr>
            <a:noAutofit/>
          </a:bodyPr>
          <a:lstStyle/>
          <a:p>
            <a:pPr>
              <a:lnSpc>
                <a:spcPct val="110000"/>
              </a:lnSpc>
            </a:pPr>
            <a:r>
              <a:rPr lang="en-US" sz="9000" dirty="0" smtClean="0">
                <a:solidFill>
                  <a:srgbClr val="C00000"/>
                </a:solidFill>
              </a:rPr>
              <a:t>Ca </a:t>
            </a:r>
            <a:r>
              <a:rPr lang="en-US" sz="9000" dirty="0" err="1" smtClean="0">
                <a:solidFill>
                  <a:srgbClr val="C00000"/>
                </a:solidFill>
              </a:rPr>
              <a:t>nguyện</a:t>
            </a:r>
            <a:r>
              <a:rPr lang="en-US" sz="9000" dirty="0" smtClean="0">
                <a:solidFill>
                  <a:srgbClr val="C00000"/>
                </a:solidFill>
              </a:rPr>
              <a:t> </a:t>
            </a:r>
            <a:r>
              <a:rPr lang="en-US" sz="9000" dirty="0" err="1" smtClean="0">
                <a:solidFill>
                  <a:srgbClr val="C00000"/>
                </a:solidFill>
              </a:rPr>
              <a:t>hiệp</a:t>
            </a:r>
            <a:r>
              <a:rPr lang="en-US" sz="9000" dirty="0" smtClean="0">
                <a:solidFill>
                  <a:srgbClr val="C00000"/>
                </a:solidFill>
              </a:rPr>
              <a:t> </a:t>
            </a:r>
            <a:r>
              <a:rPr lang="en-US" sz="9000" dirty="0" err="1" smtClean="0">
                <a:solidFill>
                  <a:srgbClr val="C00000"/>
                </a:solidFill>
              </a:rPr>
              <a:t>lễ</a:t>
            </a:r>
            <a:r>
              <a:rPr lang="en-US" sz="9000" dirty="0" smtClean="0">
                <a:solidFill>
                  <a:srgbClr val="C00000"/>
                </a:solidFill>
              </a:rPr>
              <a:t/>
            </a:r>
            <a:br>
              <a:rPr lang="en-US" sz="9000" dirty="0" smtClean="0">
                <a:solidFill>
                  <a:srgbClr val="C00000"/>
                </a:solidFill>
              </a:rPr>
            </a:br>
            <a:r>
              <a:rPr lang="en-US" sz="9000" dirty="0" smtClean="0">
                <a:solidFill>
                  <a:srgbClr val="C00000"/>
                </a:solidFill>
              </a:rPr>
              <a:t>TÌNH YÊU CHÚA HỠI</a:t>
            </a:r>
            <a:r>
              <a:rPr lang="en-US" sz="9000" dirty="0">
                <a:solidFill>
                  <a:srgbClr val="C00000"/>
                </a:solidFill>
              </a:rPr>
              <a:t/>
            </a:r>
            <a:br>
              <a:rPr lang="en-US" sz="9000" dirty="0">
                <a:solidFill>
                  <a:srgbClr val="C00000"/>
                </a:solidFill>
              </a:rPr>
            </a:br>
            <a:r>
              <a:rPr lang="en-US" sz="6000" i="1" dirty="0" err="1" smtClean="0">
                <a:solidFill>
                  <a:srgbClr val="000080"/>
                </a:solidFill>
              </a:rPr>
              <a:t>Phùng</a:t>
            </a:r>
            <a:r>
              <a:rPr lang="en-US" sz="6000" i="1" dirty="0" smtClean="0">
                <a:solidFill>
                  <a:srgbClr val="000080"/>
                </a:solidFill>
              </a:rPr>
              <a:t> Minh </a:t>
            </a:r>
            <a:r>
              <a:rPr lang="en-US" sz="6000" i="1" dirty="0" err="1" smtClean="0">
                <a:solidFill>
                  <a:srgbClr val="000080"/>
                </a:solidFill>
              </a:rPr>
              <a:t>Mẫn</a:t>
            </a:r>
            <a:endParaRPr lang="en-US" sz="6000" i="1" dirty="0">
              <a:solidFill>
                <a:srgbClr val="000080"/>
              </a:solidFill>
            </a:endParaRPr>
          </a:p>
        </p:txBody>
      </p:sp>
      <p:pic>
        <p:nvPicPr>
          <p:cNvPr id="4" name="Picture 3"/>
          <p:cNvPicPr>
            <a:picLocks noChangeAspect="1"/>
          </p:cNvPicPr>
          <p:nvPr/>
        </p:nvPicPr>
        <p:blipFill>
          <a:blip r:embed="rId5"/>
          <a:stretch>
            <a:fillRect/>
          </a:stretch>
        </p:blipFill>
        <p:spPr>
          <a:xfrm>
            <a:off x="3663461" y="5381857"/>
            <a:ext cx="5181600" cy="1090248"/>
          </a:xfrm>
          <a:prstGeom prst="rect">
            <a:avLst/>
          </a:prstGeom>
        </p:spPr>
      </p:pic>
    </p:spTree>
    <p:extLst>
      <p:ext uri="{BB962C8B-B14F-4D97-AF65-F5344CB8AC3E}">
        <p14:creationId xmlns:p14="http://schemas.microsoft.com/office/powerpoint/2010/main" val="3084965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0"/>
            <a:ext cx="12192000" cy="6878806"/>
          </a:xfrm>
          <a:prstGeom prst="rect">
            <a:avLst/>
          </a:prstGeom>
        </p:spPr>
        <p:txBody>
          <a:bodyPr wrap="square">
            <a:spAutoFit/>
          </a:bodyPr>
          <a:lstStyle/>
          <a:p>
            <a:pPr algn="just"/>
            <a:r>
              <a:rPr lang="en-US" sz="6300" b="1" u="sng" dirty="0" smtClean="0">
                <a:solidFill>
                  <a:srgbClr val="C00000"/>
                </a:solidFill>
                <a:latin typeface="+mj-lt"/>
              </a:rPr>
              <a:t>Tk1:</a:t>
            </a:r>
            <a:r>
              <a:rPr lang="en-US" sz="6300" b="1" dirty="0" smtClean="0">
                <a:solidFill>
                  <a:srgbClr val="000080"/>
                </a:solidFill>
                <a:latin typeface="+mj-lt"/>
              </a:rPr>
              <a:t> </a:t>
            </a:r>
            <a:r>
              <a:rPr lang="vi-VN" sz="6300" b="1" dirty="0" smtClean="0">
                <a:solidFill>
                  <a:srgbClr val="000080"/>
                </a:solidFill>
                <a:latin typeface="+mj-lt"/>
              </a:rPr>
              <a:t>Đi </a:t>
            </a:r>
            <a:r>
              <a:rPr lang="vi-VN" sz="6300" b="1" dirty="0">
                <a:solidFill>
                  <a:srgbClr val="000080"/>
                </a:solidFill>
                <a:latin typeface="+mj-lt"/>
              </a:rPr>
              <a:t>hoài đi mãi giữa nhân </a:t>
            </a:r>
            <a:r>
              <a:rPr lang="vi-VN" sz="6300" b="1" dirty="0" smtClean="0">
                <a:solidFill>
                  <a:srgbClr val="000080"/>
                </a:solidFill>
                <a:latin typeface="+mj-lt"/>
              </a:rPr>
              <a:t>gian</a:t>
            </a:r>
            <a:r>
              <a:rPr lang="en-US" sz="6300" b="1" dirty="0" smtClean="0">
                <a:solidFill>
                  <a:srgbClr val="000080"/>
                </a:solidFill>
                <a:latin typeface="+mj-lt"/>
              </a:rPr>
              <a:t>, c</a:t>
            </a:r>
            <a:r>
              <a:rPr lang="vi-VN" sz="6300" b="1" dirty="0" smtClean="0">
                <a:solidFill>
                  <a:srgbClr val="000080"/>
                </a:solidFill>
                <a:latin typeface="+mj-lt"/>
              </a:rPr>
              <a:t>on </a:t>
            </a:r>
            <a:r>
              <a:rPr lang="vi-VN" sz="6300" b="1" dirty="0">
                <a:solidFill>
                  <a:srgbClr val="000080"/>
                </a:solidFill>
                <a:latin typeface="+mj-lt"/>
              </a:rPr>
              <a:t>tìm nguồn an ủi phận </a:t>
            </a:r>
            <a:r>
              <a:rPr lang="vi-VN" sz="6300" b="1" dirty="0" smtClean="0">
                <a:solidFill>
                  <a:srgbClr val="000080"/>
                </a:solidFill>
                <a:latin typeface="+mj-lt"/>
              </a:rPr>
              <a:t>người</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Lắm lúc chới với đã muốn </a:t>
            </a:r>
            <a:r>
              <a:rPr lang="en-US" sz="6300" b="1" dirty="0" err="1" smtClean="0">
                <a:solidFill>
                  <a:srgbClr val="000080"/>
                </a:solidFill>
                <a:latin typeface="+mj-lt"/>
              </a:rPr>
              <a:t>buông</a:t>
            </a:r>
            <a:r>
              <a:rPr lang="vi-VN" sz="6300" b="1" dirty="0" smtClean="0">
                <a:solidFill>
                  <a:srgbClr val="000080"/>
                </a:solidFill>
                <a:latin typeface="+mj-lt"/>
              </a:rPr>
              <a:t> </a:t>
            </a:r>
            <a:r>
              <a:rPr lang="vi-VN" sz="6300" b="1" dirty="0">
                <a:solidFill>
                  <a:srgbClr val="000080"/>
                </a:solidFill>
                <a:latin typeface="+mj-lt"/>
              </a:rPr>
              <a:t>xuôi theo dòng </a:t>
            </a:r>
            <a:r>
              <a:rPr lang="vi-VN" sz="6300" b="1" dirty="0" smtClean="0">
                <a:solidFill>
                  <a:srgbClr val="000080"/>
                </a:solidFill>
                <a:latin typeface="+mj-lt"/>
              </a:rPr>
              <a:t>trôi</a:t>
            </a:r>
            <a:r>
              <a:rPr lang="en-US" sz="6300" b="1" dirty="0" smtClean="0">
                <a:solidFill>
                  <a:srgbClr val="000080"/>
                </a:solidFill>
                <a:latin typeface="+mj-lt"/>
              </a:rPr>
              <a:t>, v</a:t>
            </a:r>
            <a:r>
              <a:rPr lang="vi-VN" sz="6300" b="1" dirty="0" smtClean="0">
                <a:solidFill>
                  <a:srgbClr val="000080"/>
                </a:solidFill>
                <a:latin typeface="+mj-lt"/>
              </a:rPr>
              <a:t>ì </a:t>
            </a:r>
            <a:r>
              <a:rPr lang="vi-VN" sz="6300" b="1" dirty="0">
                <a:solidFill>
                  <a:srgbClr val="000080"/>
                </a:solidFill>
                <a:latin typeface="+mj-lt"/>
              </a:rPr>
              <a:t>đã bao lần bội </a:t>
            </a:r>
            <a:r>
              <a:rPr lang="vi-VN" sz="6300" b="1" dirty="0" smtClean="0">
                <a:solidFill>
                  <a:srgbClr val="000080"/>
                </a:solidFill>
                <a:latin typeface="+mj-lt"/>
              </a:rPr>
              <a:t>phản</a:t>
            </a:r>
            <a:r>
              <a:rPr lang="en-US" sz="6300" b="1" dirty="0" smtClean="0">
                <a:solidFill>
                  <a:srgbClr val="000080"/>
                </a:solidFill>
                <a:latin typeface="+mj-lt"/>
              </a:rPr>
              <a:t>, t</a:t>
            </a:r>
            <a:r>
              <a:rPr lang="vi-VN" sz="6300" b="1" dirty="0" smtClean="0">
                <a:solidFill>
                  <a:srgbClr val="000080"/>
                </a:solidFill>
                <a:latin typeface="+mj-lt"/>
              </a:rPr>
              <a:t>rái </a:t>
            </a:r>
            <a:r>
              <a:rPr lang="vi-VN" sz="6300" b="1" dirty="0">
                <a:solidFill>
                  <a:srgbClr val="000080"/>
                </a:solidFill>
                <a:latin typeface="+mj-lt"/>
              </a:rPr>
              <a:t>tim lạnh lùng buồn </a:t>
            </a:r>
            <a:r>
              <a:rPr lang="vi-VN" sz="6300" b="1" dirty="0" smtClean="0">
                <a:solidFill>
                  <a:srgbClr val="000080"/>
                </a:solidFill>
                <a:latin typeface="+mj-lt"/>
              </a:rPr>
              <a:t>chán</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Tình yêu Chúa </a:t>
            </a:r>
            <a:r>
              <a:rPr lang="vi-VN" sz="6300" b="1" dirty="0" smtClean="0">
                <a:solidFill>
                  <a:srgbClr val="000080"/>
                </a:solidFill>
                <a:latin typeface="+mj-lt"/>
              </a:rPr>
              <a:t>hỡi</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linh hồn con đau rã </a:t>
            </a:r>
            <a:r>
              <a:rPr lang="vi-VN" sz="6300" b="1" dirty="0" smtClean="0">
                <a:solidFill>
                  <a:srgbClr val="000080"/>
                </a:solidFill>
                <a:latin typeface="+mj-lt"/>
              </a:rPr>
              <a:t>rời</a:t>
            </a:r>
            <a:r>
              <a:rPr lang="en-US" sz="6300" b="1" dirty="0" smtClean="0">
                <a:solidFill>
                  <a:srgbClr val="C00000"/>
                </a:solidFill>
                <a:latin typeface="+mj-lt"/>
              </a:rPr>
              <a:t>…</a:t>
            </a:r>
            <a:endParaRPr lang="en-US" sz="6300" b="1" dirty="0">
              <a:solidFill>
                <a:srgbClr val="000080"/>
              </a:solidFill>
              <a:latin typeface="+mj-lt"/>
            </a:endParaRPr>
          </a:p>
        </p:txBody>
      </p:sp>
    </p:spTree>
    <p:extLst>
      <p:ext uri="{BB962C8B-B14F-4D97-AF65-F5344CB8AC3E}">
        <p14:creationId xmlns:p14="http://schemas.microsoft.com/office/powerpoint/2010/main" val="1727609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275572"/>
            <a:ext cx="12192000" cy="6491008"/>
          </a:xfrm>
          <a:prstGeom prst="rect">
            <a:avLst/>
          </a:prstGeom>
        </p:spPr>
        <p:txBody>
          <a:bodyPr wrap="square">
            <a:spAutoFit/>
          </a:bodyPr>
          <a:lstStyle/>
          <a:p>
            <a:pPr algn="just">
              <a:lnSpc>
                <a:spcPct val="110000"/>
              </a:lnSpc>
            </a:pPr>
            <a:r>
              <a:rPr lang="en-US" sz="6300" b="1" dirty="0" smtClean="0">
                <a:solidFill>
                  <a:srgbClr val="C00000"/>
                </a:solidFill>
                <a:latin typeface="+mj-lt"/>
              </a:rPr>
              <a:t>… </a:t>
            </a:r>
            <a:r>
              <a:rPr lang="vi-VN" sz="6300" b="1" dirty="0" smtClean="0">
                <a:solidFill>
                  <a:srgbClr val="000080"/>
                </a:solidFill>
                <a:latin typeface="+mj-lt"/>
              </a:rPr>
              <a:t>Xin </a:t>
            </a:r>
            <a:r>
              <a:rPr lang="vi-VN" sz="6300" b="1" dirty="0">
                <a:solidFill>
                  <a:srgbClr val="000080"/>
                </a:solidFill>
                <a:latin typeface="+mj-lt"/>
              </a:rPr>
              <a:t>Ngài hãy đến bên </a:t>
            </a:r>
            <a:r>
              <a:rPr lang="vi-VN" sz="6300" b="1" dirty="0" smtClean="0">
                <a:solidFill>
                  <a:srgbClr val="000080"/>
                </a:solidFill>
                <a:latin typeface="+mj-lt"/>
              </a:rPr>
              <a:t>con</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nay đường trần con đã </a:t>
            </a:r>
            <a:r>
              <a:rPr lang="vi-VN" sz="6300" b="1" dirty="0" smtClean="0">
                <a:solidFill>
                  <a:srgbClr val="000080"/>
                </a:solidFill>
                <a:latin typeface="+mj-lt"/>
              </a:rPr>
              <a:t>mòn</a:t>
            </a:r>
            <a:r>
              <a:rPr lang="en-US" sz="6300" b="1" dirty="0" smtClean="0">
                <a:solidFill>
                  <a:srgbClr val="000080"/>
                </a:solidFill>
                <a:latin typeface="+mj-lt"/>
              </a:rPr>
              <a:t>. G</a:t>
            </a:r>
            <a:r>
              <a:rPr lang="vi-VN" sz="6300" b="1" dirty="0" smtClean="0">
                <a:solidFill>
                  <a:srgbClr val="000080"/>
                </a:solidFill>
                <a:latin typeface="+mj-lt"/>
              </a:rPr>
              <a:t>iữa </a:t>
            </a:r>
            <a:r>
              <a:rPr lang="vi-VN" sz="6300" b="1" dirty="0">
                <a:solidFill>
                  <a:srgbClr val="000080"/>
                </a:solidFill>
                <a:latin typeface="+mj-lt"/>
              </a:rPr>
              <a:t>sóng gió có Chúa nâng niu vỗ về </a:t>
            </a:r>
            <a:r>
              <a:rPr lang="vi-VN" sz="6300" b="1" dirty="0" smtClean="0">
                <a:solidFill>
                  <a:srgbClr val="000080"/>
                </a:solidFill>
                <a:latin typeface="+mj-lt"/>
              </a:rPr>
              <a:t>luô</a:t>
            </a:r>
            <a:r>
              <a:rPr lang="en-US" sz="6300" b="1" dirty="0" smtClean="0">
                <a:solidFill>
                  <a:srgbClr val="000080"/>
                </a:solidFill>
                <a:latin typeface="+mj-lt"/>
              </a:rPr>
              <a:t>n, k</a:t>
            </a:r>
            <a:r>
              <a:rPr lang="vi-VN" sz="6300" b="1" dirty="0" smtClean="0">
                <a:solidFill>
                  <a:srgbClr val="000080"/>
                </a:solidFill>
                <a:latin typeface="+mj-lt"/>
              </a:rPr>
              <a:t>hi </a:t>
            </a:r>
            <a:r>
              <a:rPr lang="vi-VN" sz="6300" b="1" dirty="0">
                <a:solidFill>
                  <a:srgbClr val="000080"/>
                </a:solidFill>
                <a:latin typeface="+mj-lt"/>
              </a:rPr>
              <a:t>gót chân này rời </a:t>
            </a:r>
            <a:r>
              <a:rPr lang="vi-VN" sz="6300" b="1" dirty="0" smtClean="0">
                <a:solidFill>
                  <a:srgbClr val="000080"/>
                </a:solidFill>
                <a:latin typeface="+mj-lt"/>
              </a:rPr>
              <a:t>rã</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bước đi âm thầm buồn </a:t>
            </a:r>
            <a:r>
              <a:rPr lang="vi-VN" sz="6300" b="1" dirty="0" smtClean="0">
                <a:solidFill>
                  <a:srgbClr val="000080"/>
                </a:solidFill>
                <a:latin typeface="+mj-lt"/>
              </a:rPr>
              <a:t>bã</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Tình yêu Chúa </a:t>
            </a:r>
            <a:r>
              <a:rPr lang="vi-VN" sz="6300" b="1" dirty="0" smtClean="0">
                <a:solidFill>
                  <a:srgbClr val="000080"/>
                </a:solidFill>
                <a:latin typeface="+mj-lt"/>
              </a:rPr>
              <a:t>hỡi</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nâng hồn con lên với </a:t>
            </a:r>
            <a:r>
              <a:rPr lang="vi-VN" sz="6300" b="1" dirty="0" smtClean="0">
                <a:solidFill>
                  <a:srgbClr val="000080"/>
                </a:solidFill>
                <a:latin typeface="+mj-lt"/>
              </a:rPr>
              <a:t>Ngài</a:t>
            </a:r>
            <a:r>
              <a:rPr lang="en-US" sz="6300" b="1" dirty="0" smtClean="0">
                <a:solidFill>
                  <a:srgbClr val="000080"/>
                </a:solidFill>
                <a:latin typeface="+mj-lt"/>
              </a:rPr>
              <a:t>.</a:t>
            </a:r>
            <a:endParaRPr lang="en-US" sz="6300" b="1" dirty="0">
              <a:solidFill>
                <a:srgbClr val="000080"/>
              </a:solidFill>
              <a:latin typeface="+mj-lt"/>
            </a:endParaRPr>
          </a:p>
        </p:txBody>
      </p:sp>
    </p:spTree>
    <p:extLst>
      <p:ext uri="{BB962C8B-B14F-4D97-AF65-F5344CB8AC3E}">
        <p14:creationId xmlns:p14="http://schemas.microsoft.com/office/powerpoint/2010/main" val="3189434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300624"/>
            <a:ext cx="12192000" cy="6440225"/>
          </a:xfrm>
          <a:prstGeom prst="rect">
            <a:avLst/>
          </a:prstGeom>
        </p:spPr>
        <p:txBody>
          <a:bodyPr wrap="square">
            <a:spAutoFit/>
          </a:bodyPr>
          <a:lstStyle/>
          <a:p>
            <a:pPr algn="just">
              <a:lnSpc>
                <a:spcPct val="110000"/>
              </a:lnSpc>
            </a:pPr>
            <a:r>
              <a:rPr lang="en-US" sz="7500" b="1" u="sng" dirty="0" smtClean="0">
                <a:solidFill>
                  <a:srgbClr val="C00000"/>
                </a:solidFill>
                <a:latin typeface="+mj-lt"/>
              </a:rPr>
              <a:t>Tk1:</a:t>
            </a:r>
            <a:r>
              <a:rPr lang="en-US" sz="7500" b="1" dirty="0" smtClean="0">
                <a:solidFill>
                  <a:srgbClr val="000080"/>
                </a:solidFill>
                <a:latin typeface="+mj-lt"/>
              </a:rPr>
              <a:t> </a:t>
            </a:r>
            <a:r>
              <a:rPr lang="vi-VN" sz="7500" b="1" dirty="0" smtClean="0">
                <a:solidFill>
                  <a:srgbClr val="000080"/>
                </a:solidFill>
                <a:latin typeface="+mj-lt"/>
              </a:rPr>
              <a:t>Bao </a:t>
            </a:r>
            <a:r>
              <a:rPr lang="vi-VN" sz="7500" b="1" dirty="0">
                <a:solidFill>
                  <a:srgbClr val="000080"/>
                </a:solidFill>
                <a:latin typeface="+mj-lt"/>
              </a:rPr>
              <a:t>năm tháng con hằng ước </a:t>
            </a:r>
            <a:r>
              <a:rPr lang="vi-VN" sz="7500" b="1" dirty="0" smtClean="0">
                <a:solidFill>
                  <a:srgbClr val="000080"/>
                </a:solidFill>
                <a:latin typeface="+mj-lt"/>
              </a:rPr>
              <a:t>mơ</a:t>
            </a:r>
            <a:r>
              <a:rPr lang="en-US" sz="7500" b="1" dirty="0" smtClean="0">
                <a:solidFill>
                  <a:srgbClr val="000080"/>
                </a:solidFill>
                <a:latin typeface="+mj-lt"/>
              </a:rPr>
              <a:t> </a:t>
            </a:r>
            <a:r>
              <a:rPr lang="vi-VN" sz="7500" b="1" dirty="0" smtClean="0">
                <a:solidFill>
                  <a:srgbClr val="000080"/>
                </a:solidFill>
                <a:latin typeface="+mj-lt"/>
              </a:rPr>
              <a:t>về </a:t>
            </a:r>
            <a:r>
              <a:rPr lang="vi-VN" sz="7500" b="1" dirty="0">
                <a:solidFill>
                  <a:srgbClr val="000080"/>
                </a:solidFill>
                <a:latin typeface="+mj-lt"/>
              </a:rPr>
              <a:t>bên Chúa hát khúc tạ ơn. Ôi giây phút chan hòa thánh ân trong cõi lòng dâng </a:t>
            </a:r>
            <a:r>
              <a:rPr lang="vi-VN" sz="7500" b="1" dirty="0" smtClean="0">
                <a:solidFill>
                  <a:srgbClr val="000080"/>
                </a:solidFill>
                <a:latin typeface="+mj-lt"/>
              </a:rPr>
              <a:t>trà</a:t>
            </a:r>
            <a:r>
              <a:rPr lang="en-US" sz="7500" b="1" dirty="0" smtClean="0">
                <a:solidFill>
                  <a:srgbClr val="000080"/>
                </a:solidFill>
                <a:latin typeface="+mj-lt"/>
              </a:rPr>
              <a:t>n</a:t>
            </a:r>
            <a:r>
              <a:rPr lang="vi-VN" sz="7500" b="1" dirty="0" smtClean="0">
                <a:solidFill>
                  <a:srgbClr val="000080"/>
                </a:solidFill>
                <a:latin typeface="+mj-lt"/>
              </a:rPr>
              <a:t> </a:t>
            </a:r>
            <a:r>
              <a:rPr lang="vi-VN" sz="7500" b="1" dirty="0">
                <a:solidFill>
                  <a:srgbClr val="000080"/>
                </a:solidFill>
                <a:latin typeface="+mj-lt"/>
              </a:rPr>
              <a:t>ý thơ</a:t>
            </a:r>
            <a:r>
              <a:rPr lang="vi-VN" sz="7500" b="1" dirty="0" smtClean="0">
                <a:solidFill>
                  <a:srgbClr val="000080"/>
                </a:solidFill>
                <a:latin typeface="+mj-lt"/>
              </a:rPr>
              <a:t>.</a:t>
            </a:r>
            <a:endParaRPr lang="en-US" sz="7500" b="1" dirty="0">
              <a:latin typeface="+mj-lt"/>
            </a:endParaRPr>
          </a:p>
        </p:txBody>
      </p:sp>
    </p:spTree>
    <p:extLst>
      <p:ext uri="{BB962C8B-B14F-4D97-AF65-F5344CB8AC3E}">
        <p14:creationId xmlns:p14="http://schemas.microsoft.com/office/powerpoint/2010/main" val="2003508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1"/>
            <a:ext cx="12192000" cy="6878806"/>
          </a:xfrm>
          <a:prstGeom prst="rect">
            <a:avLst/>
          </a:prstGeom>
        </p:spPr>
        <p:txBody>
          <a:bodyPr wrap="square">
            <a:spAutoFit/>
          </a:bodyPr>
          <a:lstStyle/>
          <a:p>
            <a:pPr algn="just"/>
            <a:r>
              <a:rPr lang="en-US" sz="6300" b="1" u="sng" dirty="0" err="1" smtClean="0">
                <a:solidFill>
                  <a:srgbClr val="C00000"/>
                </a:solidFill>
                <a:latin typeface="+mj-lt"/>
              </a:rPr>
              <a:t>Đk</a:t>
            </a:r>
            <a:r>
              <a:rPr lang="en-US" sz="6300" b="1" u="sng" dirty="0" smtClean="0">
                <a:solidFill>
                  <a:srgbClr val="C00000"/>
                </a:solidFill>
                <a:latin typeface="+mj-lt"/>
              </a:rPr>
              <a:t>:</a:t>
            </a:r>
            <a:r>
              <a:rPr lang="en-US" sz="6300" b="1" dirty="0" smtClean="0">
                <a:solidFill>
                  <a:srgbClr val="C00000"/>
                </a:solidFill>
                <a:latin typeface="+mj-lt"/>
              </a:rPr>
              <a:t> </a:t>
            </a:r>
            <a:r>
              <a:rPr lang="en-US" sz="6300" b="1" dirty="0" smtClean="0">
                <a:solidFill>
                  <a:srgbClr val="000080"/>
                </a:solidFill>
                <a:latin typeface="+mj-lt"/>
              </a:rPr>
              <a:t>T</a:t>
            </a:r>
            <a:r>
              <a:rPr lang="vi-VN" sz="6300" b="1" dirty="0" smtClean="0">
                <a:solidFill>
                  <a:srgbClr val="000080"/>
                </a:solidFill>
                <a:latin typeface="+mj-lt"/>
              </a:rPr>
              <a:t>ình </a:t>
            </a:r>
            <a:r>
              <a:rPr lang="vi-VN" sz="6300" b="1" dirty="0">
                <a:solidFill>
                  <a:srgbClr val="000080"/>
                </a:solidFill>
                <a:latin typeface="+mj-lt"/>
              </a:rPr>
              <a:t>Ngài còn đó vẫn thiết tha chờ đón ai đang lạc </a:t>
            </a:r>
            <a:r>
              <a:rPr lang="vi-VN" sz="6300" b="1" dirty="0" smtClean="0">
                <a:solidFill>
                  <a:srgbClr val="000080"/>
                </a:solidFill>
                <a:latin typeface="+mj-lt"/>
              </a:rPr>
              <a:t>bước</a:t>
            </a:r>
            <a:r>
              <a:rPr lang="en-US" sz="6300" b="1" dirty="0" smtClean="0">
                <a:solidFill>
                  <a:srgbClr val="000080"/>
                </a:solidFill>
                <a:latin typeface="+mj-lt"/>
              </a:rPr>
              <a:t>. </a:t>
            </a:r>
            <a:r>
              <a:rPr lang="vi-VN" sz="6300" b="1" dirty="0" smtClean="0">
                <a:solidFill>
                  <a:srgbClr val="000080"/>
                </a:solidFill>
                <a:latin typeface="+mj-lt"/>
              </a:rPr>
              <a:t>Tình </a:t>
            </a:r>
            <a:r>
              <a:rPr lang="vi-VN" sz="6300" b="1" dirty="0">
                <a:solidFill>
                  <a:srgbClr val="000080"/>
                </a:solidFill>
                <a:latin typeface="+mj-lt"/>
              </a:rPr>
              <a:t>Ngài dịu êm với những ai nặng gánh mang bao sầu </a:t>
            </a:r>
            <a:r>
              <a:rPr lang="vi-VN" sz="6300" b="1" dirty="0" smtClean="0">
                <a:solidFill>
                  <a:srgbClr val="000080"/>
                </a:solidFill>
                <a:latin typeface="+mj-lt"/>
              </a:rPr>
              <a:t>lo</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Nguyện Ngài dủ thương sưởi ấm tâm hồn giá băng trong mù </a:t>
            </a:r>
            <a:r>
              <a:rPr lang="vi-VN" sz="6300" b="1" dirty="0" smtClean="0">
                <a:solidFill>
                  <a:srgbClr val="000080"/>
                </a:solidFill>
                <a:latin typeface="+mj-lt"/>
              </a:rPr>
              <a:t>tối</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Chúa </a:t>
            </a:r>
            <a:r>
              <a:rPr lang="vi-VN" sz="6300" b="1" dirty="0" smtClean="0">
                <a:solidFill>
                  <a:srgbClr val="000080"/>
                </a:solidFill>
                <a:latin typeface="+mj-lt"/>
              </a:rPr>
              <a:t>ơi</a:t>
            </a:r>
            <a:r>
              <a:rPr lang="en-US" sz="6300" b="1" dirty="0" smtClean="0">
                <a:solidFill>
                  <a:srgbClr val="000080"/>
                </a:solidFill>
                <a:latin typeface="+mj-lt"/>
              </a:rPr>
              <a:t>,</a:t>
            </a:r>
            <a:r>
              <a:rPr lang="vi-VN" sz="6300" b="1" dirty="0" smtClean="0">
                <a:solidFill>
                  <a:srgbClr val="000080"/>
                </a:solidFill>
                <a:latin typeface="+mj-lt"/>
              </a:rPr>
              <a:t> </a:t>
            </a:r>
            <a:r>
              <a:rPr lang="en-US" sz="6300" b="1" dirty="0">
                <a:solidFill>
                  <a:srgbClr val="000080"/>
                </a:solidFill>
                <a:latin typeface="+mj-lt"/>
              </a:rPr>
              <a:t>x</a:t>
            </a:r>
            <a:r>
              <a:rPr lang="vi-VN" sz="6300" b="1" dirty="0" smtClean="0">
                <a:solidFill>
                  <a:srgbClr val="000080"/>
                </a:solidFill>
                <a:latin typeface="+mj-lt"/>
              </a:rPr>
              <a:t>in </a:t>
            </a:r>
            <a:r>
              <a:rPr lang="vi-VN" sz="6300" b="1" dirty="0">
                <a:solidFill>
                  <a:srgbClr val="000080"/>
                </a:solidFill>
                <a:latin typeface="+mj-lt"/>
              </a:rPr>
              <a:t>tình yêu dẫn con về cùng </a:t>
            </a:r>
            <a:r>
              <a:rPr lang="vi-VN" sz="6300" b="1" dirty="0" smtClean="0">
                <a:solidFill>
                  <a:srgbClr val="000080"/>
                </a:solidFill>
                <a:latin typeface="+mj-lt"/>
              </a:rPr>
              <a:t>Ngài</a:t>
            </a:r>
            <a:r>
              <a:rPr lang="en-US" sz="6300" b="1" dirty="0" smtClean="0">
                <a:solidFill>
                  <a:srgbClr val="000080"/>
                </a:solidFill>
                <a:latin typeface="+mj-lt"/>
              </a:rPr>
              <a:t>.</a:t>
            </a:r>
            <a:endParaRPr lang="en-US" sz="6300" b="1" dirty="0">
              <a:solidFill>
                <a:srgbClr val="000080"/>
              </a:solidFill>
              <a:latin typeface="+mj-lt"/>
            </a:endParaRPr>
          </a:p>
        </p:txBody>
      </p:sp>
    </p:spTree>
    <p:extLst>
      <p:ext uri="{BB962C8B-B14F-4D97-AF65-F5344CB8AC3E}">
        <p14:creationId xmlns:p14="http://schemas.microsoft.com/office/powerpoint/2010/main" val="3100460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25052"/>
            <a:ext cx="12192000" cy="6771084"/>
          </a:xfrm>
          <a:prstGeom prst="rect">
            <a:avLst/>
          </a:prstGeom>
        </p:spPr>
        <p:txBody>
          <a:bodyPr wrap="square">
            <a:spAutoFit/>
          </a:bodyPr>
          <a:lstStyle/>
          <a:p>
            <a:pPr algn="just"/>
            <a:r>
              <a:rPr lang="en-US" sz="6200" b="1" u="sng" dirty="0" smtClean="0">
                <a:solidFill>
                  <a:srgbClr val="C00000"/>
                </a:solidFill>
                <a:latin typeface="+mj-lt"/>
              </a:rPr>
              <a:t>Tk2</a:t>
            </a:r>
            <a:r>
              <a:rPr lang="en-US" sz="6200" b="1" dirty="0" smtClean="0">
                <a:solidFill>
                  <a:srgbClr val="C00000"/>
                </a:solidFill>
                <a:latin typeface="+mj-lt"/>
              </a:rPr>
              <a:t>:</a:t>
            </a:r>
            <a:r>
              <a:rPr lang="vi-VN" sz="6200" b="1" dirty="0" smtClean="0">
                <a:solidFill>
                  <a:srgbClr val="000080"/>
                </a:solidFill>
                <a:latin typeface="+mj-lt"/>
              </a:rPr>
              <a:t> </a:t>
            </a:r>
            <a:r>
              <a:rPr lang="vi-VN" sz="6200" b="1" dirty="0">
                <a:solidFill>
                  <a:srgbClr val="000080"/>
                </a:solidFill>
                <a:latin typeface="+mj-lt"/>
              </a:rPr>
              <a:t>Bao lần gục ngã giữa đau thương </a:t>
            </a:r>
            <a:r>
              <a:rPr lang="en-US" sz="6200" b="1" dirty="0" smtClean="0">
                <a:solidFill>
                  <a:srgbClr val="000080"/>
                </a:solidFill>
                <a:latin typeface="+mj-lt"/>
              </a:rPr>
              <a:t>d</a:t>
            </a:r>
            <a:r>
              <a:rPr lang="vi-VN" sz="6200" b="1" dirty="0" smtClean="0">
                <a:solidFill>
                  <a:srgbClr val="000080"/>
                </a:solidFill>
                <a:latin typeface="+mj-lt"/>
              </a:rPr>
              <a:t>ương </a:t>
            </a:r>
            <a:r>
              <a:rPr lang="vi-VN" sz="6200" b="1" dirty="0">
                <a:solidFill>
                  <a:srgbClr val="000080"/>
                </a:solidFill>
                <a:latin typeface="+mj-lt"/>
              </a:rPr>
              <a:t>trần con lê bước nhọc </a:t>
            </a:r>
            <a:r>
              <a:rPr lang="vi-VN" sz="6200" b="1" dirty="0" smtClean="0">
                <a:solidFill>
                  <a:srgbClr val="000080"/>
                </a:solidFill>
                <a:latin typeface="+mj-lt"/>
              </a:rPr>
              <a:t>nhằn</a:t>
            </a:r>
            <a:r>
              <a:rPr lang="en-US" sz="6200" b="1" dirty="0" smtClean="0">
                <a:solidFill>
                  <a:srgbClr val="000080"/>
                </a:solidFill>
                <a:latin typeface="+mj-lt"/>
              </a:rPr>
              <a:t>. </a:t>
            </a:r>
            <a:r>
              <a:rPr lang="vi-VN" sz="6200" b="1" dirty="0" smtClean="0">
                <a:solidFill>
                  <a:srgbClr val="000080"/>
                </a:solidFill>
                <a:latin typeface="+mj-lt"/>
              </a:rPr>
              <a:t>Lắm </a:t>
            </a:r>
            <a:r>
              <a:rPr lang="vi-VN" sz="6200" b="1" dirty="0">
                <a:solidFill>
                  <a:srgbClr val="000080"/>
                </a:solidFill>
                <a:latin typeface="+mj-lt"/>
              </a:rPr>
              <a:t>lúc trách móc: “Chúa hỡi quên con sao lặng thinh?” Vì đã phai rồi lòng mến đức trông cậy Ngài mòn </a:t>
            </a:r>
            <a:r>
              <a:rPr lang="vi-VN" sz="6200" b="1" dirty="0" smtClean="0">
                <a:solidFill>
                  <a:srgbClr val="000080"/>
                </a:solidFill>
                <a:latin typeface="+mj-lt"/>
              </a:rPr>
              <a:t>mõi</a:t>
            </a:r>
            <a:r>
              <a:rPr lang="en-US" sz="6200" b="1" dirty="0" smtClean="0">
                <a:solidFill>
                  <a:srgbClr val="000080"/>
                </a:solidFill>
                <a:latin typeface="+mj-lt"/>
              </a:rPr>
              <a:t>, n</a:t>
            </a:r>
            <a:r>
              <a:rPr lang="vi-VN" sz="6200" b="1" dirty="0" smtClean="0">
                <a:solidFill>
                  <a:srgbClr val="000080"/>
                </a:solidFill>
                <a:latin typeface="+mj-lt"/>
              </a:rPr>
              <a:t>iềm </a:t>
            </a:r>
            <a:r>
              <a:rPr lang="vi-VN" sz="6200" b="1" dirty="0">
                <a:solidFill>
                  <a:srgbClr val="000080"/>
                </a:solidFill>
                <a:latin typeface="+mj-lt"/>
              </a:rPr>
              <a:t>tin héo úa con đành tâm xa lìa </a:t>
            </a:r>
            <a:r>
              <a:rPr lang="vi-VN" sz="6200" b="1" dirty="0" smtClean="0">
                <a:solidFill>
                  <a:srgbClr val="000080"/>
                </a:solidFill>
                <a:latin typeface="+mj-lt"/>
              </a:rPr>
              <a:t>Ngài</a:t>
            </a:r>
            <a:r>
              <a:rPr lang="en-US" sz="6200" b="1" dirty="0" smtClean="0">
                <a:solidFill>
                  <a:srgbClr val="C00000"/>
                </a:solidFill>
                <a:latin typeface="+mj-lt"/>
              </a:rPr>
              <a:t>…</a:t>
            </a:r>
            <a:endParaRPr lang="en-US" sz="6200" b="1" dirty="0">
              <a:solidFill>
                <a:srgbClr val="000080"/>
              </a:solidFill>
              <a:latin typeface="+mj-lt"/>
            </a:endParaRPr>
          </a:p>
        </p:txBody>
      </p:sp>
    </p:spTree>
    <p:extLst>
      <p:ext uri="{BB962C8B-B14F-4D97-AF65-F5344CB8AC3E}">
        <p14:creationId xmlns:p14="http://schemas.microsoft.com/office/powerpoint/2010/main" val="1744641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0"/>
            <a:ext cx="12192000" cy="6986528"/>
          </a:xfrm>
          <a:prstGeom prst="rect">
            <a:avLst/>
          </a:prstGeom>
        </p:spPr>
        <p:txBody>
          <a:bodyPr wrap="square">
            <a:spAutoFit/>
          </a:bodyPr>
          <a:lstStyle/>
          <a:p>
            <a:pPr algn="just"/>
            <a:r>
              <a:rPr lang="en-US" sz="6300" b="1" dirty="0" smtClean="0">
                <a:solidFill>
                  <a:srgbClr val="C00000"/>
                </a:solidFill>
                <a:latin typeface="+mj-lt"/>
              </a:rPr>
              <a:t>…</a:t>
            </a:r>
            <a:r>
              <a:rPr lang="en-US" sz="6300" b="1" dirty="0" smtClean="0">
                <a:solidFill>
                  <a:srgbClr val="000080"/>
                </a:solidFill>
                <a:latin typeface="+mj-lt"/>
              </a:rPr>
              <a:t> </a:t>
            </a:r>
            <a:r>
              <a:rPr lang="vi-VN" sz="6300" b="1" dirty="0" smtClean="0">
                <a:solidFill>
                  <a:srgbClr val="000080"/>
                </a:solidFill>
                <a:latin typeface="+mj-lt"/>
              </a:rPr>
              <a:t>Xin </a:t>
            </a:r>
            <a:r>
              <a:rPr lang="vi-VN" sz="6300" b="1" dirty="0">
                <a:solidFill>
                  <a:srgbClr val="000080"/>
                </a:solidFill>
                <a:latin typeface="+mj-lt"/>
              </a:rPr>
              <a:t>Ngài đừng lánh xa </a:t>
            </a:r>
            <a:r>
              <a:rPr lang="vi-VN" sz="6300" b="1" dirty="0" smtClean="0">
                <a:solidFill>
                  <a:srgbClr val="000080"/>
                </a:solidFill>
                <a:latin typeface="+mj-lt"/>
              </a:rPr>
              <a:t>con</a:t>
            </a:r>
            <a:r>
              <a:rPr lang="en-US" sz="6300" b="1" dirty="0" smtClean="0">
                <a:solidFill>
                  <a:srgbClr val="000080"/>
                </a:solidFill>
                <a:latin typeface="+mj-lt"/>
              </a:rPr>
              <a:t>, </a:t>
            </a:r>
            <a:r>
              <a:rPr lang="vi-VN" sz="6300" b="1" dirty="0" smtClean="0">
                <a:solidFill>
                  <a:srgbClr val="000080"/>
                </a:solidFill>
                <a:latin typeface="+mj-lt"/>
              </a:rPr>
              <a:t>xin </a:t>
            </a:r>
            <a:r>
              <a:rPr lang="vi-VN" sz="6300" b="1" dirty="0">
                <a:solidFill>
                  <a:srgbClr val="000080"/>
                </a:solidFill>
                <a:latin typeface="+mj-lt"/>
              </a:rPr>
              <a:t>đừng buồn con yếu </a:t>
            </a:r>
            <a:r>
              <a:rPr lang="vi-VN" sz="6300" b="1" dirty="0" smtClean="0">
                <a:solidFill>
                  <a:srgbClr val="000080"/>
                </a:solidFill>
                <a:latin typeface="+mj-lt"/>
              </a:rPr>
              <a:t>hèn</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Những lúc sóng gió bủa lấy thân con, con nhờ ai? Lòng Chúa nhân </a:t>
            </a:r>
            <a:r>
              <a:rPr lang="vi-VN" sz="6300" b="1" dirty="0" smtClean="0">
                <a:solidFill>
                  <a:srgbClr val="000080"/>
                </a:solidFill>
                <a:latin typeface="+mj-lt"/>
              </a:rPr>
              <a:t>từ </a:t>
            </a:r>
            <a:r>
              <a:rPr lang="vi-VN" sz="6300" b="1" dirty="0">
                <a:solidFill>
                  <a:srgbClr val="000080"/>
                </a:solidFill>
                <a:latin typeface="+mj-lt"/>
              </a:rPr>
              <a:t>còn mãi sẽ không quên người lầm </a:t>
            </a:r>
            <a:r>
              <a:rPr lang="vi-VN" sz="6300" b="1" dirty="0" smtClean="0">
                <a:solidFill>
                  <a:srgbClr val="000080"/>
                </a:solidFill>
                <a:latin typeface="+mj-lt"/>
              </a:rPr>
              <a:t>lỗi</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Tình yêu Chúa </a:t>
            </a:r>
            <a:r>
              <a:rPr lang="vi-VN" sz="6300" b="1" dirty="0" smtClean="0">
                <a:solidFill>
                  <a:srgbClr val="000080"/>
                </a:solidFill>
                <a:latin typeface="+mj-lt"/>
              </a:rPr>
              <a:t>hỡi</a:t>
            </a:r>
            <a:r>
              <a:rPr lang="en-US" sz="6300" b="1" dirty="0" smtClean="0">
                <a:solidFill>
                  <a:srgbClr val="000080"/>
                </a:solidFill>
                <a:latin typeface="+mj-lt"/>
              </a:rPr>
              <a:t>,</a:t>
            </a:r>
            <a:r>
              <a:rPr lang="vi-VN" sz="6300" b="1" dirty="0" smtClean="0">
                <a:solidFill>
                  <a:srgbClr val="000080"/>
                </a:solidFill>
                <a:latin typeface="+mj-lt"/>
              </a:rPr>
              <a:t> </a:t>
            </a:r>
            <a:r>
              <a:rPr lang="vi-VN" sz="6300" b="1" dirty="0">
                <a:solidFill>
                  <a:srgbClr val="000080"/>
                </a:solidFill>
                <a:latin typeface="+mj-lt"/>
              </a:rPr>
              <a:t>nâng hồn con lên với Ngài.</a:t>
            </a:r>
            <a:endParaRPr lang="en-US" sz="6300" b="1" dirty="0">
              <a:solidFill>
                <a:srgbClr val="000080"/>
              </a:solidFill>
              <a:latin typeface="+mj-lt"/>
            </a:endParaRPr>
          </a:p>
        </p:txBody>
      </p:sp>
    </p:spTree>
    <p:extLst>
      <p:ext uri="{BB962C8B-B14F-4D97-AF65-F5344CB8AC3E}">
        <p14:creationId xmlns:p14="http://schemas.microsoft.com/office/powerpoint/2010/main" val="4138349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1"/>
            <a:ext cx="12192000" cy="6878806"/>
          </a:xfrm>
          <a:prstGeom prst="rect">
            <a:avLst/>
          </a:prstGeom>
        </p:spPr>
        <p:txBody>
          <a:bodyPr wrap="square">
            <a:spAutoFit/>
          </a:bodyPr>
          <a:lstStyle/>
          <a:p>
            <a:pPr algn="just"/>
            <a:r>
              <a:rPr lang="en-US" sz="6300" b="1" u="sng" dirty="0" err="1" smtClean="0">
                <a:solidFill>
                  <a:srgbClr val="C00000"/>
                </a:solidFill>
              </a:rPr>
              <a:t>Đk</a:t>
            </a:r>
            <a:r>
              <a:rPr lang="en-US" sz="6300" b="1" u="sng" dirty="0" smtClean="0">
                <a:solidFill>
                  <a:srgbClr val="C00000"/>
                </a:solidFill>
              </a:rPr>
              <a:t>:</a:t>
            </a:r>
            <a:r>
              <a:rPr lang="en-US" sz="6300" b="1" dirty="0" smtClean="0">
                <a:solidFill>
                  <a:srgbClr val="C00000"/>
                </a:solidFill>
              </a:rPr>
              <a:t> </a:t>
            </a:r>
            <a:r>
              <a:rPr lang="en-US" sz="6300" b="1" dirty="0" smtClean="0">
                <a:solidFill>
                  <a:srgbClr val="000080"/>
                </a:solidFill>
              </a:rPr>
              <a:t>T</a:t>
            </a:r>
            <a:r>
              <a:rPr lang="vi-VN" sz="6300" b="1" dirty="0" smtClean="0">
                <a:solidFill>
                  <a:srgbClr val="000080"/>
                </a:solidFill>
                <a:latin typeface="+mj-lt"/>
              </a:rPr>
              <a:t>ình </a:t>
            </a:r>
            <a:r>
              <a:rPr lang="vi-VN" sz="6300" b="1" dirty="0">
                <a:solidFill>
                  <a:srgbClr val="000080"/>
                </a:solidFill>
                <a:latin typeface="+mj-lt"/>
              </a:rPr>
              <a:t>Ngài còn đó vẫn thiết tha chờ đón ai đang lạc </a:t>
            </a:r>
            <a:r>
              <a:rPr lang="vi-VN" sz="6300" b="1" dirty="0" smtClean="0">
                <a:solidFill>
                  <a:srgbClr val="000080"/>
                </a:solidFill>
                <a:latin typeface="+mj-lt"/>
              </a:rPr>
              <a:t>bước</a:t>
            </a:r>
            <a:r>
              <a:rPr lang="en-US" sz="6300" b="1" dirty="0" smtClean="0">
                <a:solidFill>
                  <a:srgbClr val="000080"/>
                </a:solidFill>
              </a:rPr>
              <a:t>. </a:t>
            </a:r>
            <a:r>
              <a:rPr lang="vi-VN" sz="6300" b="1" dirty="0" smtClean="0">
                <a:solidFill>
                  <a:srgbClr val="000080"/>
                </a:solidFill>
                <a:latin typeface="+mj-lt"/>
              </a:rPr>
              <a:t>Tình </a:t>
            </a:r>
            <a:r>
              <a:rPr lang="vi-VN" sz="6300" b="1" dirty="0">
                <a:solidFill>
                  <a:srgbClr val="000080"/>
                </a:solidFill>
                <a:latin typeface="+mj-lt"/>
              </a:rPr>
              <a:t>Ngài dịu êm với những ai nặng gánh mang bao sầu </a:t>
            </a:r>
            <a:r>
              <a:rPr lang="vi-VN" sz="6300" b="1" dirty="0" smtClean="0">
                <a:solidFill>
                  <a:srgbClr val="000080"/>
                </a:solidFill>
                <a:latin typeface="+mj-lt"/>
              </a:rPr>
              <a:t>lo</a:t>
            </a:r>
            <a:r>
              <a:rPr lang="en-US" sz="6300" b="1" dirty="0" smtClean="0">
                <a:solidFill>
                  <a:srgbClr val="000080"/>
                </a:solidFill>
              </a:rPr>
              <a:t>.</a:t>
            </a:r>
            <a:r>
              <a:rPr lang="vi-VN" sz="6300" b="1" dirty="0" smtClean="0">
                <a:solidFill>
                  <a:srgbClr val="000080"/>
                </a:solidFill>
                <a:latin typeface="+mj-lt"/>
              </a:rPr>
              <a:t> </a:t>
            </a:r>
            <a:r>
              <a:rPr lang="vi-VN" sz="6300" b="1" dirty="0">
                <a:solidFill>
                  <a:srgbClr val="000080"/>
                </a:solidFill>
                <a:latin typeface="+mj-lt"/>
              </a:rPr>
              <a:t>Nguyện Ngài dủ thương sưởi ấm tâm hồn giá băng trong mù </a:t>
            </a:r>
            <a:r>
              <a:rPr lang="vi-VN" sz="6300" b="1" dirty="0" smtClean="0">
                <a:solidFill>
                  <a:srgbClr val="000080"/>
                </a:solidFill>
                <a:latin typeface="+mj-lt"/>
              </a:rPr>
              <a:t>tối</a:t>
            </a:r>
            <a:r>
              <a:rPr lang="en-US" sz="6300" b="1" dirty="0" smtClean="0">
                <a:solidFill>
                  <a:srgbClr val="000080"/>
                </a:solidFill>
              </a:rPr>
              <a:t>.</a:t>
            </a:r>
            <a:r>
              <a:rPr lang="vi-VN" sz="6300" b="1" dirty="0" smtClean="0">
                <a:solidFill>
                  <a:srgbClr val="000080"/>
                </a:solidFill>
                <a:latin typeface="+mj-lt"/>
              </a:rPr>
              <a:t> </a:t>
            </a:r>
            <a:r>
              <a:rPr lang="vi-VN" sz="6300" b="1" dirty="0">
                <a:solidFill>
                  <a:srgbClr val="000080"/>
                </a:solidFill>
                <a:latin typeface="+mj-lt"/>
              </a:rPr>
              <a:t>Chúa </a:t>
            </a:r>
            <a:r>
              <a:rPr lang="vi-VN" sz="6300" b="1" dirty="0" smtClean="0">
                <a:solidFill>
                  <a:srgbClr val="000080"/>
                </a:solidFill>
                <a:latin typeface="+mj-lt"/>
              </a:rPr>
              <a:t>ơi</a:t>
            </a:r>
            <a:r>
              <a:rPr lang="en-US" sz="6300" b="1" dirty="0" smtClean="0">
                <a:solidFill>
                  <a:srgbClr val="000080"/>
                </a:solidFill>
              </a:rPr>
              <a:t>,</a:t>
            </a:r>
            <a:r>
              <a:rPr lang="vi-VN" sz="6300" b="1" dirty="0" smtClean="0">
                <a:solidFill>
                  <a:srgbClr val="000080"/>
                </a:solidFill>
                <a:latin typeface="+mj-lt"/>
              </a:rPr>
              <a:t> </a:t>
            </a:r>
            <a:r>
              <a:rPr lang="en-US" sz="6300" b="1" dirty="0">
                <a:solidFill>
                  <a:srgbClr val="000080"/>
                </a:solidFill>
              </a:rPr>
              <a:t>x</a:t>
            </a:r>
            <a:r>
              <a:rPr lang="vi-VN" sz="6300" b="1" dirty="0" smtClean="0">
                <a:solidFill>
                  <a:srgbClr val="000080"/>
                </a:solidFill>
                <a:latin typeface="+mj-lt"/>
              </a:rPr>
              <a:t>in </a:t>
            </a:r>
            <a:r>
              <a:rPr lang="vi-VN" sz="6300" b="1" dirty="0">
                <a:solidFill>
                  <a:srgbClr val="000080"/>
                </a:solidFill>
                <a:latin typeface="+mj-lt"/>
              </a:rPr>
              <a:t>tình yêu dẫn con về cùng </a:t>
            </a:r>
            <a:r>
              <a:rPr lang="vi-VN" sz="6300" b="1" dirty="0" smtClean="0">
                <a:solidFill>
                  <a:srgbClr val="000080"/>
                </a:solidFill>
                <a:latin typeface="+mj-lt"/>
              </a:rPr>
              <a:t>Ngài</a:t>
            </a:r>
            <a:r>
              <a:rPr lang="en-US" sz="6300" b="1" dirty="0" smtClean="0">
                <a:solidFill>
                  <a:srgbClr val="000080"/>
                </a:solidFill>
              </a:rPr>
              <a:t>.</a:t>
            </a:r>
            <a:endParaRPr lang="en-US" sz="6300" b="1" dirty="0">
              <a:solidFill>
                <a:srgbClr val="000080"/>
              </a:solidFill>
            </a:endParaRPr>
          </a:p>
        </p:txBody>
      </p:sp>
    </p:spTree>
    <p:extLst>
      <p:ext uri="{BB962C8B-B14F-4D97-AF65-F5344CB8AC3E}">
        <p14:creationId xmlns:p14="http://schemas.microsoft.com/office/powerpoint/2010/main" val="590202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0643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14400" y="2131485"/>
            <a:ext cx="10363200" cy="1468967"/>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8675" name="Rectangle 3"/>
          <p:cNvSpPr>
            <a:spLocks noGrp="1" noChangeArrowheads="1"/>
          </p:cNvSpPr>
          <p:nvPr>
            <p:ph type="subTitle" idx="1"/>
          </p:nvPr>
        </p:nvSpPr>
        <p:spPr>
          <a:xfrm>
            <a:off x="0" y="0"/>
            <a:ext cx="12192000" cy="6858000"/>
          </a:xfrm>
          <a:solidFill>
            <a:schemeClr val="tx1"/>
          </a:solidFill>
        </p:spPr>
        <p:txBody>
          <a:bodyPr/>
          <a:lstStyle/>
          <a:p>
            <a:pPr eaLnBrk="1" hangingPunct="1">
              <a:lnSpc>
                <a:spcPct val="105000"/>
              </a:lnSpc>
            </a:pPr>
            <a:endParaRPr lang="en-US" sz="3733" b="1">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4699000" y="23285"/>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1464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0"/>
            <a:ext cx="12192000" cy="5711868"/>
          </a:xfrm>
        </p:spPr>
        <p:txBody>
          <a:bodyPr>
            <a:noAutofit/>
          </a:bodyPr>
          <a:lstStyle/>
          <a:p>
            <a:pPr>
              <a:lnSpc>
                <a:spcPct val="110000"/>
              </a:lnSpc>
            </a:pPr>
            <a:r>
              <a:rPr lang="en-US" sz="9000" dirty="0" smtClean="0">
                <a:solidFill>
                  <a:srgbClr val="C00000"/>
                </a:solidFill>
              </a:rPr>
              <a:t>Ca </a:t>
            </a:r>
            <a:r>
              <a:rPr lang="en-US" sz="9000" dirty="0" err="1" smtClean="0">
                <a:solidFill>
                  <a:srgbClr val="C00000"/>
                </a:solidFill>
              </a:rPr>
              <a:t>kết</a:t>
            </a:r>
            <a:r>
              <a:rPr lang="en-US" sz="9000" dirty="0" smtClean="0">
                <a:solidFill>
                  <a:srgbClr val="C00000"/>
                </a:solidFill>
              </a:rPr>
              <a:t> </a:t>
            </a:r>
            <a:r>
              <a:rPr lang="en-US" sz="9000" dirty="0" err="1" smtClean="0">
                <a:solidFill>
                  <a:srgbClr val="C00000"/>
                </a:solidFill>
              </a:rPr>
              <a:t>lễ</a:t>
            </a:r>
            <a:r>
              <a:rPr lang="en-US" sz="9000" dirty="0" smtClean="0">
                <a:solidFill>
                  <a:srgbClr val="C00000"/>
                </a:solidFill>
              </a:rPr>
              <a:t/>
            </a:r>
            <a:br>
              <a:rPr lang="en-US" sz="9000" dirty="0" smtClean="0">
                <a:solidFill>
                  <a:srgbClr val="C00000"/>
                </a:solidFill>
              </a:rPr>
            </a:br>
            <a:r>
              <a:rPr lang="en-US" sz="9000" dirty="0" smtClean="0">
                <a:solidFill>
                  <a:srgbClr val="C00000"/>
                </a:solidFill>
              </a:rPr>
              <a:t>THÁNH GIOAN TÔNG ĐỒ</a:t>
            </a:r>
            <a:r>
              <a:rPr lang="en-US" sz="9000" dirty="0">
                <a:solidFill>
                  <a:srgbClr val="C00000"/>
                </a:solidFill>
              </a:rPr>
              <a:t/>
            </a:r>
            <a:br>
              <a:rPr lang="en-US" sz="9000" dirty="0">
                <a:solidFill>
                  <a:srgbClr val="C00000"/>
                </a:solidFill>
              </a:rPr>
            </a:br>
            <a:r>
              <a:rPr lang="en-US" sz="6000" i="1" dirty="0" err="1">
                <a:solidFill>
                  <a:srgbClr val="000080"/>
                </a:solidFill>
              </a:rPr>
              <a:t>K</a:t>
            </a:r>
            <a:r>
              <a:rPr lang="en-US" sz="6000" i="1" dirty="0" err="1" smtClean="0">
                <a:solidFill>
                  <a:srgbClr val="000080"/>
                </a:solidFill>
              </a:rPr>
              <a:t>Dao</a:t>
            </a:r>
            <a:endParaRPr lang="en-US" sz="6000" i="1" dirty="0">
              <a:solidFill>
                <a:srgbClr val="000080"/>
              </a:solidFill>
            </a:endParaRPr>
          </a:p>
        </p:txBody>
      </p:sp>
      <p:pic>
        <p:nvPicPr>
          <p:cNvPr id="4" name="Picture 3"/>
          <p:cNvPicPr>
            <a:picLocks noChangeAspect="1"/>
          </p:cNvPicPr>
          <p:nvPr/>
        </p:nvPicPr>
        <p:blipFill>
          <a:blip r:embed="rId5"/>
          <a:stretch>
            <a:fillRect/>
          </a:stretch>
        </p:blipFill>
        <p:spPr>
          <a:xfrm>
            <a:off x="3701039" y="5419435"/>
            <a:ext cx="5181600" cy="1090248"/>
          </a:xfrm>
          <a:prstGeom prst="rect">
            <a:avLst/>
          </a:prstGeom>
        </p:spPr>
      </p:pic>
    </p:spTree>
    <p:extLst>
      <p:ext uri="{BB962C8B-B14F-4D97-AF65-F5344CB8AC3E}">
        <p14:creationId xmlns:p14="http://schemas.microsoft.com/office/powerpoint/2010/main" val="19351695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12526"/>
            <a:ext cx="12192000" cy="6858000"/>
          </a:xfrm>
        </p:spPr>
        <p:txBody>
          <a:bodyPr/>
          <a:lstStyle/>
          <a:p>
            <a:pPr algn="just">
              <a:lnSpc>
                <a:spcPct val="110000"/>
              </a:lnSpc>
            </a:pPr>
            <a:r>
              <a:rPr lang="en-US" sz="7900" b="1" u="sng" dirty="0" err="1" smtClean="0">
                <a:solidFill>
                  <a:srgbClr val="C00000"/>
                </a:solidFill>
              </a:rPr>
              <a:t>Đk</a:t>
            </a:r>
            <a:r>
              <a:rPr lang="en-US" sz="7900" b="1" u="sng" dirty="0" smtClean="0">
                <a:solidFill>
                  <a:srgbClr val="C00000"/>
                </a:solidFill>
              </a:rPr>
              <a:t>:</a:t>
            </a:r>
            <a:r>
              <a:rPr lang="en-US" sz="7900" b="1" dirty="0" smtClean="0">
                <a:solidFill>
                  <a:srgbClr val="000080"/>
                </a:solidFill>
              </a:rPr>
              <a:t> </a:t>
            </a:r>
            <a:r>
              <a:rPr lang="en-US" sz="7900" b="1" dirty="0" err="1" smtClean="0">
                <a:solidFill>
                  <a:srgbClr val="000080"/>
                </a:solidFill>
              </a:rPr>
              <a:t>Mừng</a:t>
            </a:r>
            <a:r>
              <a:rPr lang="en-US" sz="7900" b="1" dirty="0" smtClean="0">
                <a:solidFill>
                  <a:srgbClr val="000080"/>
                </a:solidFill>
              </a:rPr>
              <a:t> </a:t>
            </a:r>
            <a:r>
              <a:rPr lang="en-US" sz="7900" b="1" dirty="0" err="1" smtClean="0">
                <a:solidFill>
                  <a:srgbClr val="000080"/>
                </a:solidFill>
              </a:rPr>
              <a:t>kính</a:t>
            </a:r>
            <a:r>
              <a:rPr lang="en-US" sz="7900" b="1" dirty="0" smtClean="0">
                <a:solidFill>
                  <a:srgbClr val="000080"/>
                </a:solidFill>
              </a:rPr>
              <a:t> </a:t>
            </a:r>
            <a:r>
              <a:rPr lang="en-US" sz="7900" b="1" dirty="0" err="1" smtClean="0">
                <a:solidFill>
                  <a:srgbClr val="000080"/>
                </a:solidFill>
              </a:rPr>
              <a:t>Thánh</a:t>
            </a:r>
            <a:r>
              <a:rPr lang="en-US" sz="7900" b="1" dirty="0" smtClean="0">
                <a:solidFill>
                  <a:srgbClr val="000080"/>
                </a:solidFill>
              </a:rPr>
              <a:t> </a:t>
            </a:r>
            <a:r>
              <a:rPr lang="en-US" sz="7900" b="1" dirty="0" err="1" smtClean="0">
                <a:solidFill>
                  <a:srgbClr val="000080"/>
                </a:solidFill>
              </a:rPr>
              <a:t>Gioan</a:t>
            </a:r>
            <a:r>
              <a:rPr lang="en-US" sz="7900" b="1" dirty="0" smtClean="0">
                <a:solidFill>
                  <a:srgbClr val="000080"/>
                </a:solidFill>
              </a:rPr>
              <a:t> </a:t>
            </a:r>
            <a:r>
              <a:rPr lang="en-US" sz="7900" b="1" dirty="0" err="1" smtClean="0">
                <a:solidFill>
                  <a:srgbClr val="000080"/>
                </a:solidFill>
              </a:rPr>
              <a:t>Tông</a:t>
            </a:r>
            <a:r>
              <a:rPr lang="en-US" sz="7900" b="1" dirty="0" smtClean="0">
                <a:solidFill>
                  <a:srgbClr val="000080"/>
                </a:solidFill>
              </a:rPr>
              <a:t> </a:t>
            </a:r>
            <a:r>
              <a:rPr lang="en-US" sz="7900" b="1" dirty="0" err="1" smtClean="0">
                <a:solidFill>
                  <a:srgbClr val="000080"/>
                </a:solidFill>
              </a:rPr>
              <a:t>đồ</a:t>
            </a:r>
            <a:r>
              <a:rPr lang="en-US" sz="7900" b="1" dirty="0" smtClean="0">
                <a:solidFill>
                  <a:srgbClr val="000080"/>
                </a:solidFill>
              </a:rPr>
              <a:t>, </a:t>
            </a:r>
            <a:r>
              <a:rPr lang="en-US" sz="7900" b="1" dirty="0" err="1" smtClean="0">
                <a:solidFill>
                  <a:srgbClr val="000080"/>
                </a:solidFill>
              </a:rPr>
              <a:t>người</a:t>
            </a:r>
            <a:r>
              <a:rPr lang="en-US" sz="7900" b="1" dirty="0" smtClean="0">
                <a:solidFill>
                  <a:srgbClr val="000080"/>
                </a:solidFill>
              </a:rPr>
              <a:t> </a:t>
            </a:r>
            <a:r>
              <a:rPr lang="en-US" sz="7900" b="1" dirty="0" err="1" smtClean="0">
                <a:solidFill>
                  <a:srgbClr val="000080"/>
                </a:solidFill>
              </a:rPr>
              <a:t>môn</a:t>
            </a:r>
            <a:r>
              <a:rPr lang="en-US" sz="7900" b="1" dirty="0" smtClean="0">
                <a:solidFill>
                  <a:srgbClr val="000080"/>
                </a:solidFill>
              </a:rPr>
              <a:t> </a:t>
            </a:r>
            <a:r>
              <a:rPr lang="en-US" sz="7900" b="1" dirty="0" err="1" smtClean="0">
                <a:solidFill>
                  <a:srgbClr val="000080"/>
                </a:solidFill>
              </a:rPr>
              <a:t>đệ</a:t>
            </a:r>
            <a:r>
              <a:rPr lang="en-US" sz="7900" b="1" dirty="0" smtClean="0">
                <a:solidFill>
                  <a:srgbClr val="000080"/>
                </a:solidFill>
              </a:rPr>
              <a:t> </a:t>
            </a:r>
            <a:r>
              <a:rPr lang="en-US" sz="7900" b="1" dirty="0" err="1" smtClean="0">
                <a:solidFill>
                  <a:srgbClr val="000080"/>
                </a:solidFill>
              </a:rPr>
              <a:t>được</a:t>
            </a:r>
            <a:r>
              <a:rPr lang="en-US" sz="7900" b="1" dirty="0" smtClean="0">
                <a:solidFill>
                  <a:srgbClr val="000080"/>
                </a:solidFill>
              </a:rPr>
              <a:t> </a:t>
            </a:r>
            <a:r>
              <a:rPr lang="en-US" sz="7900" b="1" dirty="0" err="1" smtClean="0">
                <a:solidFill>
                  <a:srgbClr val="000080"/>
                </a:solidFill>
              </a:rPr>
              <a:t>Chúa</a:t>
            </a:r>
            <a:r>
              <a:rPr lang="en-US" sz="7900" b="1" dirty="0" smtClean="0">
                <a:solidFill>
                  <a:srgbClr val="000080"/>
                </a:solidFill>
              </a:rPr>
              <a:t> </a:t>
            </a:r>
            <a:r>
              <a:rPr lang="en-US" sz="7900" b="1" dirty="0" err="1" smtClean="0">
                <a:solidFill>
                  <a:srgbClr val="000080"/>
                </a:solidFill>
              </a:rPr>
              <a:t>yêu</a:t>
            </a:r>
            <a:r>
              <a:rPr lang="en-US" sz="7900" b="1" dirty="0" smtClean="0">
                <a:solidFill>
                  <a:srgbClr val="000080"/>
                </a:solidFill>
              </a:rPr>
              <a:t> </a:t>
            </a:r>
            <a:r>
              <a:rPr lang="en-US" sz="7900" b="1" dirty="0" err="1" smtClean="0">
                <a:solidFill>
                  <a:srgbClr val="000080"/>
                </a:solidFill>
              </a:rPr>
              <a:t>thương</a:t>
            </a:r>
            <a:r>
              <a:rPr lang="en-US" sz="7900" b="1" dirty="0" smtClean="0">
                <a:solidFill>
                  <a:srgbClr val="000080"/>
                </a:solidFill>
              </a:rPr>
              <a:t>, </a:t>
            </a:r>
            <a:r>
              <a:rPr lang="en-US" sz="7900" b="1" dirty="0" err="1" smtClean="0">
                <a:solidFill>
                  <a:srgbClr val="000080"/>
                </a:solidFill>
              </a:rPr>
              <a:t>được</a:t>
            </a:r>
            <a:r>
              <a:rPr lang="en-US" sz="7900" b="1" dirty="0" smtClean="0">
                <a:solidFill>
                  <a:srgbClr val="000080"/>
                </a:solidFill>
              </a:rPr>
              <a:t> </a:t>
            </a:r>
            <a:r>
              <a:rPr lang="en-US" sz="7900" b="1" dirty="0" err="1" smtClean="0">
                <a:solidFill>
                  <a:srgbClr val="000080"/>
                </a:solidFill>
              </a:rPr>
              <a:t>nép</a:t>
            </a:r>
            <a:r>
              <a:rPr lang="en-US" sz="7900" b="1" dirty="0" smtClean="0">
                <a:solidFill>
                  <a:srgbClr val="000080"/>
                </a:solidFill>
              </a:rPr>
              <a:t> </a:t>
            </a:r>
            <a:r>
              <a:rPr lang="en-US" sz="7900" b="1" dirty="0" err="1" smtClean="0">
                <a:solidFill>
                  <a:srgbClr val="000080"/>
                </a:solidFill>
              </a:rPr>
              <a:t>mình</a:t>
            </a:r>
            <a:r>
              <a:rPr lang="en-US" sz="7900" b="1" dirty="0" smtClean="0">
                <a:solidFill>
                  <a:srgbClr val="000080"/>
                </a:solidFill>
              </a:rPr>
              <a:t> </a:t>
            </a:r>
            <a:r>
              <a:rPr lang="en-US" sz="7900" b="1" dirty="0" err="1" smtClean="0">
                <a:solidFill>
                  <a:srgbClr val="000080"/>
                </a:solidFill>
              </a:rPr>
              <a:t>trong</a:t>
            </a:r>
            <a:r>
              <a:rPr lang="en-US" sz="7900" b="1" dirty="0" smtClean="0">
                <a:solidFill>
                  <a:srgbClr val="000080"/>
                </a:solidFill>
              </a:rPr>
              <a:t> </a:t>
            </a:r>
            <a:r>
              <a:rPr lang="en-US" sz="7900" b="1" dirty="0" err="1" smtClean="0">
                <a:solidFill>
                  <a:srgbClr val="000080"/>
                </a:solidFill>
              </a:rPr>
              <a:t>trái</a:t>
            </a:r>
            <a:r>
              <a:rPr lang="en-US" sz="7900" b="1" dirty="0" smtClean="0">
                <a:solidFill>
                  <a:srgbClr val="000080"/>
                </a:solidFill>
              </a:rPr>
              <a:t> </a:t>
            </a:r>
            <a:r>
              <a:rPr lang="en-US" sz="7900" b="1" dirty="0" err="1" smtClean="0">
                <a:solidFill>
                  <a:srgbClr val="000080"/>
                </a:solidFill>
              </a:rPr>
              <a:t>tim</a:t>
            </a:r>
            <a:r>
              <a:rPr lang="en-US" sz="7900" b="1" dirty="0" smtClean="0">
                <a:solidFill>
                  <a:srgbClr val="000080"/>
                </a:solidFill>
              </a:rPr>
              <a:t> </a:t>
            </a:r>
            <a:r>
              <a:rPr lang="en-US" sz="7900" b="1" dirty="0" err="1" smtClean="0">
                <a:solidFill>
                  <a:srgbClr val="000080"/>
                </a:solidFill>
              </a:rPr>
              <a:t>của</a:t>
            </a:r>
            <a:r>
              <a:rPr lang="en-US" sz="7900" b="1" dirty="0" smtClean="0">
                <a:solidFill>
                  <a:srgbClr val="000080"/>
                </a:solidFill>
              </a:rPr>
              <a:t> </a:t>
            </a:r>
            <a:r>
              <a:rPr lang="en-US" sz="7900" b="1" dirty="0" err="1" smtClean="0">
                <a:solidFill>
                  <a:srgbClr val="000080"/>
                </a:solidFill>
              </a:rPr>
              <a:t>Chúa</a:t>
            </a:r>
            <a:r>
              <a:rPr lang="en-US" sz="7900" b="1" dirty="0" smtClean="0">
                <a:solidFill>
                  <a:srgbClr val="C00000"/>
                </a:solidFill>
              </a:rPr>
              <a:t>…</a:t>
            </a:r>
            <a:endParaRPr lang="en-US" sz="7900" b="1" dirty="0">
              <a:solidFill>
                <a:srgbClr val="000080"/>
              </a:solidFill>
            </a:endParaRPr>
          </a:p>
        </p:txBody>
      </p:sp>
    </p:spTree>
    <p:extLst>
      <p:ext uri="{BB962C8B-B14F-4D97-AF65-F5344CB8AC3E}">
        <p14:creationId xmlns:p14="http://schemas.microsoft.com/office/powerpoint/2010/main" val="16893491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12526"/>
            <a:ext cx="12192000" cy="6858000"/>
          </a:xfrm>
        </p:spPr>
        <p:txBody>
          <a:bodyPr/>
          <a:lstStyle/>
          <a:p>
            <a:pPr algn="just">
              <a:lnSpc>
                <a:spcPct val="110000"/>
              </a:lnSpc>
            </a:pPr>
            <a:r>
              <a:rPr lang="en-US" sz="7900" b="1" dirty="0" smtClean="0">
                <a:solidFill>
                  <a:srgbClr val="C00000"/>
                </a:solidFill>
              </a:rPr>
              <a:t>…</a:t>
            </a:r>
            <a:r>
              <a:rPr lang="en-US" sz="7900" b="1" dirty="0" smtClean="0">
                <a:solidFill>
                  <a:srgbClr val="000080"/>
                </a:solidFill>
              </a:rPr>
              <a:t> </a:t>
            </a:r>
            <a:r>
              <a:rPr lang="en-US" sz="7900" b="1" dirty="0" err="1">
                <a:solidFill>
                  <a:srgbClr val="000080"/>
                </a:solidFill>
              </a:rPr>
              <a:t>H</a:t>
            </a:r>
            <a:r>
              <a:rPr lang="en-US" sz="7900" b="1" dirty="0" err="1" smtClean="0">
                <a:solidFill>
                  <a:srgbClr val="000080"/>
                </a:solidFill>
              </a:rPr>
              <a:t>iểu</a:t>
            </a:r>
            <a:r>
              <a:rPr lang="en-US" sz="7900" b="1" dirty="0" smtClean="0">
                <a:solidFill>
                  <a:srgbClr val="000080"/>
                </a:solidFill>
              </a:rPr>
              <a:t> </a:t>
            </a:r>
            <a:r>
              <a:rPr lang="en-US" sz="7900" b="1" dirty="0" err="1" smtClean="0">
                <a:solidFill>
                  <a:srgbClr val="000080"/>
                </a:solidFill>
              </a:rPr>
              <a:t>biết</a:t>
            </a:r>
            <a:r>
              <a:rPr lang="en-US" sz="7900" b="1" dirty="0" smtClean="0">
                <a:solidFill>
                  <a:srgbClr val="000080"/>
                </a:solidFill>
              </a:rPr>
              <a:t> </a:t>
            </a:r>
            <a:r>
              <a:rPr lang="en-US" sz="7900" b="1" dirty="0" err="1" smtClean="0">
                <a:solidFill>
                  <a:srgbClr val="000080"/>
                </a:solidFill>
              </a:rPr>
              <a:t>thâm</a:t>
            </a:r>
            <a:r>
              <a:rPr lang="en-US" sz="7900" b="1" dirty="0" smtClean="0">
                <a:solidFill>
                  <a:srgbClr val="000080"/>
                </a:solidFill>
              </a:rPr>
              <a:t> </a:t>
            </a:r>
            <a:r>
              <a:rPr lang="en-US" sz="7900" b="1" dirty="0" err="1" smtClean="0">
                <a:solidFill>
                  <a:srgbClr val="000080"/>
                </a:solidFill>
              </a:rPr>
              <a:t>sâu</a:t>
            </a:r>
            <a:r>
              <a:rPr lang="en-US" sz="7900" b="1" dirty="0" smtClean="0">
                <a:solidFill>
                  <a:srgbClr val="000080"/>
                </a:solidFill>
              </a:rPr>
              <a:t> </a:t>
            </a:r>
            <a:r>
              <a:rPr lang="en-US" sz="7900" b="1" dirty="0" err="1" smtClean="0">
                <a:solidFill>
                  <a:srgbClr val="000080"/>
                </a:solidFill>
              </a:rPr>
              <a:t>những</a:t>
            </a:r>
            <a:r>
              <a:rPr lang="en-US" sz="7900" b="1" dirty="0" smtClean="0">
                <a:solidFill>
                  <a:srgbClr val="000080"/>
                </a:solidFill>
              </a:rPr>
              <a:t> </a:t>
            </a:r>
            <a:r>
              <a:rPr lang="en-US" sz="7900" b="1" dirty="0" err="1" smtClean="0">
                <a:solidFill>
                  <a:srgbClr val="000080"/>
                </a:solidFill>
              </a:rPr>
              <a:t>màu</a:t>
            </a:r>
            <a:r>
              <a:rPr lang="en-US" sz="7900" b="1" dirty="0" smtClean="0">
                <a:solidFill>
                  <a:srgbClr val="000080"/>
                </a:solidFill>
              </a:rPr>
              <a:t> </a:t>
            </a:r>
            <a:r>
              <a:rPr lang="en-US" sz="7900" b="1" dirty="0" err="1" smtClean="0">
                <a:solidFill>
                  <a:srgbClr val="000080"/>
                </a:solidFill>
              </a:rPr>
              <a:t>nhiệm</a:t>
            </a:r>
            <a:r>
              <a:rPr lang="en-US" sz="7900" b="1" dirty="0" smtClean="0">
                <a:solidFill>
                  <a:srgbClr val="000080"/>
                </a:solidFill>
              </a:rPr>
              <a:t> </a:t>
            </a:r>
            <a:r>
              <a:rPr lang="en-US" sz="7900" b="1" dirty="0" err="1" smtClean="0">
                <a:solidFill>
                  <a:srgbClr val="000080"/>
                </a:solidFill>
              </a:rPr>
              <a:t>Nước</a:t>
            </a:r>
            <a:r>
              <a:rPr lang="en-US" sz="7900" b="1" dirty="0" smtClean="0">
                <a:solidFill>
                  <a:srgbClr val="000080"/>
                </a:solidFill>
              </a:rPr>
              <a:t> </a:t>
            </a:r>
            <a:r>
              <a:rPr lang="en-US" sz="7900" b="1" dirty="0" err="1" smtClean="0">
                <a:solidFill>
                  <a:srgbClr val="000080"/>
                </a:solidFill>
              </a:rPr>
              <a:t>Trời</a:t>
            </a:r>
            <a:r>
              <a:rPr lang="en-US" sz="7900" b="1" dirty="0" smtClean="0">
                <a:solidFill>
                  <a:srgbClr val="000080"/>
                </a:solidFill>
              </a:rPr>
              <a:t>, </a:t>
            </a:r>
            <a:r>
              <a:rPr lang="en-US" sz="7900" b="1" dirty="0" err="1" smtClean="0">
                <a:solidFill>
                  <a:srgbClr val="000080"/>
                </a:solidFill>
              </a:rPr>
              <a:t>trọn</a:t>
            </a:r>
            <a:r>
              <a:rPr lang="en-US" sz="7900" b="1" dirty="0" smtClean="0">
                <a:solidFill>
                  <a:srgbClr val="000080"/>
                </a:solidFill>
              </a:rPr>
              <a:t> </a:t>
            </a:r>
            <a:r>
              <a:rPr lang="en-US" sz="7900" b="1" dirty="0" err="1" smtClean="0">
                <a:solidFill>
                  <a:srgbClr val="000080"/>
                </a:solidFill>
              </a:rPr>
              <a:t>cả</a:t>
            </a:r>
            <a:r>
              <a:rPr lang="en-US" sz="7900" b="1" dirty="0" smtClean="0">
                <a:solidFill>
                  <a:srgbClr val="000080"/>
                </a:solidFill>
              </a:rPr>
              <a:t> </a:t>
            </a:r>
            <a:r>
              <a:rPr lang="en-US" sz="7900" b="1" dirty="0" err="1" smtClean="0">
                <a:solidFill>
                  <a:srgbClr val="000080"/>
                </a:solidFill>
              </a:rPr>
              <a:t>cuộc</a:t>
            </a:r>
            <a:r>
              <a:rPr lang="en-US" sz="7900" b="1" dirty="0" smtClean="0">
                <a:solidFill>
                  <a:srgbClr val="000080"/>
                </a:solidFill>
              </a:rPr>
              <a:t> </a:t>
            </a:r>
            <a:r>
              <a:rPr lang="en-US" sz="7900" b="1" dirty="0" err="1" smtClean="0">
                <a:solidFill>
                  <a:srgbClr val="000080"/>
                </a:solidFill>
              </a:rPr>
              <a:t>đời</a:t>
            </a:r>
            <a:r>
              <a:rPr lang="en-US" sz="7900" b="1" dirty="0" smtClean="0">
                <a:solidFill>
                  <a:srgbClr val="000080"/>
                </a:solidFill>
              </a:rPr>
              <a:t> </a:t>
            </a:r>
            <a:r>
              <a:rPr lang="en-US" sz="7900" b="1" dirty="0" err="1" smtClean="0">
                <a:solidFill>
                  <a:srgbClr val="000080"/>
                </a:solidFill>
              </a:rPr>
              <a:t>sống</a:t>
            </a:r>
            <a:r>
              <a:rPr lang="en-US" sz="7900" b="1" dirty="0" smtClean="0">
                <a:solidFill>
                  <a:srgbClr val="000080"/>
                </a:solidFill>
              </a:rPr>
              <a:t> </a:t>
            </a:r>
            <a:r>
              <a:rPr lang="en-US" sz="7900" b="1" dirty="0" err="1" smtClean="0">
                <a:solidFill>
                  <a:srgbClr val="000080"/>
                </a:solidFill>
              </a:rPr>
              <a:t>với</a:t>
            </a:r>
            <a:r>
              <a:rPr lang="en-US" sz="7900" b="1" dirty="0" smtClean="0">
                <a:solidFill>
                  <a:srgbClr val="000080"/>
                </a:solidFill>
              </a:rPr>
              <a:t> </a:t>
            </a:r>
            <a:r>
              <a:rPr lang="en-US" sz="7900" b="1" dirty="0" err="1" smtClean="0">
                <a:solidFill>
                  <a:srgbClr val="000080"/>
                </a:solidFill>
              </a:rPr>
              <a:t>lời</a:t>
            </a:r>
            <a:r>
              <a:rPr lang="en-US" sz="7900" b="1" dirty="0" smtClean="0">
                <a:solidFill>
                  <a:srgbClr val="000080"/>
                </a:solidFill>
              </a:rPr>
              <a:t> </a:t>
            </a:r>
            <a:r>
              <a:rPr lang="en-US" sz="7900" b="1" dirty="0" err="1" smtClean="0">
                <a:solidFill>
                  <a:srgbClr val="000080"/>
                </a:solidFill>
              </a:rPr>
              <a:t>yêu</a:t>
            </a:r>
            <a:r>
              <a:rPr lang="en-US" sz="7900" b="1" dirty="0" smtClean="0">
                <a:solidFill>
                  <a:srgbClr val="000080"/>
                </a:solidFill>
              </a:rPr>
              <a:t> </a:t>
            </a:r>
            <a:r>
              <a:rPr lang="en-US" sz="7900" b="1" dirty="0" err="1" smtClean="0">
                <a:solidFill>
                  <a:srgbClr val="000080"/>
                </a:solidFill>
              </a:rPr>
              <a:t>thương</a:t>
            </a:r>
            <a:r>
              <a:rPr lang="en-US" sz="7900" b="1" dirty="0" smtClean="0">
                <a:solidFill>
                  <a:srgbClr val="000080"/>
                </a:solidFill>
              </a:rPr>
              <a:t>, </a:t>
            </a:r>
            <a:r>
              <a:rPr lang="en-US" sz="7900" b="1" dirty="0" err="1" smtClean="0">
                <a:solidFill>
                  <a:srgbClr val="000080"/>
                </a:solidFill>
              </a:rPr>
              <a:t>trong</a:t>
            </a:r>
            <a:r>
              <a:rPr lang="en-US" sz="7900" b="1" dirty="0" smtClean="0">
                <a:solidFill>
                  <a:srgbClr val="000080"/>
                </a:solidFill>
              </a:rPr>
              <a:t> </a:t>
            </a:r>
            <a:r>
              <a:rPr lang="en-US" sz="7900" b="1" dirty="0" err="1" smtClean="0">
                <a:solidFill>
                  <a:srgbClr val="000080"/>
                </a:solidFill>
              </a:rPr>
              <a:t>suốt</a:t>
            </a:r>
            <a:r>
              <a:rPr lang="en-US" sz="7900" b="1" dirty="0" smtClean="0">
                <a:solidFill>
                  <a:srgbClr val="000080"/>
                </a:solidFill>
              </a:rPr>
              <a:t> </a:t>
            </a:r>
            <a:r>
              <a:rPr lang="en-US" sz="7900" b="1" dirty="0" err="1" smtClean="0">
                <a:solidFill>
                  <a:srgbClr val="000080"/>
                </a:solidFill>
              </a:rPr>
              <a:t>cuộc</a:t>
            </a:r>
            <a:r>
              <a:rPr lang="en-US" sz="7900" b="1" dirty="0" smtClean="0">
                <a:solidFill>
                  <a:srgbClr val="000080"/>
                </a:solidFill>
              </a:rPr>
              <a:t> </a:t>
            </a:r>
            <a:r>
              <a:rPr lang="en-US" sz="7900" b="1" dirty="0" err="1" smtClean="0">
                <a:solidFill>
                  <a:srgbClr val="000080"/>
                </a:solidFill>
              </a:rPr>
              <a:t>đời</a:t>
            </a:r>
            <a:r>
              <a:rPr lang="en-US" sz="7900" b="1" dirty="0" smtClean="0">
                <a:solidFill>
                  <a:srgbClr val="000080"/>
                </a:solidFill>
              </a:rPr>
              <a:t> </a:t>
            </a:r>
            <a:r>
              <a:rPr lang="en-US" sz="7900" b="1" dirty="0" err="1" smtClean="0">
                <a:solidFill>
                  <a:srgbClr val="000080"/>
                </a:solidFill>
              </a:rPr>
              <a:t>đi</a:t>
            </a:r>
            <a:r>
              <a:rPr lang="en-US" sz="7900" b="1" dirty="0" smtClean="0">
                <a:solidFill>
                  <a:srgbClr val="000080"/>
                </a:solidFill>
              </a:rPr>
              <a:t> </a:t>
            </a:r>
            <a:r>
              <a:rPr lang="en-US" sz="7900" b="1" dirty="0" err="1" smtClean="0">
                <a:solidFill>
                  <a:srgbClr val="000080"/>
                </a:solidFill>
              </a:rPr>
              <a:t>truyền</a:t>
            </a:r>
            <a:r>
              <a:rPr lang="en-US" sz="7900" b="1" dirty="0" smtClean="0">
                <a:solidFill>
                  <a:srgbClr val="000080"/>
                </a:solidFill>
              </a:rPr>
              <a:t> </a:t>
            </a:r>
            <a:r>
              <a:rPr lang="en-US" sz="7900" b="1" dirty="0" err="1" smtClean="0">
                <a:solidFill>
                  <a:srgbClr val="000080"/>
                </a:solidFill>
              </a:rPr>
              <a:t>rao</a:t>
            </a:r>
            <a:r>
              <a:rPr lang="en-US" sz="7900" b="1" dirty="0" smtClean="0">
                <a:solidFill>
                  <a:srgbClr val="000080"/>
                </a:solidFill>
              </a:rPr>
              <a:t> Tin </a:t>
            </a:r>
            <a:r>
              <a:rPr lang="en-US" sz="7900" b="1" dirty="0" err="1" smtClean="0">
                <a:solidFill>
                  <a:srgbClr val="000080"/>
                </a:solidFill>
              </a:rPr>
              <a:t>Mừng</a:t>
            </a:r>
            <a:r>
              <a:rPr lang="en-US" sz="7900" b="1" dirty="0" smtClean="0">
                <a:solidFill>
                  <a:srgbClr val="000080"/>
                </a:solidFill>
              </a:rPr>
              <a:t>.</a:t>
            </a:r>
            <a:endParaRPr lang="en-US" sz="7900" b="1" dirty="0">
              <a:solidFill>
                <a:srgbClr val="000080"/>
              </a:solidFill>
            </a:endParaRPr>
          </a:p>
        </p:txBody>
      </p:sp>
    </p:spTree>
    <p:extLst>
      <p:ext uri="{BB962C8B-B14F-4D97-AF65-F5344CB8AC3E}">
        <p14:creationId xmlns:p14="http://schemas.microsoft.com/office/powerpoint/2010/main" val="37091601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5" name="Title 4"/>
          <p:cNvSpPr>
            <a:spLocks noGrp="1"/>
          </p:cNvSpPr>
          <p:nvPr>
            <p:ph type="title"/>
          </p:nvPr>
        </p:nvSpPr>
        <p:spPr>
          <a:xfrm>
            <a:off x="0" y="0"/>
            <a:ext cx="12192000" cy="6858000"/>
          </a:xfrm>
        </p:spPr>
        <p:txBody>
          <a:bodyPr>
            <a:noAutofit/>
          </a:bodyPr>
          <a:lstStyle/>
          <a:p>
            <a:pPr algn="just">
              <a:lnSpc>
                <a:spcPct val="90000"/>
              </a:lnSpc>
            </a:pPr>
            <a:r>
              <a:rPr lang="en-US" sz="7000" b="1" u="sng" dirty="0" smtClean="0">
                <a:solidFill>
                  <a:srgbClr val="C00000"/>
                </a:solidFill>
              </a:rPr>
              <a:t>Tk1:</a:t>
            </a:r>
            <a:r>
              <a:rPr lang="en-US" sz="7000" b="1" dirty="0">
                <a:solidFill>
                  <a:srgbClr val="000080"/>
                </a:solidFill>
              </a:rPr>
              <a:t> </a:t>
            </a:r>
            <a:r>
              <a:rPr lang="en-US" sz="7000" b="1" dirty="0" err="1" smtClean="0">
                <a:solidFill>
                  <a:srgbClr val="000080"/>
                </a:solidFill>
              </a:rPr>
              <a:t>Chúa</a:t>
            </a:r>
            <a:r>
              <a:rPr lang="en-US" sz="7000" b="1" dirty="0" smtClean="0">
                <a:solidFill>
                  <a:srgbClr val="000080"/>
                </a:solidFill>
              </a:rPr>
              <a:t> </a:t>
            </a:r>
            <a:r>
              <a:rPr lang="en-US" sz="7000" b="1" dirty="0" err="1" smtClean="0">
                <a:solidFill>
                  <a:srgbClr val="000080"/>
                </a:solidFill>
              </a:rPr>
              <a:t>thương</a:t>
            </a:r>
            <a:r>
              <a:rPr lang="en-US" sz="7000" b="1" dirty="0" smtClean="0">
                <a:solidFill>
                  <a:srgbClr val="000080"/>
                </a:solidFill>
              </a:rPr>
              <a:t> ban </a:t>
            </a:r>
            <a:r>
              <a:rPr lang="en-US" sz="7000" b="1" dirty="0" err="1" smtClean="0">
                <a:solidFill>
                  <a:srgbClr val="000080"/>
                </a:solidFill>
              </a:rPr>
              <a:t>cho</a:t>
            </a:r>
            <a:r>
              <a:rPr lang="en-US" sz="7000" b="1" dirty="0" smtClean="0">
                <a:solidFill>
                  <a:srgbClr val="000080"/>
                </a:solidFill>
              </a:rPr>
              <a:t> </a:t>
            </a:r>
            <a:r>
              <a:rPr lang="en-US" sz="7000" b="1" dirty="0" err="1" smtClean="0">
                <a:solidFill>
                  <a:srgbClr val="000080"/>
                </a:solidFill>
              </a:rPr>
              <a:t>Thánh</a:t>
            </a:r>
            <a:r>
              <a:rPr lang="en-US" sz="7000" b="1" dirty="0" smtClean="0">
                <a:solidFill>
                  <a:srgbClr val="000080"/>
                </a:solidFill>
              </a:rPr>
              <a:t> </a:t>
            </a:r>
            <a:r>
              <a:rPr lang="en-US" sz="7000" b="1" dirty="0" err="1" smtClean="0">
                <a:solidFill>
                  <a:srgbClr val="000080"/>
                </a:solidFill>
              </a:rPr>
              <a:t>Gioan</a:t>
            </a:r>
            <a:r>
              <a:rPr lang="en-US" sz="7000" b="1" dirty="0" smtClean="0">
                <a:solidFill>
                  <a:srgbClr val="000080"/>
                </a:solidFill>
              </a:rPr>
              <a:t> </a:t>
            </a:r>
            <a:r>
              <a:rPr lang="en-US" sz="7000" b="1" dirty="0" err="1" smtClean="0">
                <a:solidFill>
                  <a:srgbClr val="000080"/>
                </a:solidFill>
              </a:rPr>
              <a:t>ơn</a:t>
            </a:r>
            <a:r>
              <a:rPr lang="en-US" sz="7000" b="1" dirty="0" smtClean="0">
                <a:solidFill>
                  <a:srgbClr val="000080"/>
                </a:solidFill>
              </a:rPr>
              <a:t> </a:t>
            </a:r>
            <a:r>
              <a:rPr lang="en-US" sz="7000" b="1" dirty="0" err="1" smtClean="0">
                <a:solidFill>
                  <a:srgbClr val="000080"/>
                </a:solidFill>
              </a:rPr>
              <a:t>lành</a:t>
            </a:r>
            <a:r>
              <a:rPr lang="en-US" sz="7000" b="1" dirty="0" smtClean="0">
                <a:solidFill>
                  <a:srgbClr val="000080"/>
                </a:solidFill>
              </a:rPr>
              <a:t>, </a:t>
            </a:r>
            <a:r>
              <a:rPr lang="en-US" sz="7000" b="1" dirty="0" err="1" smtClean="0">
                <a:solidFill>
                  <a:srgbClr val="000080"/>
                </a:solidFill>
              </a:rPr>
              <a:t>để</a:t>
            </a:r>
            <a:r>
              <a:rPr lang="en-US" sz="7000" b="1" dirty="0" smtClean="0">
                <a:solidFill>
                  <a:srgbClr val="000080"/>
                </a:solidFill>
              </a:rPr>
              <a:t> </a:t>
            </a:r>
            <a:r>
              <a:rPr lang="en-US" sz="7000" b="1" dirty="0" err="1" smtClean="0">
                <a:solidFill>
                  <a:srgbClr val="000080"/>
                </a:solidFill>
              </a:rPr>
              <a:t>cả</a:t>
            </a:r>
            <a:r>
              <a:rPr lang="en-US" sz="7000" b="1" dirty="0" smtClean="0">
                <a:solidFill>
                  <a:srgbClr val="000080"/>
                </a:solidFill>
              </a:rPr>
              <a:t> </a:t>
            </a:r>
            <a:r>
              <a:rPr lang="en-US" sz="7000" b="1" dirty="0" err="1" smtClean="0">
                <a:solidFill>
                  <a:srgbClr val="000080"/>
                </a:solidFill>
              </a:rPr>
              <a:t>cuộc</a:t>
            </a:r>
            <a:r>
              <a:rPr lang="en-US" sz="7000" b="1" dirty="0" smtClean="0">
                <a:solidFill>
                  <a:srgbClr val="000080"/>
                </a:solidFill>
              </a:rPr>
              <a:t> </a:t>
            </a:r>
            <a:r>
              <a:rPr lang="en-US" sz="7000" b="1" dirty="0" err="1" smtClean="0">
                <a:solidFill>
                  <a:srgbClr val="000080"/>
                </a:solidFill>
              </a:rPr>
              <a:t>đời</a:t>
            </a:r>
            <a:r>
              <a:rPr lang="en-US" sz="7000" b="1" dirty="0" smtClean="0">
                <a:solidFill>
                  <a:srgbClr val="000080"/>
                </a:solidFill>
              </a:rPr>
              <a:t> </a:t>
            </a:r>
            <a:r>
              <a:rPr lang="en-US" sz="7000" b="1" dirty="0" err="1" smtClean="0">
                <a:solidFill>
                  <a:srgbClr val="000080"/>
                </a:solidFill>
              </a:rPr>
              <a:t>Ngài</a:t>
            </a:r>
            <a:r>
              <a:rPr lang="en-US" sz="7000" b="1" dirty="0" smtClean="0">
                <a:solidFill>
                  <a:srgbClr val="000080"/>
                </a:solidFill>
              </a:rPr>
              <a:t> </a:t>
            </a:r>
            <a:r>
              <a:rPr lang="en-US" sz="7000" b="1" dirty="0" err="1" smtClean="0">
                <a:solidFill>
                  <a:srgbClr val="000080"/>
                </a:solidFill>
              </a:rPr>
              <a:t>sống</a:t>
            </a:r>
            <a:r>
              <a:rPr lang="en-US" sz="7000" b="1" dirty="0" smtClean="0">
                <a:solidFill>
                  <a:srgbClr val="000080"/>
                </a:solidFill>
              </a:rPr>
              <a:t> </a:t>
            </a:r>
            <a:r>
              <a:rPr lang="en-US" sz="7000" b="1" dirty="0" err="1" smtClean="0">
                <a:solidFill>
                  <a:srgbClr val="000080"/>
                </a:solidFill>
              </a:rPr>
              <a:t>vì</a:t>
            </a:r>
            <a:r>
              <a:rPr lang="en-US" sz="7000" b="1" dirty="0" smtClean="0">
                <a:solidFill>
                  <a:srgbClr val="000080"/>
                </a:solidFill>
              </a:rPr>
              <a:t> </a:t>
            </a:r>
            <a:r>
              <a:rPr lang="en-US" sz="7000" b="1" dirty="0" err="1" smtClean="0">
                <a:solidFill>
                  <a:srgbClr val="000080"/>
                </a:solidFill>
              </a:rPr>
              <a:t>yêu</a:t>
            </a:r>
            <a:r>
              <a:rPr lang="en-US" sz="7000" b="1" dirty="0" smtClean="0">
                <a:solidFill>
                  <a:srgbClr val="000080"/>
                </a:solidFill>
              </a:rPr>
              <a:t>. Xin </a:t>
            </a:r>
            <a:r>
              <a:rPr lang="en-US" sz="7000" b="1" dirty="0" err="1" smtClean="0">
                <a:solidFill>
                  <a:srgbClr val="000080"/>
                </a:solidFill>
              </a:rPr>
              <a:t>thương</a:t>
            </a:r>
            <a:r>
              <a:rPr lang="en-US" sz="7000" b="1" dirty="0" smtClean="0">
                <a:solidFill>
                  <a:srgbClr val="000080"/>
                </a:solidFill>
              </a:rPr>
              <a:t> </a:t>
            </a:r>
            <a:r>
              <a:rPr lang="en-US" sz="7000" b="1" dirty="0" err="1" smtClean="0">
                <a:solidFill>
                  <a:srgbClr val="000080"/>
                </a:solidFill>
              </a:rPr>
              <a:t>nâng</a:t>
            </a:r>
            <a:r>
              <a:rPr lang="en-US" sz="7000" b="1" dirty="0" smtClean="0">
                <a:solidFill>
                  <a:srgbClr val="000080"/>
                </a:solidFill>
              </a:rPr>
              <a:t> </a:t>
            </a:r>
            <a:r>
              <a:rPr lang="en-US" sz="7000" b="1" dirty="0" err="1" smtClean="0">
                <a:solidFill>
                  <a:srgbClr val="000080"/>
                </a:solidFill>
              </a:rPr>
              <a:t>đỡ</a:t>
            </a:r>
            <a:r>
              <a:rPr lang="en-US" sz="7000" b="1" dirty="0" smtClean="0">
                <a:solidFill>
                  <a:srgbClr val="000080"/>
                </a:solidFill>
              </a:rPr>
              <a:t> </a:t>
            </a:r>
            <a:r>
              <a:rPr lang="en-US" sz="7000" b="1" dirty="0" err="1" smtClean="0">
                <a:solidFill>
                  <a:srgbClr val="000080"/>
                </a:solidFill>
              </a:rPr>
              <a:t>giúp</a:t>
            </a:r>
            <a:r>
              <a:rPr lang="en-US" sz="7000" b="1" dirty="0" smtClean="0">
                <a:solidFill>
                  <a:srgbClr val="000080"/>
                </a:solidFill>
              </a:rPr>
              <a:t> </a:t>
            </a:r>
            <a:r>
              <a:rPr lang="en-US" sz="7000" b="1" dirty="0" err="1" smtClean="0">
                <a:solidFill>
                  <a:srgbClr val="000080"/>
                </a:solidFill>
              </a:rPr>
              <a:t>cho</a:t>
            </a:r>
            <a:r>
              <a:rPr lang="en-US" sz="7000" b="1" dirty="0" smtClean="0">
                <a:solidFill>
                  <a:srgbClr val="000080"/>
                </a:solidFill>
              </a:rPr>
              <a:t> </a:t>
            </a:r>
            <a:r>
              <a:rPr lang="en-US" sz="7000" b="1" dirty="0" err="1" smtClean="0">
                <a:solidFill>
                  <a:srgbClr val="000080"/>
                </a:solidFill>
              </a:rPr>
              <a:t>mọi</a:t>
            </a:r>
            <a:r>
              <a:rPr lang="en-US" sz="7000" b="1" dirty="0" smtClean="0">
                <a:solidFill>
                  <a:srgbClr val="000080"/>
                </a:solidFill>
              </a:rPr>
              <a:t> </a:t>
            </a:r>
            <a:r>
              <a:rPr lang="en-US" sz="7000" b="1" dirty="0" err="1" smtClean="0">
                <a:solidFill>
                  <a:srgbClr val="000080"/>
                </a:solidFill>
              </a:rPr>
              <a:t>người</a:t>
            </a:r>
            <a:r>
              <a:rPr lang="en-US" sz="7000" b="1" dirty="0" smtClean="0">
                <a:solidFill>
                  <a:srgbClr val="000080"/>
                </a:solidFill>
              </a:rPr>
              <a:t> </a:t>
            </a:r>
            <a:r>
              <a:rPr lang="en-US" sz="7000" b="1" dirty="0" err="1" smtClean="0">
                <a:solidFill>
                  <a:srgbClr val="000080"/>
                </a:solidFill>
              </a:rPr>
              <a:t>dương</a:t>
            </a:r>
            <a:r>
              <a:rPr lang="en-US" sz="7000" b="1" dirty="0" smtClean="0">
                <a:solidFill>
                  <a:srgbClr val="000080"/>
                </a:solidFill>
              </a:rPr>
              <a:t> </a:t>
            </a:r>
            <a:r>
              <a:rPr lang="en-US" sz="7000" b="1" dirty="0" err="1" smtClean="0">
                <a:solidFill>
                  <a:srgbClr val="000080"/>
                </a:solidFill>
              </a:rPr>
              <a:t>thế</a:t>
            </a:r>
            <a:r>
              <a:rPr lang="en-US" sz="7000" b="1" dirty="0" smtClean="0">
                <a:solidFill>
                  <a:srgbClr val="000080"/>
                </a:solidFill>
              </a:rPr>
              <a:t> </a:t>
            </a:r>
            <a:r>
              <a:rPr lang="en-US" sz="7000" b="1" dirty="0" err="1" smtClean="0">
                <a:solidFill>
                  <a:srgbClr val="000080"/>
                </a:solidFill>
              </a:rPr>
              <a:t>được</a:t>
            </a:r>
            <a:r>
              <a:rPr lang="en-US" sz="7000" b="1" dirty="0" smtClean="0">
                <a:solidFill>
                  <a:srgbClr val="000080"/>
                </a:solidFill>
              </a:rPr>
              <a:t> </a:t>
            </a:r>
            <a:r>
              <a:rPr lang="en-US" sz="7000" b="1" dirty="0" err="1" smtClean="0">
                <a:solidFill>
                  <a:srgbClr val="000080"/>
                </a:solidFill>
              </a:rPr>
              <a:t>sống</a:t>
            </a:r>
            <a:r>
              <a:rPr lang="en-US" sz="7000" b="1" dirty="0" smtClean="0">
                <a:solidFill>
                  <a:srgbClr val="000080"/>
                </a:solidFill>
              </a:rPr>
              <a:t> </a:t>
            </a:r>
            <a:r>
              <a:rPr lang="en-US" sz="7000" b="1" dirty="0" err="1" smtClean="0">
                <a:solidFill>
                  <a:srgbClr val="000080"/>
                </a:solidFill>
              </a:rPr>
              <a:t>yêu</a:t>
            </a:r>
            <a:r>
              <a:rPr lang="en-US" sz="7000" b="1" dirty="0" smtClean="0">
                <a:solidFill>
                  <a:srgbClr val="000080"/>
                </a:solidFill>
              </a:rPr>
              <a:t> </a:t>
            </a:r>
            <a:r>
              <a:rPr lang="en-US" sz="7000" b="1" dirty="0" err="1" smtClean="0">
                <a:solidFill>
                  <a:srgbClr val="000080"/>
                </a:solidFill>
              </a:rPr>
              <a:t>thương</a:t>
            </a:r>
            <a:r>
              <a:rPr lang="en-US" sz="7000" b="1" dirty="0" smtClean="0">
                <a:solidFill>
                  <a:srgbClr val="000080"/>
                </a:solidFill>
              </a:rPr>
              <a:t> </a:t>
            </a:r>
            <a:r>
              <a:rPr lang="en-US" sz="7000" b="1" dirty="0" err="1" smtClean="0">
                <a:solidFill>
                  <a:srgbClr val="000080"/>
                </a:solidFill>
              </a:rPr>
              <a:t>như</a:t>
            </a:r>
            <a:r>
              <a:rPr lang="en-US" sz="7000" b="1" dirty="0" smtClean="0">
                <a:solidFill>
                  <a:srgbClr val="000080"/>
                </a:solidFill>
              </a:rPr>
              <a:t> </a:t>
            </a:r>
            <a:r>
              <a:rPr lang="en-US" sz="7000" b="1" dirty="0" err="1" smtClean="0">
                <a:solidFill>
                  <a:srgbClr val="000080"/>
                </a:solidFill>
              </a:rPr>
              <a:t>Ngài</a:t>
            </a:r>
            <a:r>
              <a:rPr lang="en-US" sz="7000" b="1" dirty="0" smtClean="0">
                <a:solidFill>
                  <a:srgbClr val="000080"/>
                </a:solidFill>
              </a:rPr>
              <a:t>, </a:t>
            </a:r>
            <a:r>
              <a:rPr lang="en-US" sz="7000" b="1" dirty="0" err="1" smtClean="0">
                <a:solidFill>
                  <a:srgbClr val="000080"/>
                </a:solidFill>
              </a:rPr>
              <a:t>trong</a:t>
            </a:r>
            <a:r>
              <a:rPr lang="en-US" sz="7000" b="1" dirty="0" smtClean="0">
                <a:solidFill>
                  <a:srgbClr val="000080"/>
                </a:solidFill>
              </a:rPr>
              <a:t> </a:t>
            </a:r>
            <a:r>
              <a:rPr lang="en-US" sz="7000" b="1" dirty="0" err="1" smtClean="0">
                <a:solidFill>
                  <a:srgbClr val="000080"/>
                </a:solidFill>
              </a:rPr>
              <a:t>tình</a:t>
            </a:r>
            <a:r>
              <a:rPr lang="en-US" sz="7000" b="1" dirty="0" smtClean="0">
                <a:solidFill>
                  <a:srgbClr val="000080"/>
                </a:solidFill>
              </a:rPr>
              <a:t> </a:t>
            </a:r>
            <a:r>
              <a:rPr lang="en-US" sz="7000" b="1" dirty="0" err="1" smtClean="0">
                <a:solidFill>
                  <a:srgbClr val="000080"/>
                </a:solidFill>
              </a:rPr>
              <a:t>yêu</a:t>
            </a:r>
            <a:r>
              <a:rPr lang="en-US" sz="7000" b="1" dirty="0" smtClean="0">
                <a:solidFill>
                  <a:srgbClr val="000080"/>
                </a:solidFill>
              </a:rPr>
              <a:t> </a:t>
            </a:r>
            <a:r>
              <a:rPr lang="en-US" sz="7000" b="1" dirty="0" err="1" smtClean="0">
                <a:solidFill>
                  <a:srgbClr val="000080"/>
                </a:solidFill>
              </a:rPr>
              <a:t>Chúa</a:t>
            </a:r>
            <a:r>
              <a:rPr lang="en-US" sz="7000" b="1" dirty="0" smtClean="0">
                <a:solidFill>
                  <a:srgbClr val="000080"/>
                </a:solidFill>
              </a:rPr>
              <a:t> </a:t>
            </a:r>
            <a:r>
              <a:rPr lang="en-US" sz="7000" b="1" dirty="0" err="1" smtClean="0">
                <a:solidFill>
                  <a:srgbClr val="000080"/>
                </a:solidFill>
              </a:rPr>
              <a:t>Trời</a:t>
            </a:r>
            <a:r>
              <a:rPr lang="en-US" sz="7000" b="1" dirty="0" smtClean="0">
                <a:solidFill>
                  <a:srgbClr val="000080"/>
                </a:solidFill>
              </a:rPr>
              <a:t>.</a:t>
            </a:r>
            <a:endParaRPr lang="en-US" sz="7000" b="1" dirty="0">
              <a:solidFill>
                <a:srgbClr val="000080"/>
              </a:solidFill>
            </a:endParaRPr>
          </a:p>
        </p:txBody>
      </p:sp>
    </p:spTree>
    <p:extLst>
      <p:ext uri="{BB962C8B-B14F-4D97-AF65-F5344CB8AC3E}">
        <p14:creationId xmlns:p14="http://schemas.microsoft.com/office/powerpoint/2010/main" val="1817069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0"/>
            <a:ext cx="12192000" cy="6858000"/>
          </a:xfrm>
        </p:spPr>
        <p:txBody>
          <a:bodyPr/>
          <a:lstStyle/>
          <a:p>
            <a:pPr algn="just">
              <a:lnSpc>
                <a:spcPct val="110000"/>
              </a:lnSpc>
            </a:pPr>
            <a:r>
              <a:rPr lang="en-US" sz="7500" b="1" u="sng" dirty="0" err="1" smtClean="0">
                <a:solidFill>
                  <a:srgbClr val="C00000"/>
                </a:solidFill>
              </a:rPr>
              <a:t>Đk</a:t>
            </a:r>
            <a:r>
              <a:rPr lang="en-US" sz="7500" b="1" u="sng" dirty="0" smtClean="0">
                <a:solidFill>
                  <a:srgbClr val="C00000"/>
                </a:solidFill>
              </a:rPr>
              <a:t>:</a:t>
            </a:r>
            <a:r>
              <a:rPr lang="en-US" sz="7500" b="1" dirty="0" smtClean="0">
                <a:solidFill>
                  <a:srgbClr val="000080"/>
                </a:solidFill>
              </a:rPr>
              <a:t> </a:t>
            </a:r>
            <a:r>
              <a:rPr lang="vi-VN" sz="7500" b="1" dirty="0" smtClean="0">
                <a:solidFill>
                  <a:srgbClr val="000080"/>
                </a:solidFill>
              </a:rPr>
              <a:t>Trong </a:t>
            </a:r>
            <a:r>
              <a:rPr lang="vi-VN" sz="7500" b="1" dirty="0">
                <a:solidFill>
                  <a:srgbClr val="000080"/>
                </a:solidFill>
              </a:rPr>
              <a:t>hân hoan chúng con về đây, mang tin yêu mơ ước nồng say, cùng hợp tiếng ca tạ ơn Chúa lời thiết tha.</a:t>
            </a:r>
            <a:endParaRPr lang="en-US" sz="7500" b="1" dirty="0">
              <a:solidFill>
                <a:srgbClr val="000080"/>
              </a:solidFill>
            </a:endParaRPr>
          </a:p>
        </p:txBody>
      </p:sp>
    </p:spTree>
    <p:extLst>
      <p:ext uri="{BB962C8B-B14F-4D97-AF65-F5344CB8AC3E}">
        <p14:creationId xmlns:p14="http://schemas.microsoft.com/office/powerpoint/2010/main" val="3916817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12526"/>
            <a:ext cx="12192000" cy="6858000"/>
          </a:xfrm>
        </p:spPr>
        <p:txBody>
          <a:bodyPr/>
          <a:lstStyle/>
          <a:p>
            <a:pPr algn="just">
              <a:lnSpc>
                <a:spcPct val="110000"/>
              </a:lnSpc>
            </a:pPr>
            <a:r>
              <a:rPr lang="en-US" sz="7900" b="1" u="sng" dirty="0" err="1" smtClean="0">
                <a:solidFill>
                  <a:srgbClr val="C00000"/>
                </a:solidFill>
              </a:rPr>
              <a:t>Đk</a:t>
            </a:r>
            <a:r>
              <a:rPr lang="en-US" sz="7900" b="1" u="sng" dirty="0" smtClean="0">
                <a:solidFill>
                  <a:srgbClr val="C00000"/>
                </a:solidFill>
              </a:rPr>
              <a:t>:</a:t>
            </a:r>
            <a:r>
              <a:rPr lang="en-US" sz="7900" b="1" dirty="0" smtClean="0">
                <a:solidFill>
                  <a:srgbClr val="000080"/>
                </a:solidFill>
              </a:rPr>
              <a:t> </a:t>
            </a:r>
            <a:r>
              <a:rPr lang="en-US" sz="7900" b="1" dirty="0" err="1" smtClean="0">
                <a:solidFill>
                  <a:srgbClr val="000080"/>
                </a:solidFill>
              </a:rPr>
              <a:t>Mừng</a:t>
            </a:r>
            <a:r>
              <a:rPr lang="en-US" sz="7900" b="1" dirty="0" smtClean="0">
                <a:solidFill>
                  <a:srgbClr val="000080"/>
                </a:solidFill>
              </a:rPr>
              <a:t> </a:t>
            </a:r>
            <a:r>
              <a:rPr lang="en-US" sz="7900" b="1" dirty="0" err="1" smtClean="0">
                <a:solidFill>
                  <a:srgbClr val="000080"/>
                </a:solidFill>
              </a:rPr>
              <a:t>kính</a:t>
            </a:r>
            <a:r>
              <a:rPr lang="en-US" sz="7900" b="1" dirty="0" smtClean="0">
                <a:solidFill>
                  <a:srgbClr val="000080"/>
                </a:solidFill>
              </a:rPr>
              <a:t> </a:t>
            </a:r>
            <a:r>
              <a:rPr lang="en-US" sz="7900" b="1" dirty="0" err="1" smtClean="0">
                <a:solidFill>
                  <a:srgbClr val="000080"/>
                </a:solidFill>
              </a:rPr>
              <a:t>Thánh</a:t>
            </a:r>
            <a:r>
              <a:rPr lang="en-US" sz="7900" b="1" dirty="0" smtClean="0">
                <a:solidFill>
                  <a:srgbClr val="000080"/>
                </a:solidFill>
              </a:rPr>
              <a:t> </a:t>
            </a:r>
            <a:r>
              <a:rPr lang="en-US" sz="7900" b="1" dirty="0" err="1" smtClean="0">
                <a:solidFill>
                  <a:srgbClr val="000080"/>
                </a:solidFill>
              </a:rPr>
              <a:t>Gioan</a:t>
            </a:r>
            <a:r>
              <a:rPr lang="en-US" sz="7900" b="1" dirty="0" smtClean="0">
                <a:solidFill>
                  <a:srgbClr val="000080"/>
                </a:solidFill>
              </a:rPr>
              <a:t> </a:t>
            </a:r>
            <a:r>
              <a:rPr lang="en-US" sz="7900" b="1" dirty="0" err="1" smtClean="0">
                <a:solidFill>
                  <a:srgbClr val="000080"/>
                </a:solidFill>
              </a:rPr>
              <a:t>Tông</a:t>
            </a:r>
            <a:r>
              <a:rPr lang="en-US" sz="7900" b="1" dirty="0" smtClean="0">
                <a:solidFill>
                  <a:srgbClr val="000080"/>
                </a:solidFill>
              </a:rPr>
              <a:t> </a:t>
            </a:r>
            <a:r>
              <a:rPr lang="en-US" sz="7900" b="1" dirty="0" err="1" smtClean="0">
                <a:solidFill>
                  <a:srgbClr val="000080"/>
                </a:solidFill>
              </a:rPr>
              <a:t>đồ</a:t>
            </a:r>
            <a:r>
              <a:rPr lang="en-US" sz="7900" b="1" dirty="0" smtClean="0">
                <a:solidFill>
                  <a:srgbClr val="000080"/>
                </a:solidFill>
              </a:rPr>
              <a:t>, </a:t>
            </a:r>
            <a:r>
              <a:rPr lang="en-US" sz="7900" b="1" dirty="0" err="1" smtClean="0">
                <a:solidFill>
                  <a:srgbClr val="000080"/>
                </a:solidFill>
              </a:rPr>
              <a:t>người</a:t>
            </a:r>
            <a:r>
              <a:rPr lang="en-US" sz="7900" b="1" dirty="0" smtClean="0">
                <a:solidFill>
                  <a:srgbClr val="000080"/>
                </a:solidFill>
              </a:rPr>
              <a:t> </a:t>
            </a:r>
            <a:r>
              <a:rPr lang="en-US" sz="7900" b="1" dirty="0" err="1" smtClean="0">
                <a:solidFill>
                  <a:srgbClr val="000080"/>
                </a:solidFill>
              </a:rPr>
              <a:t>môn</a:t>
            </a:r>
            <a:r>
              <a:rPr lang="en-US" sz="7900" b="1" dirty="0" smtClean="0">
                <a:solidFill>
                  <a:srgbClr val="000080"/>
                </a:solidFill>
              </a:rPr>
              <a:t> </a:t>
            </a:r>
            <a:r>
              <a:rPr lang="en-US" sz="7900" b="1" dirty="0" err="1" smtClean="0">
                <a:solidFill>
                  <a:srgbClr val="000080"/>
                </a:solidFill>
              </a:rPr>
              <a:t>đệ</a:t>
            </a:r>
            <a:r>
              <a:rPr lang="en-US" sz="7900" b="1" dirty="0" smtClean="0">
                <a:solidFill>
                  <a:srgbClr val="000080"/>
                </a:solidFill>
              </a:rPr>
              <a:t> </a:t>
            </a:r>
            <a:r>
              <a:rPr lang="en-US" sz="7900" b="1" dirty="0" err="1" smtClean="0">
                <a:solidFill>
                  <a:srgbClr val="000080"/>
                </a:solidFill>
              </a:rPr>
              <a:t>được</a:t>
            </a:r>
            <a:r>
              <a:rPr lang="en-US" sz="7900" b="1" dirty="0" smtClean="0">
                <a:solidFill>
                  <a:srgbClr val="000080"/>
                </a:solidFill>
              </a:rPr>
              <a:t> </a:t>
            </a:r>
            <a:r>
              <a:rPr lang="en-US" sz="7900" b="1" dirty="0" err="1" smtClean="0">
                <a:solidFill>
                  <a:srgbClr val="000080"/>
                </a:solidFill>
              </a:rPr>
              <a:t>Chúa</a:t>
            </a:r>
            <a:r>
              <a:rPr lang="en-US" sz="7900" b="1" dirty="0" smtClean="0">
                <a:solidFill>
                  <a:srgbClr val="000080"/>
                </a:solidFill>
              </a:rPr>
              <a:t> </a:t>
            </a:r>
            <a:r>
              <a:rPr lang="en-US" sz="7900" b="1" dirty="0" err="1" smtClean="0">
                <a:solidFill>
                  <a:srgbClr val="000080"/>
                </a:solidFill>
              </a:rPr>
              <a:t>yêu</a:t>
            </a:r>
            <a:r>
              <a:rPr lang="en-US" sz="7900" b="1" dirty="0" smtClean="0">
                <a:solidFill>
                  <a:srgbClr val="000080"/>
                </a:solidFill>
              </a:rPr>
              <a:t> </a:t>
            </a:r>
            <a:r>
              <a:rPr lang="en-US" sz="7900" b="1" dirty="0" err="1" smtClean="0">
                <a:solidFill>
                  <a:srgbClr val="000080"/>
                </a:solidFill>
              </a:rPr>
              <a:t>thương</a:t>
            </a:r>
            <a:r>
              <a:rPr lang="en-US" sz="7900" b="1" dirty="0" smtClean="0">
                <a:solidFill>
                  <a:srgbClr val="000080"/>
                </a:solidFill>
              </a:rPr>
              <a:t>, </a:t>
            </a:r>
            <a:r>
              <a:rPr lang="en-US" sz="7900" b="1" dirty="0" err="1" smtClean="0">
                <a:solidFill>
                  <a:srgbClr val="000080"/>
                </a:solidFill>
              </a:rPr>
              <a:t>được</a:t>
            </a:r>
            <a:r>
              <a:rPr lang="en-US" sz="7900" b="1" dirty="0" smtClean="0">
                <a:solidFill>
                  <a:srgbClr val="000080"/>
                </a:solidFill>
              </a:rPr>
              <a:t> </a:t>
            </a:r>
            <a:r>
              <a:rPr lang="en-US" sz="7900" b="1" dirty="0" err="1" smtClean="0">
                <a:solidFill>
                  <a:srgbClr val="000080"/>
                </a:solidFill>
              </a:rPr>
              <a:t>nép</a:t>
            </a:r>
            <a:r>
              <a:rPr lang="en-US" sz="7900" b="1" dirty="0" smtClean="0">
                <a:solidFill>
                  <a:srgbClr val="000080"/>
                </a:solidFill>
              </a:rPr>
              <a:t> </a:t>
            </a:r>
            <a:r>
              <a:rPr lang="en-US" sz="7900" b="1" dirty="0" err="1" smtClean="0">
                <a:solidFill>
                  <a:srgbClr val="000080"/>
                </a:solidFill>
              </a:rPr>
              <a:t>mình</a:t>
            </a:r>
            <a:r>
              <a:rPr lang="en-US" sz="7900" b="1" dirty="0" smtClean="0">
                <a:solidFill>
                  <a:srgbClr val="000080"/>
                </a:solidFill>
              </a:rPr>
              <a:t> </a:t>
            </a:r>
            <a:r>
              <a:rPr lang="en-US" sz="7900" b="1" dirty="0" err="1" smtClean="0">
                <a:solidFill>
                  <a:srgbClr val="000080"/>
                </a:solidFill>
              </a:rPr>
              <a:t>trong</a:t>
            </a:r>
            <a:r>
              <a:rPr lang="en-US" sz="7900" b="1" dirty="0" smtClean="0">
                <a:solidFill>
                  <a:srgbClr val="000080"/>
                </a:solidFill>
              </a:rPr>
              <a:t> </a:t>
            </a:r>
            <a:r>
              <a:rPr lang="en-US" sz="7900" b="1" dirty="0" err="1" smtClean="0">
                <a:solidFill>
                  <a:srgbClr val="000080"/>
                </a:solidFill>
              </a:rPr>
              <a:t>trái</a:t>
            </a:r>
            <a:r>
              <a:rPr lang="en-US" sz="7900" b="1" dirty="0" smtClean="0">
                <a:solidFill>
                  <a:srgbClr val="000080"/>
                </a:solidFill>
              </a:rPr>
              <a:t> </a:t>
            </a:r>
            <a:r>
              <a:rPr lang="en-US" sz="7900" b="1" dirty="0" err="1" smtClean="0">
                <a:solidFill>
                  <a:srgbClr val="000080"/>
                </a:solidFill>
              </a:rPr>
              <a:t>tim</a:t>
            </a:r>
            <a:r>
              <a:rPr lang="en-US" sz="7900" b="1" dirty="0" smtClean="0">
                <a:solidFill>
                  <a:srgbClr val="000080"/>
                </a:solidFill>
              </a:rPr>
              <a:t> </a:t>
            </a:r>
            <a:r>
              <a:rPr lang="en-US" sz="7900" b="1" dirty="0" err="1" smtClean="0">
                <a:solidFill>
                  <a:srgbClr val="000080"/>
                </a:solidFill>
              </a:rPr>
              <a:t>của</a:t>
            </a:r>
            <a:r>
              <a:rPr lang="en-US" sz="7900" b="1" dirty="0" smtClean="0">
                <a:solidFill>
                  <a:srgbClr val="000080"/>
                </a:solidFill>
              </a:rPr>
              <a:t> </a:t>
            </a:r>
            <a:r>
              <a:rPr lang="en-US" sz="7900" b="1" dirty="0" err="1" smtClean="0">
                <a:solidFill>
                  <a:srgbClr val="000080"/>
                </a:solidFill>
              </a:rPr>
              <a:t>Chúa</a:t>
            </a:r>
            <a:r>
              <a:rPr lang="en-US" sz="7900" b="1" dirty="0" smtClean="0">
                <a:solidFill>
                  <a:srgbClr val="C00000"/>
                </a:solidFill>
              </a:rPr>
              <a:t>…</a:t>
            </a:r>
            <a:endParaRPr lang="en-US" sz="7900" b="1" dirty="0">
              <a:solidFill>
                <a:srgbClr val="000080"/>
              </a:solidFill>
            </a:endParaRPr>
          </a:p>
        </p:txBody>
      </p:sp>
    </p:spTree>
    <p:extLst>
      <p:ext uri="{BB962C8B-B14F-4D97-AF65-F5344CB8AC3E}">
        <p14:creationId xmlns:p14="http://schemas.microsoft.com/office/powerpoint/2010/main" val="10837013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12526"/>
            <a:ext cx="12192000" cy="6858000"/>
          </a:xfrm>
        </p:spPr>
        <p:txBody>
          <a:bodyPr/>
          <a:lstStyle/>
          <a:p>
            <a:pPr algn="just">
              <a:lnSpc>
                <a:spcPct val="110000"/>
              </a:lnSpc>
            </a:pPr>
            <a:r>
              <a:rPr lang="en-US" sz="7900" b="1" dirty="0" smtClean="0">
                <a:solidFill>
                  <a:srgbClr val="C00000"/>
                </a:solidFill>
              </a:rPr>
              <a:t>…</a:t>
            </a:r>
            <a:r>
              <a:rPr lang="en-US" sz="7900" b="1" dirty="0" smtClean="0">
                <a:solidFill>
                  <a:srgbClr val="000080"/>
                </a:solidFill>
              </a:rPr>
              <a:t> </a:t>
            </a:r>
            <a:r>
              <a:rPr lang="en-US" sz="7900" b="1" dirty="0" err="1">
                <a:solidFill>
                  <a:srgbClr val="000080"/>
                </a:solidFill>
              </a:rPr>
              <a:t>H</a:t>
            </a:r>
            <a:r>
              <a:rPr lang="en-US" sz="7900" b="1" dirty="0" err="1" smtClean="0">
                <a:solidFill>
                  <a:srgbClr val="000080"/>
                </a:solidFill>
              </a:rPr>
              <a:t>iểu</a:t>
            </a:r>
            <a:r>
              <a:rPr lang="en-US" sz="7900" b="1" dirty="0" smtClean="0">
                <a:solidFill>
                  <a:srgbClr val="000080"/>
                </a:solidFill>
              </a:rPr>
              <a:t> </a:t>
            </a:r>
            <a:r>
              <a:rPr lang="en-US" sz="7900" b="1" dirty="0" err="1" smtClean="0">
                <a:solidFill>
                  <a:srgbClr val="000080"/>
                </a:solidFill>
              </a:rPr>
              <a:t>biết</a:t>
            </a:r>
            <a:r>
              <a:rPr lang="en-US" sz="7900" b="1" dirty="0" smtClean="0">
                <a:solidFill>
                  <a:srgbClr val="000080"/>
                </a:solidFill>
              </a:rPr>
              <a:t> </a:t>
            </a:r>
            <a:r>
              <a:rPr lang="en-US" sz="7900" b="1" dirty="0" err="1" smtClean="0">
                <a:solidFill>
                  <a:srgbClr val="000080"/>
                </a:solidFill>
              </a:rPr>
              <a:t>thâm</a:t>
            </a:r>
            <a:r>
              <a:rPr lang="en-US" sz="7900" b="1" dirty="0" smtClean="0">
                <a:solidFill>
                  <a:srgbClr val="000080"/>
                </a:solidFill>
              </a:rPr>
              <a:t> </a:t>
            </a:r>
            <a:r>
              <a:rPr lang="en-US" sz="7900" b="1" dirty="0" err="1" smtClean="0">
                <a:solidFill>
                  <a:srgbClr val="000080"/>
                </a:solidFill>
              </a:rPr>
              <a:t>sâu</a:t>
            </a:r>
            <a:r>
              <a:rPr lang="en-US" sz="7900" b="1" dirty="0" smtClean="0">
                <a:solidFill>
                  <a:srgbClr val="000080"/>
                </a:solidFill>
              </a:rPr>
              <a:t> </a:t>
            </a:r>
            <a:r>
              <a:rPr lang="en-US" sz="7900" b="1" dirty="0" err="1" smtClean="0">
                <a:solidFill>
                  <a:srgbClr val="000080"/>
                </a:solidFill>
              </a:rPr>
              <a:t>những</a:t>
            </a:r>
            <a:r>
              <a:rPr lang="en-US" sz="7900" b="1" dirty="0" smtClean="0">
                <a:solidFill>
                  <a:srgbClr val="000080"/>
                </a:solidFill>
              </a:rPr>
              <a:t> </a:t>
            </a:r>
            <a:r>
              <a:rPr lang="en-US" sz="7900" b="1" dirty="0" err="1" smtClean="0">
                <a:solidFill>
                  <a:srgbClr val="000080"/>
                </a:solidFill>
              </a:rPr>
              <a:t>màu</a:t>
            </a:r>
            <a:r>
              <a:rPr lang="en-US" sz="7900" b="1" dirty="0" smtClean="0">
                <a:solidFill>
                  <a:srgbClr val="000080"/>
                </a:solidFill>
              </a:rPr>
              <a:t> </a:t>
            </a:r>
            <a:r>
              <a:rPr lang="en-US" sz="7900" b="1" dirty="0" err="1" smtClean="0">
                <a:solidFill>
                  <a:srgbClr val="000080"/>
                </a:solidFill>
              </a:rPr>
              <a:t>nhiệm</a:t>
            </a:r>
            <a:r>
              <a:rPr lang="en-US" sz="7900" b="1" dirty="0" smtClean="0">
                <a:solidFill>
                  <a:srgbClr val="000080"/>
                </a:solidFill>
              </a:rPr>
              <a:t> </a:t>
            </a:r>
            <a:r>
              <a:rPr lang="en-US" sz="7900" b="1" dirty="0" err="1" smtClean="0">
                <a:solidFill>
                  <a:srgbClr val="000080"/>
                </a:solidFill>
              </a:rPr>
              <a:t>Nước</a:t>
            </a:r>
            <a:r>
              <a:rPr lang="en-US" sz="7900" b="1" dirty="0" smtClean="0">
                <a:solidFill>
                  <a:srgbClr val="000080"/>
                </a:solidFill>
              </a:rPr>
              <a:t> </a:t>
            </a:r>
            <a:r>
              <a:rPr lang="en-US" sz="7900" b="1" dirty="0" err="1" smtClean="0">
                <a:solidFill>
                  <a:srgbClr val="000080"/>
                </a:solidFill>
              </a:rPr>
              <a:t>Trời</a:t>
            </a:r>
            <a:r>
              <a:rPr lang="en-US" sz="7900" b="1" dirty="0" smtClean="0">
                <a:solidFill>
                  <a:srgbClr val="000080"/>
                </a:solidFill>
              </a:rPr>
              <a:t>, </a:t>
            </a:r>
            <a:r>
              <a:rPr lang="en-US" sz="7900" b="1" dirty="0" err="1" smtClean="0">
                <a:solidFill>
                  <a:srgbClr val="000080"/>
                </a:solidFill>
              </a:rPr>
              <a:t>trọn</a:t>
            </a:r>
            <a:r>
              <a:rPr lang="en-US" sz="7900" b="1" dirty="0" smtClean="0">
                <a:solidFill>
                  <a:srgbClr val="000080"/>
                </a:solidFill>
              </a:rPr>
              <a:t> </a:t>
            </a:r>
            <a:r>
              <a:rPr lang="en-US" sz="7900" b="1" dirty="0" err="1" smtClean="0">
                <a:solidFill>
                  <a:srgbClr val="000080"/>
                </a:solidFill>
              </a:rPr>
              <a:t>cả</a:t>
            </a:r>
            <a:r>
              <a:rPr lang="en-US" sz="7900" b="1" dirty="0" smtClean="0">
                <a:solidFill>
                  <a:srgbClr val="000080"/>
                </a:solidFill>
              </a:rPr>
              <a:t> </a:t>
            </a:r>
            <a:r>
              <a:rPr lang="en-US" sz="7900" b="1" dirty="0" err="1" smtClean="0">
                <a:solidFill>
                  <a:srgbClr val="000080"/>
                </a:solidFill>
              </a:rPr>
              <a:t>cuộc</a:t>
            </a:r>
            <a:r>
              <a:rPr lang="en-US" sz="7900" b="1" dirty="0" smtClean="0">
                <a:solidFill>
                  <a:srgbClr val="000080"/>
                </a:solidFill>
              </a:rPr>
              <a:t> </a:t>
            </a:r>
            <a:r>
              <a:rPr lang="en-US" sz="7900" b="1" dirty="0" err="1" smtClean="0">
                <a:solidFill>
                  <a:srgbClr val="000080"/>
                </a:solidFill>
              </a:rPr>
              <a:t>đời</a:t>
            </a:r>
            <a:r>
              <a:rPr lang="en-US" sz="7900" b="1" dirty="0" smtClean="0">
                <a:solidFill>
                  <a:srgbClr val="000080"/>
                </a:solidFill>
              </a:rPr>
              <a:t> </a:t>
            </a:r>
            <a:r>
              <a:rPr lang="en-US" sz="7900" b="1" dirty="0" err="1" smtClean="0">
                <a:solidFill>
                  <a:srgbClr val="000080"/>
                </a:solidFill>
              </a:rPr>
              <a:t>sống</a:t>
            </a:r>
            <a:r>
              <a:rPr lang="en-US" sz="7900" b="1" dirty="0" smtClean="0">
                <a:solidFill>
                  <a:srgbClr val="000080"/>
                </a:solidFill>
              </a:rPr>
              <a:t> </a:t>
            </a:r>
            <a:r>
              <a:rPr lang="en-US" sz="7900" b="1" dirty="0" err="1" smtClean="0">
                <a:solidFill>
                  <a:srgbClr val="000080"/>
                </a:solidFill>
              </a:rPr>
              <a:t>với</a:t>
            </a:r>
            <a:r>
              <a:rPr lang="en-US" sz="7900" b="1" dirty="0" smtClean="0">
                <a:solidFill>
                  <a:srgbClr val="000080"/>
                </a:solidFill>
              </a:rPr>
              <a:t> </a:t>
            </a:r>
            <a:r>
              <a:rPr lang="en-US" sz="7900" b="1" dirty="0" err="1" smtClean="0">
                <a:solidFill>
                  <a:srgbClr val="000080"/>
                </a:solidFill>
              </a:rPr>
              <a:t>lời</a:t>
            </a:r>
            <a:r>
              <a:rPr lang="en-US" sz="7900" b="1" dirty="0" smtClean="0">
                <a:solidFill>
                  <a:srgbClr val="000080"/>
                </a:solidFill>
              </a:rPr>
              <a:t> </a:t>
            </a:r>
            <a:r>
              <a:rPr lang="en-US" sz="7900" b="1" dirty="0" err="1" smtClean="0">
                <a:solidFill>
                  <a:srgbClr val="000080"/>
                </a:solidFill>
              </a:rPr>
              <a:t>yêu</a:t>
            </a:r>
            <a:r>
              <a:rPr lang="en-US" sz="7900" b="1" dirty="0" smtClean="0">
                <a:solidFill>
                  <a:srgbClr val="000080"/>
                </a:solidFill>
              </a:rPr>
              <a:t> </a:t>
            </a:r>
            <a:r>
              <a:rPr lang="en-US" sz="7900" b="1" dirty="0" err="1" smtClean="0">
                <a:solidFill>
                  <a:srgbClr val="000080"/>
                </a:solidFill>
              </a:rPr>
              <a:t>thương</a:t>
            </a:r>
            <a:r>
              <a:rPr lang="en-US" sz="7900" b="1" dirty="0" smtClean="0">
                <a:solidFill>
                  <a:srgbClr val="000080"/>
                </a:solidFill>
              </a:rPr>
              <a:t>, </a:t>
            </a:r>
            <a:r>
              <a:rPr lang="en-US" sz="7900" b="1" dirty="0" err="1" smtClean="0">
                <a:solidFill>
                  <a:srgbClr val="000080"/>
                </a:solidFill>
              </a:rPr>
              <a:t>trong</a:t>
            </a:r>
            <a:r>
              <a:rPr lang="en-US" sz="7900" b="1" dirty="0" smtClean="0">
                <a:solidFill>
                  <a:srgbClr val="000080"/>
                </a:solidFill>
              </a:rPr>
              <a:t> </a:t>
            </a:r>
            <a:r>
              <a:rPr lang="en-US" sz="7900" b="1" dirty="0" err="1" smtClean="0">
                <a:solidFill>
                  <a:srgbClr val="000080"/>
                </a:solidFill>
              </a:rPr>
              <a:t>suốt</a:t>
            </a:r>
            <a:r>
              <a:rPr lang="en-US" sz="7900" b="1" dirty="0" smtClean="0">
                <a:solidFill>
                  <a:srgbClr val="000080"/>
                </a:solidFill>
              </a:rPr>
              <a:t> </a:t>
            </a:r>
            <a:r>
              <a:rPr lang="en-US" sz="7900" b="1" dirty="0" err="1" smtClean="0">
                <a:solidFill>
                  <a:srgbClr val="000080"/>
                </a:solidFill>
              </a:rPr>
              <a:t>cuộc</a:t>
            </a:r>
            <a:r>
              <a:rPr lang="en-US" sz="7900" b="1" dirty="0" smtClean="0">
                <a:solidFill>
                  <a:srgbClr val="000080"/>
                </a:solidFill>
              </a:rPr>
              <a:t> </a:t>
            </a:r>
            <a:r>
              <a:rPr lang="en-US" sz="7900" b="1" dirty="0" err="1" smtClean="0">
                <a:solidFill>
                  <a:srgbClr val="000080"/>
                </a:solidFill>
              </a:rPr>
              <a:t>đời</a:t>
            </a:r>
            <a:r>
              <a:rPr lang="en-US" sz="7900" b="1" dirty="0" smtClean="0">
                <a:solidFill>
                  <a:srgbClr val="000080"/>
                </a:solidFill>
              </a:rPr>
              <a:t> </a:t>
            </a:r>
            <a:r>
              <a:rPr lang="en-US" sz="7900" b="1" dirty="0" err="1" smtClean="0">
                <a:solidFill>
                  <a:srgbClr val="000080"/>
                </a:solidFill>
              </a:rPr>
              <a:t>đi</a:t>
            </a:r>
            <a:r>
              <a:rPr lang="en-US" sz="7900" b="1" dirty="0" smtClean="0">
                <a:solidFill>
                  <a:srgbClr val="000080"/>
                </a:solidFill>
              </a:rPr>
              <a:t> </a:t>
            </a:r>
            <a:r>
              <a:rPr lang="en-US" sz="7900" b="1" dirty="0" err="1" smtClean="0">
                <a:solidFill>
                  <a:srgbClr val="000080"/>
                </a:solidFill>
              </a:rPr>
              <a:t>truyền</a:t>
            </a:r>
            <a:r>
              <a:rPr lang="en-US" sz="7900" b="1" dirty="0" smtClean="0">
                <a:solidFill>
                  <a:srgbClr val="000080"/>
                </a:solidFill>
              </a:rPr>
              <a:t> </a:t>
            </a:r>
            <a:r>
              <a:rPr lang="en-US" sz="7900" b="1" dirty="0" err="1" smtClean="0">
                <a:solidFill>
                  <a:srgbClr val="000080"/>
                </a:solidFill>
              </a:rPr>
              <a:t>rao</a:t>
            </a:r>
            <a:r>
              <a:rPr lang="en-US" sz="7900" b="1" dirty="0" smtClean="0">
                <a:solidFill>
                  <a:srgbClr val="000080"/>
                </a:solidFill>
              </a:rPr>
              <a:t> Tin </a:t>
            </a:r>
            <a:r>
              <a:rPr lang="en-US" sz="7900" b="1" dirty="0" err="1" smtClean="0">
                <a:solidFill>
                  <a:srgbClr val="000080"/>
                </a:solidFill>
              </a:rPr>
              <a:t>Mừng</a:t>
            </a:r>
            <a:r>
              <a:rPr lang="en-US" sz="7900" b="1" dirty="0" smtClean="0">
                <a:solidFill>
                  <a:srgbClr val="000080"/>
                </a:solidFill>
              </a:rPr>
              <a:t>.</a:t>
            </a:r>
            <a:endParaRPr lang="en-US" sz="7900" b="1" dirty="0">
              <a:solidFill>
                <a:srgbClr val="000080"/>
              </a:solidFill>
            </a:endParaRPr>
          </a:p>
        </p:txBody>
      </p:sp>
    </p:spTree>
    <p:extLst>
      <p:ext uri="{BB962C8B-B14F-4D97-AF65-F5344CB8AC3E}">
        <p14:creationId xmlns:p14="http://schemas.microsoft.com/office/powerpoint/2010/main" val="723945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14400" y="2131485"/>
            <a:ext cx="10363200" cy="1468967"/>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8675" name="Rectangle 3"/>
          <p:cNvSpPr>
            <a:spLocks noGrp="1" noChangeArrowheads="1"/>
          </p:cNvSpPr>
          <p:nvPr>
            <p:ph type="subTitle" idx="1"/>
          </p:nvPr>
        </p:nvSpPr>
        <p:spPr>
          <a:xfrm>
            <a:off x="0" y="0"/>
            <a:ext cx="12192000" cy="6858000"/>
          </a:xfrm>
          <a:solidFill>
            <a:schemeClr val="tx1"/>
          </a:solidFill>
        </p:spPr>
        <p:txBody>
          <a:bodyPr/>
          <a:lstStyle/>
          <a:p>
            <a:pPr eaLnBrk="1" hangingPunct="1">
              <a:lnSpc>
                <a:spcPct val="105000"/>
              </a:lnSpc>
            </a:pPr>
            <a:endParaRPr lang="en-US" sz="3733" b="1">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4699000" y="23285"/>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1810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Rectangle 1"/>
          <p:cNvSpPr/>
          <p:nvPr/>
        </p:nvSpPr>
        <p:spPr>
          <a:xfrm>
            <a:off x="0" y="0"/>
            <a:ext cx="12192000" cy="7017306"/>
          </a:xfrm>
          <a:prstGeom prst="rect">
            <a:avLst/>
          </a:prstGeom>
        </p:spPr>
        <p:txBody>
          <a:bodyPr wrap="square">
            <a:spAutoFit/>
          </a:bodyPr>
          <a:lstStyle/>
          <a:p>
            <a:pPr algn="just"/>
            <a:r>
              <a:rPr lang="en-US" sz="7300" b="1" u="sng" dirty="0" smtClean="0">
                <a:solidFill>
                  <a:srgbClr val="C00000"/>
                </a:solidFill>
                <a:latin typeface="+mj-lt"/>
              </a:rPr>
              <a:t>Tk2:</a:t>
            </a:r>
            <a:r>
              <a:rPr lang="en-US" sz="7300" b="1" dirty="0">
                <a:solidFill>
                  <a:srgbClr val="000080"/>
                </a:solidFill>
                <a:latin typeface="+mj-lt"/>
              </a:rPr>
              <a:t> </a:t>
            </a:r>
            <a:r>
              <a:rPr lang="vi-VN" sz="7300" b="1" dirty="0" smtClean="0">
                <a:solidFill>
                  <a:srgbClr val="000080"/>
                </a:solidFill>
                <a:latin typeface="+mj-lt"/>
              </a:rPr>
              <a:t>Như </a:t>
            </a:r>
            <a:r>
              <a:rPr lang="vi-VN" sz="7300" b="1" dirty="0">
                <a:solidFill>
                  <a:srgbClr val="000080"/>
                </a:solidFill>
                <a:latin typeface="+mj-lt"/>
              </a:rPr>
              <a:t>nai khát mong nguồn nước </a:t>
            </a:r>
            <a:r>
              <a:rPr lang="vi-VN" sz="7300" b="1" dirty="0" smtClean="0">
                <a:solidFill>
                  <a:srgbClr val="000080"/>
                </a:solidFill>
                <a:latin typeface="+mj-lt"/>
              </a:rPr>
              <a:t>trong</a:t>
            </a:r>
            <a:r>
              <a:rPr lang="en-US" sz="7300" b="1" dirty="0" smtClean="0">
                <a:solidFill>
                  <a:srgbClr val="000080"/>
                </a:solidFill>
                <a:latin typeface="+mj-lt"/>
              </a:rPr>
              <a:t>,</a:t>
            </a:r>
            <a:r>
              <a:rPr lang="vi-VN" sz="7300" b="1" dirty="0" smtClean="0">
                <a:solidFill>
                  <a:srgbClr val="000080"/>
                </a:solidFill>
                <a:latin typeface="+mj-lt"/>
              </a:rPr>
              <a:t> </a:t>
            </a:r>
            <a:r>
              <a:rPr lang="vi-VN" sz="7300" b="1" dirty="0">
                <a:solidFill>
                  <a:srgbClr val="000080"/>
                </a:solidFill>
                <a:latin typeface="+mj-lt"/>
              </a:rPr>
              <a:t>hồn con khát chính Chúa tình thương. Con vui sướng trở về thánh cung cho cõi lòng vuông tròn ước mong</a:t>
            </a:r>
            <a:r>
              <a:rPr lang="vi-VN" sz="7300" b="1" dirty="0" smtClean="0">
                <a:solidFill>
                  <a:srgbClr val="000080"/>
                </a:solidFill>
                <a:latin typeface="+mj-lt"/>
              </a:rPr>
              <a:t>.</a:t>
            </a:r>
            <a:endParaRPr lang="en-US" sz="7300" b="1" dirty="0">
              <a:latin typeface="+mj-lt"/>
            </a:endParaRPr>
          </a:p>
        </p:txBody>
      </p:sp>
    </p:spTree>
    <p:extLst>
      <p:ext uri="{BB962C8B-B14F-4D97-AF65-F5344CB8AC3E}">
        <p14:creationId xmlns:p14="http://schemas.microsoft.com/office/powerpoint/2010/main" val="3289860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0"/>
            <a:ext cx="12192000" cy="6858000"/>
          </a:xfrm>
        </p:spPr>
        <p:txBody>
          <a:bodyPr/>
          <a:lstStyle/>
          <a:p>
            <a:pPr algn="just">
              <a:lnSpc>
                <a:spcPct val="110000"/>
              </a:lnSpc>
            </a:pPr>
            <a:r>
              <a:rPr lang="en-US" sz="7500" b="1" u="sng" dirty="0" err="1" smtClean="0">
                <a:solidFill>
                  <a:srgbClr val="C00000"/>
                </a:solidFill>
              </a:rPr>
              <a:t>Đk</a:t>
            </a:r>
            <a:r>
              <a:rPr lang="en-US" sz="7500" b="1" u="sng" dirty="0" smtClean="0">
                <a:solidFill>
                  <a:srgbClr val="C00000"/>
                </a:solidFill>
              </a:rPr>
              <a:t>:</a:t>
            </a:r>
            <a:r>
              <a:rPr lang="en-US" sz="7500" b="1" dirty="0" smtClean="0">
                <a:solidFill>
                  <a:srgbClr val="000080"/>
                </a:solidFill>
              </a:rPr>
              <a:t> </a:t>
            </a:r>
            <a:r>
              <a:rPr lang="vi-VN" sz="7500" b="1" dirty="0" smtClean="0">
                <a:solidFill>
                  <a:srgbClr val="000080"/>
                </a:solidFill>
              </a:rPr>
              <a:t>Trong </a:t>
            </a:r>
            <a:r>
              <a:rPr lang="vi-VN" sz="7500" b="1" dirty="0">
                <a:solidFill>
                  <a:srgbClr val="000080"/>
                </a:solidFill>
              </a:rPr>
              <a:t>hân hoan chúng con về đây, mang tin yêu mơ ước nồng say, cùng hợp tiếng ca tạ ơn Chúa lời thiết tha.</a:t>
            </a:r>
            <a:endParaRPr lang="en-US" sz="7500" b="1" dirty="0">
              <a:solidFill>
                <a:srgbClr val="000080"/>
              </a:solidFill>
            </a:endParaRPr>
          </a:p>
        </p:txBody>
      </p:sp>
    </p:spTree>
    <p:extLst>
      <p:ext uri="{BB962C8B-B14F-4D97-AF65-F5344CB8AC3E}">
        <p14:creationId xmlns:p14="http://schemas.microsoft.com/office/powerpoint/2010/main" val="3845776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14400" y="2131485"/>
            <a:ext cx="10363200" cy="1468967"/>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8675" name="Rectangle 3"/>
          <p:cNvSpPr>
            <a:spLocks noGrp="1" noChangeArrowheads="1"/>
          </p:cNvSpPr>
          <p:nvPr>
            <p:ph type="subTitle" idx="1"/>
          </p:nvPr>
        </p:nvSpPr>
        <p:spPr>
          <a:xfrm>
            <a:off x="0" y="0"/>
            <a:ext cx="12192000" cy="6858000"/>
          </a:xfrm>
          <a:solidFill>
            <a:schemeClr val="tx1"/>
          </a:solidFill>
        </p:spPr>
        <p:txBody>
          <a:bodyPr/>
          <a:lstStyle/>
          <a:p>
            <a:pPr eaLnBrk="1" hangingPunct="1">
              <a:lnSpc>
                <a:spcPct val="105000"/>
              </a:lnSpc>
            </a:pPr>
            <a:endParaRPr lang="en-US" sz="3733" b="1">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4699000" y="23285"/>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9725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885714" y="6052454"/>
            <a:ext cx="1306286" cy="762001"/>
          </a:xfrm>
          <a:prstGeom prst="rect">
            <a:avLst/>
          </a:prstGeom>
        </p:spPr>
      </p:pic>
      <p:sp>
        <p:nvSpPr>
          <p:cNvPr id="2" name="Title 1"/>
          <p:cNvSpPr>
            <a:spLocks noGrp="1"/>
          </p:cNvSpPr>
          <p:nvPr>
            <p:ph type="ctrTitle"/>
          </p:nvPr>
        </p:nvSpPr>
        <p:spPr>
          <a:xfrm>
            <a:off x="0" y="0"/>
            <a:ext cx="12192000" cy="5711868"/>
          </a:xfrm>
        </p:spPr>
        <p:txBody>
          <a:bodyPr>
            <a:noAutofit/>
          </a:bodyPr>
          <a:lstStyle/>
          <a:p>
            <a:pPr>
              <a:lnSpc>
                <a:spcPct val="110000"/>
              </a:lnSpc>
            </a:pPr>
            <a:r>
              <a:rPr lang="en-US" sz="9000" dirty="0" smtClean="0">
                <a:solidFill>
                  <a:srgbClr val="C00000"/>
                </a:solidFill>
              </a:rPr>
              <a:t/>
            </a:r>
            <a:br>
              <a:rPr lang="en-US" sz="9000" dirty="0" smtClean="0">
                <a:solidFill>
                  <a:srgbClr val="C00000"/>
                </a:solidFill>
              </a:rPr>
            </a:br>
            <a:r>
              <a:rPr lang="en-US" sz="9000" dirty="0" smtClean="0">
                <a:solidFill>
                  <a:srgbClr val="C00000"/>
                </a:solidFill>
              </a:rPr>
              <a:t>ĐÁP </a:t>
            </a:r>
            <a:r>
              <a:rPr lang="en-US" sz="9000" dirty="0" smtClean="0">
                <a:solidFill>
                  <a:srgbClr val="C00000"/>
                </a:solidFill>
              </a:rPr>
              <a:t>CA</a:t>
            </a:r>
            <a:br>
              <a:rPr lang="en-US" sz="9000" dirty="0" smtClean="0">
                <a:solidFill>
                  <a:srgbClr val="C00000"/>
                </a:solidFill>
              </a:rPr>
            </a:br>
            <a:r>
              <a:rPr lang="en-US" sz="9000" dirty="0" smtClean="0">
                <a:solidFill>
                  <a:srgbClr val="C00000"/>
                </a:solidFill>
              </a:rPr>
              <a:t>THÁNH VỊNH 96-C</a:t>
            </a:r>
            <a:br>
              <a:rPr lang="en-US" sz="9000" dirty="0" smtClean="0">
                <a:solidFill>
                  <a:srgbClr val="C00000"/>
                </a:solidFill>
              </a:rPr>
            </a:br>
            <a:r>
              <a:rPr lang="en-US" sz="6000" i="1" dirty="0" err="1" smtClean="0">
                <a:solidFill>
                  <a:srgbClr val="000080"/>
                </a:solidFill>
              </a:rPr>
              <a:t>Thanh</a:t>
            </a:r>
            <a:r>
              <a:rPr lang="en-US" sz="6000" i="1" dirty="0" smtClean="0">
                <a:solidFill>
                  <a:srgbClr val="000080"/>
                </a:solidFill>
              </a:rPr>
              <a:t> </a:t>
            </a:r>
            <a:r>
              <a:rPr lang="en-US" sz="6000" i="1" dirty="0" err="1" smtClean="0">
                <a:solidFill>
                  <a:srgbClr val="000080"/>
                </a:solidFill>
              </a:rPr>
              <a:t>Lâm</a:t>
            </a:r>
            <a:r>
              <a:rPr lang="en-US" sz="6000" i="1" dirty="0" smtClean="0">
                <a:solidFill>
                  <a:srgbClr val="000080"/>
                </a:solidFill>
              </a:rPr>
              <a:t/>
            </a:r>
            <a:br>
              <a:rPr lang="en-US" sz="6000" i="1" dirty="0" smtClean="0">
                <a:solidFill>
                  <a:srgbClr val="000080"/>
                </a:solidFill>
              </a:rPr>
            </a:br>
            <a:r>
              <a:rPr lang="en-US" sz="6000" i="1" dirty="0" smtClean="0">
                <a:solidFill>
                  <a:srgbClr val="000080"/>
                </a:solidFill>
              </a:rPr>
              <a:t>(3 </a:t>
            </a:r>
            <a:r>
              <a:rPr lang="en-US" sz="6000" i="1" dirty="0" err="1" smtClean="0">
                <a:solidFill>
                  <a:srgbClr val="000080"/>
                </a:solidFill>
              </a:rPr>
              <a:t>câu</a:t>
            </a:r>
            <a:r>
              <a:rPr lang="en-US" sz="6000" i="1" dirty="0" smtClean="0">
                <a:solidFill>
                  <a:srgbClr val="000080"/>
                </a:solidFill>
              </a:rPr>
              <a:t>)</a:t>
            </a:r>
            <a:endParaRPr lang="en-US" sz="6000" i="1" dirty="0">
              <a:solidFill>
                <a:srgbClr val="000080"/>
              </a:solidFill>
            </a:endParaRPr>
          </a:p>
        </p:txBody>
      </p:sp>
    </p:spTree>
    <p:extLst>
      <p:ext uri="{BB962C8B-B14F-4D97-AF65-F5344CB8AC3E}">
        <p14:creationId xmlns:p14="http://schemas.microsoft.com/office/powerpoint/2010/main" val="3785003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1204</Words>
  <Application>Microsoft Office PowerPoint</Application>
  <PresentationFormat>Widescreen</PresentationFormat>
  <Paragraphs>60</Paragraphs>
  <Slides>52</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52</vt:i4>
      </vt:variant>
    </vt:vector>
  </HeadingPairs>
  <TitlesOfParts>
    <vt:vector size="59" baseType="lpstr">
      <vt:lpstr>Arial</vt:lpstr>
      <vt:lpstr>Times New Roman</vt:lpstr>
      <vt:lpstr>UTM American Sans</vt:lpstr>
      <vt:lpstr>Default Design</vt:lpstr>
      <vt:lpstr>1_Office Theme</vt:lpstr>
      <vt:lpstr>Office Theme</vt:lpstr>
      <vt:lpstr>2_Office Theme</vt:lpstr>
      <vt:lpstr> </vt:lpstr>
      <vt:lpstr>Ca nhập lễ CHUNG LỜI TẠ ƠN Lm. Nguyễn Duy</vt:lpstr>
      <vt:lpstr>Đk: Trong hân hoan chúng con về đây, mang tin yêu mơ ước nồng say, cùng hợp tiếng ca tạ ơn Chúa lời thiết tha.</vt:lpstr>
      <vt:lpstr>PowerPoint Presentation</vt:lpstr>
      <vt:lpstr>Đk: Trong hân hoan chúng con về đây, mang tin yêu mơ ước nồng say, cùng hợp tiếng ca tạ ơn Chúa lời thiết tha.</vt:lpstr>
      <vt:lpstr>PowerPoint Presentation</vt:lpstr>
      <vt:lpstr>Đk: Trong hân hoan chúng con về đây, mang tin yêu mơ ước nồng say, cùng hợp tiếng ca tạ ơn Chúa lời thiết tha.</vt:lpstr>
      <vt:lpstr> </vt:lpstr>
      <vt:lpstr> ĐÁP CA THÁNH VỊNH 96-C Thanh Lâm (3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Ca dâng lễ DÂNG CHÚA ĐẤT TRỜI Lm. Ân Đức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Ca nguyện hiệp lễ TÌNH YÊU CHÚA HỠI Phùng Minh Mẫn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Ca kết lễ THÁNH GIOAN TÔNG ĐỒ KDao</vt:lpstr>
      <vt:lpstr>Đk: Mừng kính Thánh Gioan Tông đồ, người môn đệ được Chúa yêu thương, được nép mình trong trái tim của Chúa…</vt:lpstr>
      <vt:lpstr>… Hiểu biết thâm sâu những màu nhiệm Nước Trời, trọn cả cuộc đời sống với lời yêu thương, trong suốt cuộc đời đi truyền rao Tin Mừng.</vt:lpstr>
      <vt:lpstr>Tk1: Chúa thương ban cho Thánh Gioan ơn lành, để cả cuộc đời Ngài sống vì yêu. Xin thương nâng đỡ giúp cho mọi người dương thế được sống yêu thương như Ngài, trong tình yêu Chúa Trời.</vt:lpstr>
      <vt:lpstr>Đk: Mừng kính Thánh Gioan Tông đồ, người môn đệ được Chúa yêu thương, được nép mình trong trái tim của Chúa…</vt:lpstr>
      <vt:lpstr>… Hiểu biết thâm sâu những màu nhiệm Nước Trời, trọn cả cuộc đời sống với lời yêu thương, trong suốt cuộc đời đi truyền rao Tin Mừng.</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MongDungNguyen</dc:creator>
  <cp:lastModifiedBy>MongDungNguyen</cp:lastModifiedBy>
  <cp:revision>51</cp:revision>
  <dcterms:created xsi:type="dcterms:W3CDTF">2024-12-19T09:02:34Z</dcterms:created>
  <dcterms:modified xsi:type="dcterms:W3CDTF">2024-12-20T06:58:32Z</dcterms:modified>
</cp:coreProperties>
</file>