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7" r:id="rId6"/>
    <p:sldId id="288" r:id="rId7"/>
    <p:sldId id="282" r:id="rId8"/>
    <p:sldId id="283" r:id="rId9"/>
    <p:sldId id="284" r:id="rId10"/>
    <p:sldId id="286" r:id="rId11"/>
    <p:sldId id="285" r:id="rId12"/>
    <p:sldId id="287" r:id="rId13"/>
    <p:sldId id="258" r:id="rId14"/>
    <p:sldId id="259" r:id="rId15"/>
    <p:sldId id="260" r:id="rId16"/>
    <p:sldId id="261" r:id="rId17"/>
    <p:sldId id="262" r:id="rId18"/>
    <p:sldId id="263" r:id="rId19"/>
    <p:sldId id="264" r:id="rId20"/>
    <p:sldId id="270" r:id="rId21"/>
    <p:sldId id="298" r:id="rId22"/>
    <p:sldId id="278" r:id="rId23"/>
    <p:sldId id="299" r:id="rId24"/>
    <p:sldId id="277" r:id="rId25"/>
    <p:sldId id="302" r:id="rId26"/>
    <p:sldId id="300" r:id="rId27"/>
    <p:sldId id="301" r:id="rId28"/>
    <p:sldId id="265" r:id="rId29"/>
    <p:sldId id="289" r:id="rId30"/>
    <p:sldId id="290" r:id="rId31"/>
    <p:sldId id="291" r:id="rId32"/>
    <p:sldId id="292" r:id="rId33"/>
    <p:sldId id="293" r:id="rId34"/>
    <p:sldId id="294" r:id="rId35"/>
    <p:sldId id="295" r:id="rId36"/>
    <p:sldId id="296" r:id="rId37"/>
    <p:sldId id="297" r:id="rId38"/>
    <p:sldId id="305" r:id="rId39"/>
    <p:sldId id="306" r:id="rId40"/>
    <p:sldId id="304" r:id="rId41"/>
    <p:sldId id="275" r:id="rId42"/>
    <p:sldId id="303" r:id="rId43"/>
    <p:sldId id="274" r:id="rId44"/>
    <p:sldId id="273" r:id="rId45"/>
    <p:sldId id="30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0" d="100"/>
          <a:sy n="100" d="100"/>
        </p:scale>
        <p:origin x="-1320" y="-6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0637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8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334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394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238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62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1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58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42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32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20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452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08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930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13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15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26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00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851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27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668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0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431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08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042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3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943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5924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723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000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290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848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24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220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624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434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262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520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384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275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19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252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590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0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427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748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47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527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462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02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58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11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69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5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68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449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941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63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B8AA0E-8D6B-4050-86D1-279E6A6991D7}"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7629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1E3FDA71-3E66-42AE-9876-61A4C51ABF18}" type="datetimeFigureOut">
              <a:rPr lang="en-US" smtClean="0">
                <a:solidFill>
                  <a:prstClr val="black">
                    <a:tint val="75000"/>
                  </a:prstClr>
                </a:solidFill>
              </a:rPr>
              <a:pPr defTabSz="914377"/>
              <a:t>1/10/2025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28B29B2A-B8EB-4BBF-BDDD-80C06B9BFE5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860650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r>
              <a:rPr lang="en-US" sz="9600" dirty="0" err="1">
                <a:solidFill>
                  <a:srgbClr val="C00000"/>
                </a:solidFill>
                <a:ea typeface="Times" pitchFamily="34" charset="0"/>
                <a:cs typeface="Times New Roman" pitchFamily="18" charset="0"/>
              </a:rPr>
              <a:t>Thứ</a:t>
            </a:r>
            <a:r>
              <a:rPr lang="en-US" sz="9600" dirty="0">
                <a:solidFill>
                  <a:srgbClr val="C00000"/>
                </a:solidFill>
                <a:ea typeface="Times" pitchFamily="34" charset="0"/>
                <a:cs typeface="Times New Roman" pitchFamily="18" charset="0"/>
              </a:rPr>
              <a:t> </a:t>
            </a:r>
            <a:r>
              <a:rPr lang="en-US" sz="9600" dirty="0" err="1">
                <a:solidFill>
                  <a:srgbClr val="C00000"/>
                </a:solidFill>
                <a:ea typeface="Times" pitchFamily="34" charset="0"/>
                <a:cs typeface="Times New Roman" pitchFamily="18" charset="0"/>
              </a:rPr>
              <a:t>Sáu</a:t>
            </a:r>
            <a:r>
              <a:rPr lang="en-US" sz="9600" dirty="0">
                <a:solidFill>
                  <a:srgbClr val="C00000"/>
                </a:solidFill>
                <a:ea typeface="Times" pitchFamily="34" charset="0"/>
                <a:cs typeface="Times New Roman" pitchFamily="18" charset="0"/>
              </a:rPr>
              <a:t/>
            </a:r>
            <a:br>
              <a:rPr lang="en-US" sz="9600" dirty="0">
                <a:solidFill>
                  <a:srgbClr val="C00000"/>
                </a:solidFill>
                <a:ea typeface="Times" pitchFamily="34" charset="0"/>
                <a:cs typeface="Times New Roman" pitchFamily="18" charset="0"/>
              </a:rPr>
            </a:br>
            <a:r>
              <a:rPr lang="vi-VN" sz="9600" dirty="0">
                <a:solidFill>
                  <a:srgbClr val="C00000"/>
                </a:solidFill>
                <a:ea typeface="Times" pitchFamily="34" charset="0"/>
                <a:cs typeface="Times New Roman" pitchFamily="18" charset="0"/>
              </a:rPr>
              <a:t>Sau Chúa Nhật</a:t>
            </a:r>
            <a:r>
              <a:rPr lang="vi-VN" sz="9600" dirty="0">
                <a:solidFill>
                  <a:srgbClr val="002060"/>
                </a:solidFill>
                <a:ea typeface="Times" pitchFamily="34" charset="0"/>
                <a:cs typeface="Times New Roman" pitchFamily="18" charset="0"/>
              </a:rPr>
              <a:t/>
            </a:r>
            <a:br>
              <a:rPr lang="vi-VN" sz="9600" dirty="0">
                <a:solidFill>
                  <a:srgbClr val="002060"/>
                </a:solidFill>
                <a:ea typeface="Times" pitchFamily="34" charset="0"/>
                <a:cs typeface="Times New Roman" pitchFamily="18" charset="0"/>
              </a:rPr>
            </a:br>
            <a:r>
              <a:rPr lang="vi-VN" sz="7200" dirty="0">
                <a:solidFill>
                  <a:srgbClr val="002060"/>
                </a:solidFill>
                <a:ea typeface="Times" pitchFamily="34" charset="0"/>
                <a:cs typeface="Times New Roman" pitchFamily="18" charset="0"/>
              </a:rPr>
              <a:t>Chúa </a:t>
            </a:r>
            <a:r>
              <a:rPr lang="vi-VN" sz="7200" dirty="0" smtClean="0">
                <a:solidFill>
                  <a:srgbClr val="002060"/>
                </a:solidFill>
                <a:ea typeface="Times" pitchFamily="34" charset="0"/>
                <a:cs typeface="Times New Roman" pitchFamily="18" charset="0"/>
              </a:rPr>
              <a:t>Gi</a:t>
            </a:r>
            <a:r>
              <a:rPr lang="en-US" sz="7200" dirty="0">
                <a:solidFill>
                  <a:srgbClr val="002060"/>
                </a:solidFill>
                <a:ea typeface="Times" pitchFamily="34" charset="0"/>
                <a:cs typeface="Times New Roman" pitchFamily="18" charset="0"/>
              </a:rPr>
              <a:t>ê</a:t>
            </a:r>
            <a:r>
              <a:rPr lang="vi-VN" sz="7200" dirty="0" smtClean="0">
                <a:solidFill>
                  <a:srgbClr val="002060"/>
                </a:solidFill>
                <a:ea typeface="Times" pitchFamily="34" charset="0"/>
                <a:cs typeface="Times New Roman" pitchFamily="18" charset="0"/>
              </a:rPr>
              <a:t>su </a:t>
            </a:r>
            <a:r>
              <a:rPr lang="vi-VN" sz="7200" dirty="0">
                <a:solidFill>
                  <a:srgbClr val="002060"/>
                </a:solidFill>
                <a:ea typeface="Times" pitchFamily="34" charset="0"/>
                <a:cs typeface="Times New Roman" pitchFamily="18" charset="0"/>
              </a:rPr>
              <a:t>Chịu Phép Rửa</a:t>
            </a:r>
            <a:endParaRPr lang="en-US" sz="7200" dirty="0">
              <a:solidFill>
                <a:srgbClr val="002060"/>
              </a:solidFill>
              <a:ea typeface="Times" pitchFamily="34" charset="0"/>
              <a:cs typeface="Times New Roman" pitchFamily="18" charset="0"/>
            </a:endParaRPr>
          </a:p>
        </p:txBody>
      </p:sp>
    </p:spTree>
    <p:extLst>
      <p:ext uri="{BB962C8B-B14F-4D97-AF65-F5344CB8AC3E}">
        <p14:creationId xmlns:p14="http://schemas.microsoft.com/office/powerpoint/2010/main" val="3617305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 y="4059802"/>
            <a:ext cx="5246624" cy="2798199"/>
          </a:xfrm>
          <a:prstGeom prst="rect">
            <a:avLst/>
          </a:prstGeom>
        </p:spPr>
      </p:pic>
      <p:sp>
        <p:nvSpPr>
          <p:cNvPr id="6" name="Rectangle 5"/>
          <p:cNvSpPr/>
          <p:nvPr/>
        </p:nvSpPr>
        <p:spPr>
          <a:xfrm>
            <a:off x="0" y="76200"/>
            <a:ext cx="12155424" cy="2631490"/>
          </a:xfrm>
          <a:prstGeom prst="rect">
            <a:avLst/>
          </a:prstGeom>
        </p:spPr>
        <p:txBody>
          <a:bodyPr wrap="square">
            <a:spAutoFit/>
          </a:bodyPr>
          <a:lstStyle/>
          <a:p>
            <a:r>
              <a:rPr lang="vi-VN" sz="5500" u="sng" dirty="0">
                <a:solidFill>
                  <a:srgbClr val="C00000"/>
                </a:solidFill>
              </a:rPr>
              <a:t>Bài đọc 1</a:t>
            </a:r>
          </a:p>
          <a:p>
            <a:r>
              <a:rPr lang="vi-VN" sz="5500" b="1" i="1" dirty="0">
                <a:solidFill>
                  <a:srgbClr val="002060"/>
                </a:solidFill>
              </a:rPr>
              <a:t>Chúng ta đang vào chốn yên nghỉ đó.</a:t>
            </a:r>
            <a:endParaRPr lang="en-US" sz="5500" b="1" i="1" dirty="0">
              <a:solidFill>
                <a:srgbClr val="002060"/>
              </a:solidFill>
            </a:endParaRPr>
          </a:p>
          <a:p>
            <a:r>
              <a:rPr lang="vi-VN" sz="5500" dirty="0">
                <a:solidFill>
                  <a:srgbClr val="C00000"/>
                </a:solidFill>
              </a:rPr>
              <a:t>Bài trích thư gửi tín hữu Híp-ri.</a:t>
            </a:r>
          </a:p>
        </p:txBody>
      </p:sp>
    </p:spTree>
    <p:extLst>
      <p:ext uri="{BB962C8B-B14F-4D97-AF65-F5344CB8AC3E}">
        <p14:creationId xmlns:p14="http://schemas.microsoft.com/office/powerpoint/2010/main" val="351391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 y="789140"/>
            <a:ext cx="12191998" cy="6044680"/>
          </a:xfrm>
        </p:spPr>
        <p:txBody>
          <a:bodyPr>
            <a:noAutofit/>
          </a:bodyPr>
          <a:lstStyle/>
          <a:p>
            <a:pPr algn="just"/>
            <a:r>
              <a:rPr lang="en-US" sz="11000" b="1" dirty="0" err="1" smtClean="0">
                <a:solidFill>
                  <a:srgbClr val="002060"/>
                </a:solidFill>
                <a:ea typeface="Times" pitchFamily="34" charset="0"/>
                <a:cs typeface="Times New Roman" pitchFamily="18" charset="0"/>
              </a:rPr>
              <a:t>Anh</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em</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đừng</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lãng</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quên</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những</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việc</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Thiên</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Chúa</a:t>
            </a:r>
            <a:r>
              <a:rPr lang="en-US" sz="11000" b="1" dirty="0" smtClean="0">
                <a:solidFill>
                  <a:srgbClr val="002060"/>
                </a:solidFill>
                <a:ea typeface="Times" pitchFamily="34" charset="0"/>
                <a:cs typeface="Times New Roman" pitchFamily="18" charset="0"/>
              </a:rPr>
              <a:t> </a:t>
            </a:r>
            <a:r>
              <a:rPr lang="en-US" sz="11000" b="1" dirty="0" err="1" smtClean="0">
                <a:solidFill>
                  <a:srgbClr val="002060"/>
                </a:solidFill>
                <a:ea typeface="Times" pitchFamily="34" charset="0"/>
                <a:cs typeface="Times New Roman" pitchFamily="18" charset="0"/>
              </a:rPr>
              <a:t>làm</a:t>
            </a:r>
            <a:r>
              <a:rPr lang="en-US" sz="11000" b="1" dirty="0" smtClean="0">
                <a:solidFill>
                  <a:srgbClr val="002060"/>
                </a:solidFill>
                <a:ea typeface="Times" pitchFamily="34" charset="0"/>
                <a:cs typeface="Times New Roman" pitchFamily="18" charset="0"/>
              </a:rPr>
              <a:t>.</a:t>
            </a:r>
            <a:endParaRPr lang="en-US" sz="11000" b="1" dirty="0">
              <a:solidFill>
                <a:srgbClr val="002060"/>
              </a:solidFill>
              <a:ea typeface="Times" pitchFamily="34" charset="0"/>
              <a:cs typeface="Times New Roman" pitchFamily="18" charset="0"/>
            </a:endParaRPr>
          </a:p>
        </p:txBody>
      </p:sp>
      <p:sp>
        <p:nvSpPr>
          <p:cNvPr id="3" name="TextBox 2"/>
          <p:cNvSpPr txBox="1"/>
          <p:nvPr/>
        </p:nvSpPr>
        <p:spPr>
          <a:xfrm>
            <a:off x="1" y="101080"/>
            <a:ext cx="2400016" cy="938719"/>
          </a:xfrm>
          <a:prstGeom prst="rect">
            <a:avLst/>
          </a:prstGeom>
          <a:noFill/>
        </p:spPr>
        <p:txBody>
          <a:bodyPr wrap="none" rtlCol="0">
            <a:spAutoFit/>
          </a:bodyPr>
          <a:lstStyle/>
          <a:p>
            <a:r>
              <a:rPr lang="en-US" sz="5500" u="sng" dirty="0" err="1">
                <a:solidFill>
                  <a:srgbClr val="C00000"/>
                </a:solidFill>
                <a:cs typeface="Times New Roman" pitchFamily="18" charset="0"/>
              </a:rPr>
              <a:t>Đáp</a:t>
            </a:r>
            <a:r>
              <a:rPr lang="en-US" sz="5500" u="sng" dirty="0">
                <a:solidFill>
                  <a:srgbClr val="C00000"/>
                </a:solidFill>
                <a:cs typeface="Times New Roman" pitchFamily="18" charset="0"/>
              </a:rPr>
              <a:t> </a:t>
            </a:r>
            <a:r>
              <a:rPr lang="en-US" sz="5500" u="sng" dirty="0" err="1">
                <a:solidFill>
                  <a:srgbClr val="C00000"/>
                </a:solidFill>
                <a:cs typeface="Times New Roman" pitchFamily="18" charset="0"/>
              </a:rPr>
              <a:t>ca</a:t>
            </a:r>
            <a:r>
              <a:rPr lang="en-US" sz="5500" u="sng" dirty="0">
                <a:solidFill>
                  <a:srgbClr val="C00000"/>
                </a:solidFill>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198" y="225468"/>
            <a:ext cx="5270500" cy="6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2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0956"/>
            <a:ext cx="12192000" cy="5689600"/>
          </a:xfrm>
        </p:spPr>
        <p:txBody>
          <a:bodyPr>
            <a:normAutofit/>
          </a:bodyPr>
          <a:lstStyle/>
          <a:p>
            <a:pPr algn="just"/>
            <a:r>
              <a:rPr lang="en-US" sz="9000" b="1" dirty="0" err="1" smtClean="0">
                <a:solidFill>
                  <a:srgbClr val="002060"/>
                </a:solidFill>
                <a:ea typeface="Times" pitchFamily="34" charset="0"/>
                <a:cs typeface="Times New Roman" pitchFamily="18" charset="0"/>
              </a:rPr>
              <a:t>Vị</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ngôn</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sứ</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vĩ</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đại</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đã</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xuất</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hiện</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giữa</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chúng</a:t>
            </a:r>
            <a:r>
              <a:rPr lang="en-US" sz="9000" b="1" dirty="0" smtClean="0">
                <a:solidFill>
                  <a:srgbClr val="002060"/>
                </a:solidFill>
                <a:ea typeface="Times" pitchFamily="34" charset="0"/>
                <a:cs typeface="Times New Roman" pitchFamily="18" charset="0"/>
              </a:rPr>
              <a:t> ta, </a:t>
            </a:r>
            <a:r>
              <a:rPr lang="en-US" sz="9000" b="1" dirty="0" err="1" smtClean="0">
                <a:solidFill>
                  <a:srgbClr val="002060"/>
                </a:solidFill>
                <a:ea typeface="Times" pitchFamily="34" charset="0"/>
                <a:cs typeface="Times New Roman" pitchFamily="18" charset="0"/>
              </a:rPr>
              <a:t>và</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Thiên</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Chúa</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đã</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viếng</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thăm</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dân</a:t>
            </a:r>
            <a:r>
              <a:rPr lang="en-US" sz="9000" b="1" dirty="0" smtClean="0">
                <a:solidFill>
                  <a:srgbClr val="002060"/>
                </a:solidFill>
                <a:ea typeface="Times" pitchFamily="34" charset="0"/>
                <a:cs typeface="Times New Roman" pitchFamily="18" charset="0"/>
              </a:rPr>
              <a:t> </a:t>
            </a:r>
            <a:r>
              <a:rPr lang="en-US" sz="9000" b="1" dirty="0" err="1" smtClean="0">
                <a:solidFill>
                  <a:srgbClr val="002060"/>
                </a:solidFill>
                <a:ea typeface="Times" pitchFamily="34" charset="0"/>
                <a:cs typeface="Times New Roman" pitchFamily="18" charset="0"/>
              </a:rPr>
              <a:t>Người</a:t>
            </a:r>
            <a:r>
              <a:rPr lang="en-US" sz="9000" b="1" dirty="0" smtClean="0">
                <a:solidFill>
                  <a:srgbClr val="002060"/>
                </a:solidFill>
                <a:ea typeface="Times" pitchFamily="34" charset="0"/>
                <a:cs typeface="Times New Roman" pitchFamily="18" charset="0"/>
              </a:rPr>
              <a:t>.</a:t>
            </a:r>
            <a:endParaRPr lang="en-US" sz="9000" b="1" dirty="0">
              <a:solidFill>
                <a:srgbClr val="002060"/>
              </a:solidFill>
              <a:ea typeface="Times" pitchFamily="34" charset="0"/>
              <a:cs typeface="Times New Roman" pitchFamily="18" charset="0"/>
            </a:endParaRPr>
          </a:p>
        </p:txBody>
      </p:sp>
      <p:sp>
        <p:nvSpPr>
          <p:cNvPr id="3" name="TextBox 2"/>
          <p:cNvSpPr txBox="1"/>
          <p:nvPr/>
        </p:nvSpPr>
        <p:spPr>
          <a:xfrm>
            <a:off x="101600" y="31496"/>
            <a:ext cx="4826962" cy="938719"/>
          </a:xfrm>
          <a:prstGeom prst="rect">
            <a:avLst/>
          </a:prstGeom>
          <a:noFill/>
        </p:spPr>
        <p:txBody>
          <a:bodyPr wrap="none" rtlCol="0">
            <a:spAutoFit/>
          </a:bodyPr>
          <a:lstStyle/>
          <a:p>
            <a:r>
              <a:rPr lang="en-US" sz="5500" u="sng" dirty="0" smtClean="0">
                <a:solidFill>
                  <a:srgbClr val="C00000"/>
                </a:solidFill>
                <a:cs typeface="Times New Roman" pitchFamily="18" charset="0"/>
              </a:rPr>
              <a:t>Alleluia-Alleluia:</a:t>
            </a:r>
            <a:endParaRPr lang="en-US" sz="5500" u="sng" dirty="0">
              <a:solidFill>
                <a:srgbClr val="C00000"/>
              </a:solidFill>
              <a:cs typeface="Times New Roman" pitchFamily="18" charset="0"/>
            </a:endParaRPr>
          </a:p>
        </p:txBody>
      </p:sp>
      <p:sp>
        <p:nvSpPr>
          <p:cNvPr id="4" name="Rectangle 3"/>
          <p:cNvSpPr/>
          <p:nvPr/>
        </p:nvSpPr>
        <p:spPr>
          <a:xfrm>
            <a:off x="8816103" y="5867401"/>
            <a:ext cx="2416046" cy="938719"/>
          </a:xfrm>
          <a:prstGeom prst="rect">
            <a:avLst/>
          </a:prstGeom>
        </p:spPr>
        <p:txBody>
          <a:bodyPr wrap="none">
            <a:spAutoFit/>
          </a:bodyPr>
          <a:lstStyle/>
          <a:p>
            <a:pPr algn="r"/>
            <a:r>
              <a:rPr lang="en-US" sz="5500" u="sng" dirty="0">
                <a:solidFill>
                  <a:srgbClr val="C00000"/>
                </a:solidFill>
                <a:cs typeface="Times New Roman" pitchFamily="18" charset="0"/>
              </a:rPr>
              <a:t>Alleluia.</a:t>
            </a:r>
          </a:p>
        </p:txBody>
      </p:sp>
    </p:spTree>
    <p:extLst>
      <p:ext uri="{BB962C8B-B14F-4D97-AF65-F5344CB8AC3E}">
        <p14:creationId xmlns:p14="http://schemas.microsoft.com/office/powerpoint/2010/main" val="1540432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2351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566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ctrTitle"/>
          </p:nvPr>
        </p:nvSpPr>
        <p:spPr>
          <a:xfrm>
            <a:off x="5085568" y="3996802"/>
            <a:ext cx="7494740" cy="1470025"/>
          </a:xfrm>
        </p:spPr>
        <p:txBody>
          <a:bodyPr>
            <a:noAutofit/>
          </a:bodyPr>
          <a:lstStyle/>
          <a:p>
            <a:r>
              <a:rPr lang="en-US" sz="5000" dirty="0" smtClean="0">
                <a:solidFill>
                  <a:srgbClr val="C00000"/>
                </a:solidFill>
              </a:rPr>
              <a:t>LÒNG THÀNH DÂNG CHA</a:t>
            </a:r>
            <a:br>
              <a:rPr lang="en-US" sz="5000" dirty="0" smtClean="0">
                <a:solidFill>
                  <a:srgbClr val="C00000"/>
                </a:solidFill>
              </a:rPr>
            </a:br>
            <a:r>
              <a:rPr lang="en-US" sz="4500" i="1" dirty="0" smtClean="0">
                <a:solidFill>
                  <a:srgbClr val="002060"/>
                </a:solidFill>
              </a:rPr>
              <a:t>GPII </a:t>
            </a:r>
            <a:r>
              <a:rPr lang="en-US" sz="4500" i="1" dirty="0" err="1" smtClean="0">
                <a:solidFill>
                  <a:srgbClr val="002060"/>
                </a:solidFill>
              </a:rPr>
              <a:t>Hiếu</a:t>
            </a:r>
            <a:r>
              <a:rPr lang="en-US" sz="4500" i="1" dirty="0" smtClean="0">
                <a:solidFill>
                  <a:srgbClr val="002060"/>
                </a:solidFill>
              </a:rPr>
              <a:t> </a:t>
            </a:r>
            <a:r>
              <a:rPr lang="en-US" sz="4500" i="1" dirty="0" err="1" smtClean="0">
                <a:solidFill>
                  <a:srgbClr val="002060"/>
                </a:solidFill>
              </a:rPr>
              <a:t>Vũ</a:t>
            </a:r>
            <a:endParaRPr lang="en-US" sz="4500" i="1" dirty="0">
              <a:solidFill>
                <a:srgbClr val="002060"/>
              </a:solidFill>
            </a:endParaRPr>
          </a:p>
        </p:txBody>
      </p:sp>
      <p:pic>
        <p:nvPicPr>
          <p:cNvPr id="5" name="Picture 4"/>
          <p:cNvPicPr>
            <a:picLocks noChangeAspect="1"/>
          </p:cNvPicPr>
          <p:nvPr/>
        </p:nvPicPr>
        <p:blipFill>
          <a:blip r:embed="rId3"/>
          <a:stretch>
            <a:fillRect/>
          </a:stretch>
        </p:blipFill>
        <p:spPr>
          <a:xfrm>
            <a:off x="6576161" y="5561556"/>
            <a:ext cx="4609578" cy="1246340"/>
          </a:xfrm>
          <a:prstGeom prst="rect">
            <a:avLst/>
          </a:prstGeom>
        </p:spPr>
      </p:pic>
    </p:spTree>
    <p:extLst>
      <p:ext uri="{BB962C8B-B14F-4D97-AF65-F5344CB8AC3E}">
        <p14:creationId xmlns:p14="http://schemas.microsoft.com/office/powerpoint/2010/main" val="68496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87682"/>
            <a:ext cx="12192000" cy="6632585"/>
          </a:xfrm>
          <a:prstGeom prst="rect">
            <a:avLst/>
          </a:prstGeom>
        </p:spPr>
        <p:txBody>
          <a:bodyPr wrap="square">
            <a:spAutoFit/>
          </a:bodyPr>
          <a:lstStyle/>
          <a:p>
            <a:pPr algn="just"/>
            <a:r>
              <a:rPr lang="en-US" sz="8500" u="sng" dirty="0" smtClean="0">
                <a:solidFill>
                  <a:srgbClr val="C00000"/>
                </a:solidFill>
                <a:latin typeface="+mj-lt"/>
              </a:rPr>
              <a:t>Tk1:</a:t>
            </a:r>
            <a:r>
              <a:rPr lang="en-US" sz="8500" dirty="0" smtClean="0">
                <a:solidFill>
                  <a:srgbClr val="002060"/>
                </a:solidFill>
                <a:latin typeface="+mj-lt"/>
              </a:rPr>
              <a:t> </a:t>
            </a:r>
            <a:r>
              <a:rPr lang="vi-VN" sz="8500" dirty="0" smtClean="0">
                <a:solidFill>
                  <a:srgbClr val="002060"/>
                </a:solidFill>
                <a:latin typeface="+mj-lt"/>
              </a:rPr>
              <a:t>Này </a:t>
            </a:r>
            <a:r>
              <a:rPr lang="vi-VN" sz="8500" dirty="0">
                <a:solidFill>
                  <a:srgbClr val="002060"/>
                </a:solidFill>
                <a:latin typeface="+mj-lt"/>
              </a:rPr>
              <a:t>là bông </a:t>
            </a:r>
            <a:r>
              <a:rPr lang="vi-VN" sz="8500" dirty="0" smtClean="0">
                <a:solidFill>
                  <a:srgbClr val="002060"/>
                </a:solidFill>
                <a:latin typeface="+mj-lt"/>
              </a:rPr>
              <a:t>lúa</a:t>
            </a:r>
            <a:r>
              <a:rPr lang="vi-VN" sz="8500" dirty="0">
                <a:solidFill>
                  <a:srgbClr val="002060"/>
                </a:solidFill>
                <a:latin typeface="+mj-lt"/>
              </a:rPr>
              <a:t> miến từ </a:t>
            </a:r>
            <a:r>
              <a:rPr lang="vi-VN" sz="8500" dirty="0" smtClean="0">
                <a:solidFill>
                  <a:srgbClr val="002060"/>
                </a:solidFill>
                <a:latin typeface="+mj-lt"/>
              </a:rPr>
              <a:t>đồng</a:t>
            </a:r>
            <a:r>
              <a:rPr lang="en-US" sz="8500" dirty="0" smtClean="0">
                <a:solidFill>
                  <a:srgbClr val="002060"/>
                </a:solidFill>
                <a:latin typeface="+mj-lt"/>
              </a:rPr>
              <a:t> x</a:t>
            </a:r>
            <a:r>
              <a:rPr lang="vi-VN" sz="8500" dirty="0" smtClean="0">
                <a:solidFill>
                  <a:srgbClr val="002060"/>
                </a:solidFill>
                <a:latin typeface="+mj-lt"/>
              </a:rPr>
              <a:t>a con</a:t>
            </a:r>
            <a:r>
              <a:rPr lang="vi-VN" sz="8500" dirty="0">
                <a:solidFill>
                  <a:srgbClr val="002060"/>
                </a:solidFill>
                <a:latin typeface="+mj-lt"/>
              </a:rPr>
              <a:t> dâng </a:t>
            </a:r>
            <a:r>
              <a:rPr lang="vi-VN" sz="8500" dirty="0" smtClean="0">
                <a:solidFill>
                  <a:srgbClr val="002060"/>
                </a:solidFill>
                <a:latin typeface="+mj-lt"/>
              </a:rPr>
              <a:t>tiến</a:t>
            </a:r>
            <a:r>
              <a:rPr lang="vi-VN" sz="8500" dirty="0">
                <a:solidFill>
                  <a:srgbClr val="002060"/>
                </a:solidFill>
                <a:latin typeface="+mj-lt"/>
              </a:rPr>
              <a:t> </a:t>
            </a:r>
            <a:r>
              <a:rPr lang="vi-VN" sz="8500" dirty="0" smtClean="0">
                <a:solidFill>
                  <a:srgbClr val="002060"/>
                </a:solidFill>
                <a:latin typeface="+mj-lt"/>
              </a:rPr>
              <a:t>Ngài</a:t>
            </a:r>
            <a:r>
              <a:rPr lang="en-US" sz="8500" dirty="0" smtClean="0">
                <a:solidFill>
                  <a:srgbClr val="002060"/>
                </a:solidFill>
                <a:latin typeface="+mj-lt"/>
              </a:rPr>
              <a:t>.</a:t>
            </a:r>
            <a:r>
              <a:rPr lang="vi-VN" sz="8500" dirty="0">
                <a:solidFill>
                  <a:srgbClr val="002060"/>
                </a:solidFill>
                <a:latin typeface="+mj-lt"/>
              </a:rPr>
              <a:t> Này là chùm </a:t>
            </a:r>
            <a:r>
              <a:rPr lang="vi-VN" sz="8500" dirty="0" smtClean="0">
                <a:solidFill>
                  <a:srgbClr val="002060"/>
                </a:solidFill>
                <a:latin typeface="+mj-lt"/>
              </a:rPr>
              <a:t>nho</a:t>
            </a:r>
            <a:r>
              <a:rPr lang="vi-VN" sz="8500" dirty="0">
                <a:solidFill>
                  <a:srgbClr val="002060"/>
                </a:solidFill>
                <a:latin typeface="+mj-lt"/>
              </a:rPr>
              <a:t> tươi trái </a:t>
            </a:r>
            <a:r>
              <a:rPr lang="vi-VN" sz="8500" dirty="0" smtClean="0">
                <a:solidFill>
                  <a:srgbClr val="002060"/>
                </a:solidFill>
                <a:latin typeface="+mj-lt"/>
              </a:rPr>
              <a:t>thơ</a:t>
            </a:r>
            <a:r>
              <a:rPr lang="en-US" sz="8500" dirty="0" smtClean="0">
                <a:solidFill>
                  <a:srgbClr val="002060"/>
                </a:solidFill>
                <a:latin typeface="+mj-lt"/>
              </a:rPr>
              <a:t>m</a:t>
            </a:r>
            <a:r>
              <a:rPr lang="vi-VN" sz="8500" dirty="0">
                <a:solidFill>
                  <a:srgbClr val="002060"/>
                </a:solidFill>
                <a:latin typeface="+mj-lt"/>
              </a:rPr>
              <a:t> ngon, dịu ngọt </a:t>
            </a:r>
            <a:r>
              <a:rPr lang="vi-VN" sz="8500" dirty="0" smtClean="0">
                <a:solidFill>
                  <a:srgbClr val="002060"/>
                </a:solidFill>
                <a:latin typeface="+mj-lt"/>
              </a:rPr>
              <a:t>thương</a:t>
            </a:r>
            <a:r>
              <a:rPr lang="vi-VN" sz="8500" dirty="0">
                <a:solidFill>
                  <a:srgbClr val="002060"/>
                </a:solidFill>
                <a:latin typeface="+mj-lt"/>
              </a:rPr>
              <a:t> </a:t>
            </a:r>
            <a:r>
              <a:rPr lang="vi-VN" sz="8500" dirty="0" smtClean="0">
                <a:solidFill>
                  <a:srgbClr val="002060"/>
                </a:solidFill>
                <a:latin typeface="+mj-lt"/>
              </a:rPr>
              <a:t>yêu</a:t>
            </a:r>
            <a:r>
              <a:rPr lang="en-US" sz="8500" dirty="0" smtClean="0">
                <a:solidFill>
                  <a:srgbClr val="C00000"/>
                </a:solidFill>
                <a:latin typeface="+mj-lt"/>
              </a:rPr>
              <a:t>…</a:t>
            </a:r>
            <a:endParaRPr lang="en-US" sz="8500" dirty="0">
              <a:solidFill>
                <a:srgbClr val="002060"/>
              </a:solidFill>
              <a:latin typeface="+mj-lt"/>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651352"/>
            <a:ext cx="12192000" cy="5324535"/>
          </a:xfrm>
          <a:prstGeom prst="rect">
            <a:avLst/>
          </a:prstGeom>
        </p:spPr>
        <p:txBody>
          <a:bodyPr wrap="square">
            <a:spAutoFit/>
          </a:bodyPr>
          <a:lstStyle/>
          <a:p>
            <a:pPr algn="just"/>
            <a:r>
              <a:rPr lang="en-US" sz="8500" dirty="0" smtClean="0">
                <a:solidFill>
                  <a:srgbClr val="C00000"/>
                </a:solidFill>
                <a:latin typeface="+mj-lt"/>
              </a:rPr>
              <a:t>… </a:t>
            </a:r>
            <a:r>
              <a:rPr lang="vi-VN" sz="8500" dirty="0" smtClean="0">
                <a:solidFill>
                  <a:srgbClr val="002060"/>
                </a:solidFill>
                <a:latin typeface="+mj-lt"/>
              </a:rPr>
              <a:t>Đời </a:t>
            </a:r>
            <a:r>
              <a:rPr lang="vi-VN" sz="8500" dirty="0">
                <a:solidFill>
                  <a:srgbClr val="002060"/>
                </a:solidFill>
                <a:latin typeface="+mj-lt"/>
              </a:rPr>
              <a:t>cần lao nắng </a:t>
            </a:r>
            <a:r>
              <a:rPr lang="en-US" sz="8500" dirty="0" smtClean="0">
                <a:solidFill>
                  <a:srgbClr val="002060"/>
                </a:solidFill>
                <a:latin typeface="+mj-lt"/>
              </a:rPr>
              <a:t>m</a:t>
            </a:r>
            <a:r>
              <a:rPr lang="vi-VN" sz="8500" dirty="0" smtClean="0">
                <a:solidFill>
                  <a:srgbClr val="002060"/>
                </a:solidFill>
                <a:latin typeface="+mj-lt"/>
              </a:rPr>
              <a:t>ưa</a:t>
            </a:r>
            <a:r>
              <a:rPr lang="vi-VN" sz="8500" dirty="0">
                <a:solidFill>
                  <a:srgbClr val="002060"/>
                </a:solidFill>
                <a:latin typeface="+mj-lt"/>
              </a:rPr>
              <a:t>, những </a:t>
            </a:r>
            <a:r>
              <a:rPr lang="vi-VN" sz="8500" dirty="0" smtClean="0">
                <a:solidFill>
                  <a:srgbClr val="002060"/>
                </a:solidFill>
                <a:latin typeface="+mj-lt"/>
              </a:rPr>
              <a:t>kh</a:t>
            </a:r>
            <a:r>
              <a:rPr lang="en-US" sz="8500" dirty="0">
                <a:solidFill>
                  <a:srgbClr val="002060"/>
                </a:solidFill>
                <a:latin typeface="+mj-lt"/>
              </a:rPr>
              <a:t>ó</a:t>
            </a:r>
            <a:r>
              <a:rPr lang="vi-VN" sz="8500" dirty="0">
                <a:solidFill>
                  <a:srgbClr val="002060"/>
                </a:solidFill>
                <a:latin typeface="+mj-lt"/>
              </a:rPr>
              <a:t> nhọc ngày đêm sớm </a:t>
            </a:r>
            <a:r>
              <a:rPr lang="vi-VN" sz="8500" dirty="0" smtClean="0">
                <a:solidFill>
                  <a:srgbClr val="002060"/>
                </a:solidFill>
                <a:latin typeface="+mj-lt"/>
              </a:rPr>
              <a:t>trưa</a:t>
            </a:r>
            <a:r>
              <a:rPr lang="vi-VN" sz="8500" dirty="0">
                <a:solidFill>
                  <a:srgbClr val="002060"/>
                </a:solidFill>
                <a:latin typeface="+mj-lt"/>
              </a:rPr>
              <a:t> </a:t>
            </a:r>
            <a:r>
              <a:rPr lang="en-US" sz="8500" dirty="0" smtClean="0">
                <a:solidFill>
                  <a:srgbClr val="002060"/>
                </a:solidFill>
                <a:latin typeface="+mj-lt"/>
              </a:rPr>
              <a:t>l</a:t>
            </a:r>
            <a:r>
              <a:rPr lang="vi-VN" sz="8500" dirty="0" smtClean="0">
                <a:solidFill>
                  <a:srgbClr val="002060"/>
                </a:solidFill>
                <a:latin typeface="+mj-lt"/>
              </a:rPr>
              <a:t>àm </a:t>
            </a:r>
            <a:r>
              <a:rPr lang="vi-VN" sz="8500" dirty="0">
                <a:solidFill>
                  <a:srgbClr val="002060"/>
                </a:solidFill>
                <a:latin typeface="+mj-lt"/>
              </a:rPr>
              <a:t>thành hy </a:t>
            </a:r>
            <a:r>
              <a:rPr lang="vi-VN" sz="8500" dirty="0" smtClean="0">
                <a:solidFill>
                  <a:srgbClr val="002060"/>
                </a:solidFill>
                <a:latin typeface="+mj-lt"/>
              </a:rPr>
              <a:t>lễ</a:t>
            </a:r>
            <a:r>
              <a:rPr lang="vi-VN" sz="8500" dirty="0">
                <a:solidFill>
                  <a:srgbClr val="002060"/>
                </a:solidFill>
                <a:latin typeface="+mj-lt"/>
              </a:rPr>
              <a:t> </a:t>
            </a:r>
            <a:r>
              <a:rPr lang="vi-VN" sz="8500" dirty="0" smtClean="0">
                <a:solidFill>
                  <a:srgbClr val="002060"/>
                </a:solidFill>
                <a:latin typeface="+mj-lt"/>
              </a:rPr>
              <a:t>dâng</a:t>
            </a:r>
            <a:r>
              <a:rPr lang="vi-VN" sz="8500" dirty="0">
                <a:solidFill>
                  <a:srgbClr val="002060"/>
                </a:solidFill>
                <a:latin typeface="+mj-lt"/>
              </a:rPr>
              <a:t> </a:t>
            </a:r>
            <a:r>
              <a:rPr lang="vi-VN" sz="8500" dirty="0" smtClean="0">
                <a:solidFill>
                  <a:srgbClr val="002060"/>
                </a:solidFill>
                <a:latin typeface="+mj-lt"/>
              </a:rPr>
              <a:t>xi</a:t>
            </a:r>
            <a:r>
              <a:rPr lang="en-US" sz="8500" dirty="0" smtClean="0">
                <a:solidFill>
                  <a:srgbClr val="002060"/>
                </a:solidFill>
                <a:latin typeface="+mj-lt"/>
              </a:rPr>
              <a:t>n</a:t>
            </a:r>
            <a:r>
              <a:rPr lang="vi-VN" sz="8500" dirty="0">
                <a:solidFill>
                  <a:srgbClr val="002060"/>
                </a:solidFill>
                <a:latin typeface="+mj-lt"/>
              </a:rPr>
              <a:t> </a:t>
            </a:r>
            <a:r>
              <a:rPr lang="vi-VN" sz="8500" dirty="0" smtClean="0">
                <a:solidFill>
                  <a:srgbClr val="002060"/>
                </a:solidFill>
                <a:latin typeface="+mj-lt"/>
              </a:rPr>
              <a:t>Cha</a:t>
            </a:r>
            <a:endParaRPr lang="en-US" sz="8500" dirty="0">
              <a:solidFill>
                <a:srgbClr val="002060"/>
              </a:solidFill>
              <a:latin typeface="+mj-lt"/>
            </a:endParaRPr>
          </a:p>
        </p:txBody>
      </p:sp>
    </p:spTree>
    <p:extLst>
      <p:ext uri="{BB962C8B-B14F-4D97-AF65-F5344CB8AC3E}">
        <p14:creationId xmlns:p14="http://schemas.microsoft.com/office/powerpoint/2010/main" val="1146060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r>
              <a:rPr lang="en-US" sz="8700" u="sng" dirty="0" err="1" smtClean="0">
                <a:solidFill>
                  <a:srgbClr val="C00000"/>
                </a:solidFill>
              </a:rPr>
              <a:t>Đk</a:t>
            </a:r>
            <a:r>
              <a:rPr lang="en-US" sz="8700" u="sng" dirty="0" smtClean="0">
                <a:solidFill>
                  <a:srgbClr val="C00000"/>
                </a:solidFill>
              </a:rPr>
              <a:t>:</a:t>
            </a:r>
            <a:r>
              <a:rPr lang="en-US" sz="8700" dirty="0" smtClean="0">
                <a:solidFill>
                  <a:srgbClr val="002060"/>
                </a:solidFill>
              </a:rPr>
              <a:t> </a:t>
            </a:r>
            <a:r>
              <a:rPr lang="en-US" sz="8700" dirty="0" err="1" smtClean="0">
                <a:solidFill>
                  <a:srgbClr val="002060"/>
                </a:solidFill>
              </a:rPr>
              <a:t>Hã</a:t>
            </a:r>
            <a:r>
              <a:rPr lang="vi-VN" sz="8700" dirty="0" smtClean="0">
                <a:solidFill>
                  <a:srgbClr val="002060"/>
                </a:solidFill>
              </a:rPr>
              <a:t>y </a:t>
            </a:r>
            <a:r>
              <a:rPr lang="vi-VN" sz="8700" dirty="0">
                <a:solidFill>
                  <a:srgbClr val="002060"/>
                </a:solidFill>
              </a:rPr>
              <a:t>thương nhận như lễ </a:t>
            </a:r>
            <a:r>
              <a:rPr lang="vi-VN" sz="8700" dirty="0" smtClean="0">
                <a:solidFill>
                  <a:srgbClr val="002060"/>
                </a:solidFill>
              </a:rPr>
              <a:t>toàn</a:t>
            </a:r>
            <a:r>
              <a:rPr lang="vi-VN" sz="8700" dirty="0">
                <a:solidFill>
                  <a:srgbClr val="002060"/>
                </a:solidFill>
              </a:rPr>
              <a:t> </a:t>
            </a:r>
            <a:r>
              <a:rPr lang="vi-VN" sz="8700" dirty="0" smtClean="0">
                <a:solidFill>
                  <a:srgbClr val="002060"/>
                </a:solidFill>
              </a:rPr>
              <a:t>thiêu</a:t>
            </a:r>
            <a:r>
              <a:rPr lang="en-US" sz="8700" dirty="0" smtClean="0">
                <a:solidFill>
                  <a:srgbClr val="002060"/>
                </a:solidFill>
              </a:rPr>
              <a:t>,</a:t>
            </a:r>
            <a:r>
              <a:rPr lang="vi-VN" sz="8700" dirty="0">
                <a:solidFill>
                  <a:srgbClr val="002060"/>
                </a:solidFill>
              </a:rPr>
              <a:t> dắt con vào giây phút </a:t>
            </a:r>
            <a:r>
              <a:rPr lang="vi-VN" sz="8700" dirty="0" smtClean="0">
                <a:solidFill>
                  <a:srgbClr val="002060"/>
                </a:solidFill>
              </a:rPr>
              <a:t>huyề</a:t>
            </a:r>
            <a:r>
              <a:rPr lang="en-US" sz="8700" dirty="0" smtClean="0">
                <a:solidFill>
                  <a:srgbClr val="002060"/>
                </a:solidFill>
              </a:rPr>
              <a:t>n</a:t>
            </a:r>
            <a:r>
              <a:rPr lang="vi-VN" sz="8700" dirty="0">
                <a:solidFill>
                  <a:srgbClr val="002060"/>
                </a:solidFill>
              </a:rPr>
              <a:t> </a:t>
            </a:r>
            <a:r>
              <a:rPr lang="vi-VN" sz="8700" dirty="0" smtClean="0">
                <a:solidFill>
                  <a:srgbClr val="002060"/>
                </a:solidFill>
              </a:rPr>
              <a:t>siêu</a:t>
            </a:r>
            <a:r>
              <a:rPr lang="en-US" sz="8700" dirty="0" smtClean="0">
                <a:solidFill>
                  <a:srgbClr val="002060"/>
                </a:solidFill>
              </a:rPr>
              <a:t>. </a:t>
            </a:r>
            <a:r>
              <a:rPr lang="en-US" sz="8700" dirty="0" err="1" smtClean="0">
                <a:solidFill>
                  <a:srgbClr val="002060"/>
                </a:solidFill>
              </a:rPr>
              <a:t>Kính</a:t>
            </a:r>
            <a:r>
              <a:rPr lang="en-US" sz="8700" dirty="0" smtClean="0">
                <a:solidFill>
                  <a:srgbClr val="002060"/>
                </a:solidFill>
              </a:rPr>
              <a:t> </a:t>
            </a:r>
            <a:r>
              <a:rPr lang="en-US" sz="8700" dirty="0" err="1" smtClean="0">
                <a:solidFill>
                  <a:srgbClr val="002060"/>
                </a:solidFill>
              </a:rPr>
              <a:t>dâng</a:t>
            </a:r>
            <a:r>
              <a:rPr lang="en-US" sz="8700" dirty="0" smtClean="0">
                <a:solidFill>
                  <a:srgbClr val="002060"/>
                </a:solidFill>
              </a:rPr>
              <a:t> </a:t>
            </a:r>
            <a:r>
              <a:rPr lang="en-US" sz="8700" dirty="0" err="1" smtClean="0">
                <a:solidFill>
                  <a:srgbClr val="002060"/>
                </a:solidFill>
              </a:rPr>
              <a:t>Ngài</a:t>
            </a:r>
            <a:r>
              <a:rPr lang="en-US" sz="8700" dirty="0" smtClean="0">
                <a:solidFill>
                  <a:srgbClr val="002060"/>
                </a:solidFill>
              </a:rPr>
              <a:t> </a:t>
            </a:r>
            <a:r>
              <a:rPr lang="en-US" sz="8700" dirty="0" err="1" smtClean="0">
                <a:solidFill>
                  <a:srgbClr val="002060"/>
                </a:solidFill>
              </a:rPr>
              <a:t>câu</a:t>
            </a:r>
            <a:r>
              <a:rPr lang="en-US" sz="8700" dirty="0" smtClean="0">
                <a:solidFill>
                  <a:srgbClr val="002060"/>
                </a:solidFill>
              </a:rPr>
              <a:t> </a:t>
            </a:r>
            <a:r>
              <a:rPr lang="en-US" sz="8700" dirty="0" err="1" smtClean="0">
                <a:solidFill>
                  <a:srgbClr val="002060"/>
                </a:solidFill>
              </a:rPr>
              <a:t>hát</a:t>
            </a:r>
            <a:r>
              <a:rPr lang="en-US" sz="8700" dirty="0" smtClean="0">
                <a:solidFill>
                  <a:srgbClr val="002060"/>
                </a:solidFill>
              </a:rPr>
              <a:t> </a:t>
            </a:r>
            <a:r>
              <a:rPr lang="en-US" sz="8700" dirty="0" err="1" smtClean="0">
                <a:solidFill>
                  <a:srgbClr val="002060"/>
                </a:solidFill>
              </a:rPr>
              <a:t>tình</a:t>
            </a:r>
            <a:r>
              <a:rPr lang="en-US" sz="8700" dirty="0" smtClean="0">
                <a:solidFill>
                  <a:srgbClr val="002060"/>
                </a:solidFill>
              </a:rPr>
              <a:t> </a:t>
            </a:r>
            <a:r>
              <a:rPr lang="en-US" sz="8700" dirty="0" err="1" smtClean="0">
                <a:solidFill>
                  <a:srgbClr val="002060"/>
                </a:solidFill>
              </a:rPr>
              <a:t>yêu</a:t>
            </a:r>
            <a:r>
              <a:rPr lang="en-US" sz="8700" dirty="0" smtClean="0">
                <a:solidFill>
                  <a:srgbClr val="C00000"/>
                </a:solidFill>
              </a:rPr>
              <a:t>…</a:t>
            </a:r>
            <a:endParaRPr lang="en-US" sz="8700" dirty="0">
              <a:solidFill>
                <a:srgbClr val="002060"/>
              </a:solidFill>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632585"/>
          </a:xfrm>
          <a:prstGeom prst="rect">
            <a:avLst/>
          </a:prstGeom>
        </p:spPr>
        <p:txBody>
          <a:bodyPr wrap="square">
            <a:spAutoFit/>
          </a:bodyPr>
          <a:lstStyle/>
          <a:p>
            <a:pPr algn="just"/>
            <a:r>
              <a:rPr lang="en-US" sz="8500" dirty="0" smtClean="0">
                <a:solidFill>
                  <a:srgbClr val="C00000"/>
                </a:solidFill>
              </a:rPr>
              <a:t>… </a:t>
            </a:r>
            <a:r>
              <a:rPr lang="vi-VN" sz="8500" dirty="0" smtClean="0">
                <a:solidFill>
                  <a:srgbClr val="002060"/>
                </a:solidFill>
              </a:rPr>
              <a:t>Mong</a:t>
            </a:r>
            <a:r>
              <a:rPr lang="en-US" sz="8500" dirty="0" smtClean="0">
                <a:solidFill>
                  <a:srgbClr val="002060"/>
                </a:solidFill>
              </a:rPr>
              <a:t> </a:t>
            </a:r>
            <a:r>
              <a:rPr lang="vi-VN" sz="8500" dirty="0" smtClean="0">
                <a:solidFill>
                  <a:srgbClr val="002060"/>
                </a:solidFill>
              </a:rPr>
              <a:t>Cha</a:t>
            </a:r>
            <a:r>
              <a:rPr lang="en-US" sz="8500" dirty="0" smtClean="0">
                <a:solidFill>
                  <a:srgbClr val="002060"/>
                </a:solidFill>
              </a:rPr>
              <a:t> </a:t>
            </a:r>
            <a:r>
              <a:rPr lang="vi-VN" sz="8500" dirty="0" smtClean="0">
                <a:solidFill>
                  <a:srgbClr val="002060"/>
                </a:solidFill>
              </a:rPr>
              <a:t>hãy </a:t>
            </a:r>
            <a:r>
              <a:rPr lang="vi-VN" sz="8500" dirty="0">
                <a:solidFill>
                  <a:srgbClr val="002060"/>
                </a:solidFill>
              </a:rPr>
              <a:t>ban </a:t>
            </a:r>
            <a:r>
              <a:rPr lang="vi-VN" sz="8500" dirty="0" smtClean="0">
                <a:solidFill>
                  <a:srgbClr val="002060"/>
                </a:solidFill>
              </a:rPr>
              <a:t>nhiều</a:t>
            </a:r>
            <a:r>
              <a:rPr lang="en-US" sz="8500" dirty="0">
                <a:solidFill>
                  <a:srgbClr val="002060"/>
                </a:solidFill>
              </a:rPr>
              <a:t> </a:t>
            </a:r>
            <a:r>
              <a:rPr lang="en-US" sz="8500" dirty="0" err="1" smtClean="0">
                <a:solidFill>
                  <a:srgbClr val="002060"/>
                </a:solidFill>
              </a:rPr>
              <a:t>ân</a:t>
            </a:r>
            <a:r>
              <a:rPr lang="en-US" sz="8500" dirty="0" smtClean="0">
                <a:solidFill>
                  <a:srgbClr val="002060"/>
                </a:solidFill>
              </a:rPr>
              <a:t> </a:t>
            </a:r>
            <a:r>
              <a:rPr lang="en-US" sz="8500" dirty="0" err="1" smtClean="0">
                <a:solidFill>
                  <a:srgbClr val="002060"/>
                </a:solidFill>
              </a:rPr>
              <a:t>phúc</a:t>
            </a:r>
            <a:r>
              <a:rPr lang="en-US" sz="8500" dirty="0" smtClean="0">
                <a:solidFill>
                  <a:srgbClr val="002060"/>
                </a:solidFill>
              </a:rPr>
              <a:t> </a:t>
            </a:r>
            <a:r>
              <a:rPr lang="en-US" sz="8500" dirty="0" err="1" smtClean="0">
                <a:solidFill>
                  <a:srgbClr val="002060"/>
                </a:solidFill>
              </a:rPr>
              <a:t>trời</a:t>
            </a:r>
            <a:r>
              <a:rPr lang="en-US" sz="8500" dirty="0" smtClean="0">
                <a:solidFill>
                  <a:srgbClr val="002060"/>
                </a:solidFill>
              </a:rPr>
              <a:t> </a:t>
            </a:r>
            <a:r>
              <a:rPr lang="en-US" sz="8500" dirty="0" err="1" smtClean="0">
                <a:solidFill>
                  <a:srgbClr val="002060"/>
                </a:solidFill>
              </a:rPr>
              <a:t>cao</a:t>
            </a:r>
            <a:r>
              <a:rPr lang="en-US" sz="8500" dirty="0" smtClean="0">
                <a:solidFill>
                  <a:srgbClr val="002060"/>
                </a:solidFill>
              </a:rPr>
              <a:t>, </a:t>
            </a:r>
            <a:r>
              <a:rPr lang="vi-VN" sz="8500" dirty="0" smtClean="0">
                <a:solidFill>
                  <a:srgbClr val="002060"/>
                </a:solidFill>
              </a:rPr>
              <a:t>dẫu </a:t>
            </a:r>
            <a:r>
              <a:rPr lang="vi-VN" sz="8500" dirty="0">
                <a:solidFill>
                  <a:srgbClr val="002060"/>
                </a:solidFill>
              </a:rPr>
              <a:t>con nhiều tội </a:t>
            </a:r>
            <a:r>
              <a:rPr lang="vi-VN" sz="8500" dirty="0" smtClean="0">
                <a:solidFill>
                  <a:srgbClr val="002060"/>
                </a:solidFill>
              </a:rPr>
              <a:t>lỗi</a:t>
            </a:r>
            <a:r>
              <a:rPr lang="en-US" sz="8500" dirty="0" smtClean="0">
                <a:solidFill>
                  <a:srgbClr val="002060"/>
                </a:solidFill>
              </a:rPr>
              <a:t> </a:t>
            </a:r>
            <a:r>
              <a:rPr lang="en-US" sz="8500" dirty="0" err="1" smtClean="0">
                <a:solidFill>
                  <a:srgbClr val="002060"/>
                </a:solidFill>
              </a:rPr>
              <a:t>làm</a:t>
            </a:r>
            <a:r>
              <a:rPr lang="en-US" sz="8500" dirty="0" smtClean="0">
                <a:solidFill>
                  <a:srgbClr val="002060"/>
                </a:solidFill>
              </a:rPr>
              <a:t> </a:t>
            </a:r>
            <a:r>
              <a:rPr lang="en-US" sz="8500" dirty="0" err="1" smtClean="0">
                <a:solidFill>
                  <a:srgbClr val="002060"/>
                </a:solidFill>
              </a:rPr>
              <a:t>sao</a:t>
            </a:r>
            <a:r>
              <a:rPr lang="en-US" sz="8500" dirty="0" smtClean="0">
                <a:solidFill>
                  <a:srgbClr val="002060"/>
                </a:solidFill>
              </a:rPr>
              <a:t>, </a:t>
            </a:r>
            <a:r>
              <a:rPr lang="en-US" sz="8500" dirty="0" err="1" smtClean="0">
                <a:solidFill>
                  <a:srgbClr val="002060"/>
                </a:solidFill>
              </a:rPr>
              <a:t>khấn</a:t>
            </a:r>
            <a:r>
              <a:rPr lang="en-US" sz="8500" dirty="0" smtClean="0">
                <a:solidFill>
                  <a:srgbClr val="002060"/>
                </a:solidFill>
              </a:rPr>
              <a:t> </a:t>
            </a:r>
            <a:r>
              <a:rPr lang="en-US" sz="8500" dirty="0" err="1" smtClean="0">
                <a:solidFill>
                  <a:srgbClr val="002060"/>
                </a:solidFill>
              </a:rPr>
              <a:t>xin</a:t>
            </a:r>
            <a:r>
              <a:rPr lang="en-US" sz="8500" dirty="0" smtClean="0">
                <a:solidFill>
                  <a:srgbClr val="002060"/>
                </a:solidFill>
              </a:rPr>
              <a:t> </a:t>
            </a:r>
            <a:r>
              <a:rPr lang="en-US" sz="8500" dirty="0" err="1" smtClean="0">
                <a:solidFill>
                  <a:srgbClr val="002060"/>
                </a:solidFill>
              </a:rPr>
              <a:t>Ngài</a:t>
            </a:r>
            <a:r>
              <a:rPr lang="en-US" sz="8500" dirty="0" smtClean="0">
                <a:solidFill>
                  <a:srgbClr val="002060"/>
                </a:solidFill>
              </a:rPr>
              <a:t> </a:t>
            </a:r>
            <a:r>
              <a:rPr lang="en-US" sz="8500" dirty="0" err="1" smtClean="0">
                <a:solidFill>
                  <a:srgbClr val="002060"/>
                </a:solidFill>
              </a:rPr>
              <a:t>nâng</a:t>
            </a:r>
            <a:r>
              <a:rPr lang="en-US" sz="8500" dirty="0" smtClean="0">
                <a:solidFill>
                  <a:srgbClr val="002060"/>
                </a:solidFill>
              </a:rPr>
              <a:t> </a:t>
            </a:r>
            <a:r>
              <a:rPr lang="en-US" sz="8500" dirty="0" err="1" smtClean="0">
                <a:solidFill>
                  <a:srgbClr val="002060"/>
                </a:solidFill>
              </a:rPr>
              <a:t>đỡ</a:t>
            </a:r>
            <a:r>
              <a:rPr lang="en-US" sz="8500" dirty="0" smtClean="0">
                <a:solidFill>
                  <a:srgbClr val="002060"/>
                </a:solidFill>
              </a:rPr>
              <a:t> </a:t>
            </a:r>
            <a:r>
              <a:rPr lang="en-US" sz="8500" dirty="0" err="1" smtClean="0">
                <a:solidFill>
                  <a:srgbClr val="002060"/>
                </a:solidFill>
              </a:rPr>
              <a:t>đời</a:t>
            </a:r>
            <a:r>
              <a:rPr lang="en-US" sz="8500" dirty="0" smtClean="0">
                <a:solidFill>
                  <a:srgbClr val="002060"/>
                </a:solidFill>
              </a:rPr>
              <a:t> con </a:t>
            </a:r>
            <a:r>
              <a:rPr lang="en-US" sz="8500" dirty="0" err="1" smtClean="0">
                <a:solidFill>
                  <a:srgbClr val="002060"/>
                </a:solidFill>
              </a:rPr>
              <a:t>bao</a:t>
            </a:r>
            <a:r>
              <a:rPr lang="en-US" sz="8500" dirty="0" smtClean="0">
                <a:solidFill>
                  <a:srgbClr val="002060"/>
                </a:solidFill>
              </a:rPr>
              <a:t> </a:t>
            </a:r>
            <a:r>
              <a:rPr lang="en-US" sz="8500" dirty="0" err="1" smtClean="0">
                <a:solidFill>
                  <a:srgbClr val="002060"/>
                </a:solidFill>
              </a:rPr>
              <a:t>gió</a:t>
            </a:r>
            <a:r>
              <a:rPr lang="en-US" sz="8500" dirty="0" smtClean="0">
                <a:solidFill>
                  <a:srgbClr val="002060"/>
                </a:solidFill>
              </a:rPr>
              <a:t> </a:t>
            </a:r>
            <a:r>
              <a:rPr lang="en-US" sz="8500" dirty="0" err="1" smtClean="0">
                <a:solidFill>
                  <a:srgbClr val="002060"/>
                </a:solidFill>
              </a:rPr>
              <a:t>sương</a:t>
            </a:r>
            <a:r>
              <a:rPr lang="en-US" sz="8500" dirty="0" smtClean="0">
                <a:solidFill>
                  <a:srgbClr val="002060"/>
                </a:solidFill>
              </a:rPr>
              <a:t>.</a:t>
            </a:r>
            <a:endParaRPr lang="en-US" sz="8500" dirty="0">
              <a:solidFill>
                <a:srgbClr val="002060"/>
              </a:solidFill>
            </a:endParaRPr>
          </a:p>
        </p:txBody>
      </p:sp>
    </p:spTree>
    <p:extLst>
      <p:ext uri="{BB962C8B-B14F-4D97-AF65-F5344CB8AC3E}">
        <p14:creationId xmlns:p14="http://schemas.microsoft.com/office/powerpoint/2010/main" val="4190932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0226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786473"/>
          </a:xfrm>
          <a:prstGeom prst="rect">
            <a:avLst/>
          </a:prstGeom>
        </p:spPr>
        <p:txBody>
          <a:bodyPr wrap="square">
            <a:spAutoFit/>
          </a:bodyPr>
          <a:lstStyle/>
          <a:p>
            <a:pPr algn="just"/>
            <a:r>
              <a:rPr lang="en-US" sz="8700" u="sng" dirty="0" smtClean="0">
                <a:solidFill>
                  <a:srgbClr val="C00000"/>
                </a:solidFill>
              </a:rPr>
              <a:t>Tk2:</a:t>
            </a:r>
            <a:r>
              <a:rPr lang="en-US" sz="8700" dirty="0" smtClean="0">
                <a:solidFill>
                  <a:srgbClr val="002060"/>
                </a:solidFill>
              </a:rPr>
              <a:t> Đ</a:t>
            </a:r>
            <a:r>
              <a:rPr lang="vi-VN" sz="8700" dirty="0" smtClean="0">
                <a:solidFill>
                  <a:srgbClr val="002060"/>
                </a:solidFill>
              </a:rPr>
              <a:t>ời </a:t>
            </a:r>
            <a:r>
              <a:rPr lang="vi-VN" sz="8700" dirty="0">
                <a:solidFill>
                  <a:srgbClr val="002060"/>
                </a:solidFill>
              </a:rPr>
              <a:t>nhiều phen sa </a:t>
            </a:r>
            <a:r>
              <a:rPr lang="vi-VN" sz="8700" dirty="0" smtClean="0">
                <a:solidFill>
                  <a:srgbClr val="002060"/>
                </a:solidFill>
              </a:rPr>
              <a:t>ngã </a:t>
            </a:r>
            <a:r>
              <a:rPr lang="vi-VN" sz="8700" dirty="0">
                <a:solidFill>
                  <a:srgbClr val="002060"/>
                </a:solidFill>
              </a:rPr>
              <a:t>làm con </a:t>
            </a:r>
            <a:r>
              <a:rPr lang="vi-VN" sz="8700" dirty="0" smtClean="0">
                <a:solidFill>
                  <a:srgbClr val="002060"/>
                </a:solidFill>
              </a:rPr>
              <a:t>đây </a:t>
            </a:r>
            <a:r>
              <a:rPr lang="vi-VN" sz="8700" dirty="0">
                <a:solidFill>
                  <a:srgbClr val="002060"/>
                </a:solidFill>
              </a:rPr>
              <a:t>phải </a:t>
            </a:r>
            <a:r>
              <a:rPr lang="vi-VN" sz="8700" dirty="0" smtClean="0">
                <a:solidFill>
                  <a:srgbClr val="002060"/>
                </a:solidFill>
              </a:rPr>
              <a:t>xa cách</a:t>
            </a:r>
            <a:r>
              <a:rPr lang="vi-VN" sz="8700" dirty="0">
                <a:solidFill>
                  <a:srgbClr val="002060"/>
                </a:solidFill>
              </a:rPr>
              <a:t> </a:t>
            </a:r>
            <a:r>
              <a:rPr lang="vi-VN" sz="8700" dirty="0" smtClean="0">
                <a:solidFill>
                  <a:srgbClr val="002060"/>
                </a:solidFill>
              </a:rPr>
              <a:t>Ngài</a:t>
            </a:r>
            <a:r>
              <a:rPr lang="en-US" sz="8700" dirty="0" smtClean="0">
                <a:solidFill>
                  <a:srgbClr val="002060"/>
                </a:solidFill>
              </a:rPr>
              <a:t>. </a:t>
            </a:r>
            <a:r>
              <a:rPr lang="vi-VN" sz="8700" dirty="0" smtClean="0">
                <a:solidFill>
                  <a:srgbClr val="002060"/>
                </a:solidFill>
              </a:rPr>
              <a:t>Nhìn </a:t>
            </a:r>
            <a:r>
              <a:rPr lang="vi-VN" sz="8700" dirty="0">
                <a:solidFill>
                  <a:srgbClr val="002060"/>
                </a:solidFill>
              </a:rPr>
              <a:t>về Cha </a:t>
            </a:r>
            <a:r>
              <a:rPr lang="vi-VN" sz="8700" dirty="0" smtClean="0">
                <a:solidFill>
                  <a:srgbClr val="002060"/>
                </a:solidFill>
              </a:rPr>
              <a:t>thân</a:t>
            </a:r>
            <a:r>
              <a:rPr lang="vi-VN" sz="8700" dirty="0">
                <a:solidFill>
                  <a:srgbClr val="002060"/>
                </a:solidFill>
              </a:rPr>
              <a:t> yêu, mắt rưng </a:t>
            </a:r>
            <a:r>
              <a:rPr lang="vi-VN" sz="8700" dirty="0" smtClean="0">
                <a:solidFill>
                  <a:srgbClr val="002060"/>
                </a:solidFill>
              </a:rPr>
              <a:t>rưng </a:t>
            </a:r>
            <a:r>
              <a:rPr lang="vi-VN" sz="8700" dirty="0">
                <a:solidFill>
                  <a:srgbClr val="002060"/>
                </a:solidFill>
              </a:rPr>
              <a:t>lệ tràn </a:t>
            </a:r>
            <a:r>
              <a:rPr lang="vi-VN" sz="8700" dirty="0" smtClean="0">
                <a:solidFill>
                  <a:srgbClr val="002060"/>
                </a:solidFill>
              </a:rPr>
              <a:t>đôi</a:t>
            </a:r>
            <a:r>
              <a:rPr lang="vi-VN" sz="8700" dirty="0">
                <a:solidFill>
                  <a:srgbClr val="002060"/>
                </a:solidFill>
              </a:rPr>
              <a:t> </a:t>
            </a:r>
            <a:r>
              <a:rPr lang="vi-VN" sz="8700" dirty="0" smtClean="0">
                <a:solidFill>
                  <a:srgbClr val="002060"/>
                </a:solidFill>
              </a:rPr>
              <a:t>mi</a:t>
            </a:r>
            <a:r>
              <a:rPr lang="en-US" sz="8700" dirty="0" smtClean="0">
                <a:solidFill>
                  <a:srgbClr val="C00000"/>
                </a:solidFill>
              </a:rPr>
              <a:t>…</a:t>
            </a:r>
            <a:endParaRPr lang="en-US" sz="8700" dirty="0">
              <a:solidFill>
                <a:srgbClr val="002060"/>
              </a:solidFill>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01248"/>
            <a:ext cx="12192000" cy="5447645"/>
          </a:xfrm>
          <a:prstGeom prst="rect">
            <a:avLst/>
          </a:prstGeom>
        </p:spPr>
        <p:txBody>
          <a:bodyPr wrap="square">
            <a:spAutoFit/>
          </a:bodyPr>
          <a:lstStyle/>
          <a:p>
            <a:pPr algn="just"/>
            <a:r>
              <a:rPr lang="en-US" sz="8700" dirty="0" smtClean="0">
                <a:solidFill>
                  <a:srgbClr val="C00000"/>
                </a:solidFill>
              </a:rPr>
              <a:t>…</a:t>
            </a:r>
            <a:r>
              <a:rPr lang="en-US" sz="8700" dirty="0" err="1" smtClean="0">
                <a:solidFill>
                  <a:srgbClr val="002060"/>
                </a:solidFill>
              </a:rPr>
              <a:t>Lạy</a:t>
            </a:r>
            <a:r>
              <a:rPr lang="en-US" sz="8700" dirty="0" smtClean="0">
                <a:solidFill>
                  <a:srgbClr val="002060"/>
                </a:solidFill>
              </a:rPr>
              <a:t> </a:t>
            </a:r>
            <a:r>
              <a:rPr lang="en-US" sz="8700" dirty="0" err="1" smtClean="0">
                <a:solidFill>
                  <a:srgbClr val="002060"/>
                </a:solidFill>
              </a:rPr>
              <a:t>Ngài</a:t>
            </a:r>
            <a:r>
              <a:rPr lang="en-US" sz="8700" dirty="0" smtClean="0">
                <a:solidFill>
                  <a:srgbClr val="002060"/>
                </a:solidFill>
              </a:rPr>
              <a:t> </a:t>
            </a:r>
            <a:r>
              <a:rPr lang="en-US" sz="8700" dirty="0" err="1" smtClean="0">
                <a:solidFill>
                  <a:srgbClr val="002060"/>
                </a:solidFill>
              </a:rPr>
              <a:t>xin</a:t>
            </a:r>
            <a:r>
              <a:rPr lang="en-US" sz="8700" dirty="0" smtClean="0">
                <a:solidFill>
                  <a:srgbClr val="002060"/>
                </a:solidFill>
              </a:rPr>
              <a:t> </a:t>
            </a:r>
            <a:r>
              <a:rPr lang="en-US" sz="8700" dirty="0" err="1" smtClean="0">
                <a:solidFill>
                  <a:srgbClr val="002060"/>
                </a:solidFill>
              </a:rPr>
              <a:t>xót</a:t>
            </a:r>
            <a:r>
              <a:rPr lang="en-US" sz="8700" dirty="0" smtClean="0">
                <a:solidFill>
                  <a:srgbClr val="002060"/>
                </a:solidFill>
              </a:rPr>
              <a:t> </a:t>
            </a:r>
            <a:r>
              <a:rPr lang="en-US" sz="8700" dirty="0" err="1" smtClean="0">
                <a:solidFill>
                  <a:srgbClr val="002060"/>
                </a:solidFill>
              </a:rPr>
              <a:t>thương</a:t>
            </a:r>
            <a:r>
              <a:rPr lang="en-US" sz="8700" dirty="0" smtClean="0">
                <a:solidFill>
                  <a:srgbClr val="002060"/>
                </a:solidFill>
              </a:rPr>
              <a:t> </a:t>
            </a:r>
            <a:r>
              <a:rPr lang="en-US" sz="8700" dirty="0" err="1" smtClean="0">
                <a:solidFill>
                  <a:srgbClr val="002060"/>
                </a:solidFill>
              </a:rPr>
              <a:t>tấm</a:t>
            </a:r>
            <a:r>
              <a:rPr lang="en-US" sz="8700" dirty="0" smtClean="0">
                <a:solidFill>
                  <a:srgbClr val="002060"/>
                </a:solidFill>
              </a:rPr>
              <a:t> </a:t>
            </a:r>
            <a:r>
              <a:rPr lang="en-US" sz="8700" dirty="0" err="1" smtClean="0">
                <a:solidFill>
                  <a:srgbClr val="002060"/>
                </a:solidFill>
              </a:rPr>
              <a:t>thân</a:t>
            </a:r>
            <a:r>
              <a:rPr lang="en-US" sz="8700" dirty="0" smtClean="0">
                <a:solidFill>
                  <a:srgbClr val="002060"/>
                </a:solidFill>
              </a:rPr>
              <a:t> con </a:t>
            </a:r>
            <a:r>
              <a:rPr lang="en-US" sz="8700" dirty="0" err="1" smtClean="0">
                <a:solidFill>
                  <a:srgbClr val="002060"/>
                </a:solidFill>
              </a:rPr>
              <a:t>tội</a:t>
            </a:r>
            <a:r>
              <a:rPr lang="en-US" sz="8700" dirty="0" smtClean="0">
                <a:solidFill>
                  <a:srgbClr val="002060"/>
                </a:solidFill>
              </a:rPr>
              <a:t> </a:t>
            </a:r>
            <a:r>
              <a:rPr lang="en-US" sz="8700" dirty="0" err="1" smtClean="0">
                <a:solidFill>
                  <a:srgbClr val="002060"/>
                </a:solidFill>
              </a:rPr>
              <a:t>lỗi</a:t>
            </a:r>
            <a:r>
              <a:rPr lang="en-US" sz="8700" dirty="0" smtClean="0">
                <a:solidFill>
                  <a:srgbClr val="002060"/>
                </a:solidFill>
              </a:rPr>
              <a:t> </a:t>
            </a:r>
            <a:r>
              <a:rPr lang="en-US" sz="8700" dirty="0" err="1" smtClean="0">
                <a:solidFill>
                  <a:srgbClr val="002060"/>
                </a:solidFill>
              </a:rPr>
              <a:t>vấn</a:t>
            </a:r>
            <a:r>
              <a:rPr lang="en-US" sz="8700" dirty="0" smtClean="0">
                <a:solidFill>
                  <a:srgbClr val="002060"/>
                </a:solidFill>
              </a:rPr>
              <a:t> </a:t>
            </a:r>
            <a:r>
              <a:rPr lang="en-US" sz="8700" dirty="0" err="1" smtClean="0">
                <a:solidFill>
                  <a:srgbClr val="002060"/>
                </a:solidFill>
              </a:rPr>
              <a:t>vương</a:t>
            </a:r>
            <a:r>
              <a:rPr lang="en-US" sz="8700" dirty="0" smtClean="0">
                <a:solidFill>
                  <a:srgbClr val="002060"/>
                </a:solidFill>
              </a:rPr>
              <a:t>, </a:t>
            </a:r>
            <a:r>
              <a:rPr lang="en-US" sz="8700" dirty="0" err="1" smtClean="0">
                <a:solidFill>
                  <a:srgbClr val="002060"/>
                </a:solidFill>
              </a:rPr>
              <a:t>giờ</a:t>
            </a:r>
            <a:r>
              <a:rPr lang="en-US" sz="8700" dirty="0" smtClean="0">
                <a:solidFill>
                  <a:srgbClr val="002060"/>
                </a:solidFill>
              </a:rPr>
              <a:t> </a:t>
            </a:r>
            <a:r>
              <a:rPr lang="en-US" sz="8700" dirty="0" err="1" smtClean="0">
                <a:solidFill>
                  <a:srgbClr val="002060"/>
                </a:solidFill>
              </a:rPr>
              <a:t>này</a:t>
            </a:r>
            <a:r>
              <a:rPr lang="en-US" sz="8700" dirty="0" smtClean="0">
                <a:solidFill>
                  <a:srgbClr val="002060"/>
                </a:solidFill>
              </a:rPr>
              <a:t> con </a:t>
            </a:r>
            <a:r>
              <a:rPr lang="en-US" sz="8700" dirty="0" err="1" smtClean="0">
                <a:solidFill>
                  <a:srgbClr val="002060"/>
                </a:solidFill>
              </a:rPr>
              <a:t>đến</a:t>
            </a:r>
            <a:r>
              <a:rPr lang="en-US" sz="8700" dirty="0" smtClean="0">
                <a:solidFill>
                  <a:srgbClr val="002060"/>
                </a:solidFill>
              </a:rPr>
              <a:t> </a:t>
            </a:r>
            <a:r>
              <a:rPr lang="en-US" sz="8700" dirty="0" err="1" smtClean="0">
                <a:solidFill>
                  <a:srgbClr val="002060"/>
                </a:solidFill>
              </a:rPr>
              <a:t>đây</a:t>
            </a:r>
            <a:r>
              <a:rPr lang="en-US" sz="8700" dirty="0" smtClean="0">
                <a:solidFill>
                  <a:srgbClr val="002060"/>
                </a:solidFill>
              </a:rPr>
              <a:t> </a:t>
            </a:r>
            <a:r>
              <a:rPr lang="en-US" sz="8700" dirty="0" err="1" smtClean="0">
                <a:solidFill>
                  <a:srgbClr val="002060"/>
                </a:solidFill>
              </a:rPr>
              <a:t>xin</a:t>
            </a:r>
            <a:r>
              <a:rPr lang="en-US" sz="8700" dirty="0" smtClean="0">
                <a:solidFill>
                  <a:srgbClr val="002060"/>
                </a:solidFill>
              </a:rPr>
              <a:t> Cha.</a:t>
            </a:r>
            <a:endParaRPr lang="en-US" sz="8700" dirty="0">
              <a:solidFill>
                <a:srgbClr val="002060"/>
              </a:solidFill>
            </a:endParaRPr>
          </a:p>
        </p:txBody>
      </p:sp>
    </p:spTree>
    <p:extLst>
      <p:ext uri="{BB962C8B-B14F-4D97-AF65-F5344CB8AC3E}">
        <p14:creationId xmlns:p14="http://schemas.microsoft.com/office/powerpoint/2010/main" val="373750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r>
              <a:rPr lang="en-US" sz="8700" u="sng" dirty="0" err="1" smtClean="0">
                <a:solidFill>
                  <a:srgbClr val="C00000"/>
                </a:solidFill>
              </a:rPr>
              <a:t>Đk</a:t>
            </a:r>
            <a:r>
              <a:rPr lang="en-US" sz="8700" u="sng" dirty="0" smtClean="0">
                <a:solidFill>
                  <a:srgbClr val="C00000"/>
                </a:solidFill>
              </a:rPr>
              <a:t>:</a:t>
            </a:r>
            <a:r>
              <a:rPr lang="en-US" sz="8700" dirty="0" smtClean="0">
                <a:solidFill>
                  <a:srgbClr val="002060"/>
                </a:solidFill>
              </a:rPr>
              <a:t> </a:t>
            </a:r>
            <a:r>
              <a:rPr lang="en-US" sz="8700" dirty="0" err="1" smtClean="0">
                <a:solidFill>
                  <a:srgbClr val="002060"/>
                </a:solidFill>
              </a:rPr>
              <a:t>Hã</a:t>
            </a:r>
            <a:r>
              <a:rPr lang="vi-VN" sz="8700" dirty="0" smtClean="0">
                <a:solidFill>
                  <a:srgbClr val="002060"/>
                </a:solidFill>
              </a:rPr>
              <a:t>y </a:t>
            </a:r>
            <a:r>
              <a:rPr lang="vi-VN" sz="8700" dirty="0">
                <a:solidFill>
                  <a:srgbClr val="002060"/>
                </a:solidFill>
              </a:rPr>
              <a:t>thương nhận như lễ </a:t>
            </a:r>
            <a:r>
              <a:rPr lang="vi-VN" sz="8700" dirty="0" smtClean="0">
                <a:solidFill>
                  <a:srgbClr val="002060"/>
                </a:solidFill>
              </a:rPr>
              <a:t>toàn</a:t>
            </a:r>
            <a:r>
              <a:rPr lang="vi-VN" sz="8700" dirty="0">
                <a:solidFill>
                  <a:srgbClr val="002060"/>
                </a:solidFill>
              </a:rPr>
              <a:t> </a:t>
            </a:r>
            <a:r>
              <a:rPr lang="vi-VN" sz="8700" dirty="0" smtClean="0">
                <a:solidFill>
                  <a:srgbClr val="002060"/>
                </a:solidFill>
              </a:rPr>
              <a:t>thiêu</a:t>
            </a:r>
            <a:r>
              <a:rPr lang="en-US" sz="8700" dirty="0" smtClean="0">
                <a:solidFill>
                  <a:srgbClr val="002060"/>
                </a:solidFill>
              </a:rPr>
              <a:t>,</a:t>
            </a:r>
            <a:r>
              <a:rPr lang="vi-VN" sz="8700" dirty="0">
                <a:solidFill>
                  <a:srgbClr val="002060"/>
                </a:solidFill>
              </a:rPr>
              <a:t> dắt con vào giây phút </a:t>
            </a:r>
            <a:r>
              <a:rPr lang="vi-VN" sz="8700" dirty="0" smtClean="0">
                <a:solidFill>
                  <a:srgbClr val="002060"/>
                </a:solidFill>
              </a:rPr>
              <a:t>huyề</a:t>
            </a:r>
            <a:r>
              <a:rPr lang="en-US" sz="8700" dirty="0" smtClean="0">
                <a:solidFill>
                  <a:srgbClr val="002060"/>
                </a:solidFill>
              </a:rPr>
              <a:t>n</a:t>
            </a:r>
            <a:r>
              <a:rPr lang="vi-VN" sz="8700" dirty="0">
                <a:solidFill>
                  <a:srgbClr val="002060"/>
                </a:solidFill>
              </a:rPr>
              <a:t> </a:t>
            </a:r>
            <a:r>
              <a:rPr lang="vi-VN" sz="8700" dirty="0" smtClean="0">
                <a:solidFill>
                  <a:srgbClr val="002060"/>
                </a:solidFill>
              </a:rPr>
              <a:t>siêu</a:t>
            </a:r>
            <a:r>
              <a:rPr lang="en-US" sz="8700" dirty="0" smtClean="0">
                <a:solidFill>
                  <a:srgbClr val="002060"/>
                </a:solidFill>
              </a:rPr>
              <a:t>. </a:t>
            </a:r>
            <a:r>
              <a:rPr lang="en-US" sz="8700" dirty="0" err="1" smtClean="0">
                <a:solidFill>
                  <a:srgbClr val="002060"/>
                </a:solidFill>
              </a:rPr>
              <a:t>Kính</a:t>
            </a:r>
            <a:r>
              <a:rPr lang="en-US" sz="8700" dirty="0" smtClean="0">
                <a:solidFill>
                  <a:srgbClr val="002060"/>
                </a:solidFill>
              </a:rPr>
              <a:t> </a:t>
            </a:r>
            <a:r>
              <a:rPr lang="en-US" sz="8700" dirty="0" err="1" smtClean="0">
                <a:solidFill>
                  <a:srgbClr val="002060"/>
                </a:solidFill>
              </a:rPr>
              <a:t>dâng</a:t>
            </a:r>
            <a:r>
              <a:rPr lang="en-US" sz="8700" dirty="0" smtClean="0">
                <a:solidFill>
                  <a:srgbClr val="002060"/>
                </a:solidFill>
              </a:rPr>
              <a:t> </a:t>
            </a:r>
            <a:r>
              <a:rPr lang="en-US" sz="8700" dirty="0" err="1" smtClean="0">
                <a:solidFill>
                  <a:srgbClr val="002060"/>
                </a:solidFill>
              </a:rPr>
              <a:t>Ngài</a:t>
            </a:r>
            <a:r>
              <a:rPr lang="en-US" sz="8700" dirty="0" smtClean="0">
                <a:solidFill>
                  <a:srgbClr val="002060"/>
                </a:solidFill>
              </a:rPr>
              <a:t> </a:t>
            </a:r>
            <a:r>
              <a:rPr lang="en-US" sz="8700" dirty="0" err="1" smtClean="0">
                <a:solidFill>
                  <a:srgbClr val="002060"/>
                </a:solidFill>
              </a:rPr>
              <a:t>câu</a:t>
            </a:r>
            <a:r>
              <a:rPr lang="en-US" sz="8700" dirty="0" smtClean="0">
                <a:solidFill>
                  <a:srgbClr val="002060"/>
                </a:solidFill>
              </a:rPr>
              <a:t> </a:t>
            </a:r>
            <a:r>
              <a:rPr lang="en-US" sz="8700" dirty="0" err="1" smtClean="0">
                <a:solidFill>
                  <a:srgbClr val="002060"/>
                </a:solidFill>
              </a:rPr>
              <a:t>hát</a:t>
            </a:r>
            <a:r>
              <a:rPr lang="en-US" sz="8700" dirty="0" smtClean="0">
                <a:solidFill>
                  <a:srgbClr val="002060"/>
                </a:solidFill>
              </a:rPr>
              <a:t> </a:t>
            </a:r>
            <a:r>
              <a:rPr lang="en-US" sz="8700" dirty="0" err="1" smtClean="0">
                <a:solidFill>
                  <a:srgbClr val="002060"/>
                </a:solidFill>
              </a:rPr>
              <a:t>tình</a:t>
            </a:r>
            <a:r>
              <a:rPr lang="en-US" sz="8700" dirty="0" smtClean="0">
                <a:solidFill>
                  <a:srgbClr val="002060"/>
                </a:solidFill>
              </a:rPr>
              <a:t> </a:t>
            </a:r>
            <a:r>
              <a:rPr lang="en-US" sz="8700" dirty="0" err="1" smtClean="0">
                <a:solidFill>
                  <a:srgbClr val="002060"/>
                </a:solidFill>
              </a:rPr>
              <a:t>yêu</a:t>
            </a:r>
            <a:r>
              <a:rPr lang="en-US" sz="8700" dirty="0" smtClean="0">
                <a:solidFill>
                  <a:srgbClr val="C00000"/>
                </a:solidFill>
              </a:rPr>
              <a:t>…</a:t>
            </a:r>
            <a:endParaRPr lang="en-US" sz="8700" dirty="0">
              <a:solidFill>
                <a:srgbClr val="002060"/>
              </a:solidFill>
            </a:endParaRPr>
          </a:p>
        </p:txBody>
      </p:sp>
    </p:spTree>
    <p:extLst>
      <p:ext uri="{BB962C8B-B14F-4D97-AF65-F5344CB8AC3E}">
        <p14:creationId xmlns:p14="http://schemas.microsoft.com/office/powerpoint/2010/main" val="1515942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632585"/>
          </a:xfrm>
          <a:prstGeom prst="rect">
            <a:avLst/>
          </a:prstGeom>
        </p:spPr>
        <p:txBody>
          <a:bodyPr wrap="square">
            <a:spAutoFit/>
          </a:bodyPr>
          <a:lstStyle/>
          <a:p>
            <a:pPr algn="just"/>
            <a:r>
              <a:rPr lang="en-US" sz="8500" dirty="0" smtClean="0">
                <a:solidFill>
                  <a:srgbClr val="C00000"/>
                </a:solidFill>
              </a:rPr>
              <a:t>… </a:t>
            </a:r>
            <a:r>
              <a:rPr lang="vi-VN" sz="8500" dirty="0" smtClean="0">
                <a:solidFill>
                  <a:srgbClr val="002060"/>
                </a:solidFill>
              </a:rPr>
              <a:t>Mong</a:t>
            </a:r>
            <a:r>
              <a:rPr lang="en-US" sz="8500" dirty="0" smtClean="0">
                <a:solidFill>
                  <a:srgbClr val="002060"/>
                </a:solidFill>
              </a:rPr>
              <a:t> </a:t>
            </a:r>
            <a:r>
              <a:rPr lang="vi-VN" sz="8500" dirty="0" smtClean="0">
                <a:solidFill>
                  <a:srgbClr val="002060"/>
                </a:solidFill>
              </a:rPr>
              <a:t>Cha</a:t>
            </a:r>
            <a:r>
              <a:rPr lang="en-US" sz="8500" dirty="0" smtClean="0">
                <a:solidFill>
                  <a:srgbClr val="002060"/>
                </a:solidFill>
              </a:rPr>
              <a:t> </a:t>
            </a:r>
            <a:r>
              <a:rPr lang="vi-VN" sz="8500" dirty="0" smtClean="0">
                <a:solidFill>
                  <a:srgbClr val="002060"/>
                </a:solidFill>
              </a:rPr>
              <a:t>hãy </a:t>
            </a:r>
            <a:r>
              <a:rPr lang="vi-VN" sz="8500" dirty="0">
                <a:solidFill>
                  <a:srgbClr val="002060"/>
                </a:solidFill>
              </a:rPr>
              <a:t>ban </a:t>
            </a:r>
            <a:r>
              <a:rPr lang="vi-VN" sz="8500" dirty="0" smtClean="0">
                <a:solidFill>
                  <a:srgbClr val="002060"/>
                </a:solidFill>
              </a:rPr>
              <a:t>nhiều</a:t>
            </a:r>
            <a:r>
              <a:rPr lang="en-US" sz="8500" dirty="0">
                <a:solidFill>
                  <a:srgbClr val="002060"/>
                </a:solidFill>
              </a:rPr>
              <a:t> </a:t>
            </a:r>
            <a:r>
              <a:rPr lang="en-US" sz="8500" dirty="0" err="1" smtClean="0">
                <a:solidFill>
                  <a:srgbClr val="002060"/>
                </a:solidFill>
              </a:rPr>
              <a:t>ân</a:t>
            </a:r>
            <a:r>
              <a:rPr lang="en-US" sz="8500" dirty="0" smtClean="0">
                <a:solidFill>
                  <a:srgbClr val="002060"/>
                </a:solidFill>
              </a:rPr>
              <a:t> </a:t>
            </a:r>
            <a:r>
              <a:rPr lang="en-US" sz="8500" dirty="0" err="1" smtClean="0">
                <a:solidFill>
                  <a:srgbClr val="002060"/>
                </a:solidFill>
              </a:rPr>
              <a:t>phúc</a:t>
            </a:r>
            <a:r>
              <a:rPr lang="en-US" sz="8500" dirty="0" smtClean="0">
                <a:solidFill>
                  <a:srgbClr val="002060"/>
                </a:solidFill>
              </a:rPr>
              <a:t> </a:t>
            </a:r>
            <a:r>
              <a:rPr lang="en-US" sz="8500" dirty="0" err="1" smtClean="0">
                <a:solidFill>
                  <a:srgbClr val="002060"/>
                </a:solidFill>
              </a:rPr>
              <a:t>trời</a:t>
            </a:r>
            <a:r>
              <a:rPr lang="en-US" sz="8500" dirty="0" smtClean="0">
                <a:solidFill>
                  <a:srgbClr val="002060"/>
                </a:solidFill>
              </a:rPr>
              <a:t> </a:t>
            </a:r>
            <a:r>
              <a:rPr lang="en-US" sz="8500" dirty="0" err="1" smtClean="0">
                <a:solidFill>
                  <a:srgbClr val="002060"/>
                </a:solidFill>
              </a:rPr>
              <a:t>cao</a:t>
            </a:r>
            <a:r>
              <a:rPr lang="en-US" sz="8500" dirty="0" smtClean="0">
                <a:solidFill>
                  <a:srgbClr val="002060"/>
                </a:solidFill>
              </a:rPr>
              <a:t>, </a:t>
            </a:r>
            <a:r>
              <a:rPr lang="vi-VN" sz="8500" dirty="0" smtClean="0">
                <a:solidFill>
                  <a:srgbClr val="002060"/>
                </a:solidFill>
              </a:rPr>
              <a:t>dẫu </a:t>
            </a:r>
            <a:r>
              <a:rPr lang="vi-VN" sz="8500" dirty="0">
                <a:solidFill>
                  <a:srgbClr val="002060"/>
                </a:solidFill>
              </a:rPr>
              <a:t>con nhiều tội </a:t>
            </a:r>
            <a:r>
              <a:rPr lang="vi-VN" sz="8500" dirty="0" smtClean="0">
                <a:solidFill>
                  <a:srgbClr val="002060"/>
                </a:solidFill>
              </a:rPr>
              <a:t>lỗi</a:t>
            </a:r>
            <a:r>
              <a:rPr lang="en-US" sz="8500" dirty="0" smtClean="0">
                <a:solidFill>
                  <a:srgbClr val="002060"/>
                </a:solidFill>
              </a:rPr>
              <a:t> </a:t>
            </a:r>
            <a:r>
              <a:rPr lang="en-US" sz="8500" dirty="0" err="1" smtClean="0">
                <a:solidFill>
                  <a:srgbClr val="002060"/>
                </a:solidFill>
              </a:rPr>
              <a:t>làm</a:t>
            </a:r>
            <a:r>
              <a:rPr lang="en-US" sz="8500" dirty="0" smtClean="0">
                <a:solidFill>
                  <a:srgbClr val="002060"/>
                </a:solidFill>
              </a:rPr>
              <a:t> </a:t>
            </a:r>
            <a:r>
              <a:rPr lang="en-US" sz="8500" dirty="0" err="1" smtClean="0">
                <a:solidFill>
                  <a:srgbClr val="002060"/>
                </a:solidFill>
              </a:rPr>
              <a:t>sao</a:t>
            </a:r>
            <a:r>
              <a:rPr lang="en-US" sz="8500" dirty="0" smtClean="0">
                <a:solidFill>
                  <a:srgbClr val="002060"/>
                </a:solidFill>
              </a:rPr>
              <a:t>, </a:t>
            </a:r>
            <a:r>
              <a:rPr lang="en-US" sz="8500" dirty="0" err="1" smtClean="0">
                <a:solidFill>
                  <a:srgbClr val="002060"/>
                </a:solidFill>
              </a:rPr>
              <a:t>khấn</a:t>
            </a:r>
            <a:r>
              <a:rPr lang="en-US" sz="8500" dirty="0" smtClean="0">
                <a:solidFill>
                  <a:srgbClr val="002060"/>
                </a:solidFill>
              </a:rPr>
              <a:t> </a:t>
            </a:r>
            <a:r>
              <a:rPr lang="en-US" sz="8500" dirty="0" err="1" smtClean="0">
                <a:solidFill>
                  <a:srgbClr val="002060"/>
                </a:solidFill>
              </a:rPr>
              <a:t>xin</a:t>
            </a:r>
            <a:r>
              <a:rPr lang="en-US" sz="8500" dirty="0" smtClean="0">
                <a:solidFill>
                  <a:srgbClr val="002060"/>
                </a:solidFill>
              </a:rPr>
              <a:t> </a:t>
            </a:r>
            <a:r>
              <a:rPr lang="en-US" sz="8500" dirty="0" err="1" smtClean="0">
                <a:solidFill>
                  <a:srgbClr val="002060"/>
                </a:solidFill>
              </a:rPr>
              <a:t>Ngài</a:t>
            </a:r>
            <a:r>
              <a:rPr lang="en-US" sz="8500" dirty="0" smtClean="0">
                <a:solidFill>
                  <a:srgbClr val="002060"/>
                </a:solidFill>
              </a:rPr>
              <a:t> </a:t>
            </a:r>
            <a:r>
              <a:rPr lang="en-US" sz="8500" dirty="0" err="1" smtClean="0">
                <a:solidFill>
                  <a:srgbClr val="002060"/>
                </a:solidFill>
              </a:rPr>
              <a:t>nâng</a:t>
            </a:r>
            <a:r>
              <a:rPr lang="en-US" sz="8500" dirty="0" smtClean="0">
                <a:solidFill>
                  <a:srgbClr val="002060"/>
                </a:solidFill>
              </a:rPr>
              <a:t> </a:t>
            </a:r>
            <a:r>
              <a:rPr lang="en-US" sz="8500" dirty="0" err="1" smtClean="0">
                <a:solidFill>
                  <a:srgbClr val="002060"/>
                </a:solidFill>
              </a:rPr>
              <a:t>đỡ</a:t>
            </a:r>
            <a:r>
              <a:rPr lang="en-US" sz="8500" dirty="0" smtClean="0">
                <a:solidFill>
                  <a:srgbClr val="002060"/>
                </a:solidFill>
              </a:rPr>
              <a:t> </a:t>
            </a:r>
            <a:r>
              <a:rPr lang="en-US" sz="8500" dirty="0" err="1" smtClean="0">
                <a:solidFill>
                  <a:srgbClr val="002060"/>
                </a:solidFill>
              </a:rPr>
              <a:t>đời</a:t>
            </a:r>
            <a:r>
              <a:rPr lang="en-US" sz="8500" dirty="0" smtClean="0">
                <a:solidFill>
                  <a:srgbClr val="002060"/>
                </a:solidFill>
              </a:rPr>
              <a:t> con </a:t>
            </a:r>
            <a:r>
              <a:rPr lang="en-US" sz="8500" dirty="0" err="1" smtClean="0">
                <a:solidFill>
                  <a:srgbClr val="002060"/>
                </a:solidFill>
              </a:rPr>
              <a:t>bao</a:t>
            </a:r>
            <a:r>
              <a:rPr lang="en-US" sz="8500" dirty="0" smtClean="0">
                <a:solidFill>
                  <a:srgbClr val="002060"/>
                </a:solidFill>
              </a:rPr>
              <a:t> </a:t>
            </a:r>
            <a:r>
              <a:rPr lang="en-US" sz="8500" dirty="0" err="1" smtClean="0">
                <a:solidFill>
                  <a:srgbClr val="002060"/>
                </a:solidFill>
              </a:rPr>
              <a:t>gió</a:t>
            </a:r>
            <a:r>
              <a:rPr lang="en-US" sz="8500" dirty="0" smtClean="0">
                <a:solidFill>
                  <a:srgbClr val="002060"/>
                </a:solidFill>
              </a:rPr>
              <a:t> </a:t>
            </a:r>
            <a:r>
              <a:rPr lang="en-US" sz="8500" dirty="0" err="1" smtClean="0">
                <a:solidFill>
                  <a:srgbClr val="002060"/>
                </a:solidFill>
              </a:rPr>
              <a:t>sương</a:t>
            </a:r>
            <a:r>
              <a:rPr lang="en-US" sz="8500" dirty="0" smtClean="0">
                <a:solidFill>
                  <a:srgbClr val="002060"/>
                </a:solidFill>
              </a:rPr>
              <a:t>.</a:t>
            </a:r>
            <a:endParaRPr lang="en-US" sz="8500" dirty="0">
              <a:solidFill>
                <a:srgbClr val="002060"/>
              </a:solidFill>
            </a:endParaRPr>
          </a:p>
        </p:txBody>
      </p:sp>
    </p:spTree>
    <p:extLst>
      <p:ext uri="{BB962C8B-B14F-4D97-AF65-F5344CB8AC3E}">
        <p14:creationId xmlns:p14="http://schemas.microsoft.com/office/powerpoint/2010/main" val="417012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7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996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988F5E-1C9E-1F5E-BE73-E8D3D9280437}"/>
              </a:ext>
            </a:extLst>
          </p:cNvPr>
          <p:cNvSpPr txBox="1"/>
          <p:nvPr/>
        </p:nvSpPr>
        <p:spPr>
          <a:xfrm>
            <a:off x="0" y="-17640"/>
            <a:ext cx="12192000" cy="7017306"/>
          </a:xfrm>
          <a:prstGeom prst="rect">
            <a:avLst/>
          </a:prstGeom>
          <a:noFill/>
        </p:spPr>
        <p:txBody>
          <a:bodyPr wrap="square">
            <a:spAutoFit/>
          </a:bodyPr>
          <a:lstStyle/>
          <a:p>
            <a:pPr algn="just">
              <a:defRPr/>
            </a:pPr>
            <a:r>
              <a:rPr lang="vi-VN" sz="9000" dirty="0">
                <a:solidFill>
                  <a:srgbClr val="002060"/>
                </a:solidFill>
                <a:latin typeface="+mj-lt"/>
                <a:ea typeface="Segoe UI Black" panose="020B0A02040204020203" pitchFamily="34" charset="0"/>
              </a:rPr>
              <a:t>Lạy Cha trên trời</a:t>
            </a:r>
            <a:r>
              <a:rPr lang="en-US" sz="9000" dirty="0">
                <a:solidFill>
                  <a:srgbClr val="C00000"/>
                </a:solidFill>
                <a:ea typeface="Segoe UI Black" panose="020B0A02040204020203" pitchFamily="34" charset="0"/>
              </a:rPr>
              <a:t>/</a:t>
            </a:r>
            <a:r>
              <a:rPr lang="en-US" sz="9000" dirty="0">
                <a:solidFill>
                  <a:srgbClr val="003399"/>
                </a:solidFill>
                <a:ea typeface="Segoe UI Black" panose="020B0A02040204020203" pitchFamily="34" charset="0"/>
              </a:rPr>
              <a:t> </a:t>
            </a:r>
            <a:r>
              <a:rPr lang="vi-VN" sz="9000" dirty="0">
                <a:solidFill>
                  <a:srgbClr val="002060"/>
                </a:solidFill>
                <a:latin typeface="+mj-lt"/>
                <a:ea typeface="Segoe UI Black" panose="020B0A02040204020203" pitchFamily="34" charset="0"/>
              </a:rPr>
              <a:t>Xin cho ơn đức tin mà Cha ban tặng chúng con</a:t>
            </a:r>
            <a:r>
              <a:rPr lang="en-US" sz="9000" dirty="0" smtClean="0">
                <a:solidFill>
                  <a:srgbClr val="C00000"/>
                </a:solidFill>
                <a:ea typeface="Segoe UI Black" panose="020B0A02040204020203" pitchFamily="34" charset="0"/>
              </a:rPr>
              <a:t>/</a:t>
            </a:r>
            <a:r>
              <a:rPr lang="en-US" sz="9000" dirty="0">
                <a:solidFill>
                  <a:srgbClr val="003399"/>
                </a:solidFill>
                <a:ea typeface="Segoe UI Black" panose="020B0A02040204020203" pitchFamily="34" charset="0"/>
              </a:rPr>
              <a:t> </a:t>
            </a:r>
            <a:r>
              <a:rPr lang="vi-VN" sz="9000" dirty="0" smtClean="0">
                <a:solidFill>
                  <a:srgbClr val="002060"/>
                </a:solidFill>
                <a:latin typeface="+mj-lt"/>
                <a:ea typeface="Segoe UI Black" panose="020B0A02040204020203" pitchFamily="34" charset="0"/>
              </a:rPr>
              <a:t>trong </a:t>
            </a:r>
            <a:r>
              <a:rPr lang="vi-VN" sz="9000" dirty="0">
                <a:solidFill>
                  <a:srgbClr val="002060"/>
                </a:solidFill>
                <a:latin typeface="+mj-lt"/>
                <a:ea typeface="Segoe UI Black" panose="020B0A02040204020203" pitchFamily="34" charset="0"/>
              </a:rPr>
              <a:t>Chúa Giêsu Kitô Con Cha</a:t>
            </a:r>
            <a:r>
              <a:rPr lang="en-US" sz="9000" dirty="0" smtClean="0">
                <a:solidFill>
                  <a:srgbClr val="C00000"/>
                </a:solidFill>
                <a:ea typeface="Segoe UI Black" panose="020B0A02040204020203" pitchFamily="34" charset="0"/>
              </a:rPr>
              <a:t>/</a:t>
            </a:r>
            <a:endParaRPr lang="vi-VN" sz="9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8268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CE95F5-73C1-CF22-B229-14A13429CD3C}"/>
              </a:ext>
            </a:extLst>
          </p:cNvPr>
          <p:cNvSpPr txBox="1"/>
          <p:nvPr/>
        </p:nvSpPr>
        <p:spPr>
          <a:xfrm>
            <a:off x="1" y="-11315"/>
            <a:ext cx="12191999" cy="7017306"/>
          </a:xfrm>
          <a:prstGeom prst="rect">
            <a:avLst/>
          </a:prstGeom>
          <a:noFill/>
        </p:spPr>
        <p:txBody>
          <a:bodyPr wrap="square">
            <a:spAutoFit/>
          </a:bodyPr>
          <a:lstStyle/>
          <a:p>
            <a:pPr algn="just">
              <a:defRPr/>
            </a:pPr>
            <a:r>
              <a:rPr lang="en-US" sz="9000" dirty="0" smtClean="0">
                <a:solidFill>
                  <a:srgbClr val="002060"/>
                </a:solidFill>
                <a:ea typeface="Segoe UI Black" panose="020B0A02040204020203" pitchFamily="34" charset="0"/>
              </a:rPr>
              <a:t>V</a:t>
            </a:r>
            <a:r>
              <a:rPr lang="vi-VN" sz="9000" dirty="0" smtClean="0">
                <a:solidFill>
                  <a:srgbClr val="002060"/>
                </a:solidFill>
                <a:latin typeface="+mj-lt"/>
                <a:ea typeface="Segoe UI Black" panose="020B0A02040204020203" pitchFamily="34" charset="0"/>
              </a:rPr>
              <a:t>à </a:t>
            </a:r>
            <a:r>
              <a:rPr lang="vi-VN" sz="9000" dirty="0">
                <a:solidFill>
                  <a:srgbClr val="002060"/>
                </a:solidFill>
                <a:latin typeface="+mj-lt"/>
                <a:ea typeface="Segoe UI Black" panose="020B0A02040204020203" pitchFamily="34" charset="0"/>
              </a:rPr>
              <a:t>Anh của chúng con</a:t>
            </a:r>
            <a:r>
              <a:rPr lang="en-US" sz="9000" dirty="0" smtClean="0">
                <a:solidFill>
                  <a:srgbClr val="C00000"/>
                </a:solidFill>
                <a:ea typeface="Segoe UI Black" panose="020B0A02040204020203" pitchFamily="34" charset="0"/>
              </a:rPr>
              <a:t>/</a:t>
            </a:r>
            <a:r>
              <a:rPr lang="en-US" sz="9000" dirty="0">
                <a:solidFill>
                  <a:srgbClr val="002060"/>
                </a:solidFill>
                <a:ea typeface="Segoe UI Black" panose="020B0A02040204020203" pitchFamily="34" charset="0"/>
              </a:rPr>
              <a:t> </a:t>
            </a:r>
            <a:r>
              <a:rPr lang="en-US" sz="9000" dirty="0" smtClean="0">
                <a:solidFill>
                  <a:srgbClr val="002060"/>
                </a:solidFill>
                <a:ea typeface="Segoe UI Black" panose="020B0A02040204020203" pitchFamily="34" charset="0"/>
              </a:rPr>
              <a:t>c</a:t>
            </a:r>
            <a:r>
              <a:rPr lang="vi-VN" sz="9000" dirty="0" smtClean="0">
                <a:solidFill>
                  <a:srgbClr val="002060"/>
                </a:solidFill>
                <a:latin typeface="+mj-lt"/>
                <a:ea typeface="Segoe UI Black" panose="020B0A02040204020203" pitchFamily="34" charset="0"/>
              </a:rPr>
              <a:t>ùng </a:t>
            </a:r>
            <a:r>
              <a:rPr lang="vi-VN" sz="9000" dirty="0">
                <a:solidFill>
                  <a:srgbClr val="002060"/>
                </a:solidFill>
                <a:latin typeface="+mj-lt"/>
                <a:ea typeface="Segoe UI Black" panose="020B0A02040204020203" pitchFamily="34" charset="0"/>
              </a:rPr>
              <a:t>ngọn lửa đức ái được thắp lên trong tâm hồn chúng con bởi Chúa Thánh Thần</a:t>
            </a:r>
            <a:r>
              <a:rPr lang="en-US" sz="9000" dirty="0" smtClean="0">
                <a:solidFill>
                  <a:srgbClr val="C00000"/>
                </a:solidFill>
                <a:ea typeface="Segoe UI Black" panose="020B0A02040204020203" pitchFamily="34" charset="0"/>
              </a:rPr>
              <a:t>/</a:t>
            </a:r>
            <a:endParaRPr lang="vi-VN" sz="9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06065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CE95F5-73C1-CF22-B229-14A13429CD3C}"/>
              </a:ext>
            </a:extLst>
          </p:cNvPr>
          <p:cNvSpPr txBox="1"/>
          <p:nvPr/>
        </p:nvSpPr>
        <p:spPr>
          <a:xfrm>
            <a:off x="1" y="16821"/>
            <a:ext cx="12191999" cy="6878806"/>
          </a:xfrm>
          <a:prstGeom prst="rect">
            <a:avLst/>
          </a:prstGeom>
          <a:noFill/>
        </p:spPr>
        <p:txBody>
          <a:bodyPr wrap="square">
            <a:spAutoFit/>
          </a:bodyPr>
          <a:lstStyle/>
          <a:p>
            <a:pPr algn="just">
              <a:lnSpc>
                <a:spcPct val="98000"/>
              </a:lnSpc>
              <a:defRPr/>
            </a:pPr>
            <a:r>
              <a:rPr lang="en-US" sz="9000" dirty="0" smtClean="0">
                <a:solidFill>
                  <a:srgbClr val="002060"/>
                </a:solidFill>
                <a:latin typeface="+mj-lt"/>
                <a:ea typeface="Segoe UI Black" panose="020B0A02040204020203" pitchFamily="34" charset="0"/>
              </a:rPr>
              <a:t>K</a:t>
            </a:r>
            <a:r>
              <a:rPr lang="vi-VN" sz="9000" dirty="0" smtClean="0">
                <a:solidFill>
                  <a:srgbClr val="002060"/>
                </a:solidFill>
                <a:latin typeface="+mj-lt"/>
                <a:ea typeface="Segoe UI Black" panose="020B0A02040204020203" pitchFamily="34" charset="0"/>
              </a:rPr>
              <a:t>hơi </a:t>
            </a:r>
            <a:r>
              <a:rPr lang="vi-VN" sz="9000" dirty="0">
                <a:solidFill>
                  <a:srgbClr val="002060"/>
                </a:solidFill>
                <a:latin typeface="+mj-lt"/>
                <a:ea typeface="Segoe UI Black" panose="020B0A02040204020203" pitchFamily="34" charset="0"/>
              </a:rPr>
              <a:t>dậy trong chúng con niềm hy vọng</a:t>
            </a:r>
            <a:r>
              <a:rPr lang="en-US" sz="9000" dirty="0">
                <a:solidFill>
                  <a:srgbClr val="002060"/>
                </a:solidFill>
                <a:ea typeface="Segoe UI Black" panose="020B0A02040204020203" pitchFamily="34" charset="0"/>
              </a:rPr>
              <a:t> </a:t>
            </a:r>
            <a:r>
              <a:rPr lang="vi-VN" sz="9000" dirty="0">
                <a:solidFill>
                  <a:srgbClr val="002060"/>
                </a:solidFill>
                <a:latin typeface="+mj-lt"/>
                <a:ea typeface="Segoe UI Black" panose="020B0A02040204020203" pitchFamily="34" charset="0"/>
              </a:rPr>
              <a:t>hồng phúc</a:t>
            </a:r>
            <a:r>
              <a:rPr lang="en-US" sz="9000" dirty="0">
                <a:solidFill>
                  <a:srgbClr val="C00000"/>
                </a:solidFill>
                <a:ea typeface="Segoe UI Black" panose="020B0A02040204020203" pitchFamily="34" charset="0"/>
              </a:rPr>
              <a:t>/</a:t>
            </a:r>
            <a:r>
              <a:rPr lang="vi-VN" sz="9000" dirty="0">
                <a:solidFill>
                  <a:srgbClr val="002060"/>
                </a:solidFill>
                <a:latin typeface="+mj-lt"/>
                <a:ea typeface="Segoe UI Black" panose="020B0A02040204020203" pitchFamily="34" charset="0"/>
              </a:rPr>
              <a:t> hướng về Nước Cha trị </a:t>
            </a:r>
            <a:r>
              <a:rPr lang="vi-VN" sz="9000" dirty="0" smtClean="0">
                <a:solidFill>
                  <a:srgbClr val="002060"/>
                </a:solidFill>
                <a:latin typeface="+mj-lt"/>
                <a:ea typeface="Segoe UI Black" panose="020B0A02040204020203" pitchFamily="34" charset="0"/>
              </a:rPr>
              <a:t>đến</a:t>
            </a:r>
            <a:r>
              <a:rPr lang="en-US" sz="9000" dirty="0" smtClean="0">
                <a:solidFill>
                  <a:srgbClr val="C00000"/>
                </a:solidFill>
                <a:ea typeface="Segoe UI Black" panose="020B0A02040204020203" pitchFamily="34" charset="0"/>
              </a:rPr>
              <a:t>/</a:t>
            </a:r>
            <a:r>
              <a:rPr lang="en-US" sz="9000" dirty="0" smtClean="0">
                <a:solidFill>
                  <a:srgbClr val="002060"/>
                </a:solidFill>
                <a:ea typeface="Segoe UI Black" panose="020B0A02040204020203" pitchFamily="34" charset="0"/>
              </a:rPr>
              <a:t> </a:t>
            </a:r>
            <a:r>
              <a:rPr lang="vi-VN" sz="9000" dirty="0">
                <a:solidFill>
                  <a:srgbClr val="002060"/>
                </a:solidFill>
                <a:latin typeface="+mj-lt"/>
                <a:ea typeface="Segoe UI Black" panose="020B0A02040204020203" pitchFamily="34" charset="0"/>
              </a:rPr>
              <a:t>Xin ân sủng Cha biến đổi chúng con</a:t>
            </a:r>
            <a:r>
              <a:rPr lang="en-US" sz="9000" dirty="0" smtClean="0">
                <a:solidFill>
                  <a:srgbClr val="C00000"/>
                </a:solidFill>
                <a:ea typeface="Segoe UI Black" panose="020B0A02040204020203" pitchFamily="34" charset="0"/>
              </a:rPr>
              <a:t>/</a:t>
            </a:r>
            <a:endParaRPr lang="vi-VN" sz="9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6036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1E4E54-D9DE-0AFC-529C-74FD7C78669F}"/>
              </a:ext>
            </a:extLst>
          </p:cNvPr>
          <p:cNvSpPr txBox="1"/>
          <p:nvPr/>
        </p:nvSpPr>
        <p:spPr>
          <a:xfrm>
            <a:off x="0" y="-14068"/>
            <a:ext cx="12192000" cy="6989606"/>
          </a:xfrm>
          <a:prstGeom prst="rect">
            <a:avLst/>
          </a:prstGeom>
          <a:noFill/>
        </p:spPr>
        <p:txBody>
          <a:bodyPr wrap="square">
            <a:spAutoFit/>
          </a:bodyPr>
          <a:lstStyle/>
          <a:p>
            <a:pPr algn="just">
              <a:lnSpc>
                <a:spcPct val="90000"/>
              </a:lnSpc>
              <a:defRPr/>
            </a:pPr>
            <a:r>
              <a:rPr lang="en-US" sz="8200" dirty="0" err="1" smtClean="0">
                <a:solidFill>
                  <a:srgbClr val="002060"/>
                </a:solidFill>
                <a:ea typeface="Segoe UI Black" panose="020B0A02040204020203" pitchFamily="34" charset="0"/>
              </a:rPr>
              <a:t>Th</a:t>
            </a:r>
            <a:r>
              <a:rPr lang="vi-VN" sz="8200" dirty="0" smtClean="0">
                <a:solidFill>
                  <a:srgbClr val="002060"/>
                </a:solidFill>
                <a:latin typeface="+mj-lt"/>
                <a:ea typeface="Segoe UI Black" panose="020B0A02040204020203" pitchFamily="34" charset="0"/>
              </a:rPr>
              <a:t>ành </a:t>
            </a:r>
            <a:r>
              <a:rPr lang="vi-VN" sz="8200" dirty="0">
                <a:solidFill>
                  <a:srgbClr val="002060"/>
                </a:solidFill>
                <a:latin typeface="+mj-lt"/>
                <a:ea typeface="Segoe UI Black" panose="020B0A02040204020203" pitchFamily="34" charset="0"/>
              </a:rPr>
              <a:t>những người miệt mài vun trồng hạt giống Tin Mừng</a:t>
            </a:r>
            <a:r>
              <a:rPr lang="en-US" sz="8200" dirty="0" smtClean="0">
                <a:solidFill>
                  <a:srgbClr val="C00000"/>
                </a:solidFill>
                <a:ea typeface="Segoe UI Black" panose="020B0A02040204020203" pitchFamily="34" charset="0"/>
              </a:rPr>
              <a:t>/</a:t>
            </a:r>
            <a:r>
              <a:rPr lang="en-US" sz="8200" dirty="0">
                <a:solidFill>
                  <a:srgbClr val="002060"/>
                </a:solidFill>
                <a:ea typeface="Segoe UI Black" panose="020B0A02040204020203" pitchFamily="34" charset="0"/>
              </a:rPr>
              <a:t> </a:t>
            </a:r>
            <a:r>
              <a:rPr lang="vi-VN" sz="8200" dirty="0" smtClean="0">
                <a:solidFill>
                  <a:srgbClr val="002060"/>
                </a:solidFill>
                <a:latin typeface="+mj-lt"/>
                <a:ea typeface="Segoe UI Black" panose="020B0A02040204020203" pitchFamily="34" charset="0"/>
              </a:rPr>
              <a:t>Ước </a:t>
            </a:r>
            <a:r>
              <a:rPr lang="vi-VN" sz="8200" dirty="0">
                <a:solidFill>
                  <a:srgbClr val="002060"/>
                </a:solidFill>
                <a:latin typeface="+mj-lt"/>
                <a:ea typeface="Segoe UI Black" panose="020B0A02040204020203" pitchFamily="34" charset="0"/>
              </a:rPr>
              <a:t>gì những hạt giống ấy</a:t>
            </a:r>
            <a:r>
              <a:rPr lang="en-US" sz="8200" dirty="0">
                <a:solidFill>
                  <a:srgbClr val="C00000"/>
                </a:solidFill>
                <a:ea typeface="Segoe UI Black" panose="020B0A02040204020203" pitchFamily="34" charset="0"/>
              </a:rPr>
              <a:t>/</a:t>
            </a:r>
            <a:r>
              <a:rPr lang="en-US" sz="8200" dirty="0">
                <a:solidFill>
                  <a:srgbClr val="002060"/>
                </a:solidFill>
                <a:ea typeface="Segoe UI Black" panose="020B0A02040204020203" pitchFamily="34" charset="0"/>
              </a:rPr>
              <a:t> </a:t>
            </a:r>
            <a:r>
              <a:rPr lang="vi-VN" sz="8200" dirty="0">
                <a:solidFill>
                  <a:srgbClr val="002060"/>
                </a:solidFill>
                <a:latin typeface="+mj-lt"/>
                <a:ea typeface="Segoe UI Black" panose="020B0A02040204020203" pitchFamily="34" charset="0"/>
              </a:rPr>
              <a:t>biến đổi từ bên trong nhân loại và toàn thể vũ trụ này</a:t>
            </a:r>
            <a:r>
              <a:rPr lang="en-US" sz="8200" dirty="0" smtClean="0">
                <a:solidFill>
                  <a:srgbClr val="C00000"/>
                </a:solidFill>
                <a:ea typeface="Segoe UI Black" panose="020B0A02040204020203" pitchFamily="34" charset="0"/>
              </a:rPr>
              <a:t>/</a:t>
            </a:r>
            <a:endParaRPr lang="vi-VN" sz="82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11438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5862918"/>
          </a:xfrm>
        </p:spPr>
        <p:txBody>
          <a:bodyPr>
            <a:noAutofit/>
          </a:bodyPr>
          <a:lstStyle/>
          <a:p>
            <a:pPr>
              <a:lnSpc>
                <a:spcPct val="110000"/>
              </a:lnSpc>
            </a:pPr>
            <a:r>
              <a:rPr lang="en-US" sz="9000" dirty="0" smtClean="0">
                <a:solidFill>
                  <a:srgbClr val="C00000"/>
                </a:solidFill>
              </a:rPr>
              <a:t>Ca </a:t>
            </a:r>
            <a:r>
              <a:rPr lang="en-US" sz="9000" dirty="0" err="1" smtClean="0">
                <a:solidFill>
                  <a:srgbClr val="C00000"/>
                </a:solidFill>
              </a:rPr>
              <a:t>Nhập</a:t>
            </a:r>
            <a:r>
              <a:rPr lang="en-US" sz="9000" dirty="0" smtClean="0">
                <a:solidFill>
                  <a:srgbClr val="C00000"/>
                </a:solidFill>
              </a:rPr>
              <a:t> </a:t>
            </a:r>
            <a:r>
              <a:rPr lang="en-US" sz="9000" dirty="0" err="1" smtClean="0">
                <a:solidFill>
                  <a:srgbClr val="C00000"/>
                </a:solidFill>
              </a:rPr>
              <a:t>Lễ</a:t>
            </a:r>
            <a:r>
              <a:rPr lang="en-US" sz="10000" dirty="0" smtClean="0"/>
              <a:t/>
            </a:r>
            <a:br>
              <a:rPr lang="en-US" sz="10000" dirty="0" smtClean="0"/>
            </a:br>
            <a:r>
              <a:rPr lang="en-US" sz="10000" dirty="0" smtClean="0">
                <a:solidFill>
                  <a:srgbClr val="C00000"/>
                </a:solidFill>
              </a:rPr>
              <a:t>CON HÂN HOAN</a:t>
            </a:r>
            <a:r>
              <a:rPr lang="en-US" sz="10000" dirty="0" smtClean="0"/>
              <a:t/>
            </a:r>
            <a:br>
              <a:rPr lang="en-US" sz="10000" dirty="0" smtClean="0"/>
            </a:br>
            <a:r>
              <a:rPr lang="en-US" sz="6000" i="1" dirty="0" smtClean="0">
                <a:solidFill>
                  <a:srgbClr val="003399"/>
                </a:solidFill>
              </a:rPr>
              <a:t>Kim Long</a:t>
            </a:r>
            <a:endParaRPr lang="en-US" sz="6000" i="1" dirty="0">
              <a:solidFill>
                <a:srgbClr val="003399"/>
              </a:solidFill>
            </a:endParaRPr>
          </a:p>
        </p:txBody>
      </p:sp>
      <p:pic>
        <p:nvPicPr>
          <p:cNvPr id="3" name="Picture 2"/>
          <p:cNvPicPr>
            <a:picLocks noChangeAspect="1"/>
          </p:cNvPicPr>
          <p:nvPr/>
        </p:nvPicPr>
        <p:blipFill>
          <a:blip r:embed="rId3"/>
          <a:stretch>
            <a:fillRect/>
          </a:stretch>
        </p:blipFill>
        <p:spPr>
          <a:xfrm>
            <a:off x="3118106" y="5217459"/>
            <a:ext cx="6120023" cy="1604682"/>
          </a:xfrm>
          <a:prstGeom prst="rect">
            <a:avLst/>
          </a:prstGeom>
        </p:spPr>
      </p:pic>
    </p:spTree>
    <p:extLst>
      <p:ext uri="{BB962C8B-B14F-4D97-AF65-F5344CB8AC3E}">
        <p14:creationId xmlns:p14="http://schemas.microsoft.com/office/powerpoint/2010/main" val="2617511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1E4E54-D9DE-0AFC-529C-74FD7C78669F}"/>
              </a:ext>
            </a:extLst>
          </p:cNvPr>
          <p:cNvSpPr txBox="1"/>
          <p:nvPr/>
        </p:nvSpPr>
        <p:spPr>
          <a:xfrm>
            <a:off x="0" y="0"/>
            <a:ext cx="12192000" cy="7155805"/>
          </a:xfrm>
          <a:prstGeom prst="rect">
            <a:avLst/>
          </a:prstGeom>
          <a:noFill/>
        </p:spPr>
        <p:txBody>
          <a:bodyPr wrap="square">
            <a:spAutoFit/>
          </a:bodyPr>
          <a:lstStyle/>
          <a:p>
            <a:pPr algn="just">
              <a:lnSpc>
                <a:spcPct val="89000"/>
              </a:lnSpc>
              <a:defRPr/>
            </a:pPr>
            <a:r>
              <a:rPr lang="en-US" sz="8400" dirty="0" smtClean="0">
                <a:solidFill>
                  <a:srgbClr val="002060"/>
                </a:solidFill>
                <a:ea typeface="Segoe UI Black" panose="020B0A02040204020203" pitchFamily="34" charset="0"/>
              </a:rPr>
              <a:t>T</a:t>
            </a:r>
            <a:r>
              <a:rPr lang="vi-VN" sz="8400" dirty="0" smtClean="0">
                <a:solidFill>
                  <a:srgbClr val="002060"/>
                </a:solidFill>
                <a:latin typeface="+mj-lt"/>
                <a:ea typeface="Segoe UI Black" panose="020B0A02040204020203" pitchFamily="34" charset="0"/>
              </a:rPr>
              <a:t>rong </a:t>
            </a:r>
            <a:r>
              <a:rPr lang="vi-VN" sz="8400" dirty="0">
                <a:solidFill>
                  <a:srgbClr val="002060"/>
                </a:solidFill>
                <a:latin typeface="+mj-lt"/>
                <a:ea typeface="Segoe UI Black" panose="020B0A02040204020203" pitchFamily="34" charset="0"/>
              </a:rPr>
              <a:t>khi vững</a:t>
            </a:r>
            <a:r>
              <a:rPr lang="en-US" sz="8400" dirty="0">
                <a:solidFill>
                  <a:srgbClr val="002060"/>
                </a:solidFill>
                <a:ea typeface="Segoe UI Black" panose="020B0A02040204020203" pitchFamily="34" charset="0"/>
              </a:rPr>
              <a:t> </a:t>
            </a:r>
            <a:r>
              <a:rPr lang="vi-VN" sz="8400" dirty="0">
                <a:solidFill>
                  <a:srgbClr val="002060"/>
                </a:solidFill>
                <a:latin typeface="+mj-lt"/>
                <a:ea typeface="Segoe UI Black" panose="020B0A02040204020203" pitchFamily="34" charset="0"/>
              </a:rPr>
              <a:t>lòng mong đợi trời mới đất mới</a:t>
            </a:r>
            <a:r>
              <a:rPr lang="en-US" sz="8400" dirty="0">
                <a:solidFill>
                  <a:srgbClr val="C00000"/>
                </a:solidFill>
                <a:ea typeface="Segoe UI Black" panose="020B0A02040204020203" pitchFamily="34" charset="0"/>
              </a:rPr>
              <a:t>/</a:t>
            </a:r>
            <a:r>
              <a:rPr lang="en-US" sz="8400" dirty="0">
                <a:solidFill>
                  <a:srgbClr val="002060"/>
                </a:solidFill>
                <a:ea typeface="Segoe UI Black" panose="020B0A02040204020203" pitchFamily="34" charset="0"/>
              </a:rPr>
              <a:t> </a:t>
            </a:r>
            <a:r>
              <a:rPr lang="vi-VN" sz="8400" dirty="0">
                <a:solidFill>
                  <a:srgbClr val="002060"/>
                </a:solidFill>
                <a:latin typeface="+mj-lt"/>
                <a:ea typeface="Segoe UI Black" panose="020B0A02040204020203" pitchFamily="34" charset="0"/>
              </a:rPr>
              <a:t>lúc mà quyền lực Sự Dữ sẽ bị đánh bại</a:t>
            </a:r>
            <a:r>
              <a:rPr lang="en-US" sz="8400" dirty="0">
                <a:solidFill>
                  <a:srgbClr val="C00000"/>
                </a:solidFill>
                <a:ea typeface="Segoe UI Black" panose="020B0A02040204020203" pitchFamily="34" charset="0"/>
              </a:rPr>
              <a:t>/</a:t>
            </a:r>
            <a:r>
              <a:rPr lang="en-US" sz="8400" dirty="0">
                <a:solidFill>
                  <a:srgbClr val="002060"/>
                </a:solidFill>
                <a:ea typeface="Segoe UI Black" panose="020B0A02040204020203" pitchFamily="34" charset="0"/>
              </a:rPr>
              <a:t> </a:t>
            </a:r>
            <a:r>
              <a:rPr lang="vi-VN" sz="8400" dirty="0">
                <a:solidFill>
                  <a:srgbClr val="002060"/>
                </a:solidFill>
                <a:latin typeface="+mj-lt"/>
                <a:ea typeface="Segoe UI Black" panose="020B0A02040204020203" pitchFamily="34" charset="0"/>
              </a:rPr>
              <a:t>và vinh quang Cha sẽ chiếu sáng muôn đời</a:t>
            </a:r>
            <a:r>
              <a:rPr lang="en-US" sz="8400" dirty="0">
                <a:solidFill>
                  <a:srgbClr val="C00000"/>
                </a:solidFill>
                <a:ea typeface="Segoe UI Black" panose="020B0A02040204020203" pitchFamily="34" charset="0"/>
              </a:rPr>
              <a:t>/</a:t>
            </a:r>
            <a:endParaRPr lang="vi-VN" sz="8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44940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FF0002-F9DA-9150-5034-0415D11F8759}"/>
              </a:ext>
            </a:extLst>
          </p:cNvPr>
          <p:cNvSpPr txBox="1"/>
          <p:nvPr/>
        </p:nvSpPr>
        <p:spPr>
          <a:xfrm>
            <a:off x="0" y="1"/>
            <a:ext cx="12192000" cy="7155805"/>
          </a:xfrm>
          <a:prstGeom prst="rect">
            <a:avLst/>
          </a:prstGeom>
          <a:noFill/>
        </p:spPr>
        <p:txBody>
          <a:bodyPr wrap="square">
            <a:spAutoFit/>
          </a:bodyPr>
          <a:lstStyle/>
          <a:p>
            <a:pPr algn="just">
              <a:lnSpc>
                <a:spcPct val="89000"/>
              </a:lnSpc>
              <a:defRPr/>
            </a:pPr>
            <a:r>
              <a:rPr lang="vi-VN" sz="8400" dirty="0">
                <a:solidFill>
                  <a:srgbClr val="002060"/>
                </a:solidFill>
                <a:latin typeface="+mj-lt"/>
                <a:ea typeface="Segoe UI Black" panose="020B0A02040204020203" pitchFamily="34" charset="0"/>
              </a:rPr>
              <a:t>Xin cho ân sủng của Năm</a:t>
            </a:r>
            <a:r>
              <a:rPr lang="en-US" sz="8400" dirty="0">
                <a:solidFill>
                  <a:srgbClr val="002060"/>
                </a:solidFill>
                <a:ea typeface="Segoe UI Black" panose="020B0A02040204020203" pitchFamily="34" charset="0"/>
              </a:rPr>
              <a:t> </a:t>
            </a:r>
            <a:r>
              <a:rPr lang="vi-VN" sz="8400" dirty="0">
                <a:solidFill>
                  <a:srgbClr val="002060"/>
                </a:solidFill>
                <a:latin typeface="+mj-lt"/>
                <a:ea typeface="Segoe UI Black" panose="020B0A02040204020203" pitchFamily="34" charset="0"/>
              </a:rPr>
              <a:t>Thánh này</a:t>
            </a:r>
            <a:r>
              <a:rPr lang="en-US" sz="8400" dirty="0">
                <a:solidFill>
                  <a:srgbClr val="C00000"/>
                </a:solidFill>
                <a:ea typeface="Segoe UI Black" panose="020B0A02040204020203" pitchFamily="34" charset="0"/>
              </a:rPr>
              <a:t>/</a:t>
            </a:r>
            <a:r>
              <a:rPr lang="en-US" sz="8400" dirty="0">
                <a:solidFill>
                  <a:srgbClr val="002060"/>
                </a:solidFill>
                <a:ea typeface="Segoe UI Black" panose="020B0A02040204020203" pitchFamily="34" charset="0"/>
              </a:rPr>
              <a:t> </a:t>
            </a:r>
            <a:r>
              <a:rPr lang="vi-VN" sz="8400" dirty="0">
                <a:solidFill>
                  <a:srgbClr val="002060"/>
                </a:solidFill>
                <a:latin typeface="+mj-lt"/>
                <a:ea typeface="Segoe UI Black" panose="020B0A02040204020203" pitchFamily="34" charset="0"/>
              </a:rPr>
              <a:t>khơi dậy trong chúng con</a:t>
            </a:r>
            <a:r>
              <a:rPr lang="en-US" sz="8400" dirty="0" smtClean="0">
                <a:solidFill>
                  <a:srgbClr val="C00000"/>
                </a:solidFill>
                <a:ea typeface="Segoe UI Black" panose="020B0A02040204020203" pitchFamily="34" charset="0"/>
              </a:rPr>
              <a:t>/</a:t>
            </a:r>
            <a:r>
              <a:rPr lang="en-US" sz="8400" dirty="0" smtClean="0">
                <a:solidFill>
                  <a:srgbClr val="002060"/>
                </a:solidFill>
                <a:ea typeface="Segoe UI Black" panose="020B0A02040204020203" pitchFamily="34" charset="0"/>
              </a:rPr>
              <a:t> </a:t>
            </a:r>
            <a:r>
              <a:rPr lang="vi-VN" sz="8400" dirty="0" smtClean="0">
                <a:solidFill>
                  <a:srgbClr val="002060"/>
                </a:solidFill>
                <a:latin typeface="+mj-lt"/>
                <a:ea typeface="Segoe UI Black" panose="020B0A02040204020203" pitchFamily="34" charset="0"/>
              </a:rPr>
              <a:t>là </a:t>
            </a:r>
            <a:r>
              <a:rPr lang="en-US" sz="8400" dirty="0">
                <a:solidFill>
                  <a:srgbClr val="002060"/>
                </a:solidFill>
                <a:ea typeface="Segoe UI Black" panose="020B0A02040204020203" pitchFamily="34" charset="0"/>
              </a:rPr>
              <a:t>N</a:t>
            </a:r>
            <a:r>
              <a:rPr lang="vi-VN" sz="8400" dirty="0" smtClean="0">
                <a:solidFill>
                  <a:srgbClr val="002060"/>
                </a:solidFill>
                <a:latin typeface="+mj-lt"/>
                <a:ea typeface="Segoe UI Black" panose="020B0A02040204020203" pitchFamily="34" charset="0"/>
              </a:rPr>
              <a:t>hững </a:t>
            </a:r>
            <a:r>
              <a:rPr lang="vi-VN" sz="8400" dirty="0">
                <a:solidFill>
                  <a:srgbClr val="002060"/>
                </a:solidFill>
                <a:latin typeface="+mj-lt"/>
                <a:ea typeface="Segoe UI Black" panose="020B0A02040204020203" pitchFamily="34" charset="0"/>
              </a:rPr>
              <a:t>Người Lữ Hành Hy Vọng</a:t>
            </a:r>
            <a:r>
              <a:rPr lang="en-US" sz="8400" dirty="0" smtClean="0">
                <a:solidFill>
                  <a:srgbClr val="C00000"/>
                </a:solidFill>
                <a:ea typeface="Segoe UI Black" panose="020B0A02040204020203" pitchFamily="34" charset="0"/>
              </a:rPr>
              <a:t>/</a:t>
            </a:r>
            <a:r>
              <a:rPr lang="en-US" sz="8400" dirty="0" smtClean="0">
                <a:solidFill>
                  <a:srgbClr val="002060"/>
                </a:solidFill>
                <a:ea typeface="Segoe UI Black" panose="020B0A02040204020203" pitchFamily="34" charset="0"/>
              </a:rPr>
              <a:t> </a:t>
            </a:r>
            <a:r>
              <a:rPr lang="vi-VN" sz="8400" dirty="0" smtClean="0">
                <a:solidFill>
                  <a:srgbClr val="002060"/>
                </a:solidFill>
                <a:latin typeface="+mj-lt"/>
                <a:ea typeface="Segoe UI Black" panose="020B0A02040204020203" pitchFamily="34" charset="0"/>
              </a:rPr>
              <a:t>niềm </a:t>
            </a:r>
            <a:r>
              <a:rPr lang="vi-VN" sz="8400" dirty="0">
                <a:solidFill>
                  <a:srgbClr val="002060"/>
                </a:solidFill>
                <a:latin typeface="+mj-lt"/>
                <a:ea typeface="Segoe UI Black" panose="020B0A02040204020203" pitchFamily="34" charset="0"/>
              </a:rPr>
              <a:t>khao khát kho tàng ở trên trời</a:t>
            </a:r>
            <a:r>
              <a:rPr lang="en-US" sz="8400" dirty="0" smtClean="0">
                <a:solidFill>
                  <a:srgbClr val="C00000"/>
                </a:solidFill>
                <a:ea typeface="Segoe UI Black" panose="020B0A02040204020203" pitchFamily="34" charset="0"/>
              </a:rPr>
              <a:t>/</a:t>
            </a:r>
            <a:endParaRPr lang="vi-VN" sz="84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07070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FF0002-F9DA-9150-5034-0415D11F8759}"/>
              </a:ext>
            </a:extLst>
          </p:cNvPr>
          <p:cNvSpPr txBox="1"/>
          <p:nvPr/>
        </p:nvSpPr>
        <p:spPr>
          <a:xfrm>
            <a:off x="0" y="28137"/>
            <a:ext cx="12192000" cy="6786473"/>
          </a:xfrm>
          <a:prstGeom prst="rect">
            <a:avLst/>
          </a:prstGeom>
          <a:noFill/>
        </p:spPr>
        <p:txBody>
          <a:bodyPr wrap="square">
            <a:spAutoFit/>
          </a:bodyPr>
          <a:lstStyle/>
          <a:p>
            <a:pPr algn="just">
              <a:defRPr/>
            </a:pPr>
            <a:r>
              <a:rPr lang="en-US" sz="8700" dirty="0">
                <a:solidFill>
                  <a:srgbClr val="002060"/>
                </a:solidFill>
                <a:ea typeface="Segoe UI Black" panose="020B0A02040204020203" pitchFamily="34" charset="0"/>
              </a:rPr>
              <a:t>Đ</a:t>
            </a:r>
            <a:r>
              <a:rPr lang="vi-VN" sz="8700" dirty="0" smtClean="0">
                <a:solidFill>
                  <a:srgbClr val="002060"/>
                </a:solidFill>
                <a:latin typeface="+mj-lt"/>
                <a:ea typeface="Segoe UI Black" panose="020B0A02040204020203" pitchFamily="34" charset="0"/>
              </a:rPr>
              <a:t>ồng </a:t>
            </a:r>
            <a:r>
              <a:rPr lang="vi-VN" sz="8700" dirty="0">
                <a:solidFill>
                  <a:srgbClr val="002060"/>
                </a:solidFill>
                <a:latin typeface="+mj-lt"/>
                <a:ea typeface="Segoe UI Black" panose="020B0A02040204020203" pitchFamily="34" charset="0"/>
              </a:rPr>
              <a:t>thời cũng làm lan tỏa trên khắp thế giới</a:t>
            </a:r>
            <a:r>
              <a:rPr lang="en-US" sz="8700" dirty="0" smtClean="0">
                <a:solidFill>
                  <a:srgbClr val="C00000"/>
                </a:solidFill>
                <a:ea typeface="Segoe UI Black" panose="020B0A02040204020203" pitchFamily="34" charset="0"/>
              </a:rPr>
              <a:t>/</a:t>
            </a:r>
            <a:r>
              <a:rPr lang="en-US" sz="8700" dirty="0" smtClean="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niềm</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vui</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và</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sự</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bình</a:t>
            </a:r>
            <a:r>
              <a:rPr lang="en-US" sz="8700" dirty="0">
                <a:solidFill>
                  <a:srgbClr val="002060"/>
                </a:solidFill>
                <a:ea typeface="Segoe UI Black" panose="020B0A02040204020203" pitchFamily="34" charset="0"/>
              </a:rPr>
              <a:t> an </a:t>
            </a:r>
            <a:r>
              <a:rPr lang="en-US" sz="8700" dirty="0" err="1">
                <a:solidFill>
                  <a:srgbClr val="002060"/>
                </a:solidFill>
                <a:ea typeface="Segoe UI Black" panose="020B0A02040204020203" pitchFamily="34" charset="0"/>
              </a:rPr>
              <a:t>của</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Đấng</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Cứu</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Chuộc</a:t>
            </a:r>
            <a:r>
              <a:rPr lang="en-US" sz="8700" dirty="0">
                <a:solidFill>
                  <a:srgbClr val="002060"/>
                </a:solidFill>
                <a:ea typeface="Segoe UI Black" panose="020B0A02040204020203" pitchFamily="34" charset="0"/>
              </a:rPr>
              <a:t> </a:t>
            </a:r>
            <a:r>
              <a:rPr lang="en-US" sz="8700" dirty="0" err="1">
                <a:solidFill>
                  <a:srgbClr val="002060"/>
                </a:solidFill>
                <a:ea typeface="Segoe UI Black" panose="020B0A02040204020203" pitchFamily="34" charset="0"/>
              </a:rPr>
              <a:t>chúng</a:t>
            </a:r>
            <a:r>
              <a:rPr lang="en-US" sz="8700" dirty="0">
                <a:solidFill>
                  <a:srgbClr val="002060"/>
                </a:solidFill>
                <a:ea typeface="Segoe UI Black" panose="020B0A02040204020203" pitchFamily="34" charset="0"/>
              </a:rPr>
              <a:t> con</a:t>
            </a:r>
            <a:r>
              <a:rPr lang="en-US" sz="8700" dirty="0" smtClean="0">
                <a:solidFill>
                  <a:srgbClr val="C00000"/>
                </a:solidFill>
                <a:ea typeface="Segoe UI Black" panose="020B0A02040204020203" pitchFamily="34" charset="0"/>
              </a:rPr>
              <a:t>/</a:t>
            </a:r>
            <a:endParaRPr lang="en-US" sz="8700" dirty="0">
              <a:solidFill>
                <a:srgbClr val="C00000"/>
              </a:solidFill>
              <a:ea typeface="Segoe UI Black" panose="020B0A02040204020203" pitchFamily="34" charset="0"/>
            </a:endParaRPr>
          </a:p>
        </p:txBody>
      </p:sp>
    </p:spTree>
    <p:extLst>
      <p:ext uri="{BB962C8B-B14F-4D97-AF65-F5344CB8AC3E}">
        <p14:creationId xmlns:p14="http://schemas.microsoft.com/office/powerpoint/2010/main" val="393398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748ABB-EE38-6E79-1095-9A23AA9B59F5}"/>
              </a:ext>
            </a:extLst>
          </p:cNvPr>
          <p:cNvSpPr txBox="1"/>
          <p:nvPr/>
        </p:nvSpPr>
        <p:spPr>
          <a:xfrm>
            <a:off x="0" y="0"/>
            <a:ext cx="12192000" cy="7017306"/>
          </a:xfrm>
          <a:prstGeom prst="rect">
            <a:avLst/>
          </a:prstGeom>
          <a:noFill/>
        </p:spPr>
        <p:txBody>
          <a:bodyPr wrap="square">
            <a:spAutoFit/>
          </a:bodyPr>
          <a:lstStyle/>
          <a:p>
            <a:pPr algn="just">
              <a:defRPr/>
            </a:pPr>
            <a:r>
              <a:rPr lang="en-US" sz="9000" dirty="0" smtClean="0">
                <a:solidFill>
                  <a:srgbClr val="002060"/>
                </a:solidFill>
                <a:ea typeface="Segoe UI Black" panose="020B0A02040204020203" pitchFamily="34" charset="0"/>
              </a:rPr>
              <a:t>Xin </a:t>
            </a:r>
            <a:r>
              <a:rPr lang="en-US" sz="9000" dirty="0" err="1">
                <a:solidFill>
                  <a:srgbClr val="002060"/>
                </a:solidFill>
                <a:ea typeface="Segoe UI Black" panose="020B0A02040204020203" pitchFamily="34" charset="0"/>
              </a:rPr>
              <a:t>tôn</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vinh</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và</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ngợi</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khen</a:t>
            </a:r>
            <a:r>
              <a:rPr lang="en-US" sz="9000" dirty="0">
                <a:solidFill>
                  <a:srgbClr val="002060"/>
                </a:solidFill>
                <a:ea typeface="Segoe UI Black" panose="020B0A02040204020203" pitchFamily="34" charset="0"/>
              </a:rPr>
              <a:t> Cha </a:t>
            </a:r>
            <a:r>
              <a:rPr lang="en-US" sz="9000" dirty="0" err="1">
                <a:solidFill>
                  <a:srgbClr val="002060"/>
                </a:solidFill>
                <a:ea typeface="Segoe UI Black" panose="020B0A02040204020203" pitchFamily="34" charset="0"/>
              </a:rPr>
              <a:t>là</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Thiên</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Chúa</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chúng</a:t>
            </a:r>
            <a:r>
              <a:rPr lang="en-US" sz="9000" dirty="0">
                <a:solidFill>
                  <a:srgbClr val="002060"/>
                </a:solidFill>
                <a:ea typeface="Segoe UI Black" panose="020B0A02040204020203" pitchFamily="34" charset="0"/>
              </a:rPr>
              <a:t> con</a:t>
            </a:r>
            <a:r>
              <a:rPr lang="en-US" sz="9000" dirty="0">
                <a:solidFill>
                  <a:srgbClr val="C00000"/>
                </a:solidFill>
                <a:ea typeface="Segoe UI Black" panose="020B0A02040204020203" pitchFamily="34" charset="0"/>
              </a:rPr>
              <a:t>/</a:t>
            </a:r>
            <a:r>
              <a:rPr lang="en-US" sz="9000" dirty="0">
                <a:solidFill>
                  <a:srgbClr val="002060"/>
                </a:solidFill>
                <a:ea typeface="Segoe UI Black" panose="020B0A02040204020203" pitchFamily="34" charset="0"/>
              </a:rPr>
              <a:t> Cha </a:t>
            </a:r>
            <a:r>
              <a:rPr lang="en-US" sz="9000" dirty="0" err="1">
                <a:solidFill>
                  <a:srgbClr val="002060"/>
                </a:solidFill>
                <a:ea typeface="Segoe UI Black" panose="020B0A02040204020203" pitchFamily="34" charset="0"/>
              </a:rPr>
              <a:t>đáng</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chúc</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tụng</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mãi</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muôn</a:t>
            </a:r>
            <a:r>
              <a:rPr lang="en-US" sz="9000" dirty="0">
                <a:solidFill>
                  <a:srgbClr val="002060"/>
                </a:solidFill>
                <a:ea typeface="Segoe UI Black" panose="020B0A02040204020203" pitchFamily="34" charset="0"/>
              </a:rPr>
              <a:t> </a:t>
            </a:r>
            <a:r>
              <a:rPr lang="en-US" sz="9000" dirty="0" err="1">
                <a:solidFill>
                  <a:srgbClr val="002060"/>
                </a:solidFill>
                <a:ea typeface="Segoe UI Black" panose="020B0A02040204020203" pitchFamily="34" charset="0"/>
              </a:rPr>
              <a:t>đời</a:t>
            </a:r>
            <a:r>
              <a:rPr lang="en-US" sz="9000" dirty="0">
                <a:solidFill>
                  <a:srgbClr val="002060"/>
                </a:solidFill>
                <a:ea typeface="Segoe UI Black" panose="020B0A02040204020203" pitchFamily="34" charset="0"/>
              </a:rPr>
              <a:t>. </a:t>
            </a:r>
            <a:r>
              <a:rPr lang="en-US" sz="90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79647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5545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008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5862918"/>
          </a:xfrm>
        </p:spPr>
        <p:txBody>
          <a:bodyPr>
            <a:noAutofit/>
          </a:bodyPr>
          <a:lstStyle/>
          <a:p>
            <a:pPr>
              <a:lnSpc>
                <a:spcPct val="110000"/>
              </a:lnSpc>
            </a:pPr>
            <a:r>
              <a:rPr lang="en-US" sz="8000" dirty="0" err="1" smtClean="0">
                <a:solidFill>
                  <a:srgbClr val="C00000"/>
                </a:solidFill>
              </a:rPr>
              <a:t>Ca</a:t>
            </a:r>
            <a:r>
              <a:rPr lang="en-US" sz="8000" dirty="0" smtClean="0">
                <a:solidFill>
                  <a:srgbClr val="C00000"/>
                </a:solidFill>
              </a:rPr>
              <a:t> </a:t>
            </a:r>
            <a:r>
              <a:rPr lang="en-US" sz="8000" dirty="0" err="1" smtClean="0">
                <a:solidFill>
                  <a:srgbClr val="C00000"/>
                </a:solidFill>
              </a:rPr>
              <a:t>Kết</a:t>
            </a:r>
            <a:r>
              <a:rPr lang="en-US" sz="8000" dirty="0" smtClean="0">
                <a:solidFill>
                  <a:srgbClr val="C00000"/>
                </a:solidFill>
              </a:rPr>
              <a:t> </a:t>
            </a:r>
            <a:r>
              <a:rPr lang="en-US" sz="8000" dirty="0" err="1" smtClean="0">
                <a:solidFill>
                  <a:srgbClr val="C00000"/>
                </a:solidFill>
              </a:rPr>
              <a:t>Lễ</a:t>
            </a:r>
            <a:r>
              <a:rPr lang="en-US" sz="8000" dirty="0" smtClean="0"/>
              <a:t/>
            </a:r>
            <a:br>
              <a:rPr lang="en-US" sz="8000" dirty="0" smtClean="0"/>
            </a:br>
            <a:r>
              <a:rPr lang="en-US" sz="8000" dirty="0" smtClean="0">
                <a:solidFill>
                  <a:srgbClr val="C00000"/>
                </a:solidFill>
              </a:rPr>
              <a:t>THÁNH TÂM</a:t>
            </a:r>
            <a:br>
              <a:rPr lang="en-US" sz="8000" dirty="0" smtClean="0">
                <a:solidFill>
                  <a:srgbClr val="C00000"/>
                </a:solidFill>
              </a:rPr>
            </a:br>
            <a:r>
              <a:rPr lang="en-US" sz="8000" dirty="0" smtClean="0">
                <a:solidFill>
                  <a:srgbClr val="C00000"/>
                </a:solidFill>
              </a:rPr>
              <a:t>NGUỒN ƠN CỨU ĐỘ</a:t>
            </a:r>
            <a:br>
              <a:rPr lang="en-US" sz="8000" dirty="0" smtClean="0">
                <a:solidFill>
                  <a:srgbClr val="C00000"/>
                </a:solidFill>
              </a:rPr>
            </a:br>
            <a:r>
              <a:rPr lang="en-US" sz="5500" i="1" dirty="0" err="1" smtClean="0">
                <a:solidFill>
                  <a:srgbClr val="002060"/>
                </a:solidFill>
              </a:rPr>
              <a:t>Dấu</a:t>
            </a:r>
            <a:r>
              <a:rPr lang="en-US" sz="5500" i="1" dirty="0" smtClean="0">
                <a:solidFill>
                  <a:srgbClr val="002060"/>
                </a:solidFill>
              </a:rPr>
              <a:t> </a:t>
            </a:r>
            <a:r>
              <a:rPr lang="en-US" sz="5500" i="1" dirty="0" err="1" smtClean="0">
                <a:solidFill>
                  <a:srgbClr val="002060"/>
                </a:solidFill>
              </a:rPr>
              <a:t>Chân</a:t>
            </a:r>
            <a:endParaRPr lang="en-US" sz="5500" i="1" dirty="0">
              <a:solidFill>
                <a:srgbClr val="002060"/>
              </a:solidFill>
            </a:endParaRPr>
          </a:p>
        </p:txBody>
      </p:sp>
      <p:pic>
        <p:nvPicPr>
          <p:cNvPr id="3" name="Picture 2"/>
          <p:cNvPicPr>
            <a:picLocks noChangeAspect="1"/>
          </p:cNvPicPr>
          <p:nvPr/>
        </p:nvPicPr>
        <p:blipFill>
          <a:blip r:embed="rId3"/>
          <a:stretch>
            <a:fillRect/>
          </a:stretch>
        </p:blipFill>
        <p:spPr>
          <a:xfrm>
            <a:off x="3118106" y="5574082"/>
            <a:ext cx="6120023" cy="1246340"/>
          </a:xfrm>
          <a:prstGeom prst="rect">
            <a:avLst/>
          </a:prstGeom>
        </p:spPr>
      </p:pic>
    </p:spTree>
    <p:extLst>
      <p:ext uri="{BB962C8B-B14F-4D97-AF65-F5344CB8AC3E}">
        <p14:creationId xmlns:p14="http://schemas.microsoft.com/office/powerpoint/2010/main" val="2257117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7072705"/>
          </a:xfrm>
          <a:prstGeom prst="rect">
            <a:avLst/>
          </a:prstGeom>
        </p:spPr>
        <p:txBody>
          <a:bodyPr wrap="square">
            <a:spAutoFit/>
          </a:bodyPr>
          <a:lstStyle/>
          <a:p>
            <a:pPr algn="just">
              <a:lnSpc>
                <a:spcPct val="90000"/>
              </a:lnSpc>
            </a:pPr>
            <a:r>
              <a:rPr lang="en-US" sz="7000" u="sng" dirty="0" smtClean="0">
                <a:solidFill>
                  <a:srgbClr val="C00000"/>
                </a:solidFill>
                <a:latin typeface="+mj-lt"/>
              </a:rPr>
              <a:t>Tk1:</a:t>
            </a:r>
            <a:r>
              <a:rPr lang="en-US" sz="7000" dirty="0" smtClean="0">
                <a:solidFill>
                  <a:srgbClr val="002060"/>
                </a:solidFill>
                <a:latin typeface="+mj-lt"/>
              </a:rPr>
              <a:t> </a:t>
            </a:r>
            <a:r>
              <a:rPr lang="vi-VN" sz="7000" dirty="0" smtClean="0">
                <a:solidFill>
                  <a:srgbClr val="002060"/>
                </a:solidFill>
                <a:latin typeface="+mj-lt"/>
              </a:rPr>
              <a:t>Lạy </a:t>
            </a:r>
            <a:r>
              <a:rPr lang="vi-VN" sz="7000" dirty="0">
                <a:solidFill>
                  <a:srgbClr val="002060"/>
                </a:solidFill>
                <a:latin typeface="+mj-lt"/>
              </a:rPr>
              <a:t>Thánh Tâm Chúa ôi diệu vời. Đời đời con hát kính tôn </a:t>
            </a:r>
            <a:r>
              <a:rPr lang="vi-VN" sz="7000" dirty="0" smtClean="0">
                <a:solidFill>
                  <a:srgbClr val="002060"/>
                </a:solidFill>
                <a:latin typeface="+mj-lt"/>
              </a:rPr>
              <a:t>Ngài.</a:t>
            </a:r>
            <a:r>
              <a:rPr lang="en-US" sz="7000" dirty="0" smtClean="0">
                <a:solidFill>
                  <a:srgbClr val="002060"/>
                </a:solidFill>
                <a:latin typeface="+mj-lt"/>
              </a:rPr>
              <a:t> </a:t>
            </a:r>
            <a:r>
              <a:rPr lang="vi-VN" sz="7000" dirty="0" smtClean="0">
                <a:solidFill>
                  <a:srgbClr val="002060"/>
                </a:solidFill>
                <a:latin typeface="+mj-lt"/>
              </a:rPr>
              <a:t>Tình </a:t>
            </a:r>
            <a:r>
              <a:rPr lang="vi-VN" sz="7000" dirty="0">
                <a:solidFill>
                  <a:srgbClr val="002060"/>
                </a:solidFill>
                <a:latin typeface="+mj-lt"/>
              </a:rPr>
              <a:t>Ngài yêu con mãi không nhạt phai. Ngài hy sinh chết, chết trên cây khổ hình. Cứu chuộc trần gian đắm trong tội tình.</a:t>
            </a:r>
            <a:endParaRPr lang="en-US" sz="7000" dirty="0">
              <a:solidFill>
                <a:srgbClr val="002060"/>
              </a:solidFill>
              <a:latin typeface="+mj-lt"/>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5572"/>
            <a:ext cx="12192000" cy="6186309"/>
          </a:xfrm>
          <a:prstGeom prst="rect">
            <a:avLst/>
          </a:prstGeom>
        </p:spPr>
        <p:txBody>
          <a:bodyPr wrap="square">
            <a:spAutoFit/>
          </a:bodyPr>
          <a:lstStyle/>
          <a:p>
            <a:pPr algn="just"/>
            <a:r>
              <a:rPr lang="vi-VN" sz="6600" b="1" u="sng" dirty="0" smtClean="0">
                <a:solidFill>
                  <a:srgbClr val="C00000"/>
                </a:solidFill>
              </a:rPr>
              <a:t>Đ</a:t>
            </a:r>
            <a:r>
              <a:rPr lang="en-US" sz="6600" b="1" u="sng" dirty="0" smtClean="0">
                <a:solidFill>
                  <a:srgbClr val="C00000"/>
                </a:solidFill>
              </a:rPr>
              <a:t>k:</a:t>
            </a:r>
            <a:r>
              <a:rPr lang="vi-VN" sz="6600" b="1" dirty="0" smtClean="0">
                <a:solidFill>
                  <a:srgbClr val="002060"/>
                </a:solidFill>
              </a:rPr>
              <a:t> </a:t>
            </a:r>
            <a:r>
              <a:rPr lang="vi-VN" sz="6600" b="1" dirty="0">
                <a:solidFill>
                  <a:srgbClr val="002060"/>
                </a:solidFill>
              </a:rPr>
              <a:t>Ôi Máu và Nước trào tuôn từ Thánh Tâm </a:t>
            </a:r>
            <a:r>
              <a:rPr lang="vi-VN" sz="6600" b="1" dirty="0" smtClean="0">
                <a:solidFill>
                  <a:srgbClr val="002060"/>
                </a:solidFill>
              </a:rPr>
              <a:t>Ngài</a:t>
            </a:r>
            <a:r>
              <a:rPr lang="en-US" sz="6600" b="1" dirty="0" smtClean="0">
                <a:solidFill>
                  <a:srgbClr val="002060"/>
                </a:solidFill>
              </a:rPr>
              <a:t> l</a:t>
            </a:r>
            <a:r>
              <a:rPr lang="vi-VN" sz="6600" b="1" dirty="0" smtClean="0">
                <a:solidFill>
                  <a:srgbClr val="002060"/>
                </a:solidFill>
              </a:rPr>
              <a:t>à </a:t>
            </a:r>
            <a:r>
              <a:rPr lang="vi-VN" sz="6600" b="1" dirty="0">
                <a:solidFill>
                  <a:srgbClr val="002060"/>
                </a:solidFill>
              </a:rPr>
              <a:t>nguồn mạch tình yêu chan chứa. Con luôn thành tâm, cậy tin và mến yêu Ngài. Ngài dịu hiền khoan nhân luôn dủ tình ban đầy hồng ân.</a:t>
            </a:r>
            <a:endParaRPr lang="en-US" sz="6600" b="1" dirty="0">
              <a:solidFill>
                <a:srgbClr val="002060"/>
              </a:solidFill>
            </a:endParaRPr>
          </a:p>
        </p:txBody>
      </p:sp>
    </p:spTree>
    <p:extLst>
      <p:ext uri="{BB962C8B-B14F-4D97-AF65-F5344CB8AC3E}">
        <p14:creationId xmlns:p14="http://schemas.microsoft.com/office/powerpoint/2010/main" val="1807543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526"/>
            <a:ext cx="12192000" cy="6878806"/>
          </a:xfrm>
          <a:prstGeom prst="rect">
            <a:avLst/>
          </a:prstGeom>
        </p:spPr>
        <p:txBody>
          <a:bodyPr wrap="square">
            <a:spAutoFit/>
          </a:bodyPr>
          <a:lstStyle/>
          <a:p>
            <a:pPr algn="just">
              <a:lnSpc>
                <a:spcPct val="90000"/>
              </a:lnSpc>
            </a:pPr>
            <a:r>
              <a:rPr lang="en-US" sz="7000" u="sng" dirty="0" smtClean="0">
                <a:solidFill>
                  <a:srgbClr val="C00000"/>
                </a:solidFill>
              </a:rPr>
              <a:t>Tk2:</a:t>
            </a:r>
            <a:r>
              <a:rPr lang="vi-VN" sz="7000" dirty="0" smtClean="0">
                <a:solidFill>
                  <a:srgbClr val="002060"/>
                </a:solidFill>
              </a:rPr>
              <a:t> </a:t>
            </a:r>
            <a:r>
              <a:rPr lang="vi-VN" sz="7000" dirty="0">
                <a:solidFill>
                  <a:srgbClr val="002060"/>
                </a:solidFill>
              </a:rPr>
              <a:t>Nguồn suối chan chứa ơn cứu </a:t>
            </a:r>
            <a:r>
              <a:rPr lang="vi-VN" sz="7000" dirty="0" smtClean="0">
                <a:solidFill>
                  <a:srgbClr val="002060"/>
                </a:solidFill>
              </a:rPr>
              <a:t>độ</a:t>
            </a:r>
            <a:r>
              <a:rPr lang="en-US" sz="7000" dirty="0" smtClean="0">
                <a:solidFill>
                  <a:srgbClr val="002060"/>
                </a:solidFill>
              </a:rPr>
              <a:t> c</a:t>
            </a:r>
            <a:r>
              <a:rPr lang="vi-VN" sz="7000" dirty="0" smtClean="0">
                <a:solidFill>
                  <a:srgbClr val="002060"/>
                </a:solidFill>
              </a:rPr>
              <a:t>hảy </a:t>
            </a:r>
            <a:r>
              <a:rPr lang="vi-VN" sz="7000" dirty="0">
                <a:solidFill>
                  <a:srgbClr val="002060"/>
                </a:solidFill>
              </a:rPr>
              <a:t>tuôn từ nơi Thánh Tâm Ngài. Đường đời tương lai, luôn khiến con mệt nhoài. Về đây bên Chúa, Chúa yêu thương mến hoài</a:t>
            </a:r>
            <a:r>
              <a:rPr lang="vi-VN" sz="7000" dirty="0" smtClean="0">
                <a:solidFill>
                  <a:srgbClr val="002060"/>
                </a:solidFill>
              </a:rPr>
              <a:t>.</a:t>
            </a:r>
            <a:r>
              <a:rPr lang="en-US" sz="7000" dirty="0" smtClean="0">
                <a:solidFill>
                  <a:srgbClr val="002060"/>
                </a:solidFill>
              </a:rPr>
              <a:t> </a:t>
            </a:r>
            <a:r>
              <a:rPr lang="en-US" sz="7000" dirty="0" err="1" smtClean="0">
                <a:solidFill>
                  <a:srgbClr val="002060"/>
                </a:solidFill>
              </a:rPr>
              <a:t>Vững</a:t>
            </a:r>
            <a:r>
              <a:rPr lang="en-US" sz="7000" dirty="0" smtClean="0">
                <a:solidFill>
                  <a:srgbClr val="002060"/>
                </a:solidFill>
              </a:rPr>
              <a:t> </a:t>
            </a:r>
            <a:r>
              <a:rPr lang="en-US" sz="7000" dirty="0" err="1" smtClean="0">
                <a:solidFill>
                  <a:srgbClr val="002060"/>
                </a:solidFill>
              </a:rPr>
              <a:t>lòng</a:t>
            </a:r>
            <a:r>
              <a:rPr lang="en-US" sz="7000" dirty="0" smtClean="0">
                <a:solidFill>
                  <a:srgbClr val="002060"/>
                </a:solidFill>
              </a:rPr>
              <a:t> </a:t>
            </a:r>
            <a:r>
              <a:rPr lang="en-US" sz="7000" dirty="0" err="1" smtClean="0">
                <a:solidFill>
                  <a:srgbClr val="002060"/>
                </a:solidFill>
              </a:rPr>
              <a:t>cậy</a:t>
            </a:r>
            <a:r>
              <a:rPr lang="en-US" sz="7000" dirty="0" smtClean="0">
                <a:solidFill>
                  <a:srgbClr val="002060"/>
                </a:solidFill>
              </a:rPr>
              <a:t> </a:t>
            </a:r>
            <a:r>
              <a:rPr lang="en-US" sz="7000" dirty="0" err="1" smtClean="0">
                <a:solidFill>
                  <a:srgbClr val="002060"/>
                </a:solidFill>
              </a:rPr>
              <a:t>trông</a:t>
            </a:r>
            <a:r>
              <a:rPr lang="en-US" sz="7000" dirty="0" smtClean="0">
                <a:solidFill>
                  <a:srgbClr val="002060"/>
                </a:solidFill>
              </a:rPr>
              <a:t> </a:t>
            </a:r>
            <a:r>
              <a:rPr lang="en-US" sz="7000" dirty="0" err="1" smtClean="0">
                <a:solidFill>
                  <a:srgbClr val="002060"/>
                </a:solidFill>
              </a:rPr>
              <a:t>phó</a:t>
            </a:r>
            <a:r>
              <a:rPr lang="en-US" sz="7000" dirty="0" smtClean="0">
                <a:solidFill>
                  <a:srgbClr val="002060"/>
                </a:solidFill>
              </a:rPr>
              <a:t> </a:t>
            </a:r>
            <a:r>
              <a:rPr lang="en-US" sz="7000" dirty="0" err="1" smtClean="0">
                <a:solidFill>
                  <a:srgbClr val="002060"/>
                </a:solidFill>
              </a:rPr>
              <a:t>dâng</a:t>
            </a:r>
            <a:r>
              <a:rPr lang="en-US" sz="7000" dirty="0" smtClean="0">
                <a:solidFill>
                  <a:srgbClr val="002060"/>
                </a:solidFill>
              </a:rPr>
              <a:t> </a:t>
            </a:r>
            <a:r>
              <a:rPr lang="en-US" sz="7000" dirty="0" err="1" smtClean="0">
                <a:solidFill>
                  <a:srgbClr val="002060"/>
                </a:solidFill>
              </a:rPr>
              <a:t>nơi</a:t>
            </a:r>
            <a:r>
              <a:rPr lang="en-US" sz="7000" dirty="0" smtClean="0">
                <a:solidFill>
                  <a:srgbClr val="002060"/>
                </a:solidFill>
              </a:rPr>
              <a:t> </a:t>
            </a:r>
            <a:r>
              <a:rPr lang="en-US" sz="7000" dirty="0" err="1" smtClean="0">
                <a:solidFill>
                  <a:srgbClr val="002060"/>
                </a:solidFill>
              </a:rPr>
              <a:t>Ngài</a:t>
            </a:r>
            <a:r>
              <a:rPr lang="en-US" sz="7000" dirty="0" smtClean="0">
                <a:solidFill>
                  <a:srgbClr val="002060"/>
                </a:solidFill>
              </a:rPr>
              <a:t>.</a:t>
            </a:r>
            <a:endParaRPr lang="en-US" sz="7000" dirty="0">
              <a:solidFill>
                <a:srgbClr val="002060"/>
              </a:solidFill>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447"/>
            <a:ext cx="12192000" cy="6809556"/>
          </a:xfrm>
          <a:prstGeom prst="rect">
            <a:avLst/>
          </a:prstGeom>
        </p:spPr>
        <p:txBody>
          <a:bodyPr wrap="square">
            <a:spAutoFit/>
          </a:bodyPr>
          <a:lstStyle/>
          <a:p>
            <a:pPr algn="just">
              <a:lnSpc>
                <a:spcPct val="97000"/>
              </a:lnSpc>
            </a:pPr>
            <a:r>
              <a:rPr lang="en-US" sz="7500" b="1" u="sng" dirty="0" err="1" smtClean="0">
                <a:solidFill>
                  <a:srgbClr val="C00000"/>
                </a:solidFill>
              </a:rPr>
              <a:t>Đk</a:t>
            </a:r>
            <a:r>
              <a:rPr lang="en-US" sz="7500" b="1" u="sng" dirty="0" smtClean="0">
                <a:solidFill>
                  <a:srgbClr val="C00000"/>
                </a:solidFill>
              </a:rPr>
              <a:t>:</a:t>
            </a:r>
            <a:r>
              <a:rPr lang="vi-VN" sz="7500" b="1" dirty="0" smtClean="0">
                <a:solidFill>
                  <a:srgbClr val="000080"/>
                </a:solidFill>
                <a:latin typeface="+mj-lt"/>
              </a:rPr>
              <a:t> </a:t>
            </a:r>
            <a:r>
              <a:rPr lang="vi-VN" sz="7500" b="1" dirty="0">
                <a:solidFill>
                  <a:srgbClr val="002060"/>
                </a:solidFill>
                <a:latin typeface="+mj-lt"/>
              </a:rPr>
              <a:t>Con hân hoan bước lên bàn thờ Chúa, Chúa là hoan lạc tuổi xuân xanh con. Con nâng muôn phím tơ ngợi khen Chúa, tiếng lòng rung nhịp với muôn tâm hồn</a:t>
            </a:r>
            <a:r>
              <a:rPr lang="vi-VN" sz="7500" b="1" dirty="0" smtClean="0">
                <a:solidFill>
                  <a:srgbClr val="002060"/>
                </a:solidFill>
                <a:latin typeface="+mj-lt"/>
              </a:rPr>
              <a:t>.</a:t>
            </a:r>
            <a:endParaRPr lang="en-US" sz="7500" b="1" dirty="0">
              <a:solidFill>
                <a:srgbClr val="002060"/>
              </a:solidFill>
            </a:endParaRPr>
          </a:p>
        </p:txBody>
      </p:sp>
    </p:spTree>
    <p:extLst>
      <p:ext uri="{BB962C8B-B14F-4D97-AF65-F5344CB8AC3E}">
        <p14:creationId xmlns:p14="http://schemas.microsoft.com/office/powerpoint/2010/main" val="2672710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5572"/>
            <a:ext cx="12192000" cy="6186309"/>
          </a:xfrm>
          <a:prstGeom prst="rect">
            <a:avLst/>
          </a:prstGeom>
        </p:spPr>
        <p:txBody>
          <a:bodyPr wrap="square">
            <a:spAutoFit/>
          </a:bodyPr>
          <a:lstStyle/>
          <a:p>
            <a:pPr algn="just"/>
            <a:r>
              <a:rPr lang="vi-VN" sz="6600" b="1" u="sng" dirty="0" smtClean="0">
                <a:solidFill>
                  <a:srgbClr val="C00000"/>
                </a:solidFill>
              </a:rPr>
              <a:t>Đ</a:t>
            </a:r>
            <a:r>
              <a:rPr lang="en-US" sz="6600" b="1" u="sng" dirty="0" smtClean="0">
                <a:solidFill>
                  <a:srgbClr val="C00000"/>
                </a:solidFill>
              </a:rPr>
              <a:t>k:</a:t>
            </a:r>
            <a:r>
              <a:rPr lang="vi-VN" sz="6600" b="1" dirty="0" smtClean="0">
                <a:solidFill>
                  <a:srgbClr val="002060"/>
                </a:solidFill>
              </a:rPr>
              <a:t> </a:t>
            </a:r>
            <a:r>
              <a:rPr lang="vi-VN" sz="6600" b="1" dirty="0">
                <a:solidFill>
                  <a:srgbClr val="002060"/>
                </a:solidFill>
              </a:rPr>
              <a:t>Ôi Máu và Nước trào tuôn từ Thánh Tâm </a:t>
            </a:r>
            <a:r>
              <a:rPr lang="vi-VN" sz="6600" b="1" dirty="0" smtClean="0">
                <a:solidFill>
                  <a:srgbClr val="002060"/>
                </a:solidFill>
              </a:rPr>
              <a:t>Ngài</a:t>
            </a:r>
            <a:r>
              <a:rPr lang="en-US" sz="6600" b="1" dirty="0" smtClean="0">
                <a:solidFill>
                  <a:srgbClr val="002060"/>
                </a:solidFill>
              </a:rPr>
              <a:t> l</a:t>
            </a:r>
            <a:r>
              <a:rPr lang="vi-VN" sz="6600" b="1" dirty="0" smtClean="0">
                <a:solidFill>
                  <a:srgbClr val="002060"/>
                </a:solidFill>
              </a:rPr>
              <a:t>à </a:t>
            </a:r>
            <a:r>
              <a:rPr lang="vi-VN" sz="6600" b="1" dirty="0">
                <a:solidFill>
                  <a:srgbClr val="002060"/>
                </a:solidFill>
              </a:rPr>
              <a:t>nguồn mạch tình yêu chan chứa. Con luôn thành tâm, cậy tin và mến yêu Ngài. Ngài dịu hiền khoan nhân luôn dủ tình ban đầy hồng ân.</a:t>
            </a:r>
            <a:endParaRPr lang="en-US" sz="6600" b="1" dirty="0">
              <a:solidFill>
                <a:srgbClr val="002060"/>
              </a:solidFill>
            </a:endParaRPr>
          </a:p>
        </p:txBody>
      </p:sp>
    </p:spTree>
    <p:extLst>
      <p:ext uri="{BB962C8B-B14F-4D97-AF65-F5344CB8AC3E}">
        <p14:creationId xmlns:p14="http://schemas.microsoft.com/office/powerpoint/2010/main" val="471893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00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97539"/>
            <a:ext cx="12192000" cy="5863144"/>
          </a:xfrm>
          <a:prstGeom prst="rect">
            <a:avLst/>
          </a:prstGeom>
        </p:spPr>
        <p:txBody>
          <a:bodyPr wrap="square">
            <a:spAutoFit/>
          </a:bodyPr>
          <a:lstStyle/>
          <a:p>
            <a:pPr algn="just"/>
            <a:r>
              <a:rPr lang="en-US" sz="7500" b="1" u="sng" dirty="0" smtClean="0">
                <a:solidFill>
                  <a:srgbClr val="C00000"/>
                </a:solidFill>
              </a:rPr>
              <a:t>Tk1:</a:t>
            </a:r>
            <a:r>
              <a:rPr lang="en-US" sz="7500" b="1" dirty="0" smtClean="0">
                <a:solidFill>
                  <a:srgbClr val="000080"/>
                </a:solidFill>
              </a:rPr>
              <a:t> </a:t>
            </a:r>
            <a:r>
              <a:rPr lang="vi-VN" sz="7500" b="1" dirty="0" smtClean="0">
                <a:solidFill>
                  <a:srgbClr val="002060"/>
                </a:solidFill>
                <a:latin typeface="+mj-lt"/>
              </a:rPr>
              <a:t>Vào </a:t>
            </a:r>
            <a:r>
              <a:rPr lang="vi-VN" sz="7500" b="1" dirty="0">
                <a:solidFill>
                  <a:srgbClr val="002060"/>
                </a:solidFill>
                <a:latin typeface="+mj-lt"/>
              </a:rPr>
              <a:t>thánh cung dâng tiến hương nguyện cầu ngát bay tỏa tới ngai tòa Chúa. Tâm tư sẽ reo mừng bước lên bàn thánh trong niềm tin.</a:t>
            </a:r>
            <a:endParaRPr lang="en-US" sz="7500" b="1" dirty="0">
              <a:solidFill>
                <a:srgbClr val="002060"/>
              </a:solidFill>
            </a:endParaRPr>
          </a:p>
        </p:txBody>
      </p:sp>
    </p:spTree>
    <p:extLst>
      <p:ext uri="{BB962C8B-B14F-4D97-AF65-F5344CB8AC3E}">
        <p14:creationId xmlns:p14="http://schemas.microsoft.com/office/powerpoint/2010/main" val="3223581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447"/>
            <a:ext cx="12192000" cy="6809556"/>
          </a:xfrm>
          <a:prstGeom prst="rect">
            <a:avLst/>
          </a:prstGeom>
        </p:spPr>
        <p:txBody>
          <a:bodyPr wrap="square">
            <a:spAutoFit/>
          </a:bodyPr>
          <a:lstStyle/>
          <a:p>
            <a:pPr algn="just">
              <a:lnSpc>
                <a:spcPct val="97000"/>
              </a:lnSpc>
            </a:pPr>
            <a:r>
              <a:rPr lang="en-US" sz="7500" b="1" u="sng" dirty="0" err="1" smtClean="0">
                <a:solidFill>
                  <a:srgbClr val="C00000"/>
                </a:solidFill>
              </a:rPr>
              <a:t>Đk</a:t>
            </a:r>
            <a:r>
              <a:rPr lang="en-US" sz="7500" b="1" u="sng" dirty="0" smtClean="0">
                <a:solidFill>
                  <a:srgbClr val="C00000"/>
                </a:solidFill>
              </a:rPr>
              <a:t>:</a:t>
            </a:r>
            <a:r>
              <a:rPr lang="vi-VN" sz="7500" b="1" dirty="0" smtClean="0">
                <a:solidFill>
                  <a:srgbClr val="000080"/>
                </a:solidFill>
                <a:latin typeface="+mj-lt"/>
              </a:rPr>
              <a:t> </a:t>
            </a:r>
            <a:r>
              <a:rPr lang="vi-VN" sz="7500" b="1" dirty="0">
                <a:solidFill>
                  <a:srgbClr val="002060"/>
                </a:solidFill>
                <a:latin typeface="+mj-lt"/>
              </a:rPr>
              <a:t>Con hân hoan bước lên bàn thờ Chúa, Chúa là hoan lạc tuổi xuân xanh con. Con nâng muôn phím tơ ngợi khen Chúa, tiếng lòng rung nhịp với muôn tâm hồn</a:t>
            </a:r>
            <a:r>
              <a:rPr lang="vi-VN" sz="7500" b="1" dirty="0" smtClean="0">
                <a:solidFill>
                  <a:srgbClr val="002060"/>
                </a:solidFill>
                <a:latin typeface="+mj-lt"/>
              </a:rPr>
              <a:t>.</a:t>
            </a:r>
            <a:endParaRPr lang="en-US" sz="7500" b="1" dirty="0">
              <a:solidFill>
                <a:srgbClr val="002060"/>
              </a:solidFill>
            </a:endParaRPr>
          </a:p>
        </p:txBody>
      </p:sp>
    </p:spTree>
    <p:extLst>
      <p:ext uri="{BB962C8B-B14F-4D97-AF65-F5344CB8AC3E}">
        <p14:creationId xmlns:p14="http://schemas.microsoft.com/office/powerpoint/2010/main" val="676174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470645"/>
            <a:ext cx="12192000" cy="5863144"/>
          </a:xfrm>
          <a:prstGeom prst="rect">
            <a:avLst/>
          </a:prstGeom>
        </p:spPr>
        <p:txBody>
          <a:bodyPr wrap="square">
            <a:spAutoFit/>
          </a:bodyPr>
          <a:lstStyle/>
          <a:p>
            <a:pPr algn="just"/>
            <a:r>
              <a:rPr lang="en-US" sz="7500" b="1" u="sng" dirty="0" smtClean="0">
                <a:solidFill>
                  <a:srgbClr val="C00000"/>
                </a:solidFill>
              </a:rPr>
              <a:t>Tk2:</a:t>
            </a:r>
            <a:r>
              <a:rPr lang="vi-VN" sz="7500" b="1" dirty="0" smtClean="0">
                <a:solidFill>
                  <a:srgbClr val="000080"/>
                </a:solidFill>
                <a:latin typeface="+mj-lt"/>
              </a:rPr>
              <a:t> </a:t>
            </a:r>
            <a:r>
              <a:rPr lang="vi-VN" sz="7500" b="1" dirty="0">
                <a:solidFill>
                  <a:srgbClr val="002060"/>
                </a:solidFill>
                <a:latin typeface="+mj-lt"/>
              </a:rPr>
              <a:t>Hồn ta ơi, sao đớn đau u sầu ? Hãy tín nhiệm sức mạnh của Chúa. Sao xao xuyến băn </a:t>
            </a:r>
            <a:r>
              <a:rPr lang="vi-VN" sz="7500" b="1" dirty="0" smtClean="0">
                <a:solidFill>
                  <a:srgbClr val="002060"/>
                </a:solidFill>
                <a:latin typeface="+mj-lt"/>
              </a:rPr>
              <a:t>khoăn?</a:t>
            </a:r>
            <a:r>
              <a:rPr lang="en-US" sz="7500" b="1" dirty="0" smtClean="0">
                <a:solidFill>
                  <a:srgbClr val="002060"/>
                </a:solidFill>
              </a:rPr>
              <a:t> </a:t>
            </a:r>
            <a:r>
              <a:rPr lang="vi-VN" sz="7500" b="1" dirty="0" smtClean="0">
                <a:solidFill>
                  <a:srgbClr val="002060"/>
                </a:solidFill>
                <a:latin typeface="+mj-lt"/>
              </a:rPr>
              <a:t>Chúa </a:t>
            </a:r>
            <a:r>
              <a:rPr lang="vi-VN" sz="7500" b="1" dirty="0">
                <a:solidFill>
                  <a:srgbClr val="002060"/>
                </a:solidFill>
                <a:latin typeface="+mj-lt"/>
              </a:rPr>
              <a:t>chính là sức mạnh ủi an.</a:t>
            </a:r>
            <a:endParaRPr lang="en-US" sz="7500" b="1" dirty="0">
              <a:solidFill>
                <a:srgbClr val="002060"/>
              </a:solidFill>
            </a:endParaRPr>
          </a:p>
        </p:txBody>
      </p:sp>
    </p:spTree>
    <p:extLst>
      <p:ext uri="{BB962C8B-B14F-4D97-AF65-F5344CB8AC3E}">
        <p14:creationId xmlns:p14="http://schemas.microsoft.com/office/powerpoint/2010/main" val="344190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447"/>
            <a:ext cx="12192000" cy="6809556"/>
          </a:xfrm>
          <a:prstGeom prst="rect">
            <a:avLst/>
          </a:prstGeom>
        </p:spPr>
        <p:txBody>
          <a:bodyPr wrap="square">
            <a:spAutoFit/>
          </a:bodyPr>
          <a:lstStyle/>
          <a:p>
            <a:pPr algn="just">
              <a:lnSpc>
                <a:spcPct val="97000"/>
              </a:lnSpc>
            </a:pPr>
            <a:r>
              <a:rPr lang="en-US" sz="7500" b="1" u="sng" dirty="0" err="1" smtClean="0">
                <a:solidFill>
                  <a:srgbClr val="C00000"/>
                </a:solidFill>
              </a:rPr>
              <a:t>Đk</a:t>
            </a:r>
            <a:r>
              <a:rPr lang="en-US" sz="7500" b="1" u="sng" dirty="0" smtClean="0">
                <a:solidFill>
                  <a:srgbClr val="C00000"/>
                </a:solidFill>
              </a:rPr>
              <a:t>:</a:t>
            </a:r>
            <a:r>
              <a:rPr lang="vi-VN" sz="7500" b="1" dirty="0" smtClean="0">
                <a:solidFill>
                  <a:srgbClr val="000080"/>
                </a:solidFill>
                <a:latin typeface="+mj-lt"/>
              </a:rPr>
              <a:t> </a:t>
            </a:r>
            <a:r>
              <a:rPr lang="vi-VN" sz="7500" b="1" dirty="0">
                <a:solidFill>
                  <a:srgbClr val="002060"/>
                </a:solidFill>
                <a:latin typeface="+mj-lt"/>
              </a:rPr>
              <a:t>Con hân hoan bước lên bàn thờ Chúa, Chúa là hoan lạc tuổi xuân xanh con. Con nâng muôn phím tơ ngợi khen Chúa, tiếng lòng rung nhịp với muôn tâm hồn</a:t>
            </a:r>
            <a:r>
              <a:rPr lang="vi-VN" sz="7500" b="1" dirty="0" smtClean="0">
                <a:solidFill>
                  <a:srgbClr val="002060"/>
                </a:solidFill>
                <a:latin typeface="+mj-lt"/>
              </a:rPr>
              <a:t>.</a:t>
            </a:r>
            <a:endParaRPr lang="en-US" sz="7500" b="1" dirty="0">
              <a:solidFill>
                <a:srgbClr val="002060"/>
              </a:solidFill>
            </a:endParaRPr>
          </a:p>
        </p:txBody>
      </p:sp>
    </p:spTree>
    <p:extLst>
      <p:ext uri="{BB962C8B-B14F-4D97-AF65-F5344CB8AC3E}">
        <p14:creationId xmlns:p14="http://schemas.microsoft.com/office/powerpoint/2010/main" val="67617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2328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784</Words>
  <Application>Microsoft Office PowerPoint</Application>
  <PresentationFormat>Custom</PresentationFormat>
  <Paragraphs>37</Paragraphs>
  <Slides>41</Slides>
  <Notes>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1_Office Theme</vt:lpstr>
      <vt:lpstr>16_Office Theme</vt:lpstr>
      <vt:lpstr>17_Office Theme</vt:lpstr>
      <vt:lpstr>6_Office Theme</vt:lpstr>
      <vt:lpstr>Office Theme</vt:lpstr>
      <vt:lpstr>Thứ Sáu Sau Chúa Nhật Chúa Giêsu Chịu Phép Rửa</vt:lpstr>
      <vt:lpstr>PowerPoint Presentation</vt:lpstr>
      <vt:lpstr>Ca Nhập Lễ CON HÂN HOAN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Anh em đừng lãng quên những việc Thiên Chúa làm.</vt:lpstr>
      <vt:lpstr>Vị ngôn sứ vĩ đại đã xuất hiện giữa chúng ta, và Thiên Chúa đã viếng thăm dân Người.</vt:lpstr>
      <vt:lpstr>PowerPoint Presentation</vt:lpstr>
      <vt:lpstr>PowerPoint Presentation</vt:lpstr>
      <vt:lpstr>LÒNG THÀNH DÂNG CHA GPII Hiếu Vũ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TÂM NGUỒN ƠN CỨU ĐỘ Dấu Chân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Hùng Nam</cp:lastModifiedBy>
  <cp:revision>13</cp:revision>
  <dcterms:created xsi:type="dcterms:W3CDTF">2025-01-08T07:17:45Z</dcterms:created>
  <dcterms:modified xsi:type="dcterms:W3CDTF">2025-01-10T08:06:22Z</dcterms:modified>
</cp:coreProperties>
</file>