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7" r:id="rId3"/>
    <p:sldId id="261" r:id="rId4"/>
    <p:sldId id="262" r:id="rId5"/>
    <p:sldId id="263" r:id="rId6"/>
    <p:sldId id="264" r:id="rId7"/>
    <p:sldId id="265" r:id="rId8"/>
    <p:sldId id="278" r:id="rId9"/>
    <p:sldId id="287" r:id="rId10"/>
    <p:sldId id="284" r:id="rId11"/>
    <p:sldId id="258" r:id="rId12"/>
    <p:sldId id="259" r:id="rId13"/>
    <p:sldId id="288" r:id="rId14"/>
    <p:sldId id="282" r:id="rId15"/>
    <p:sldId id="260" r:id="rId16"/>
    <p:sldId id="266" r:id="rId17"/>
    <p:sldId id="267" r:id="rId18"/>
    <p:sldId id="268" r:id="rId19"/>
    <p:sldId id="269" r:id="rId20"/>
    <p:sldId id="289" r:id="rId21"/>
    <p:sldId id="290" r:id="rId22"/>
    <p:sldId id="294" r:id="rId23"/>
    <p:sldId id="286" r:id="rId24"/>
    <p:sldId id="270" r:id="rId25"/>
    <p:sldId id="271" r:id="rId26"/>
    <p:sldId id="272" r:id="rId27"/>
    <p:sldId id="273" r:id="rId28"/>
    <p:sldId id="274" r:id="rId29"/>
    <p:sldId id="275" r:id="rId30"/>
    <p:sldId id="276" r:id="rId31"/>
    <p:sldId id="291" r:id="rId32"/>
    <p:sldId id="292" r:id="rId33"/>
    <p:sldId id="283" r:id="rId34"/>
    <p:sldId id="285" r:id="rId35"/>
    <p:sldId id="280" r:id="rId36"/>
    <p:sldId id="281" r:id="rId37"/>
    <p:sldId id="279" r:id="rId38"/>
    <p:sldId id="293"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994" autoAdjust="0"/>
    <p:restoredTop sz="94660"/>
  </p:normalViewPr>
  <p:slideViewPr>
    <p:cSldViewPr snapToGrid="0">
      <p:cViewPr>
        <p:scale>
          <a:sx n="73" d="100"/>
          <a:sy n="73" d="100"/>
        </p:scale>
        <p:origin x="1218" y="49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3484A17-10A2-42DC-AC57-87A655756CB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82487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0F4D65F-84D5-47B5-9410-9CF46DDBF25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26663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D3D7B25-A143-4162-A381-DD19E7CC59A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2873121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FDEBDA9-6492-4463-A175-042057444D1E}" type="datetimeFigureOut">
              <a:rPr lang="en-US" smtClean="0">
                <a:solidFill>
                  <a:prstClr val="black">
                    <a:tint val="75000"/>
                  </a:prstClr>
                </a:solidFill>
              </a:rPr>
              <a:pPr/>
              <a:t>12/12/2024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2BBF9B-752B-44AC-B215-DDC2ECF7466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411328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DEBDA9-6492-4463-A175-042057444D1E}" type="datetimeFigureOut">
              <a:rPr lang="en-US" smtClean="0">
                <a:solidFill>
                  <a:prstClr val="black">
                    <a:tint val="75000"/>
                  </a:prstClr>
                </a:solidFill>
              </a:rPr>
              <a:pPr/>
              <a:t>12/12/2024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2BBF9B-752B-44AC-B215-DDC2ECF7466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36240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5333"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DEBDA9-6492-4463-A175-042057444D1E}" type="datetimeFigureOut">
              <a:rPr lang="en-US" smtClean="0">
                <a:solidFill>
                  <a:prstClr val="black">
                    <a:tint val="75000"/>
                  </a:prstClr>
                </a:solidFill>
              </a:rPr>
              <a:pPr/>
              <a:t>12/12/2024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2BBF9B-752B-44AC-B215-DDC2ECF7466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640914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FDEBDA9-6492-4463-A175-042057444D1E}" type="datetimeFigureOut">
              <a:rPr lang="en-US" smtClean="0">
                <a:solidFill>
                  <a:prstClr val="black">
                    <a:tint val="75000"/>
                  </a:prstClr>
                </a:solidFill>
              </a:rPr>
              <a:pPr/>
              <a:t>12/12/2024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2BBF9B-752B-44AC-B215-DDC2ECF7466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488659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FDEBDA9-6492-4463-A175-042057444D1E}" type="datetimeFigureOut">
              <a:rPr lang="en-US" smtClean="0">
                <a:solidFill>
                  <a:prstClr val="black">
                    <a:tint val="75000"/>
                  </a:prstClr>
                </a:solidFill>
              </a:rPr>
              <a:pPr/>
              <a:t>12/12/2024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2BBF9B-752B-44AC-B215-DDC2ECF7466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506967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FDEBDA9-6492-4463-A175-042057444D1E}" type="datetimeFigureOut">
              <a:rPr lang="en-US" smtClean="0">
                <a:solidFill>
                  <a:prstClr val="black">
                    <a:tint val="75000"/>
                  </a:prstClr>
                </a:solidFill>
              </a:rPr>
              <a:pPr/>
              <a:t>12/12/2024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2BBF9B-752B-44AC-B215-DDC2ECF7466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478941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DEBDA9-6492-4463-A175-042057444D1E}" type="datetimeFigureOut">
              <a:rPr lang="en-US" smtClean="0">
                <a:solidFill>
                  <a:prstClr val="black">
                    <a:tint val="75000"/>
                  </a:prstClr>
                </a:solidFill>
              </a:rPr>
              <a:pPr/>
              <a:t>12/12/2024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2BBF9B-752B-44AC-B215-DDC2ECF7466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17987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667" b="1"/>
            </a:lvl1pPr>
          </a:lstStyle>
          <a:p>
            <a:r>
              <a:rPr lang="en-US" smtClean="0"/>
              <a:t>Click to edit Master title style</a:t>
            </a:r>
            <a:endParaRPr lang="en-US"/>
          </a:p>
        </p:txBody>
      </p:sp>
      <p:sp>
        <p:nvSpPr>
          <p:cNvPr id="3" name="Content Placeholder 2"/>
          <p:cNvSpPr>
            <a:spLocks noGrp="1"/>
          </p:cNvSpPr>
          <p:nvPr>
            <p:ph idx="1"/>
          </p:nvPr>
        </p:nvSpPr>
        <p:spPr>
          <a:xfrm>
            <a:off x="4766733" y="273052"/>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DEBDA9-6492-4463-A175-042057444D1E}" type="datetimeFigureOut">
              <a:rPr lang="en-US" smtClean="0">
                <a:solidFill>
                  <a:prstClr val="black">
                    <a:tint val="75000"/>
                  </a:prstClr>
                </a:solidFill>
              </a:rPr>
              <a:pPr/>
              <a:t>12/12/2024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2BBF9B-752B-44AC-B215-DDC2ECF7466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96243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AA61189-433B-4AED-B35B-201045D2FFF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7048647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667"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en-US"/>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DEBDA9-6492-4463-A175-042057444D1E}" type="datetimeFigureOut">
              <a:rPr lang="en-US" smtClean="0">
                <a:solidFill>
                  <a:prstClr val="black">
                    <a:tint val="75000"/>
                  </a:prstClr>
                </a:solidFill>
              </a:rPr>
              <a:pPr/>
              <a:t>12/12/2024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2BBF9B-752B-44AC-B215-DDC2ECF7466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945307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DEBDA9-6492-4463-A175-042057444D1E}" type="datetimeFigureOut">
              <a:rPr lang="en-US" smtClean="0">
                <a:solidFill>
                  <a:prstClr val="black">
                    <a:tint val="75000"/>
                  </a:prstClr>
                </a:solidFill>
              </a:rPr>
              <a:pPr/>
              <a:t>12/12/2024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2BBF9B-752B-44AC-B215-DDC2ECF7466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94019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DEBDA9-6492-4463-A175-042057444D1E}" type="datetimeFigureOut">
              <a:rPr lang="en-US" smtClean="0">
                <a:solidFill>
                  <a:prstClr val="black">
                    <a:tint val="75000"/>
                  </a:prstClr>
                </a:solidFill>
              </a:rPr>
              <a:pPr/>
              <a:t>12/12/2024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2BBF9B-752B-44AC-B215-DDC2ECF7466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4041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5333"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667"/>
            </a:lvl1pPr>
            <a:lvl2pPr marL="609585" indent="0">
              <a:buNone/>
              <a:defRPr sz="2400"/>
            </a:lvl2pPr>
            <a:lvl3pPr marL="1219170" indent="0">
              <a:buNone/>
              <a:defRPr sz="2133"/>
            </a:lvl3pPr>
            <a:lvl4pPr marL="1828754" indent="0">
              <a:buNone/>
              <a:defRPr sz="1867"/>
            </a:lvl4pPr>
            <a:lvl5pPr marL="2438339" indent="0">
              <a:buNone/>
              <a:defRPr sz="1867"/>
            </a:lvl5pPr>
            <a:lvl6pPr marL="3047924" indent="0">
              <a:buNone/>
              <a:defRPr sz="1867"/>
            </a:lvl6pPr>
            <a:lvl7pPr marL="3657509" indent="0">
              <a:buNone/>
              <a:defRPr sz="1867"/>
            </a:lvl7pPr>
            <a:lvl8pPr marL="4267093" indent="0">
              <a:buNone/>
              <a:defRPr sz="1867"/>
            </a:lvl8pPr>
            <a:lvl9pPr marL="4876678" indent="0">
              <a:buNone/>
              <a:defRPr sz="1867"/>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4900EEE-3CEB-467B-BCD6-E5AC9A360D2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69411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ADAE7C3-5CDE-4866-84CC-C2859634FBF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80733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CFD67A9-58F8-44BE-A54E-19BDE4D1B12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030471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B5E5B2C-3B63-4481-99C5-7D14094F6F9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24003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62C82CF9-6B2B-424C-94DD-8D1F28F053D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58852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667" b="1"/>
            </a:lvl1pPr>
          </a:lstStyle>
          <a:p>
            <a:r>
              <a:rPr lang="en-US" smtClean="0"/>
              <a:t>Click to edit Master title style</a:t>
            </a:r>
            <a:endParaRPr lang="en-US"/>
          </a:p>
        </p:txBody>
      </p:sp>
      <p:sp>
        <p:nvSpPr>
          <p:cNvPr id="3" name="Content Placeholder 2"/>
          <p:cNvSpPr>
            <a:spLocks noGrp="1"/>
          </p:cNvSpPr>
          <p:nvPr>
            <p:ph idx="1"/>
          </p:nvPr>
        </p:nvSpPr>
        <p:spPr>
          <a:xfrm>
            <a:off x="4766733" y="273052"/>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6E961204-3D00-4689-AF2E-1F7726B399F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53424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667"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endParaRPr lang="en-US" noProof="0" smtClean="0"/>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4919224-6F2C-4422-978C-D41D7DBFD7B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746297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09600" y="1600201"/>
            <a:ext cx="10972800" cy="452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09600" y="6246285"/>
            <a:ext cx="2844800" cy="47624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867">
                <a:latin typeface="Arial" charset="0"/>
              </a:defRPr>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4165600" y="6246285"/>
            <a:ext cx="3860800" cy="47624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867">
                <a:latin typeface="Arial" charset="0"/>
              </a:defRPr>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8737600" y="6246285"/>
            <a:ext cx="2844800" cy="47624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867">
                <a:latin typeface="Arial" charset="0"/>
              </a:defRPr>
            </a:lvl1pPr>
          </a:lstStyle>
          <a:p>
            <a:pPr fontAlgn="base">
              <a:spcBef>
                <a:spcPct val="0"/>
              </a:spcBef>
              <a:spcAft>
                <a:spcPct val="0"/>
              </a:spcAft>
              <a:defRPr/>
            </a:pPr>
            <a:fld id="{33DF8882-DA4C-44B5-B6ED-5D373D4524F9}"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12650908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5867">
          <a:solidFill>
            <a:schemeClr val="tx2"/>
          </a:solidFill>
          <a:latin typeface="+mj-lt"/>
          <a:ea typeface="+mj-ea"/>
          <a:cs typeface="+mj-cs"/>
        </a:defRPr>
      </a:lvl1pPr>
      <a:lvl2pPr algn="ctr" rtl="0" eaLnBrk="0" fontAlgn="base" hangingPunct="0">
        <a:spcBef>
          <a:spcPct val="0"/>
        </a:spcBef>
        <a:spcAft>
          <a:spcPct val="0"/>
        </a:spcAft>
        <a:defRPr sz="5867">
          <a:solidFill>
            <a:schemeClr val="tx2"/>
          </a:solidFill>
          <a:latin typeface="Arial" charset="0"/>
        </a:defRPr>
      </a:lvl2pPr>
      <a:lvl3pPr algn="ctr" rtl="0" eaLnBrk="0" fontAlgn="base" hangingPunct="0">
        <a:spcBef>
          <a:spcPct val="0"/>
        </a:spcBef>
        <a:spcAft>
          <a:spcPct val="0"/>
        </a:spcAft>
        <a:defRPr sz="5867">
          <a:solidFill>
            <a:schemeClr val="tx2"/>
          </a:solidFill>
          <a:latin typeface="Arial" charset="0"/>
        </a:defRPr>
      </a:lvl3pPr>
      <a:lvl4pPr algn="ctr" rtl="0" eaLnBrk="0" fontAlgn="base" hangingPunct="0">
        <a:spcBef>
          <a:spcPct val="0"/>
        </a:spcBef>
        <a:spcAft>
          <a:spcPct val="0"/>
        </a:spcAft>
        <a:defRPr sz="5867">
          <a:solidFill>
            <a:schemeClr val="tx2"/>
          </a:solidFill>
          <a:latin typeface="Arial" charset="0"/>
        </a:defRPr>
      </a:lvl4pPr>
      <a:lvl5pPr algn="ctr" rtl="0" eaLnBrk="0" fontAlgn="base" hangingPunct="0">
        <a:spcBef>
          <a:spcPct val="0"/>
        </a:spcBef>
        <a:spcAft>
          <a:spcPct val="0"/>
        </a:spcAft>
        <a:defRPr sz="5867">
          <a:solidFill>
            <a:schemeClr val="tx2"/>
          </a:solidFill>
          <a:latin typeface="Arial" charset="0"/>
        </a:defRPr>
      </a:lvl5pPr>
      <a:lvl6pPr marL="609585" algn="ctr" rtl="0" fontAlgn="base">
        <a:spcBef>
          <a:spcPct val="0"/>
        </a:spcBef>
        <a:spcAft>
          <a:spcPct val="0"/>
        </a:spcAft>
        <a:defRPr sz="5867">
          <a:solidFill>
            <a:schemeClr val="tx2"/>
          </a:solidFill>
          <a:latin typeface="Arial" charset="0"/>
        </a:defRPr>
      </a:lvl6pPr>
      <a:lvl7pPr marL="1219170" algn="ctr" rtl="0" fontAlgn="base">
        <a:spcBef>
          <a:spcPct val="0"/>
        </a:spcBef>
        <a:spcAft>
          <a:spcPct val="0"/>
        </a:spcAft>
        <a:defRPr sz="5867">
          <a:solidFill>
            <a:schemeClr val="tx2"/>
          </a:solidFill>
          <a:latin typeface="Arial" charset="0"/>
        </a:defRPr>
      </a:lvl7pPr>
      <a:lvl8pPr marL="1828754" algn="ctr" rtl="0" fontAlgn="base">
        <a:spcBef>
          <a:spcPct val="0"/>
        </a:spcBef>
        <a:spcAft>
          <a:spcPct val="0"/>
        </a:spcAft>
        <a:defRPr sz="5867">
          <a:solidFill>
            <a:schemeClr val="tx2"/>
          </a:solidFill>
          <a:latin typeface="Arial" charset="0"/>
        </a:defRPr>
      </a:lvl8pPr>
      <a:lvl9pPr marL="2438339" algn="ctr" rtl="0" fontAlgn="base">
        <a:spcBef>
          <a:spcPct val="0"/>
        </a:spcBef>
        <a:spcAft>
          <a:spcPct val="0"/>
        </a:spcAft>
        <a:defRPr sz="5867">
          <a:solidFill>
            <a:schemeClr val="tx2"/>
          </a:solidFill>
          <a:latin typeface="Arial" charset="0"/>
        </a:defRPr>
      </a:lvl9pPr>
    </p:titleStyle>
    <p:bodyStyle>
      <a:lvl1pPr marL="457189" indent="-457189" algn="l" rtl="0" eaLnBrk="0" fontAlgn="base" hangingPunct="0">
        <a:spcBef>
          <a:spcPct val="20000"/>
        </a:spcBef>
        <a:spcAft>
          <a:spcPct val="0"/>
        </a:spcAft>
        <a:buChar char="•"/>
        <a:defRPr sz="4267">
          <a:solidFill>
            <a:schemeClr val="tx1"/>
          </a:solidFill>
          <a:latin typeface="+mn-lt"/>
          <a:ea typeface="+mn-ea"/>
          <a:cs typeface="+mn-cs"/>
        </a:defRPr>
      </a:lvl1pPr>
      <a:lvl2pPr marL="990575" indent="-380990" algn="l" rtl="0" eaLnBrk="0" fontAlgn="base" hangingPunct="0">
        <a:spcBef>
          <a:spcPct val="20000"/>
        </a:spcBef>
        <a:spcAft>
          <a:spcPct val="0"/>
        </a:spcAft>
        <a:buChar char="–"/>
        <a:defRPr sz="3733">
          <a:solidFill>
            <a:schemeClr val="tx1"/>
          </a:solidFill>
          <a:latin typeface="+mn-lt"/>
        </a:defRPr>
      </a:lvl2pPr>
      <a:lvl3pPr marL="1523962" indent="-304792" algn="l" rtl="0" eaLnBrk="0" fontAlgn="base" hangingPunct="0">
        <a:spcBef>
          <a:spcPct val="20000"/>
        </a:spcBef>
        <a:spcAft>
          <a:spcPct val="0"/>
        </a:spcAft>
        <a:buChar char="•"/>
        <a:defRPr sz="3200">
          <a:solidFill>
            <a:schemeClr val="tx1"/>
          </a:solidFill>
          <a:latin typeface="+mn-lt"/>
        </a:defRPr>
      </a:lvl3pPr>
      <a:lvl4pPr marL="2133547" indent="-304792" algn="l" rtl="0" eaLnBrk="0" fontAlgn="base" hangingPunct="0">
        <a:spcBef>
          <a:spcPct val="20000"/>
        </a:spcBef>
        <a:spcAft>
          <a:spcPct val="0"/>
        </a:spcAft>
        <a:buChar char="–"/>
        <a:defRPr sz="2667">
          <a:solidFill>
            <a:schemeClr val="tx1"/>
          </a:solidFill>
          <a:latin typeface="+mn-lt"/>
        </a:defRPr>
      </a:lvl4pPr>
      <a:lvl5pPr marL="2743131" indent="-304792" algn="l" rtl="0" eaLnBrk="0" fontAlgn="base" hangingPunct="0">
        <a:spcBef>
          <a:spcPct val="20000"/>
        </a:spcBef>
        <a:spcAft>
          <a:spcPct val="0"/>
        </a:spcAft>
        <a:buChar char="»"/>
        <a:defRPr sz="2667">
          <a:solidFill>
            <a:schemeClr val="tx1"/>
          </a:solidFill>
          <a:latin typeface="+mn-lt"/>
        </a:defRPr>
      </a:lvl5pPr>
      <a:lvl6pPr marL="3352716" indent="-304792" algn="l" rtl="0" fontAlgn="base">
        <a:spcBef>
          <a:spcPct val="20000"/>
        </a:spcBef>
        <a:spcAft>
          <a:spcPct val="0"/>
        </a:spcAft>
        <a:buChar char="»"/>
        <a:defRPr sz="2667">
          <a:solidFill>
            <a:schemeClr val="tx1"/>
          </a:solidFill>
          <a:latin typeface="+mn-lt"/>
        </a:defRPr>
      </a:lvl6pPr>
      <a:lvl7pPr marL="3962301" indent="-304792" algn="l" rtl="0" fontAlgn="base">
        <a:spcBef>
          <a:spcPct val="20000"/>
        </a:spcBef>
        <a:spcAft>
          <a:spcPct val="0"/>
        </a:spcAft>
        <a:buChar char="»"/>
        <a:defRPr sz="2667">
          <a:solidFill>
            <a:schemeClr val="tx1"/>
          </a:solidFill>
          <a:latin typeface="+mn-lt"/>
        </a:defRPr>
      </a:lvl7pPr>
      <a:lvl8pPr marL="4571886" indent="-304792" algn="l" rtl="0" fontAlgn="base">
        <a:spcBef>
          <a:spcPct val="20000"/>
        </a:spcBef>
        <a:spcAft>
          <a:spcPct val="0"/>
        </a:spcAft>
        <a:buChar char="»"/>
        <a:defRPr sz="2667">
          <a:solidFill>
            <a:schemeClr val="tx1"/>
          </a:solidFill>
          <a:latin typeface="+mn-lt"/>
        </a:defRPr>
      </a:lvl8pPr>
      <a:lvl9pPr marL="5181470" indent="-304792" algn="l" rtl="0" fontAlgn="base">
        <a:spcBef>
          <a:spcPct val="20000"/>
        </a:spcBef>
        <a:spcAft>
          <a:spcPct val="0"/>
        </a:spcAft>
        <a:buChar char="»"/>
        <a:defRPr sz="2667">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DFDEBDA9-6492-4463-A175-042057444D1E}" type="datetimeFigureOut">
              <a:rPr lang="en-US" smtClean="0">
                <a:solidFill>
                  <a:prstClr val="black">
                    <a:tint val="75000"/>
                  </a:prstClr>
                </a:solidFill>
              </a:rPr>
              <a:pPr/>
              <a:t>12/12/2024</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D92BBF9B-752B-44AC-B215-DDC2ECF74666}"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590822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1219170"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microsoft.com/office/2007/relationships/hdphoto" Target="../media/hdphoto1.wdp"/></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microsoft.com/office/2007/relationships/hdphoto" Target="../media/hdphoto1.wdp"/></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microsoft.com/office/2007/relationships/hdphoto" Target="../media/hdphoto1.wdp"/></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microsoft.com/office/2007/relationships/hdphoto" Target="../media/hdphoto1.wdp"/></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a:xfrm>
            <a:off x="914400" y="2131485"/>
            <a:ext cx="10363200" cy="1468967"/>
          </a:xfrm>
        </p:spPr>
        <p:txBody>
          <a:bodyPr/>
          <a:lstStyle/>
          <a:p>
            <a:pPr eaLnBrk="1" hangingPunct="1"/>
            <a:r>
              <a:rPr lang="en-US" b="0" smtClean="0">
                <a:effectLst/>
                <a:latin typeface="+mj-lt"/>
              </a:rPr>
              <a:t/>
            </a:r>
            <a:br>
              <a:rPr lang="en-US" b="0" smtClean="0">
                <a:effectLst/>
                <a:latin typeface="+mj-lt"/>
              </a:rPr>
            </a:br>
            <a:endParaRPr lang="en-US" b="0" smtClean="0">
              <a:effectLst/>
              <a:latin typeface="+mj-lt"/>
            </a:endParaRPr>
          </a:p>
        </p:txBody>
      </p:sp>
      <p:sp>
        <p:nvSpPr>
          <p:cNvPr id="27651" name="Rectangle 3"/>
          <p:cNvSpPr>
            <a:spLocks noGrp="1" noChangeArrowheads="1"/>
          </p:cNvSpPr>
          <p:nvPr>
            <p:ph type="subTitle" idx="1"/>
          </p:nvPr>
        </p:nvSpPr>
        <p:spPr>
          <a:xfrm>
            <a:off x="0" y="381000"/>
            <a:ext cx="12192000" cy="6477000"/>
          </a:xfrm>
        </p:spPr>
        <p:txBody>
          <a:bodyPr/>
          <a:lstStyle/>
          <a:p>
            <a:pPr eaLnBrk="1" hangingPunct="1"/>
            <a:r>
              <a:rPr lang="en-US" sz="9000" dirty="0" err="1">
                <a:solidFill>
                  <a:srgbClr val="FFFF00"/>
                </a:solidFill>
                <a:latin typeface="+mj-lt"/>
                <a:cs typeface="Tahoma" pitchFamily="34" charset="0"/>
              </a:rPr>
              <a:t>Thứ</a:t>
            </a:r>
            <a:r>
              <a:rPr lang="en-US" sz="9000" dirty="0">
                <a:solidFill>
                  <a:srgbClr val="FFFF00"/>
                </a:solidFill>
                <a:latin typeface="+mj-lt"/>
                <a:cs typeface="Tahoma" pitchFamily="34" charset="0"/>
              </a:rPr>
              <a:t> </a:t>
            </a:r>
            <a:r>
              <a:rPr lang="en-US" sz="9000" dirty="0" err="1" smtClean="0">
                <a:solidFill>
                  <a:srgbClr val="FFFF00"/>
                </a:solidFill>
                <a:latin typeface="+mj-lt"/>
                <a:cs typeface="Tahoma" pitchFamily="34" charset="0"/>
              </a:rPr>
              <a:t>Sáu</a:t>
            </a:r>
            <a:endParaRPr lang="en-US" sz="9000" dirty="0" smtClean="0">
              <a:solidFill>
                <a:srgbClr val="FFFF00"/>
              </a:solidFill>
              <a:latin typeface="+mj-lt"/>
              <a:cs typeface="Tahoma" pitchFamily="34" charset="0"/>
            </a:endParaRPr>
          </a:p>
          <a:p>
            <a:pPr eaLnBrk="1" hangingPunct="1"/>
            <a:r>
              <a:rPr lang="en-US" sz="9000" dirty="0" smtClean="0">
                <a:solidFill>
                  <a:srgbClr val="FFFF00"/>
                </a:solidFill>
                <a:latin typeface="+mj-lt"/>
                <a:cs typeface="Tahoma" pitchFamily="34" charset="0"/>
              </a:rPr>
              <a:t>SAU CHÚA NHẬT III</a:t>
            </a:r>
          </a:p>
          <a:p>
            <a:pPr eaLnBrk="1" hangingPunct="1"/>
            <a:r>
              <a:rPr lang="en-US" sz="9000" dirty="0" smtClean="0">
                <a:solidFill>
                  <a:srgbClr val="FFFF00"/>
                </a:solidFill>
                <a:latin typeface="+mj-lt"/>
                <a:cs typeface="Tahoma" pitchFamily="34" charset="0"/>
              </a:rPr>
              <a:t>MÙA VỌNG NĂM C</a:t>
            </a:r>
            <a:endParaRPr lang="en-US" sz="9000" dirty="0">
              <a:solidFill>
                <a:srgbClr val="FFFF00"/>
              </a:solidFill>
              <a:latin typeface="+mj-lt"/>
              <a:cs typeface="Tahoma" pitchFamily="34" charset="0"/>
            </a:endParaRPr>
          </a:p>
          <a:p>
            <a:pPr eaLnBrk="1" hangingPunct="1"/>
            <a:r>
              <a:rPr lang="vi-VN" sz="6000" dirty="0" smtClean="0">
                <a:solidFill>
                  <a:schemeClr val="bg1"/>
                </a:solidFill>
                <a:latin typeface="+mj-lt"/>
                <a:cs typeface="Tahoma" pitchFamily="34" charset="0"/>
              </a:rPr>
              <a:t>Ngày 2</a:t>
            </a:r>
            <a:r>
              <a:rPr lang="en-US" sz="6000" dirty="0" smtClean="0">
                <a:solidFill>
                  <a:schemeClr val="bg1"/>
                </a:solidFill>
                <a:latin typeface="+mj-lt"/>
                <a:cs typeface="Tahoma" pitchFamily="34" charset="0"/>
              </a:rPr>
              <a:t>0</a:t>
            </a:r>
            <a:r>
              <a:rPr lang="vi-VN" sz="6000" dirty="0" smtClean="0">
                <a:solidFill>
                  <a:schemeClr val="bg1"/>
                </a:solidFill>
                <a:latin typeface="+mj-lt"/>
                <a:cs typeface="Tahoma" pitchFamily="34" charset="0"/>
              </a:rPr>
              <a:t> tháng 12</a:t>
            </a:r>
          </a:p>
        </p:txBody>
      </p:sp>
      <p:sp>
        <p:nvSpPr>
          <p:cNvPr id="27652"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Tree>
    <p:extLst>
      <p:ext uri="{BB962C8B-B14F-4D97-AF65-F5344CB8AC3E}">
        <p14:creationId xmlns:p14="http://schemas.microsoft.com/office/powerpoint/2010/main" val="39092491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a:xfrm>
            <a:off x="914400" y="2131485"/>
            <a:ext cx="10363200" cy="1468967"/>
          </a:xfrm>
        </p:spPr>
        <p:txBody>
          <a:bodyPr/>
          <a:lstStyle/>
          <a:p>
            <a:pPr eaLnBrk="1" hangingPunct="1"/>
            <a:r>
              <a:rPr lang="en-US" b="0" smtClean="0">
                <a:effectLst/>
                <a:latin typeface="+mj-lt"/>
              </a:rPr>
              <a:t/>
            </a:r>
            <a:br>
              <a:rPr lang="en-US" b="0" smtClean="0">
                <a:effectLst/>
                <a:latin typeface="+mj-lt"/>
              </a:rPr>
            </a:br>
            <a:endParaRPr lang="en-US" b="0" smtClean="0">
              <a:effectLst/>
              <a:latin typeface="+mj-lt"/>
            </a:endParaRPr>
          </a:p>
        </p:txBody>
      </p:sp>
      <p:sp>
        <p:nvSpPr>
          <p:cNvPr id="29699" name="Rectangle 3"/>
          <p:cNvSpPr>
            <a:spLocks noGrp="1" noChangeArrowheads="1"/>
          </p:cNvSpPr>
          <p:nvPr>
            <p:ph type="subTitle" idx="1"/>
          </p:nvPr>
        </p:nvSpPr>
        <p:spPr>
          <a:xfrm>
            <a:off x="0" y="1267096"/>
            <a:ext cx="12192000" cy="5499464"/>
          </a:xfrm>
        </p:spPr>
        <p:txBody>
          <a:bodyPr/>
          <a:lstStyle/>
          <a:p>
            <a:pPr algn="just" eaLnBrk="1" hangingPunct="1">
              <a:lnSpc>
                <a:spcPct val="110000"/>
              </a:lnSpc>
            </a:pPr>
            <a:r>
              <a:rPr lang="vi-VN" sz="10600" b="1" dirty="0">
                <a:solidFill>
                  <a:schemeClr val="bg1"/>
                </a:solidFill>
                <a:latin typeface="+mj-lt"/>
                <a:cs typeface="Times New Roman" pitchFamily="18" charset="0"/>
              </a:rPr>
              <a:t>Chúa sẽ ngự </a:t>
            </a:r>
            <a:r>
              <a:rPr lang="vi-VN" sz="10600" b="1" dirty="0" smtClean="0">
                <a:solidFill>
                  <a:schemeClr val="bg1"/>
                </a:solidFill>
                <a:latin typeface="+mj-lt"/>
                <a:cs typeface="Times New Roman" pitchFamily="18" charset="0"/>
              </a:rPr>
              <a:t>vào: </a:t>
            </a:r>
            <a:r>
              <a:rPr lang="vi-VN" sz="10600" b="1" dirty="0">
                <a:solidFill>
                  <a:schemeClr val="bg1"/>
                </a:solidFill>
                <a:latin typeface="+mj-lt"/>
                <a:cs typeface="Times New Roman" pitchFamily="18" charset="0"/>
              </a:rPr>
              <a:t>chính Người là Đức Vua vinh hiển.</a:t>
            </a:r>
            <a:endParaRPr lang="en-US" sz="10600" b="1" dirty="0">
              <a:solidFill>
                <a:srgbClr val="FFFF00"/>
              </a:solidFill>
              <a:latin typeface="+mj-lt"/>
              <a:cs typeface="Times New Roman" pitchFamily="18" charset="0"/>
            </a:endParaRPr>
          </a:p>
        </p:txBody>
      </p:sp>
      <p:sp>
        <p:nvSpPr>
          <p:cNvPr id="29700"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
        <p:nvSpPr>
          <p:cNvPr id="29701" name="Rectangle 1"/>
          <p:cNvSpPr>
            <a:spLocks noChangeArrowheads="1"/>
          </p:cNvSpPr>
          <p:nvPr/>
        </p:nvSpPr>
        <p:spPr bwMode="auto">
          <a:xfrm>
            <a:off x="27155" y="10222"/>
            <a:ext cx="283443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6000" u="sng" dirty="0" err="1">
                <a:solidFill>
                  <a:srgbClr val="FFFF00"/>
                </a:solidFill>
                <a:cs typeface="Times New Roman" pitchFamily="18" charset="0"/>
              </a:rPr>
              <a:t>Đáp</a:t>
            </a:r>
            <a:r>
              <a:rPr lang="en-US" sz="6000" u="sng" dirty="0">
                <a:solidFill>
                  <a:srgbClr val="FFFF00"/>
                </a:solidFill>
                <a:cs typeface="Times New Roman" pitchFamily="18" charset="0"/>
              </a:rPr>
              <a:t> ca: </a:t>
            </a:r>
          </a:p>
        </p:txBody>
      </p:sp>
    </p:spTree>
    <p:extLst>
      <p:ext uri="{BB962C8B-B14F-4D97-AF65-F5344CB8AC3E}">
        <p14:creationId xmlns:p14="http://schemas.microsoft.com/office/powerpoint/2010/main" val="26302596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914400" y="2131485"/>
            <a:ext cx="10363200" cy="1468967"/>
          </a:xfrm>
        </p:spPr>
        <p:txBody>
          <a:bodyPr/>
          <a:lstStyle/>
          <a:p>
            <a:pPr eaLnBrk="1" hangingPunct="1"/>
            <a:r>
              <a:rPr lang="en-US" b="0" smtClean="0">
                <a:effectLst/>
                <a:latin typeface="+mj-lt"/>
              </a:rPr>
              <a:t/>
            </a:r>
            <a:br>
              <a:rPr lang="en-US" b="0" smtClean="0">
                <a:effectLst/>
                <a:latin typeface="+mj-lt"/>
              </a:rPr>
            </a:br>
            <a:endParaRPr lang="en-US" b="0" smtClean="0">
              <a:effectLst/>
              <a:latin typeface="+mj-lt"/>
            </a:endParaRPr>
          </a:p>
        </p:txBody>
      </p:sp>
      <p:sp>
        <p:nvSpPr>
          <p:cNvPr id="30723" name="Rectangle 3"/>
          <p:cNvSpPr>
            <a:spLocks noGrp="1" noChangeArrowheads="1"/>
          </p:cNvSpPr>
          <p:nvPr>
            <p:ph type="subTitle" idx="1"/>
          </p:nvPr>
        </p:nvSpPr>
        <p:spPr>
          <a:xfrm>
            <a:off x="0" y="860395"/>
            <a:ext cx="12192000" cy="5080000"/>
          </a:xfrm>
        </p:spPr>
        <p:txBody>
          <a:bodyPr/>
          <a:lstStyle/>
          <a:p>
            <a:pPr algn="just" eaLnBrk="1" hangingPunct="1"/>
            <a:r>
              <a:rPr lang="vi-VN" sz="6000" b="1" dirty="0">
                <a:solidFill>
                  <a:schemeClr val="bg1"/>
                </a:solidFill>
                <a:latin typeface="+mj-lt"/>
                <a:cs typeface="Times New Roman" pitchFamily="18" charset="0"/>
              </a:rPr>
              <a:t>Lạy Đức Ki-tô, Ngài nắm giữ chìa khoá nhà Đa-vít, Ngài mở cửa đưa vào Nước vĩnh hằng. Xin Ngài đến đem ơn giải thoát, cho tù nhân khỏi hết xích xiềng, cho họ không còn ngồi dưới bóng đêm.</a:t>
            </a:r>
            <a:endParaRPr lang="en-US" sz="6000" b="1" u="sng" dirty="0">
              <a:solidFill>
                <a:srgbClr val="FFFF00"/>
              </a:solidFill>
              <a:latin typeface="+mj-lt"/>
              <a:cs typeface="Times New Roman" pitchFamily="18" charset="0"/>
            </a:endParaRPr>
          </a:p>
        </p:txBody>
      </p:sp>
      <p:sp>
        <p:nvSpPr>
          <p:cNvPr id="30724"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
        <p:nvSpPr>
          <p:cNvPr id="30725" name="Rectangle 1"/>
          <p:cNvSpPr>
            <a:spLocks noChangeArrowheads="1"/>
          </p:cNvSpPr>
          <p:nvPr/>
        </p:nvSpPr>
        <p:spPr bwMode="auto">
          <a:xfrm>
            <a:off x="1" y="1"/>
            <a:ext cx="4535216"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5000" u="sng" dirty="0">
                <a:solidFill>
                  <a:srgbClr val="FFFF00"/>
                </a:solidFill>
                <a:cs typeface="Times New Roman" pitchFamily="18" charset="0"/>
              </a:rPr>
              <a:t>Alleluia-alleluia: </a:t>
            </a:r>
          </a:p>
        </p:txBody>
      </p:sp>
      <p:sp>
        <p:nvSpPr>
          <p:cNvPr id="30726" name="Rectangle 2"/>
          <p:cNvSpPr>
            <a:spLocks noChangeArrowheads="1"/>
          </p:cNvSpPr>
          <p:nvPr/>
        </p:nvSpPr>
        <p:spPr bwMode="auto">
          <a:xfrm>
            <a:off x="8397933" y="5977830"/>
            <a:ext cx="2587568"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r" fontAlgn="base">
              <a:spcBef>
                <a:spcPct val="0"/>
              </a:spcBef>
              <a:spcAft>
                <a:spcPct val="0"/>
              </a:spcAft>
            </a:pPr>
            <a:r>
              <a:rPr lang="en-US" sz="5000" u="sng" dirty="0" smtClean="0">
                <a:solidFill>
                  <a:srgbClr val="FFFF00"/>
                </a:solidFill>
                <a:cs typeface="Times New Roman" pitchFamily="18" charset="0"/>
              </a:rPr>
              <a:t>Alleluia…</a:t>
            </a:r>
            <a:endParaRPr lang="en-US" sz="5000" u="sng" dirty="0">
              <a:solidFill>
                <a:srgbClr val="FFFF00"/>
              </a:solidFill>
              <a:cs typeface="Times New Roman" pitchFamily="18" charset="0"/>
            </a:endParaRPr>
          </a:p>
        </p:txBody>
      </p:sp>
    </p:spTree>
    <p:extLst>
      <p:ext uri="{BB962C8B-B14F-4D97-AF65-F5344CB8AC3E}">
        <p14:creationId xmlns:p14="http://schemas.microsoft.com/office/powerpoint/2010/main" val="26526650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a:xfrm>
            <a:off x="914400" y="2131485"/>
            <a:ext cx="10363200" cy="1468967"/>
          </a:xfrm>
        </p:spPr>
        <p:txBody>
          <a:bodyPr/>
          <a:lstStyle/>
          <a:p>
            <a:pPr eaLnBrk="1" hangingPunct="1"/>
            <a:r>
              <a:rPr lang="en-US" b="0" smtClean="0">
                <a:effectLst/>
                <a:latin typeface="+mj-lt"/>
              </a:rPr>
              <a:t/>
            </a:r>
            <a:br>
              <a:rPr lang="en-US" b="0" smtClean="0">
                <a:effectLst/>
                <a:latin typeface="+mj-lt"/>
              </a:rPr>
            </a:br>
            <a:endParaRPr lang="en-US" b="0" smtClean="0">
              <a:effectLst/>
              <a:latin typeface="+mj-lt"/>
            </a:endParaRPr>
          </a:p>
        </p:txBody>
      </p:sp>
      <p:sp>
        <p:nvSpPr>
          <p:cNvPr id="27651" name="Rectangle 3"/>
          <p:cNvSpPr>
            <a:spLocks noGrp="1" noChangeArrowheads="1"/>
          </p:cNvSpPr>
          <p:nvPr>
            <p:ph type="subTitle" idx="1"/>
          </p:nvPr>
        </p:nvSpPr>
        <p:spPr>
          <a:xfrm>
            <a:off x="0" y="381000"/>
            <a:ext cx="12192000" cy="6477000"/>
          </a:xfrm>
        </p:spPr>
        <p:txBody>
          <a:bodyPr/>
          <a:lstStyle/>
          <a:p>
            <a:pPr eaLnBrk="1" hangingPunct="1"/>
            <a:r>
              <a:rPr lang="en-US" sz="9000" dirty="0" err="1">
                <a:solidFill>
                  <a:srgbClr val="FFFF00"/>
                </a:solidFill>
                <a:latin typeface="+mj-lt"/>
                <a:cs typeface="Tahoma" pitchFamily="34" charset="0"/>
              </a:rPr>
              <a:t>Thứ</a:t>
            </a:r>
            <a:r>
              <a:rPr lang="en-US" sz="9000" dirty="0">
                <a:solidFill>
                  <a:srgbClr val="FFFF00"/>
                </a:solidFill>
                <a:latin typeface="+mj-lt"/>
                <a:cs typeface="Tahoma" pitchFamily="34" charset="0"/>
              </a:rPr>
              <a:t> </a:t>
            </a:r>
            <a:r>
              <a:rPr lang="en-US" sz="9000" dirty="0" err="1" smtClean="0">
                <a:solidFill>
                  <a:srgbClr val="FFFF00"/>
                </a:solidFill>
                <a:latin typeface="+mj-lt"/>
                <a:cs typeface="Tahoma" pitchFamily="34" charset="0"/>
              </a:rPr>
              <a:t>Sáu</a:t>
            </a:r>
            <a:endParaRPr lang="en-US" sz="9000" dirty="0" smtClean="0">
              <a:solidFill>
                <a:srgbClr val="FFFF00"/>
              </a:solidFill>
              <a:latin typeface="+mj-lt"/>
              <a:cs typeface="Tahoma" pitchFamily="34" charset="0"/>
            </a:endParaRPr>
          </a:p>
          <a:p>
            <a:pPr eaLnBrk="1" hangingPunct="1"/>
            <a:r>
              <a:rPr lang="en-US" sz="9000" dirty="0" smtClean="0">
                <a:solidFill>
                  <a:srgbClr val="FFFF00"/>
                </a:solidFill>
                <a:latin typeface="+mj-lt"/>
                <a:cs typeface="Tahoma" pitchFamily="34" charset="0"/>
              </a:rPr>
              <a:t>SAU CHÚA NHẬT III</a:t>
            </a:r>
          </a:p>
          <a:p>
            <a:pPr eaLnBrk="1" hangingPunct="1"/>
            <a:r>
              <a:rPr lang="en-US" sz="9000" dirty="0" smtClean="0">
                <a:solidFill>
                  <a:srgbClr val="FFFF00"/>
                </a:solidFill>
                <a:latin typeface="+mj-lt"/>
                <a:cs typeface="Tahoma" pitchFamily="34" charset="0"/>
              </a:rPr>
              <a:t>MÙA VỌNG NĂM C</a:t>
            </a:r>
            <a:endParaRPr lang="en-US" sz="9000" dirty="0">
              <a:solidFill>
                <a:srgbClr val="FFFF00"/>
              </a:solidFill>
              <a:latin typeface="+mj-lt"/>
              <a:cs typeface="Tahoma" pitchFamily="34" charset="0"/>
            </a:endParaRPr>
          </a:p>
          <a:p>
            <a:pPr eaLnBrk="1" hangingPunct="1"/>
            <a:r>
              <a:rPr lang="vi-VN" sz="6000" dirty="0" smtClean="0">
                <a:solidFill>
                  <a:schemeClr val="bg1"/>
                </a:solidFill>
                <a:latin typeface="+mj-lt"/>
                <a:cs typeface="Tahoma" pitchFamily="34" charset="0"/>
              </a:rPr>
              <a:t>Ngày 2</a:t>
            </a:r>
            <a:r>
              <a:rPr lang="en-US" sz="6000" dirty="0" smtClean="0">
                <a:solidFill>
                  <a:schemeClr val="bg1"/>
                </a:solidFill>
                <a:latin typeface="+mj-lt"/>
                <a:cs typeface="Tahoma" pitchFamily="34" charset="0"/>
              </a:rPr>
              <a:t>0</a:t>
            </a:r>
            <a:r>
              <a:rPr lang="vi-VN" sz="6000" dirty="0" smtClean="0">
                <a:solidFill>
                  <a:schemeClr val="bg1"/>
                </a:solidFill>
                <a:latin typeface="+mj-lt"/>
                <a:cs typeface="Tahoma" pitchFamily="34" charset="0"/>
              </a:rPr>
              <a:t> tháng 12</a:t>
            </a:r>
          </a:p>
        </p:txBody>
      </p:sp>
      <p:sp>
        <p:nvSpPr>
          <p:cNvPr id="27652"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Tree>
    <p:extLst>
      <p:ext uri="{BB962C8B-B14F-4D97-AF65-F5344CB8AC3E}">
        <p14:creationId xmlns:p14="http://schemas.microsoft.com/office/powerpoint/2010/main" val="12638464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
            <a:ext cx="12192000" cy="6857999"/>
          </a:xfrm>
        </p:spPr>
        <p:txBody>
          <a:bodyPr>
            <a:normAutofit/>
          </a:bodyPr>
          <a:lstStyle/>
          <a:p>
            <a:pPr algn="just"/>
            <a:endParaRPr lang="en-US" sz="6133" b="1">
              <a:solidFill>
                <a:schemeClr val="bg1"/>
              </a:solidFill>
              <a:effectLst>
                <a:outerShdw blurRad="38100" dist="38100" dir="2700000" algn="tl">
                  <a:srgbClr val="000000">
                    <a:alpha val="43137"/>
                  </a:srgbClr>
                </a:outerShdw>
              </a:effectLst>
              <a:cs typeface="Times New Roman" pitchFamily="18"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0047226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
        <p:nvSpPr>
          <p:cNvPr id="8" name="Rectangle 7"/>
          <p:cNvSpPr/>
          <p:nvPr/>
        </p:nvSpPr>
        <p:spPr>
          <a:xfrm>
            <a:off x="0" y="990600"/>
            <a:ext cx="12192000" cy="4493538"/>
          </a:xfrm>
          <a:prstGeom prst="rect">
            <a:avLst/>
          </a:prstGeom>
        </p:spPr>
        <p:txBody>
          <a:bodyPr wrap="square">
            <a:spAutoFit/>
          </a:bodyPr>
          <a:lstStyle/>
          <a:p>
            <a:pPr algn="ctr" eaLnBrk="0" fontAlgn="base" hangingPunct="0">
              <a:lnSpc>
                <a:spcPct val="130000"/>
              </a:lnSpc>
              <a:spcBef>
                <a:spcPct val="0"/>
              </a:spcBef>
              <a:spcAft>
                <a:spcPct val="0"/>
              </a:spcAft>
            </a:pPr>
            <a:r>
              <a:rPr lang="en-US" sz="8000" dirty="0" err="1">
                <a:solidFill>
                  <a:srgbClr val="FFFF00"/>
                </a:solidFill>
                <a:cs typeface="Arial" panose="020B0604020202020204" pitchFamily="34" charset="0"/>
              </a:rPr>
              <a:t>Ca</a:t>
            </a:r>
            <a:r>
              <a:rPr lang="en-US" sz="8000" dirty="0">
                <a:solidFill>
                  <a:srgbClr val="FFFF00"/>
                </a:solidFill>
                <a:cs typeface="Arial" panose="020B0604020202020204" pitchFamily="34" charset="0"/>
              </a:rPr>
              <a:t> </a:t>
            </a:r>
            <a:r>
              <a:rPr lang="en-US" sz="8000" dirty="0" err="1">
                <a:solidFill>
                  <a:srgbClr val="FFFF00"/>
                </a:solidFill>
                <a:cs typeface="Arial" panose="020B0604020202020204" pitchFamily="34" charset="0"/>
              </a:rPr>
              <a:t>Dâng</a:t>
            </a:r>
            <a:r>
              <a:rPr lang="en-US" sz="8000" dirty="0">
                <a:solidFill>
                  <a:srgbClr val="FFFF00"/>
                </a:solidFill>
                <a:cs typeface="Arial" panose="020B0604020202020204" pitchFamily="34" charset="0"/>
              </a:rPr>
              <a:t> </a:t>
            </a:r>
            <a:r>
              <a:rPr lang="en-US" sz="8000" dirty="0" err="1">
                <a:solidFill>
                  <a:srgbClr val="FFFF00"/>
                </a:solidFill>
                <a:cs typeface="Arial" panose="020B0604020202020204" pitchFamily="34" charset="0"/>
              </a:rPr>
              <a:t>Lễ</a:t>
            </a:r>
            <a:endParaRPr lang="en-US" sz="8000" dirty="0">
              <a:solidFill>
                <a:srgbClr val="FFFF00"/>
              </a:solidFill>
              <a:cs typeface="Arial" panose="020B0604020202020204" pitchFamily="34" charset="0"/>
            </a:endParaRPr>
          </a:p>
          <a:p>
            <a:pPr algn="ctr" eaLnBrk="0" fontAlgn="base" hangingPunct="0">
              <a:lnSpc>
                <a:spcPct val="130000"/>
              </a:lnSpc>
              <a:spcBef>
                <a:spcPct val="0"/>
              </a:spcBef>
              <a:spcAft>
                <a:spcPct val="0"/>
              </a:spcAft>
            </a:pPr>
            <a:r>
              <a:rPr lang="en-US" sz="9000" dirty="0" smtClean="0">
                <a:solidFill>
                  <a:srgbClr val="FFFF00"/>
                </a:solidFill>
                <a:cs typeface="Arial" panose="020B0604020202020204" pitchFamily="34" charset="0"/>
              </a:rPr>
              <a:t>CỦA LỄ CẬY TIN</a:t>
            </a:r>
            <a:endParaRPr lang="en-US" sz="9000" dirty="0">
              <a:solidFill>
                <a:srgbClr val="FFFF00"/>
              </a:solidFill>
              <a:cs typeface="Arial" panose="020B0604020202020204" pitchFamily="34" charset="0"/>
            </a:endParaRPr>
          </a:p>
          <a:p>
            <a:pPr algn="ctr" eaLnBrk="0" fontAlgn="base" hangingPunct="0">
              <a:lnSpc>
                <a:spcPct val="130000"/>
              </a:lnSpc>
              <a:spcBef>
                <a:spcPct val="0"/>
              </a:spcBef>
              <a:spcAft>
                <a:spcPct val="0"/>
              </a:spcAft>
            </a:pPr>
            <a:r>
              <a:rPr lang="en-US" sz="5000" i="1" dirty="0" err="1" smtClean="0">
                <a:solidFill>
                  <a:schemeClr val="bg1"/>
                </a:solidFill>
                <a:cs typeface="Arial" panose="020B0604020202020204" pitchFamily="34" charset="0"/>
              </a:rPr>
              <a:t>Hiền</a:t>
            </a:r>
            <a:r>
              <a:rPr lang="en-US" sz="5000" i="1" dirty="0" smtClean="0">
                <a:solidFill>
                  <a:schemeClr val="bg1"/>
                </a:solidFill>
                <a:cs typeface="Arial" panose="020B0604020202020204" pitchFamily="34" charset="0"/>
              </a:rPr>
              <a:t> </a:t>
            </a:r>
            <a:r>
              <a:rPr lang="en-US" sz="5000" i="1" dirty="0" err="1" smtClean="0">
                <a:solidFill>
                  <a:schemeClr val="bg1"/>
                </a:solidFill>
                <a:cs typeface="Arial" panose="020B0604020202020204" pitchFamily="34" charset="0"/>
              </a:rPr>
              <a:t>Hòa</a:t>
            </a:r>
            <a:endParaRPr lang="en-US" sz="5000" i="1" dirty="0">
              <a:solidFill>
                <a:schemeClr val="bg1"/>
              </a:solidFill>
              <a:cs typeface="Arial" panose="020B0604020202020204" pitchFamily="34" charset="0"/>
            </a:endParaRPr>
          </a:p>
        </p:txBody>
      </p:sp>
      <p:pic>
        <p:nvPicPr>
          <p:cNvPr id="4" name="Picture 3">
            <a:extLst>
              <a:ext uri="{FF2B5EF4-FFF2-40B4-BE49-F238E27FC236}">
                <a16:creationId xmlns="" xmlns:a16="http://schemas.microsoft.com/office/drawing/2014/main" id="{060886A4-F141-BA94-8406-31D9569E3229}"/>
              </a:ext>
            </a:extLst>
          </p:cNvPr>
          <p:cNvPicPr>
            <a:picLocks noChangeAspect="1"/>
          </p:cNvPicPr>
          <p:nvPr/>
        </p:nvPicPr>
        <p:blipFill>
          <a:blip r:embed="rId3">
            <a:extLst>
              <a:ext uri="{BEBA8EAE-BF5A-486C-A8C5-ECC9F3942E4B}">
                <a14:imgProps xmlns:a14="http://schemas.microsoft.com/office/drawing/2010/main">
                  <a14:imgLayer r:embed="rId4">
                    <a14:imgEffect>
                      <a14:artisticPhotocopy detail="0"/>
                    </a14:imgEffect>
                  </a14:imgLayer>
                </a14:imgProps>
              </a:ext>
              <a:ext uri="{28A0092B-C50C-407E-A947-70E740481C1C}">
                <a14:useLocalDpi xmlns:a14="http://schemas.microsoft.com/office/drawing/2010/main" val="0"/>
              </a:ext>
            </a:extLst>
          </a:blip>
          <a:stretch>
            <a:fillRect/>
          </a:stretch>
        </p:blipFill>
        <p:spPr>
          <a:xfrm>
            <a:off x="2711930" y="5424417"/>
            <a:ext cx="7286834" cy="1373948"/>
          </a:xfrm>
          <a:prstGeom prst="rect">
            <a:avLst/>
          </a:prstGeom>
        </p:spPr>
      </p:pic>
      <p:sp>
        <p:nvSpPr>
          <p:cNvPr id="5" name="TextBox 4">
            <a:extLst>
              <a:ext uri="{FF2B5EF4-FFF2-40B4-BE49-F238E27FC236}">
                <a16:creationId xmlns="" xmlns:a16="http://schemas.microsoft.com/office/drawing/2014/main" id="{7AF50687-2214-5AF5-C9C1-6CE89762D497}"/>
              </a:ext>
            </a:extLst>
          </p:cNvPr>
          <p:cNvSpPr txBox="1"/>
          <p:nvPr/>
        </p:nvSpPr>
        <p:spPr>
          <a:xfrm>
            <a:off x="3409464" y="5623197"/>
            <a:ext cx="5876434" cy="1015663"/>
          </a:xfrm>
          <a:prstGeom prst="rect">
            <a:avLst/>
          </a:prstGeom>
          <a:noFill/>
        </p:spPr>
        <p:txBody>
          <a:bodyPr wrap="square">
            <a:spAutoFit/>
          </a:bodyPr>
          <a:lstStyle/>
          <a:p>
            <a:pPr algn="ctr"/>
            <a:r>
              <a:rPr lang="en-US" sz="3000" b="1" dirty="0">
                <a:solidFill>
                  <a:srgbClr val="72024D"/>
                </a:solidFill>
              </a:rPr>
              <a:t>CA ĐOÀN PHANXICO XAVIE</a:t>
            </a:r>
          </a:p>
          <a:p>
            <a:pPr algn="ctr"/>
            <a:r>
              <a:rPr lang="en-US" sz="3000" b="1" dirty="0">
                <a:solidFill>
                  <a:srgbClr val="72024D"/>
                </a:solidFill>
              </a:rPr>
              <a:t>GIÁO XỨ THIÊN ÂN</a:t>
            </a:r>
          </a:p>
        </p:txBody>
      </p:sp>
    </p:spTree>
    <p:extLst>
      <p:ext uri="{BB962C8B-B14F-4D97-AF65-F5344CB8AC3E}">
        <p14:creationId xmlns:p14="http://schemas.microsoft.com/office/powerpoint/2010/main" val="25420576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
        <p:nvSpPr>
          <p:cNvPr id="3" name="Title 1"/>
          <p:cNvSpPr>
            <a:spLocks noGrp="1"/>
          </p:cNvSpPr>
          <p:nvPr>
            <p:ph type="ctrTitle"/>
          </p:nvPr>
        </p:nvSpPr>
        <p:spPr>
          <a:xfrm>
            <a:off x="0" y="-38098"/>
            <a:ext cx="12192000" cy="6857999"/>
          </a:xfrm>
        </p:spPr>
        <p:txBody>
          <a:bodyPr>
            <a:noAutofit/>
          </a:bodyPr>
          <a:lstStyle/>
          <a:p>
            <a:pPr algn="just"/>
            <a:r>
              <a:rPr lang="en-US" sz="7500" u="sng" dirty="0" err="1">
                <a:solidFill>
                  <a:srgbClr val="FFFF00"/>
                </a:solidFill>
                <a:cs typeface="Times New Roman" pitchFamily="18" charset="0"/>
              </a:rPr>
              <a:t>Tk</a:t>
            </a:r>
            <a:r>
              <a:rPr lang="vi-VN" sz="7500" u="sng" dirty="0" smtClean="0">
                <a:solidFill>
                  <a:srgbClr val="FFFF00"/>
                </a:solidFill>
                <a:cs typeface="Times New Roman" pitchFamily="18" charset="0"/>
              </a:rPr>
              <a:t>1</a:t>
            </a:r>
            <a:r>
              <a:rPr lang="en-US" sz="7500" dirty="0">
                <a:solidFill>
                  <a:srgbClr val="FFFF00"/>
                </a:solidFill>
                <a:cs typeface="Times New Roman" pitchFamily="18" charset="0"/>
              </a:rPr>
              <a:t>:</a:t>
            </a:r>
            <a:r>
              <a:rPr lang="en-US" sz="7500" dirty="0" smtClean="0">
                <a:solidFill>
                  <a:schemeClr val="bg1"/>
                </a:solidFill>
                <a:cs typeface="Times New Roman" pitchFamily="18" charset="0"/>
              </a:rPr>
              <a:t> </a:t>
            </a:r>
            <a:r>
              <a:rPr lang="vi-VN" sz="7500" dirty="0">
                <a:solidFill>
                  <a:schemeClr val="bg1"/>
                </a:solidFill>
              </a:rPr>
              <a:t>Của lễ con dâng lên với ân tình thiết </a:t>
            </a:r>
            <a:r>
              <a:rPr lang="vi-VN" sz="7500" dirty="0" smtClean="0">
                <a:solidFill>
                  <a:schemeClr val="bg1"/>
                </a:solidFill>
              </a:rPr>
              <a:t>tha</a:t>
            </a:r>
            <a:r>
              <a:rPr lang="en-US" sz="7500" dirty="0" smtClean="0">
                <a:solidFill>
                  <a:schemeClr val="bg1"/>
                </a:solidFill>
              </a:rPr>
              <a:t> h</a:t>
            </a:r>
            <a:r>
              <a:rPr lang="vi-VN" sz="7500" dirty="0" smtClean="0">
                <a:solidFill>
                  <a:schemeClr val="bg1"/>
                </a:solidFill>
              </a:rPr>
              <a:t>iệp </a:t>
            </a:r>
            <a:r>
              <a:rPr lang="vi-VN" sz="7500" dirty="0">
                <a:solidFill>
                  <a:schemeClr val="bg1"/>
                </a:solidFill>
              </a:rPr>
              <a:t>với lời ca, với cuộc đời bác ái. </a:t>
            </a:r>
            <a:r>
              <a:rPr lang="vi-VN" sz="7500" dirty="0" smtClean="0">
                <a:solidFill>
                  <a:schemeClr val="bg1"/>
                </a:solidFill>
              </a:rPr>
              <a:t>Như </a:t>
            </a:r>
            <a:r>
              <a:rPr lang="vi-VN" sz="7500" dirty="0">
                <a:solidFill>
                  <a:schemeClr val="bg1"/>
                </a:solidFill>
              </a:rPr>
              <a:t>bánh thơm với rượu nho </a:t>
            </a:r>
            <a:r>
              <a:rPr lang="vi-VN" sz="7500" dirty="0" smtClean="0">
                <a:solidFill>
                  <a:schemeClr val="bg1"/>
                </a:solidFill>
              </a:rPr>
              <a:t>nồng </a:t>
            </a:r>
            <a:r>
              <a:rPr lang="en-US" sz="7500" dirty="0">
                <a:solidFill>
                  <a:schemeClr val="bg1"/>
                </a:solidFill>
              </a:rPr>
              <a:t>n</a:t>
            </a:r>
            <a:r>
              <a:rPr lang="vi-VN" sz="7500" dirty="0" smtClean="0">
                <a:solidFill>
                  <a:schemeClr val="bg1"/>
                </a:solidFill>
              </a:rPr>
              <a:t>guyện </a:t>
            </a:r>
            <a:r>
              <a:rPr lang="vi-VN" sz="7500" dirty="0">
                <a:solidFill>
                  <a:schemeClr val="bg1"/>
                </a:solidFill>
              </a:rPr>
              <a:t>Chúa đoái trông, khấng nhận lễ dâng</a:t>
            </a:r>
            <a:r>
              <a:rPr lang="vi-VN" sz="7500" dirty="0" smtClean="0">
                <a:solidFill>
                  <a:schemeClr val="bg1"/>
                </a:solidFill>
              </a:rPr>
              <a:t>.</a:t>
            </a:r>
            <a:endParaRPr lang="en-US" sz="7500" dirty="0">
              <a:solidFill>
                <a:schemeClr val="bg1"/>
              </a:solidFill>
              <a:cs typeface="Times New Roman" pitchFamily="18" charset="0"/>
            </a:endParaRPr>
          </a:p>
        </p:txBody>
      </p:sp>
    </p:spTree>
    <p:extLst>
      <p:ext uri="{BB962C8B-B14F-4D97-AF65-F5344CB8AC3E}">
        <p14:creationId xmlns:p14="http://schemas.microsoft.com/office/powerpoint/2010/main" val="33102011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
        <p:nvSpPr>
          <p:cNvPr id="3" name="Title 1"/>
          <p:cNvSpPr>
            <a:spLocks noGrp="1"/>
          </p:cNvSpPr>
          <p:nvPr>
            <p:ph type="ctrTitle"/>
          </p:nvPr>
        </p:nvSpPr>
        <p:spPr>
          <a:xfrm>
            <a:off x="0" y="2"/>
            <a:ext cx="12192000" cy="6857999"/>
          </a:xfrm>
        </p:spPr>
        <p:txBody>
          <a:bodyPr>
            <a:noAutofit/>
          </a:bodyPr>
          <a:lstStyle/>
          <a:p>
            <a:pPr algn="just">
              <a:lnSpc>
                <a:spcPct val="110000"/>
              </a:lnSpc>
            </a:pPr>
            <a:r>
              <a:rPr lang="vi-VN" sz="8000" u="sng" dirty="0" smtClean="0">
                <a:solidFill>
                  <a:srgbClr val="FFFF00"/>
                </a:solidFill>
                <a:cs typeface="Times New Roman" pitchFamily="18" charset="0"/>
              </a:rPr>
              <a:t>Đ</a:t>
            </a:r>
            <a:r>
              <a:rPr lang="en-US" sz="8000" u="sng" dirty="0">
                <a:solidFill>
                  <a:srgbClr val="FFFF00"/>
                </a:solidFill>
                <a:cs typeface="Times New Roman" pitchFamily="18" charset="0"/>
              </a:rPr>
              <a:t>k</a:t>
            </a:r>
            <a:r>
              <a:rPr lang="vi-VN" sz="8000" u="sng" dirty="0" smtClean="0">
                <a:solidFill>
                  <a:srgbClr val="FFFF00"/>
                </a:solidFill>
                <a:cs typeface="Times New Roman" pitchFamily="18" charset="0"/>
              </a:rPr>
              <a:t>:</a:t>
            </a:r>
            <a:r>
              <a:rPr lang="en-US" sz="8000" dirty="0" smtClean="0">
                <a:solidFill>
                  <a:schemeClr val="bg1"/>
                </a:solidFill>
                <a:cs typeface="Times New Roman" pitchFamily="18" charset="0"/>
              </a:rPr>
              <a:t> </a:t>
            </a:r>
            <a:r>
              <a:rPr lang="en-US" sz="8000" dirty="0">
                <a:solidFill>
                  <a:schemeClr val="bg1"/>
                </a:solidFill>
              </a:rPr>
              <a:t>Xin ban </a:t>
            </a:r>
            <a:r>
              <a:rPr lang="en-US" sz="8000" dirty="0" err="1">
                <a:solidFill>
                  <a:schemeClr val="bg1"/>
                </a:solidFill>
              </a:rPr>
              <a:t>thêm</a:t>
            </a:r>
            <a:r>
              <a:rPr lang="en-US" sz="8000" dirty="0">
                <a:solidFill>
                  <a:schemeClr val="bg1"/>
                </a:solidFill>
              </a:rPr>
              <a:t> </a:t>
            </a:r>
            <a:r>
              <a:rPr lang="en-US" sz="8000" dirty="0" err="1">
                <a:solidFill>
                  <a:schemeClr val="bg1"/>
                </a:solidFill>
              </a:rPr>
              <a:t>niềm</a:t>
            </a:r>
            <a:r>
              <a:rPr lang="en-US" sz="8000" dirty="0">
                <a:solidFill>
                  <a:schemeClr val="bg1"/>
                </a:solidFill>
              </a:rPr>
              <a:t> tin </a:t>
            </a:r>
            <a:r>
              <a:rPr lang="en-US" sz="8000" dirty="0" err="1">
                <a:solidFill>
                  <a:schemeClr val="bg1"/>
                </a:solidFill>
              </a:rPr>
              <a:t>giữa</a:t>
            </a:r>
            <a:r>
              <a:rPr lang="en-US" sz="8000" dirty="0">
                <a:solidFill>
                  <a:schemeClr val="bg1"/>
                </a:solidFill>
              </a:rPr>
              <a:t> </a:t>
            </a:r>
            <a:r>
              <a:rPr lang="en-US" sz="8000" dirty="0" err="1">
                <a:solidFill>
                  <a:schemeClr val="bg1"/>
                </a:solidFill>
              </a:rPr>
              <a:t>cuộc</a:t>
            </a:r>
            <a:r>
              <a:rPr lang="en-US" sz="8000" dirty="0">
                <a:solidFill>
                  <a:schemeClr val="bg1"/>
                </a:solidFill>
              </a:rPr>
              <a:t> </a:t>
            </a:r>
            <a:r>
              <a:rPr lang="en-US" sz="8000" dirty="0" err="1">
                <a:solidFill>
                  <a:schemeClr val="bg1"/>
                </a:solidFill>
              </a:rPr>
              <a:t>sống</a:t>
            </a:r>
            <a:r>
              <a:rPr lang="en-US" sz="8000" dirty="0">
                <a:solidFill>
                  <a:schemeClr val="bg1"/>
                </a:solidFill>
              </a:rPr>
              <a:t> </a:t>
            </a:r>
            <a:r>
              <a:rPr lang="en-US" sz="8000" dirty="0" err="1">
                <a:solidFill>
                  <a:schemeClr val="bg1"/>
                </a:solidFill>
              </a:rPr>
              <a:t>lắng</a:t>
            </a:r>
            <a:r>
              <a:rPr lang="en-US" sz="8000" dirty="0">
                <a:solidFill>
                  <a:schemeClr val="bg1"/>
                </a:solidFill>
              </a:rPr>
              <a:t> lo </a:t>
            </a:r>
            <a:r>
              <a:rPr lang="en-US" sz="8000" dirty="0" err="1">
                <a:solidFill>
                  <a:schemeClr val="bg1"/>
                </a:solidFill>
              </a:rPr>
              <a:t>đong</a:t>
            </a:r>
            <a:r>
              <a:rPr lang="en-US" sz="8000" dirty="0">
                <a:solidFill>
                  <a:schemeClr val="bg1"/>
                </a:solidFill>
              </a:rPr>
              <a:t> </a:t>
            </a:r>
            <a:r>
              <a:rPr lang="en-US" sz="8000" dirty="0" err="1">
                <a:solidFill>
                  <a:schemeClr val="bg1"/>
                </a:solidFill>
              </a:rPr>
              <a:t>đầy</a:t>
            </a:r>
            <a:r>
              <a:rPr lang="en-US" sz="8000" dirty="0">
                <a:solidFill>
                  <a:schemeClr val="bg1"/>
                </a:solidFill>
              </a:rPr>
              <a:t>, </a:t>
            </a:r>
            <a:r>
              <a:rPr lang="en-US" sz="8000" dirty="0" err="1">
                <a:solidFill>
                  <a:schemeClr val="bg1"/>
                </a:solidFill>
              </a:rPr>
              <a:t>để</a:t>
            </a:r>
            <a:r>
              <a:rPr lang="en-US" sz="8000" dirty="0">
                <a:solidFill>
                  <a:schemeClr val="bg1"/>
                </a:solidFill>
              </a:rPr>
              <a:t> </a:t>
            </a:r>
            <a:r>
              <a:rPr lang="en-US" sz="8000" dirty="0" err="1">
                <a:solidFill>
                  <a:schemeClr val="bg1"/>
                </a:solidFill>
              </a:rPr>
              <a:t>lễ</a:t>
            </a:r>
            <a:r>
              <a:rPr lang="en-US" sz="8000" dirty="0">
                <a:solidFill>
                  <a:schemeClr val="bg1"/>
                </a:solidFill>
              </a:rPr>
              <a:t> </a:t>
            </a:r>
            <a:r>
              <a:rPr lang="en-US" sz="8000" dirty="0" err="1">
                <a:solidFill>
                  <a:schemeClr val="bg1"/>
                </a:solidFill>
              </a:rPr>
              <a:t>dâng</a:t>
            </a:r>
            <a:r>
              <a:rPr lang="en-US" sz="8000" dirty="0">
                <a:solidFill>
                  <a:schemeClr val="bg1"/>
                </a:solidFill>
              </a:rPr>
              <a:t> </a:t>
            </a:r>
            <a:r>
              <a:rPr lang="en-US" sz="8000" dirty="0" err="1">
                <a:solidFill>
                  <a:schemeClr val="bg1"/>
                </a:solidFill>
              </a:rPr>
              <a:t>hôm</a:t>
            </a:r>
            <a:r>
              <a:rPr lang="en-US" sz="8000" dirty="0">
                <a:solidFill>
                  <a:schemeClr val="bg1"/>
                </a:solidFill>
              </a:rPr>
              <a:t> nay </a:t>
            </a:r>
            <a:r>
              <a:rPr lang="en-US" sz="8000" dirty="0" err="1">
                <a:solidFill>
                  <a:schemeClr val="bg1"/>
                </a:solidFill>
              </a:rPr>
              <a:t>trở</a:t>
            </a:r>
            <a:r>
              <a:rPr lang="en-US" sz="8000" dirty="0">
                <a:solidFill>
                  <a:schemeClr val="bg1"/>
                </a:solidFill>
              </a:rPr>
              <a:t> </a:t>
            </a:r>
            <a:r>
              <a:rPr lang="en-US" sz="8000" dirty="0" err="1">
                <a:solidFill>
                  <a:schemeClr val="bg1"/>
                </a:solidFill>
              </a:rPr>
              <a:t>thành</a:t>
            </a:r>
            <a:r>
              <a:rPr lang="en-US" sz="8000" dirty="0">
                <a:solidFill>
                  <a:schemeClr val="bg1"/>
                </a:solidFill>
              </a:rPr>
              <a:t> </a:t>
            </a:r>
            <a:r>
              <a:rPr lang="en-US" sz="8000" dirty="0" err="1">
                <a:solidFill>
                  <a:schemeClr val="bg1"/>
                </a:solidFill>
              </a:rPr>
              <a:t>hy</a:t>
            </a:r>
            <a:r>
              <a:rPr lang="en-US" sz="8000" dirty="0">
                <a:solidFill>
                  <a:schemeClr val="bg1"/>
                </a:solidFill>
              </a:rPr>
              <a:t> </a:t>
            </a:r>
            <a:r>
              <a:rPr lang="en-US" sz="8000" dirty="0" err="1">
                <a:solidFill>
                  <a:schemeClr val="bg1"/>
                </a:solidFill>
              </a:rPr>
              <a:t>lễ</a:t>
            </a:r>
            <a:r>
              <a:rPr lang="en-US" sz="8000" dirty="0">
                <a:solidFill>
                  <a:schemeClr val="bg1"/>
                </a:solidFill>
              </a:rPr>
              <a:t> </a:t>
            </a:r>
            <a:r>
              <a:rPr lang="en-US" sz="8000" dirty="0" err="1">
                <a:solidFill>
                  <a:schemeClr val="bg1"/>
                </a:solidFill>
              </a:rPr>
              <a:t>dấu</a:t>
            </a:r>
            <a:r>
              <a:rPr lang="en-US" sz="8000" dirty="0">
                <a:solidFill>
                  <a:schemeClr val="bg1"/>
                </a:solidFill>
              </a:rPr>
              <a:t> </a:t>
            </a:r>
            <a:r>
              <a:rPr lang="en-US" sz="8000" dirty="0" err="1" smtClean="0">
                <a:solidFill>
                  <a:schemeClr val="bg1"/>
                </a:solidFill>
              </a:rPr>
              <a:t>ái</a:t>
            </a:r>
            <a:r>
              <a:rPr lang="en-US" sz="8000" dirty="0" smtClean="0">
                <a:solidFill>
                  <a:srgbClr val="FFFF00"/>
                </a:solidFill>
              </a:rPr>
              <a:t>…</a:t>
            </a:r>
            <a:endParaRPr lang="en-US" sz="8000" dirty="0">
              <a:solidFill>
                <a:srgbClr val="FFFF00"/>
              </a:solidFill>
              <a:cs typeface="Times New Roman" pitchFamily="18" charset="0"/>
            </a:endParaRPr>
          </a:p>
        </p:txBody>
      </p:sp>
    </p:spTree>
    <p:extLst>
      <p:ext uri="{BB962C8B-B14F-4D97-AF65-F5344CB8AC3E}">
        <p14:creationId xmlns:p14="http://schemas.microsoft.com/office/powerpoint/2010/main" val="33200993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
        <p:nvSpPr>
          <p:cNvPr id="3" name="Title 1"/>
          <p:cNvSpPr>
            <a:spLocks noGrp="1"/>
          </p:cNvSpPr>
          <p:nvPr>
            <p:ph type="ctrTitle"/>
          </p:nvPr>
        </p:nvSpPr>
        <p:spPr>
          <a:xfrm>
            <a:off x="0" y="2"/>
            <a:ext cx="12192000" cy="6857999"/>
          </a:xfrm>
        </p:spPr>
        <p:txBody>
          <a:bodyPr>
            <a:normAutofit/>
          </a:bodyPr>
          <a:lstStyle/>
          <a:p>
            <a:pPr algn="just"/>
            <a:r>
              <a:rPr lang="en-US" sz="8400" dirty="0" smtClean="0">
                <a:solidFill>
                  <a:srgbClr val="FFFF00"/>
                </a:solidFill>
              </a:rPr>
              <a:t>…</a:t>
            </a:r>
            <a:r>
              <a:rPr lang="en-US" sz="8400" dirty="0" smtClean="0">
                <a:solidFill>
                  <a:schemeClr val="bg1"/>
                </a:solidFill>
              </a:rPr>
              <a:t> Xin </a:t>
            </a:r>
            <a:r>
              <a:rPr lang="en-US" sz="8400" dirty="0">
                <a:solidFill>
                  <a:schemeClr val="bg1"/>
                </a:solidFill>
              </a:rPr>
              <a:t>ban </a:t>
            </a:r>
            <a:r>
              <a:rPr lang="en-US" sz="8400" dirty="0" err="1">
                <a:solidFill>
                  <a:schemeClr val="bg1"/>
                </a:solidFill>
              </a:rPr>
              <a:t>thêm</a:t>
            </a:r>
            <a:r>
              <a:rPr lang="en-US" sz="8400" dirty="0">
                <a:solidFill>
                  <a:schemeClr val="bg1"/>
                </a:solidFill>
              </a:rPr>
              <a:t> </a:t>
            </a:r>
            <a:r>
              <a:rPr lang="en-US" sz="8400" dirty="0" err="1">
                <a:solidFill>
                  <a:schemeClr val="bg1"/>
                </a:solidFill>
              </a:rPr>
              <a:t>niềm</a:t>
            </a:r>
            <a:r>
              <a:rPr lang="en-US" sz="8400" dirty="0">
                <a:solidFill>
                  <a:schemeClr val="bg1"/>
                </a:solidFill>
              </a:rPr>
              <a:t> tin </a:t>
            </a:r>
            <a:r>
              <a:rPr lang="en-US" sz="8400" dirty="0" err="1">
                <a:solidFill>
                  <a:schemeClr val="bg1"/>
                </a:solidFill>
              </a:rPr>
              <a:t>giữa</a:t>
            </a:r>
            <a:r>
              <a:rPr lang="en-US" sz="8400" dirty="0">
                <a:solidFill>
                  <a:schemeClr val="bg1"/>
                </a:solidFill>
              </a:rPr>
              <a:t> </a:t>
            </a:r>
            <a:r>
              <a:rPr lang="en-US" sz="8400" dirty="0" err="1">
                <a:solidFill>
                  <a:schemeClr val="bg1"/>
                </a:solidFill>
              </a:rPr>
              <a:t>ngàn</a:t>
            </a:r>
            <a:r>
              <a:rPr lang="en-US" sz="8400" dirty="0">
                <a:solidFill>
                  <a:schemeClr val="bg1"/>
                </a:solidFill>
              </a:rPr>
              <a:t> </a:t>
            </a:r>
            <a:r>
              <a:rPr lang="en-US" sz="8400" dirty="0" err="1">
                <a:solidFill>
                  <a:schemeClr val="bg1"/>
                </a:solidFill>
              </a:rPr>
              <a:t>nỗi</a:t>
            </a:r>
            <a:r>
              <a:rPr lang="en-US" sz="8400" dirty="0">
                <a:solidFill>
                  <a:schemeClr val="bg1"/>
                </a:solidFill>
              </a:rPr>
              <a:t> </a:t>
            </a:r>
            <a:r>
              <a:rPr lang="en-US" sz="8400" dirty="0" err="1">
                <a:solidFill>
                  <a:schemeClr val="bg1"/>
                </a:solidFill>
              </a:rPr>
              <a:t>đắng</a:t>
            </a:r>
            <a:r>
              <a:rPr lang="en-US" sz="8400" dirty="0">
                <a:solidFill>
                  <a:schemeClr val="bg1"/>
                </a:solidFill>
              </a:rPr>
              <a:t> cay u </a:t>
            </a:r>
            <a:r>
              <a:rPr lang="en-US" sz="8400" dirty="0" err="1">
                <a:solidFill>
                  <a:schemeClr val="bg1"/>
                </a:solidFill>
              </a:rPr>
              <a:t>sầu</a:t>
            </a:r>
            <a:r>
              <a:rPr lang="en-US" sz="8400" dirty="0">
                <a:solidFill>
                  <a:schemeClr val="bg1"/>
                </a:solidFill>
              </a:rPr>
              <a:t>. </a:t>
            </a:r>
            <a:r>
              <a:rPr lang="en-US" sz="8400" dirty="0" err="1">
                <a:solidFill>
                  <a:schemeClr val="bg1"/>
                </a:solidFill>
              </a:rPr>
              <a:t>Để</a:t>
            </a:r>
            <a:r>
              <a:rPr lang="en-US" sz="8400" dirty="0">
                <a:solidFill>
                  <a:schemeClr val="bg1"/>
                </a:solidFill>
              </a:rPr>
              <a:t> </a:t>
            </a:r>
            <a:r>
              <a:rPr lang="en-US" sz="8400" dirty="0" err="1">
                <a:solidFill>
                  <a:schemeClr val="bg1"/>
                </a:solidFill>
              </a:rPr>
              <a:t>lễ</a:t>
            </a:r>
            <a:r>
              <a:rPr lang="en-US" sz="8400" dirty="0">
                <a:solidFill>
                  <a:schemeClr val="bg1"/>
                </a:solidFill>
              </a:rPr>
              <a:t> </a:t>
            </a:r>
            <a:r>
              <a:rPr lang="en-US" sz="8400" dirty="0" err="1">
                <a:solidFill>
                  <a:schemeClr val="bg1"/>
                </a:solidFill>
              </a:rPr>
              <a:t>dâng</a:t>
            </a:r>
            <a:r>
              <a:rPr lang="en-US" sz="8400" dirty="0">
                <a:solidFill>
                  <a:schemeClr val="bg1"/>
                </a:solidFill>
              </a:rPr>
              <a:t> </a:t>
            </a:r>
            <a:r>
              <a:rPr lang="en-US" sz="8400" dirty="0" err="1">
                <a:solidFill>
                  <a:schemeClr val="bg1"/>
                </a:solidFill>
              </a:rPr>
              <a:t>hôm</a:t>
            </a:r>
            <a:r>
              <a:rPr lang="en-US" sz="8400" dirty="0">
                <a:solidFill>
                  <a:schemeClr val="bg1"/>
                </a:solidFill>
              </a:rPr>
              <a:t> nay </a:t>
            </a:r>
            <a:r>
              <a:rPr lang="en-US" sz="8400" dirty="0" err="1">
                <a:solidFill>
                  <a:schemeClr val="bg1"/>
                </a:solidFill>
              </a:rPr>
              <a:t>kính</a:t>
            </a:r>
            <a:r>
              <a:rPr lang="en-US" sz="8400" dirty="0">
                <a:solidFill>
                  <a:schemeClr val="bg1"/>
                </a:solidFill>
              </a:rPr>
              <a:t> </a:t>
            </a:r>
            <a:r>
              <a:rPr lang="en-US" sz="8400" dirty="0" err="1">
                <a:solidFill>
                  <a:schemeClr val="bg1"/>
                </a:solidFill>
              </a:rPr>
              <a:t>tiến</a:t>
            </a:r>
            <a:r>
              <a:rPr lang="en-US" sz="8400" dirty="0">
                <a:solidFill>
                  <a:schemeClr val="bg1"/>
                </a:solidFill>
              </a:rPr>
              <a:t> </a:t>
            </a:r>
            <a:r>
              <a:rPr lang="en-US" sz="8400" dirty="0" err="1">
                <a:solidFill>
                  <a:schemeClr val="bg1"/>
                </a:solidFill>
              </a:rPr>
              <a:t>Ngài</a:t>
            </a:r>
            <a:r>
              <a:rPr lang="en-US" sz="8400" dirty="0">
                <a:solidFill>
                  <a:schemeClr val="bg1"/>
                </a:solidFill>
              </a:rPr>
              <a:t> </a:t>
            </a:r>
            <a:r>
              <a:rPr lang="en-US" sz="8400" dirty="0" err="1">
                <a:solidFill>
                  <a:schemeClr val="bg1"/>
                </a:solidFill>
              </a:rPr>
              <a:t>với</a:t>
            </a:r>
            <a:r>
              <a:rPr lang="en-US" sz="8400" dirty="0">
                <a:solidFill>
                  <a:schemeClr val="bg1"/>
                </a:solidFill>
              </a:rPr>
              <a:t> </a:t>
            </a:r>
            <a:r>
              <a:rPr lang="en-US" sz="8400" dirty="0" err="1">
                <a:solidFill>
                  <a:schemeClr val="bg1"/>
                </a:solidFill>
              </a:rPr>
              <a:t>trọn</a:t>
            </a:r>
            <a:r>
              <a:rPr lang="en-US" sz="8400" dirty="0">
                <a:solidFill>
                  <a:schemeClr val="bg1"/>
                </a:solidFill>
              </a:rPr>
              <a:t> </a:t>
            </a:r>
            <a:r>
              <a:rPr lang="en-US" sz="8400" dirty="0" err="1">
                <a:solidFill>
                  <a:schemeClr val="bg1"/>
                </a:solidFill>
              </a:rPr>
              <a:t>tình</a:t>
            </a:r>
            <a:r>
              <a:rPr lang="en-US" sz="8400" dirty="0">
                <a:solidFill>
                  <a:schemeClr val="bg1"/>
                </a:solidFill>
              </a:rPr>
              <a:t> </a:t>
            </a:r>
            <a:r>
              <a:rPr lang="en-US" sz="8400" dirty="0" err="1">
                <a:solidFill>
                  <a:schemeClr val="bg1"/>
                </a:solidFill>
              </a:rPr>
              <a:t>yêu</a:t>
            </a:r>
            <a:r>
              <a:rPr lang="en-US" sz="8400" dirty="0" smtClean="0">
                <a:solidFill>
                  <a:schemeClr val="bg1"/>
                </a:solidFill>
              </a:rPr>
              <a:t>.</a:t>
            </a:r>
            <a:endParaRPr lang="en-US" sz="8400" dirty="0">
              <a:solidFill>
                <a:schemeClr val="bg1"/>
              </a:solidFill>
              <a:cs typeface="Times New Roman" pitchFamily="18" charset="0"/>
            </a:endParaRPr>
          </a:p>
        </p:txBody>
      </p:sp>
    </p:spTree>
    <p:extLst>
      <p:ext uri="{BB962C8B-B14F-4D97-AF65-F5344CB8AC3E}">
        <p14:creationId xmlns:p14="http://schemas.microsoft.com/office/powerpoint/2010/main" val="2322908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
        <p:nvSpPr>
          <p:cNvPr id="3" name="Title 1"/>
          <p:cNvSpPr>
            <a:spLocks noGrp="1"/>
          </p:cNvSpPr>
          <p:nvPr>
            <p:ph type="ctrTitle"/>
          </p:nvPr>
        </p:nvSpPr>
        <p:spPr>
          <a:xfrm>
            <a:off x="0" y="2"/>
            <a:ext cx="12192000" cy="6857999"/>
          </a:xfrm>
        </p:spPr>
        <p:txBody>
          <a:bodyPr>
            <a:noAutofit/>
          </a:bodyPr>
          <a:lstStyle/>
          <a:p>
            <a:pPr algn="just"/>
            <a:r>
              <a:rPr lang="en-US" sz="7500" u="sng" dirty="0" err="1">
                <a:solidFill>
                  <a:srgbClr val="FFFF00"/>
                </a:solidFill>
                <a:cs typeface="Times New Roman" pitchFamily="18" charset="0"/>
              </a:rPr>
              <a:t>Tk</a:t>
            </a:r>
            <a:r>
              <a:rPr lang="vi-VN" sz="7500" u="sng" dirty="0" smtClean="0">
                <a:solidFill>
                  <a:srgbClr val="FFFF00"/>
                </a:solidFill>
                <a:cs typeface="Times New Roman" pitchFamily="18" charset="0"/>
              </a:rPr>
              <a:t>2</a:t>
            </a:r>
            <a:r>
              <a:rPr lang="en-US" sz="7500" u="sng" dirty="0" smtClean="0">
                <a:solidFill>
                  <a:srgbClr val="FFFF00"/>
                </a:solidFill>
                <a:cs typeface="Times New Roman" pitchFamily="18" charset="0"/>
              </a:rPr>
              <a:t>:</a:t>
            </a:r>
            <a:r>
              <a:rPr lang="vi-VN" sz="7500" dirty="0" smtClean="0">
                <a:solidFill>
                  <a:schemeClr val="bg1"/>
                </a:solidFill>
                <a:cs typeface="Times New Roman" pitchFamily="18" charset="0"/>
              </a:rPr>
              <a:t> </a:t>
            </a:r>
            <a:r>
              <a:rPr lang="vi-VN" sz="7500" dirty="0">
                <a:solidFill>
                  <a:schemeClr val="bg1"/>
                </a:solidFill>
              </a:rPr>
              <a:t>Rượu bánh con dâng lên với lao nhọc sớm </a:t>
            </a:r>
            <a:r>
              <a:rPr lang="vi-VN" sz="7500" dirty="0" smtClean="0">
                <a:solidFill>
                  <a:schemeClr val="bg1"/>
                </a:solidFill>
              </a:rPr>
              <a:t>hôm</a:t>
            </a:r>
            <a:r>
              <a:rPr lang="en-US" sz="7500" dirty="0" smtClean="0">
                <a:solidFill>
                  <a:schemeClr val="bg1"/>
                </a:solidFill>
              </a:rPr>
              <a:t>, h</a:t>
            </a:r>
            <a:r>
              <a:rPr lang="vi-VN" sz="7500" dirty="0" smtClean="0">
                <a:solidFill>
                  <a:schemeClr val="bg1"/>
                </a:solidFill>
              </a:rPr>
              <a:t>iệp </a:t>
            </a:r>
            <a:r>
              <a:rPr lang="vi-VN" sz="7500" dirty="0">
                <a:solidFill>
                  <a:schemeClr val="bg1"/>
                </a:solidFill>
              </a:rPr>
              <a:t>với lời kinh với cuộc đời phó thác. </a:t>
            </a:r>
            <a:r>
              <a:rPr lang="vi-VN" sz="7500" dirty="0" smtClean="0">
                <a:solidFill>
                  <a:schemeClr val="bg1"/>
                </a:solidFill>
              </a:rPr>
              <a:t>Xin </a:t>
            </a:r>
            <a:r>
              <a:rPr lang="vi-VN" sz="7500" dirty="0">
                <a:solidFill>
                  <a:schemeClr val="bg1"/>
                </a:solidFill>
              </a:rPr>
              <a:t>tiến dâng với lòng chân </a:t>
            </a:r>
            <a:r>
              <a:rPr lang="vi-VN" sz="7500" dirty="0" smtClean="0">
                <a:solidFill>
                  <a:schemeClr val="bg1"/>
                </a:solidFill>
              </a:rPr>
              <a:t>thành</a:t>
            </a:r>
            <a:r>
              <a:rPr lang="en-US" sz="7500" dirty="0" smtClean="0">
                <a:solidFill>
                  <a:schemeClr val="bg1"/>
                </a:solidFill>
              </a:rPr>
              <a:t> n</a:t>
            </a:r>
            <a:r>
              <a:rPr lang="vi-VN" sz="7500" dirty="0" smtClean="0">
                <a:solidFill>
                  <a:schemeClr val="bg1"/>
                </a:solidFill>
              </a:rPr>
              <a:t>guyện </a:t>
            </a:r>
            <a:r>
              <a:rPr lang="vi-VN" sz="7500" dirty="0">
                <a:solidFill>
                  <a:schemeClr val="bg1"/>
                </a:solidFill>
              </a:rPr>
              <a:t>Chúa đoái trông, đổ tràn phúc ân. </a:t>
            </a:r>
            <a:endParaRPr lang="en-US" sz="7500" dirty="0">
              <a:solidFill>
                <a:schemeClr val="bg1"/>
              </a:solidFill>
              <a:cs typeface="Times New Roman" pitchFamily="18" charset="0"/>
            </a:endParaRPr>
          </a:p>
        </p:txBody>
      </p:sp>
    </p:spTree>
    <p:extLst>
      <p:ext uri="{BB962C8B-B14F-4D97-AF65-F5344CB8AC3E}">
        <p14:creationId xmlns:p14="http://schemas.microsoft.com/office/powerpoint/2010/main" val="17329486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
        <p:nvSpPr>
          <p:cNvPr id="3" name="Title 1"/>
          <p:cNvSpPr>
            <a:spLocks noGrp="1"/>
          </p:cNvSpPr>
          <p:nvPr>
            <p:ph type="ctrTitle"/>
          </p:nvPr>
        </p:nvSpPr>
        <p:spPr>
          <a:xfrm>
            <a:off x="0" y="2"/>
            <a:ext cx="12192000" cy="6857999"/>
          </a:xfrm>
        </p:spPr>
        <p:txBody>
          <a:bodyPr>
            <a:noAutofit/>
          </a:bodyPr>
          <a:lstStyle/>
          <a:p>
            <a:pPr algn="just">
              <a:lnSpc>
                <a:spcPct val="110000"/>
              </a:lnSpc>
            </a:pPr>
            <a:r>
              <a:rPr lang="vi-VN" sz="8000" u="sng" dirty="0" smtClean="0">
                <a:solidFill>
                  <a:srgbClr val="FFFF00"/>
                </a:solidFill>
                <a:cs typeface="Times New Roman" pitchFamily="18" charset="0"/>
              </a:rPr>
              <a:t>Đ</a:t>
            </a:r>
            <a:r>
              <a:rPr lang="en-US" sz="8000" u="sng" dirty="0">
                <a:solidFill>
                  <a:srgbClr val="FFFF00"/>
                </a:solidFill>
                <a:cs typeface="Times New Roman" pitchFamily="18" charset="0"/>
              </a:rPr>
              <a:t>k</a:t>
            </a:r>
            <a:r>
              <a:rPr lang="vi-VN" sz="8000" u="sng" dirty="0" smtClean="0">
                <a:solidFill>
                  <a:srgbClr val="FFFF00"/>
                </a:solidFill>
                <a:cs typeface="Times New Roman" pitchFamily="18" charset="0"/>
              </a:rPr>
              <a:t>:</a:t>
            </a:r>
            <a:r>
              <a:rPr lang="en-US" sz="8000" dirty="0" smtClean="0">
                <a:solidFill>
                  <a:schemeClr val="bg1"/>
                </a:solidFill>
                <a:cs typeface="Times New Roman" pitchFamily="18" charset="0"/>
              </a:rPr>
              <a:t> </a:t>
            </a:r>
            <a:r>
              <a:rPr lang="en-US" sz="8000" dirty="0">
                <a:solidFill>
                  <a:schemeClr val="bg1"/>
                </a:solidFill>
              </a:rPr>
              <a:t>Xin ban </a:t>
            </a:r>
            <a:r>
              <a:rPr lang="en-US" sz="8000" dirty="0" err="1">
                <a:solidFill>
                  <a:schemeClr val="bg1"/>
                </a:solidFill>
              </a:rPr>
              <a:t>thêm</a:t>
            </a:r>
            <a:r>
              <a:rPr lang="en-US" sz="8000" dirty="0">
                <a:solidFill>
                  <a:schemeClr val="bg1"/>
                </a:solidFill>
              </a:rPr>
              <a:t> </a:t>
            </a:r>
            <a:r>
              <a:rPr lang="en-US" sz="8000" dirty="0" err="1">
                <a:solidFill>
                  <a:schemeClr val="bg1"/>
                </a:solidFill>
              </a:rPr>
              <a:t>niềm</a:t>
            </a:r>
            <a:r>
              <a:rPr lang="en-US" sz="8000" dirty="0">
                <a:solidFill>
                  <a:schemeClr val="bg1"/>
                </a:solidFill>
              </a:rPr>
              <a:t> tin </a:t>
            </a:r>
            <a:r>
              <a:rPr lang="en-US" sz="8000" dirty="0" err="1">
                <a:solidFill>
                  <a:schemeClr val="bg1"/>
                </a:solidFill>
              </a:rPr>
              <a:t>giữa</a:t>
            </a:r>
            <a:r>
              <a:rPr lang="en-US" sz="8000" dirty="0">
                <a:solidFill>
                  <a:schemeClr val="bg1"/>
                </a:solidFill>
              </a:rPr>
              <a:t> </a:t>
            </a:r>
            <a:r>
              <a:rPr lang="en-US" sz="8000" dirty="0" err="1">
                <a:solidFill>
                  <a:schemeClr val="bg1"/>
                </a:solidFill>
              </a:rPr>
              <a:t>cuộc</a:t>
            </a:r>
            <a:r>
              <a:rPr lang="en-US" sz="8000" dirty="0">
                <a:solidFill>
                  <a:schemeClr val="bg1"/>
                </a:solidFill>
              </a:rPr>
              <a:t> </a:t>
            </a:r>
            <a:r>
              <a:rPr lang="en-US" sz="8000" dirty="0" err="1">
                <a:solidFill>
                  <a:schemeClr val="bg1"/>
                </a:solidFill>
              </a:rPr>
              <a:t>sống</a:t>
            </a:r>
            <a:r>
              <a:rPr lang="en-US" sz="8000" dirty="0">
                <a:solidFill>
                  <a:schemeClr val="bg1"/>
                </a:solidFill>
              </a:rPr>
              <a:t> </a:t>
            </a:r>
            <a:r>
              <a:rPr lang="en-US" sz="8000" dirty="0" err="1">
                <a:solidFill>
                  <a:schemeClr val="bg1"/>
                </a:solidFill>
              </a:rPr>
              <a:t>lắng</a:t>
            </a:r>
            <a:r>
              <a:rPr lang="en-US" sz="8000" dirty="0">
                <a:solidFill>
                  <a:schemeClr val="bg1"/>
                </a:solidFill>
              </a:rPr>
              <a:t> lo </a:t>
            </a:r>
            <a:r>
              <a:rPr lang="en-US" sz="8000" dirty="0" err="1">
                <a:solidFill>
                  <a:schemeClr val="bg1"/>
                </a:solidFill>
              </a:rPr>
              <a:t>đong</a:t>
            </a:r>
            <a:r>
              <a:rPr lang="en-US" sz="8000" dirty="0">
                <a:solidFill>
                  <a:schemeClr val="bg1"/>
                </a:solidFill>
              </a:rPr>
              <a:t> </a:t>
            </a:r>
            <a:r>
              <a:rPr lang="en-US" sz="8000" dirty="0" err="1">
                <a:solidFill>
                  <a:schemeClr val="bg1"/>
                </a:solidFill>
              </a:rPr>
              <a:t>đầy</a:t>
            </a:r>
            <a:r>
              <a:rPr lang="en-US" sz="8000" dirty="0">
                <a:solidFill>
                  <a:schemeClr val="bg1"/>
                </a:solidFill>
              </a:rPr>
              <a:t>, </a:t>
            </a:r>
            <a:r>
              <a:rPr lang="en-US" sz="8000" dirty="0" err="1">
                <a:solidFill>
                  <a:schemeClr val="bg1"/>
                </a:solidFill>
              </a:rPr>
              <a:t>để</a:t>
            </a:r>
            <a:r>
              <a:rPr lang="en-US" sz="8000" dirty="0">
                <a:solidFill>
                  <a:schemeClr val="bg1"/>
                </a:solidFill>
              </a:rPr>
              <a:t> </a:t>
            </a:r>
            <a:r>
              <a:rPr lang="en-US" sz="8000" dirty="0" err="1">
                <a:solidFill>
                  <a:schemeClr val="bg1"/>
                </a:solidFill>
              </a:rPr>
              <a:t>lễ</a:t>
            </a:r>
            <a:r>
              <a:rPr lang="en-US" sz="8000" dirty="0">
                <a:solidFill>
                  <a:schemeClr val="bg1"/>
                </a:solidFill>
              </a:rPr>
              <a:t> </a:t>
            </a:r>
            <a:r>
              <a:rPr lang="en-US" sz="8000" dirty="0" err="1">
                <a:solidFill>
                  <a:schemeClr val="bg1"/>
                </a:solidFill>
              </a:rPr>
              <a:t>dâng</a:t>
            </a:r>
            <a:r>
              <a:rPr lang="en-US" sz="8000" dirty="0">
                <a:solidFill>
                  <a:schemeClr val="bg1"/>
                </a:solidFill>
              </a:rPr>
              <a:t> </a:t>
            </a:r>
            <a:r>
              <a:rPr lang="en-US" sz="8000" dirty="0" err="1">
                <a:solidFill>
                  <a:schemeClr val="bg1"/>
                </a:solidFill>
              </a:rPr>
              <a:t>hôm</a:t>
            </a:r>
            <a:r>
              <a:rPr lang="en-US" sz="8000" dirty="0">
                <a:solidFill>
                  <a:schemeClr val="bg1"/>
                </a:solidFill>
              </a:rPr>
              <a:t> nay </a:t>
            </a:r>
            <a:r>
              <a:rPr lang="en-US" sz="8000" dirty="0" err="1">
                <a:solidFill>
                  <a:schemeClr val="bg1"/>
                </a:solidFill>
              </a:rPr>
              <a:t>trở</a:t>
            </a:r>
            <a:r>
              <a:rPr lang="en-US" sz="8000" dirty="0">
                <a:solidFill>
                  <a:schemeClr val="bg1"/>
                </a:solidFill>
              </a:rPr>
              <a:t> </a:t>
            </a:r>
            <a:r>
              <a:rPr lang="en-US" sz="8000" dirty="0" err="1">
                <a:solidFill>
                  <a:schemeClr val="bg1"/>
                </a:solidFill>
              </a:rPr>
              <a:t>thành</a:t>
            </a:r>
            <a:r>
              <a:rPr lang="en-US" sz="8000" dirty="0">
                <a:solidFill>
                  <a:schemeClr val="bg1"/>
                </a:solidFill>
              </a:rPr>
              <a:t> </a:t>
            </a:r>
            <a:r>
              <a:rPr lang="en-US" sz="8000" dirty="0" err="1">
                <a:solidFill>
                  <a:schemeClr val="bg1"/>
                </a:solidFill>
              </a:rPr>
              <a:t>hy</a:t>
            </a:r>
            <a:r>
              <a:rPr lang="en-US" sz="8000" dirty="0">
                <a:solidFill>
                  <a:schemeClr val="bg1"/>
                </a:solidFill>
              </a:rPr>
              <a:t> </a:t>
            </a:r>
            <a:r>
              <a:rPr lang="en-US" sz="8000" dirty="0" err="1">
                <a:solidFill>
                  <a:schemeClr val="bg1"/>
                </a:solidFill>
              </a:rPr>
              <a:t>lễ</a:t>
            </a:r>
            <a:r>
              <a:rPr lang="en-US" sz="8000" dirty="0">
                <a:solidFill>
                  <a:schemeClr val="bg1"/>
                </a:solidFill>
              </a:rPr>
              <a:t> </a:t>
            </a:r>
            <a:r>
              <a:rPr lang="en-US" sz="8000" dirty="0" err="1">
                <a:solidFill>
                  <a:schemeClr val="bg1"/>
                </a:solidFill>
              </a:rPr>
              <a:t>dấu</a:t>
            </a:r>
            <a:r>
              <a:rPr lang="en-US" sz="8000" dirty="0">
                <a:solidFill>
                  <a:schemeClr val="bg1"/>
                </a:solidFill>
              </a:rPr>
              <a:t> </a:t>
            </a:r>
            <a:r>
              <a:rPr lang="en-US" sz="8000" dirty="0" err="1" smtClean="0">
                <a:solidFill>
                  <a:schemeClr val="bg1"/>
                </a:solidFill>
              </a:rPr>
              <a:t>ái</a:t>
            </a:r>
            <a:r>
              <a:rPr lang="en-US" sz="8000" dirty="0" smtClean="0">
                <a:solidFill>
                  <a:srgbClr val="FFFF00"/>
                </a:solidFill>
              </a:rPr>
              <a:t>…</a:t>
            </a:r>
            <a:endParaRPr lang="en-US" sz="8000" dirty="0">
              <a:solidFill>
                <a:srgbClr val="FFFF00"/>
              </a:solidFill>
              <a:cs typeface="Times New Roman" pitchFamily="18" charset="0"/>
            </a:endParaRPr>
          </a:p>
        </p:txBody>
      </p:sp>
    </p:spTree>
    <p:extLst>
      <p:ext uri="{BB962C8B-B14F-4D97-AF65-F5344CB8AC3E}">
        <p14:creationId xmlns:p14="http://schemas.microsoft.com/office/powerpoint/2010/main" val="34085510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
        <p:nvSpPr>
          <p:cNvPr id="3" name="Subtitle 2"/>
          <p:cNvSpPr>
            <a:spLocks noGrp="1"/>
          </p:cNvSpPr>
          <p:nvPr>
            <p:ph type="subTitle" idx="1"/>
          </p:nvPr>
        </p:nvSpPr>
        <p:spPr>
          <a:xfrm>
            <a:off x="0" y="605118"/>
            <a:ext cx="12192000" cy="5204011"/>
          </a:xfrm>
        </p:spPr>
        <p:txBody>
          <a:bodyPr rtlCol="0">
            <a:normAutofit/>
          </a:bodyPr>
          <a:lstStyle/>
          <a:p>
            <a:pPr eaLnBrk="1" fontAlgn="auto" hangingPunct="1">
              <a:spcAft>
                <a:spcPts val="0"/>
              </a:spcAft>
              <a:defRPr/>
            </a:pPr>
            <a:r>
              <a:rPr lang="en-US" sz="9000" dirty="0" err="1">
                <a:solidFill>
                  <a:srgbClr val="FFFF00"/>
                </a:solidFill>
                <a:latin typeface="+mj-lt"/>
                <a:ea typeface="Tahoma" pitchFamily="34" charset="0"/>
                <a:cs typeface="Times New Roman" pitchFamily="18" charset="0"/>
              </a:rPr>
              <a:t>Ca</a:t>
            </a:r>
            <a:r>
              <a:rPr lang="en-US" sz="9000" dirty="0">
                <a:solidFill>
                  <a:srgbClr val="FFFF00"/>
                </a:solidFill>
                <a:latin typeface="+mj-lt"/>
                <a:ea typeface="Tahoma" pitchFamily="34" charset="0"/>
                <a:cs typeface="Times New Roman" pitchFamily="18" charset="0"/>
              </a:rPr>
              <a:t> </a:t>
            </a:r>
            <a:r>
              <a:rPr lang="en-US" sz="9000" dirty="0" err="1">
                <a:solidFill>
                  <a:srgbClr val="FFFF00"/>
                </a:solidFill>
                <a:latin typeface="+mj-lt"/>
                <a:ea typeface="Tahoma" pitchFamily="34" charset="0"/>
                <a:cs typeface="Times New Roman" pitchFamily="18" charset="0"/>
              </a:rPr>
              <a:t>Nhập</a:t>
            </a:r>
            <a:r>
              <a:rPr lang="en-US" sz="9000" dirty="0">
                <a:solidFill>
                  <a:srgbClr val="FFFF00"/>
                </a:solidFill>
                <a:latin typeface="+mj-lt"/>
                <a:ea typeface="Tahoma" pitchFamily="34" charset="0"/>
                <a:cs typeface="Times New Roman" pitchFamily="18" charset="0"/>
              </a:rPr>
              <a:t> </a:t>
            </a:r>
            <a:r>
              <a:rPr lang="en-US" sz="9000" dirty="0" err="1">
                <a:solidFill>
                  <a:srgbClr val="FFFF00"/>
                </a:solidFill>
                <a:latin typeface="+mj-lt"/>
                <a:ea typeface="Tahoma" pitchFamily="34" charset="0"/>
                <a:cs typeface="Times New Roman" pitchFamily="18" charset="0"/>
              </a:rPr>
              <a:t>Lễ</a:t>
            </a:r>
            <a:r>
              <a:rPr lang="en-US" sz="9000" dirty="0">
                <a:solidFill>
                  <a:srgbClr val="FFFF00"/>
                </a:solidFill>
                <a:latin typeface="+mj-lt"/>
                <a:ea typeface="Tahoma" pitchFamily="34" charset="0"/>
                <a:cs typeface="Times New Roman" pitchFamily="18" charset="0"/>
              </a:rPr>
              <a:t> </a:t>
            </a:r>
          </a:p>
          <a:p>
            <a:pPr eaLnBrk="1" fontAlgn="auto" hangingPunct="1">
              <a:spcAft>
                <a:spcPts val="0"/>
              </a:spcAft>
              <a:defRPr/>
            </a:pPr>
            <a:r>
              <a:rPr lang="en-US" sz="9000" dirty="0" smtClean="0">
                <a:solidFill>
                  <a:srgbClr val="FFFF00"/>
                </a:solidFill>
                <a:latin typeface="+mj-lt"/>
                <a:ea typeface="Tahoma" pitchFamily="34" charset="0"/>
                <a:cs typeface="Times New Roman" pitchFamily="18" charset="0"/>
              </a:rPr>
              <a:t>ĐỂ CHÚA ĐẾN</a:t>
            </a:r>
          </a:p>
          <a:p>
            <a:pPr eaLnBrk="1" fontAlgn="auto" hangingPunct="1">
              <a:spcAft>
                <a:spcPts val="0"/>
              </a:spcAft>
              <a:defRPr/>
            </a:pPr>
            <a:r>
              <a:rPr lang="en-US" sz="5500" i="1" dirty="0" smtClean="0">
                <a:solidFill>
                  <a:schemeClr val="bg1"/>
                </a:solidFill>
                <a:latin typeface="+mj-lt"/>
                <a:ea typeface="Tahoma" pitchFamily="34" charset="0"/>
                <a:cs typeface="Times New Roman" pitchFamily="18" charset="0"/>
              </a:rPr>
              <a:t>Lm. </a:t>
            </a:r>
            <a:r>
              <a:rPr lang="en-US" sz="5500" i="1" dirty="0" err="1" smtClean="0">
                <a:solidFill>
                  <a:schemeClr val="bg1"/>
                </a:solidFill>
                <a:latin typeface="+mj-lt"/>
                <a:ea typeface="Tahoma" pitchFamily="34" charset="0"/>
                <a:cs typeface="Times New Roman" pitchFamily="18" charset="0"/>
              </a:rPr>
              <a:t>Nguyễn</a:t>
            </a:r>
            <a:r>
              <a:rPr lang="en-US" sz="5500" i="1" dirty="0" smtClean="0">
                <a:solidFill>
                  <a:schemeClr val="bg1"/>
                </a:solidFill>
                <a:latin typeface="+mj-lt"/>
                <a:ea typeface="Tahoma" pitchFamily="34" charset="0"/>
                <a:cs typeface="Times New Roman" pitchFamily="18" charset="0"/>
              </a:rPr>
              <a:t> </a:t>
            </a:r>
            <a:r>
              <a:rPr lang="en-US" sz="5500" i="1" dirty="0" err="1" smtClean="0">
                <a:solidFill>
                  <a:schemeClr val="bg1"/>
                </a:solidFill>
                <a:latin typeface="+mj-lt"/>
                <a:ea typeface="Tahoma" pitchFamily="34" charset="0"/>
                <a:cs typeface="Times New Roman" pitchFamily="18" charset="0"/>
              </a:rPr>
              <a:t>Duy</a:t>
            </a:r>
            <a:endParaRPr lang="en-US" sz="5500" i="1" dirty="0">
              <a:solidFill>
                <a:schemeClr val="bg1"/>
              </a:solidFill>
              <a:latin typeface="+mj-lt"/>
              <a:ea typeface="Tahoma" pitchFamily="34" charset="0"/>
              <a:cs typeface="Times New Roman" pitchFamily="18" charset="0"/>
            </a:endParaRPr>
          </a:p>
        </p:txBody>
      </p:sp>
      <p:pic>
        <p:nvPicPr>
          <p:cNvPr id="5" name="Picture 4">
            <a:extLst>
              <a:ext uri="{FF2B5EF4-FFF2-40B4-BE49-F238E27FC236}">
                <a16:creationId xmlns="" xmlns:a16="http://schemas.microsoft.com/office/drawing/2014/main" id="{060886A4-F141-BA94-8406-31D9569E3229}"/>
              </a:ext>
            </a:extLst>
          </p:cNvPr>
          <p:cNvPicPr>
            <a:picLocks noChangeAspect="1"/>
          </p:cNvPicPr>
          <p:nvPr/>
        </p:nvPicPr>
        <p:blipFill>
          <a:blip r:embed="rId3">
            <a:extLst>
              <a:ext uri="{BEBA8EAE-BF5A-486C-A8C5-ECC9F3942E4B}">
                <a14:imgProps xmlns:a14="http://schemas.microsoft.com/office/drawing/2010/main">
                  <a14:imgLayer r:embed="rId4">
                    <a14:imgEffect>
                      <a14:artisticPhotocopy detail="0"/>
                    </a14:imgEffect>
                  </a14:imgLayer>
                </a14:imgProps>
              </a:ext>
              <a:ext uri="{28A0092B-C50C-407E-A947-70E740481C1C}">
                <a14:useLocalDpi xmlns:a14="http://schemas.microsoft.com/office/drawing/2010/main" val="0"/>
              </a:ext>
            </a:extLst>
          </a:blip>
          <a:stretch>
            <a:fillRect/>
          </a:stretch>
        </p:blipFill>
        <p:spPr>
          <a:xfrm>
            <a:off x="2711930" y="5272020"/>
            <a:ext cx="7286834" cy="1373948"/>
          </a:xfrm>
          <a:prstGeom prst="rect">
            <a:avLst/>
          </a:prstGeom>
        </p:spPr>
      </p:pic>
      <p:sp>
        <p:nvSpPr>
          <p:cNvPr id="6" name="TextBox 5">
            <a:extLst>
              <a:ext uri="{FF2B5EF4-FFF2-40B4-BE49-F238E27FC236}">
                <a16:creationId xmlns="" xmlns:a16="http://schemas.microsoft.com/office/drawing/2014/main" id="{7AF50687-2214-5AF5-C9C1-6CE89762D497}"/>
              </a:ext>
            </a:extLst>
          </p:cNvPr>
          <p:cNvSpPr txBox="1"/>
          <p:nvPr/>
        </p:nvSpPr>
        <p:spPr>
          <a:xfrm>
            <a:off x="3409464" y="5470800"/>
            <a:ext cx="5876434" cy="1015663"/>
          </a:xfrm>
          <a:prstGeom prst="rect">
            <a:avLst/>
          </a:prstGeom>
          <a:noFill/>
        </p:spPr>
        <p:txBody>
          <a:bodyPr wrap="square">
            <a:spAutoFit/>
          </a:bodyPr>
          <a:lstStyle/>
          <a:p>
            <a:pPr algn="ctr"/>
            <a:r>
              <a:rPr lang="en-US" sz="3000" b="1" dirty="0">
                <a:solidFill>
                  <a:srgbClr val="72024D"/>
                </a:solidFill>
              </a:rPr>
              <a:t>CA ĐOÀN PHANXICO XAVIE</a:t>
            </a:r>
          </a:p>
          <a:p>
            <a:pPr algn="ctr"/>
            <a:r>
              <a:rPr lang="en-US" sz="3000" b="1" dirty="0">
                <a:solidFill>
                  <a:srgbClr val="72024D"/>
                </a:solidFill>
              </a:rPr>
              <a:t>GIÁO XỨ THIÊN ÂN</a:t>
            </a:r>
          </a:p>
        </p:txBody>
      </p:sp>
    </p:spTree>
    <p:extLst>
      <p:ext uri="{BB962C8B-B14F-4D97-AF65-F5344CB8AC3E}">
        <p14:creationId xmlns:p14="http://schemas.microsoft.com/office/powerpoint/2010/main" val="10622053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
        <p:nvSpPr>
          <p:cNvPr id="3" name="Title 1"/>
          <p:cNvSpPr>
            <a:spLocks noGrp="1"/>
          </p:cNvSpPr>
          <p:nvPr>
            <p:ph type="ctrTitle"/>
          </p:nvPr>
        </p:nvSpPr>
        <p:spPr>
          <a:xfrm>
            <a:off x="0" y="2"/>
            <a:ext cx="12192000" cy="6857999"/>
          </a:xfrm>
        </p:spPr>
        <p:txBody>
          <a:bodyPr>
            <a:normAutofit/>
          </a:bodyPr>
          <a:lstStyle/>
          <a:p>
            <a:pPr algn="just"/>
            <a:r>
              <a:rPr lang="en-US" sz="8400" dirty="0" smtClean="0">
                <a:solidFill>
                  <a:srgbClr val="FFFF00"/>
                </a:solidFill>
              </a:rPr>
              <a:t>…</a:t>
            </a:r>
            <a:r>
              <a:rPr lang="en-US" sz="8400" dirty="0" smtClean="0">
                <a:solidFill>
                  <a:schemeClr val="bg1"/>
                </a:solidFill>
              </a:rPr>
              <a:t> Xin </a:t>
            </a:r>
            <a:r>
              <a:rPr lang="en-US" sz="8400" dirty="0">
                <a:solidFill>
                  <a:schemeClr val="bg1"/>
                </a:solidFill>
              </a:rPr>
              <a:t>ban </a:t>
            </a:r>
            <a:r>
              <a:rPr lang="en-US" sz="8400" dirty="0" err="1">
                <a:solidFill>
                  <a:schemeClr val="bg1"/>
                </a:solidFill>
              </a:rPr>
              <a:t>thêm</a:t>
            </a:r>
            <a:r>
              <a:rPr lang="en-US" sz="8400" dirty="0">
                <a:solidFill>
                  <a:schemeClr val="bg1"/>
                </a:solidFill>
              </a:rPr>
              <a:t> </a:t>
            </a:r>
            <a:r>
              <a:rPr lang="en-US" sz="8400" dirty="0" err="1">
                <a:solidFill>
                  <a:schemeClr val="bg1"/>
                </a:solidFill>
              </a:rPr>
              <a:t>niềm</a:t>
            </a:r>
            <a:r>
              <a:rPr lang="en-US" sz="8400" dirty="0">
                <a:solidFill>
                  <a:schemeClr val="bg1"/>
                </a:solidFill>
              </a:rPr>
              <a:t> tin </a:t>
            </a:r>
            <a:r>
              <a:rPr lang="en-US" sz="8400" dirty="0" err="1">
                <a:solidFill>
                  <a:schemeClr val="bg1"/>
                </a:solidFill>
              </a:rPr>
              <a:t>giữa</a:t>
            </a:r>
            <a:r>
              <a:rPr lang="en-US" sz="8400" dirty="0">
                <a:solidFill>
                  <a:schemeClr val="bg1"/>
                </a:solidFill>
              </a:rPr>
              <a:t> </a:t>
            </a:r>
            <a:r>
              <a:rPr lang="en-US" sz="8400" dirty="0" err="1">
                <a:solidFill>
                  <a:schemeClr val="bg1"/>
                </a:solidFill>
              </a:rPr>
              <a:t>ngàn</a:t>
            </a:r>
            <a:r>
              <a:rPr lang="en-US" sz="8400" dirty="0">
                <a:solidFill>
                  <a:schemeClr val="bg1"/>
                </a:solidFill>
              </a:rPr>
              <a:t> </a:t>
            </a:r>
            <a:r>
              <a:rPr lang="en-US" sz="8400" dirty="0" err="1">
                <a:solidFill>
                  <a:schemeClr val="bg1"/>
                </a:solidFill>
              </a:rPr>
              <a:t>nỗi</a:t>
            </a:r>
            <a:r>
              <a:rPr lang="en-US" sz="8400" dirty="0">
                <a:solidFill>
                  <a:schemeClr val="bg1"/>
                </a:solidFill>
              </a:rPr>
              <a:t> </a:t>
            </a:r>
            <a:r>
              <a:rPr lang="en-US" sz="8400" dirty="0" err="1">
                <a:solidFill>
                  <a:schemeClr val="bg1"/>
                </a:solidFill>
              </a:rPr>
              <a:t>đắng</a:t>
            </a:r>
            <a:r>
              <a:rPr lang="en-US" sz="8400" dirty="0">
                <a:solidFill>
                  <a:schemeClr val="bg1"/>
                </a:solidFill>
              </a:rPr>
              <a:t> cay u </a:t>
            </a:r>
            <a:r>
              <a:rPr lang="en-US" sz="8400" dirty="0" err="1">
                <a:solidFill>
                  <a:schemeClr val="bg1"/>
                </a:solidFill>
              </a:rPr>
              <a:t>sầu</a:t>
            </a:r>
            <a:r>
              <a:rPr lang="en-US" sz="8400" dirty="0">
                <a:solidFill>
                  <a:schemeClr val="bg1"/>
                </a:solidFill>
              </a:rPr>
              <a:t>. </a:t>
            </a:r>
            <a:r>
              <a:rPr lang="en-US" sz="8400" dirty="0" err="1">
                <a:solidFill>
                  <a:schemeClr val="bg1"/>
                </a:solidFill>
              </a:rPr>
              <a:t>Để</a:t>
            </a:r>
            <a:r>
              <a:rPr lang="en-US" sz="8400" dirty="0">
                <a:solidFill>
                  <a:schemeClr val="bg1"/>
                </a:solidFill>
              </a:rPr>
              <a:t> </a:t>
            </a:r>
            <a:r>
              <a:rPr lang="en-US" sz="8400" dirty="0" err="1">
                <a:solidFill>
                  <a:schemeClr val="bg1"/>
                </a:solidFill>
              </a:rPr>
              <a:t>lễ</a:t>
            </a:r>
            <a:r>
              <a:rPr lang="en-US" sz="8400" dirty="0">
                <a:solidFill>
                  <a:schemeClr val="bg1"/>
                </a:solidFill>
              </a:rPr>
              <a:t> </a:t>
            </a:r>
            <a:r>
              <a:rPr lang="en-US" sz="8400" dirty="0" err="1">
                <a:solidFill>
                  <a:schemeClr val="bg1"/>
                </a:solidFill>
              </a:rPr>
              <a:t>dâng</a:t>
            </a:r>
            <a:r>
              <a:rPr lang="en-US" sz="8400" dirty="0">
                <a:solidFill>
                  <a:schemeClr val="bg1"/>
                </a:solidFill>
              </a:rPr>
              <a:t> </a:t>
            </a:r>
            <a:r>
              <a:rPr lang="en-US" sz="8400" dirty="0" err="1">
                <a:solidFill>
                  <a:schemeClr val="bg1"/>
                </a:solidFill>
              </a:rPr>
              <a:t>hôm</a:t>
            </a:r>
            <a:r>
              <a:rPr lang="en-US" sz="8400" dirty="0">
                <a:solidFill>
                  <a:schemeClr val="bg1"/>
                </a:solidFill>
              </a:rPr>
              <a:t> nay </a:t>
            </a:r>
            <a:r>
              <a:rPr lang="en-US" sz="8400" dirty="0" err="1">
                <a:solidFill>
                  <a:schemeClr val="bg1"/>
                </a:solidFill>
              </a:rPr>
              <a:t>kính</a:t>
            </a:r>
            <a:r>
              <a:rPr lang="en-US" sz="8400" dirty="0">
                <a:solidFill>
                  <a:schemeClr val="bg1"/>
                </a:solidFill>
              </a:rPr>
              <a:t> </a:t>
            </a:r>
            <a:r>
              <a:rPr lang="en-US" sz="8400" dirty="0" err="1">
                <a:solidFill>
                  <a:schemeClr val="bg1"/>
                </a:solidFill>
              </a:rPr>
              <a:t>tiến</a:t>
            </a:r>
            <a:r>
              <a:rPr lang="en-US" sz="8400" dirty="0">
                <a:solidFill>
                  <a:schemeClr val="bg1"/>
                </a:solidFill>
              </a:rPr>
              <a:t> </a:t>
            </a:r>
            <a:r>
              <a:rPr lang="en-US" sz="8400" dirty="0" err="1">
                <a:solidFill>
                  <a:schemeClr val="bg1"/>
                </a:solidFill>
              </a:rPr>
              <a:t>Ngài</a:t>
            </a:r>
            <a:r>
              <a:rPr lang="en-US" sz="8400" dirty="0">
                <a:solidFill>
                  <a:schemeClr val="bg1"/>
                </a:solidFill>
              </a:rPr>
              <a:t> </a:t>
            </a:r>
            <a:r>
              <a:rPr lang="en-US" sz="8400" dirty="0" err="1">
                <a:solidFill>
                  <a:schemeClr val="bg1"/>
                </a:solidFill>
              </a:rPr>
              <a:t>với</a:t>
            </a:r>
            <a:r>
              <a:rPr lang="en-US" sz="8400" dirty="0">
                <a:solidFill>
                  <a:schemeClr val="bg1"/>
                </a:solidFill>
              </a:rPr>
              <a:t> </a:t>
            </a:r>
            <a:r>
              <a:rPr lang="en-US" sz="8400" dirty="0" err="1">
                <a:solidFill>
                  <a:schemeClr val="bg1"/>
                </a:solidFill>
              </a:rPr>
              <a:t>trọn</a:t>
            </a:r>
            <a:r>
              <a:rPr lang="en-US" sz="8400" dirty="0">
                <a:solidFill>
                  <a:schemeClr val="bg1"/>
                </a:solidFill>
              </a:rPr>
              <a:t> </a:t>
            </a:r>
            <a:r>
              <a:rPr lang="en-US" sz="8400" dirty="0" err="1">
                <a:solidFill>
                  <a:schemeClr val="bg1"/>
                </a:solidFill>
              </a:rPr>
              <a:t>tình</a:t>
            </a:r>
            <a:r>
              <a:rPr lang="en-US" sz="8400" dirty="0">
                <a:solidFill>
                  <a:schemeClr val="bg1"/>
                </a:solidFill>
              </a:rPr>
              <a:t> </a:t>
            </a:r>
            <a:r>
              <a:rPr lang="en-US" sz="8400" dirty="0" err="1">
                <a:solidFill>
                  <a:schemeClr val="bg1"/>
                </a:solidFill>
              </a:rPr>
              <a:t>yêu</a:t>
            </a:r>
            <a:r>
              <a:rPr lang="en-US" sz="8400" dirty="0" smtClean="0">
                <a:solidFill>
                  <a:schemeClr val="bg1"/>
                </a:solidFill>
              </a:rPr>
              <a:t>.</a:t>
            </a:r>
            <a:endParaRPr lang="en-US" sz="8400" dirty="0">
              <a:solidFill>
                <a:schemeClr val="bg1"/>
              </a:solidFill>
              <a:cs typeface="Times New Roman" pitchFamily="18" charset="0"/>
            </a:endParaRPr>
          </a:p>
        </p:txBody>
      </p:sp>
    </p:spTree>
    <p:extLst>
      <p:ext uri="{BB962C8B-B14F-4D97-AF65-F5344CB8AC3E}">
        <p14:creationId xmlns:p14="http://schemas.microsoft.com/office/powerpoint/2010/main" val="17934986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a:xfrm>
            <a:off x="914400" y="2131485"/>
            <a:ext cx="10363200" cy="1468967"/>
          </a:xfrm>
        </p:spPr>
        <p:txBody>
          <a:bodyPr/>
          <a:lstStyle/>
          <a:p>
            <a:pPr eaLnBrk="1" hangingPunct="1"/>
            <a:r>
              <a:rPr lang="en-US" smtClean="0">
                <a:latin typeface="+mj-lt"/>
              </a:rPr>
              <a:t/>
            </a:r>
            <a:br>
              <a:rPr lang="en-US" smtClean="0">
                <a:latin typeface="+mj-lt"/>
              </a:rPr>
            </a:br>
            <a:endParaRPr lang="en-US" smtClean="0">
              <a:latin typeface="+mj-lt"/>
            </a:endParaRPr>
          </a:p>
        </p:txBody>
      </p:sp>
      <p:sp>
        <p:nvSpPr>
          <p:cNvPr id="27651" name="Rectangle 3"/>
          <p:cNvSpPr>
            <a:spLocks noGrp="1" noChangeArrowheads="1"/>
          </p:cNvSpPr>
          <p:nvPr>
            <p:ph type="subTitle" idx="1"/>
          </p:nvPr>
        </p:nvSpPr>
        <p:spPr>
          <a:xfrm>
            <a:off x="0" y="0"/>
            <a:ext cx="12192000" cy="6858000"/>
          </a:xfrm>
          <a:solidFill>
            <a:schemeClr val="tx1"/>
          </a:solidFill>
        </p:spPr>
        <p:txBody>
          <a:bodyPr/>
          <a:lstStyle/>
          <a:p>
            <a:pPr eaLnBrk="1" hangingPunct="1">
              <a:lnSpc>
                <a:spcPct val="105000"/>
              </a:lnSpc>
            </a:pPr>
            <a:endParaRPr lang="en-US" sz="3733" b="1">
              <a:solidFill>
                <a:srgbClr val="FFFF00"/>
              </a:solidFill>
              <a:latin typeface="Times New Roman" pitchFamily="18" charset="0"/>
              <a:cs typeface="Times New Roman" pitchFamily="18" charset="0"/>
            </a:endParaRPr>
          </a:p>
        </p:txBody>
      </p:sp>
      <p:sp>
        <p:nvSpPr>
          <p:cNvPr id="27652"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Tree>
    <p:extLst>
      <p:ext uri="{BB962C8B-B14F-4D97-AF65-F5344CB8AC3E}">
        <p14:creationId xmlns:p14="http://schemas.microsoft.com/office/powerpoint/2010/main" val="39482047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a:xfrm>
            <a:off x="914400" y="2131485"/>
            <a:ext cx="10363200" cy="1468967"/>
          </a:xfrm>
        </p:spPr>
        <p:txBody>
          <a:bodyPr/>
          <a:lstStyle/>
          <a:p>
            <a:pPr eaLnBrk="1" hangingPunct="1"/>
            <a:r>
              <a:rPr lang="en-US" b="0" smtClean="0">
                <a:effectLst/>
                <a:latin typeface="+mj-lt"/>
              </a:rPr>
              <a:t/>
            </a:r>
            <a:br>
              <a:rPr lang="en-US" b="0" smtClean="0">
                <a:effectLst/>
                <a:latin typeface="+mj-lt"/>
              </a:rPr>
            </a:br>
            <a:endParaRPr lang="en-US" b="0" smtClean="0">
              <a:effectLst/>
              <a:latin typeface="+mj-lt"/>
            </a:endParaRPr>
          </a:p>
        </p:txBody>
      </p:sp>
      <p:sp>
        <p:nvSpPr>
          <p:cNvPr id="27651" name="Rectangle 3"/>
          <p:cNvSpPr>
            <a:spLocks noGrp="1" noChangeArrowheads="1"/>
          </p:cNvSpPr>
          <p:nvPr>
            <p:ph type="subTitle" idx="1"/>
          </p:nvPr>
        </p:nvSpPr>
        <p:spPr>
          <a:xfrm>
            <a:off x="0" y="381000"/>
            <a:ext cx="12192000" cy="6477000"/>
          </a:xfrm>
        </p:spPr>
        <p:txBody>
          <a:bodyPr/>
          <a:lstStyle/>
          <a:p>
            <a:pPr eaLnBrk="1" hangingPunct="1"/>
            <a:r>
              <a:rPr lang="en-US" sz="9000" dirty="0" err="1">
                <a:solidFill>
                  <a:srgbClr val="FFFF00"/>
                </a:solidFill>
                <a:latin typeface="+mj-lt"/>
                <a:cs typeface="Tahoma" pitchFamily="34" charset="0"/>
              </a:rPr>
              <a:t>Thứ</a:t>
            </a:r>
            <a:r>
              <a:rPr lang="en-US" sz="9000" dirty="0">
                <a:solidFill>
                  <a:srgbClr val="FFFF00"/>
                </a:solidFill>
                <a:latin typeface="+mj-lt"/>
                <a:cs typeface="Tahoma" pitchFamily="34" charset="0"/>
              </a:rPr>
              <a:t> </a:t>
            </a:r>
            <a:r>
              <a:rPr lang="en-US" sz="9000" dirty="0" err="1" smtClean="0">
                <a:solidFill>
                  <a:srgbClr val="FFFF00"/>
                </a:solidFill>
                <a:latin typeface="+mj-lt"/>
                <a:cs typeface="Tahoma" pitchFamily="34" charset="0"/>
              </a:rPr>
              <a:t>Sáu</a:t>
            </a:r>
            <a:endParaRPr lang="en-US" sz="9000" dirty="0" smtClean="0">
              <a:solidFill>
                <a:srgbClr val="FFFF00"/>
              </a:solidFill>
              <a:latin typeface="+mj-lt"/>
              <a:cs typeface="Tahoma" pitchFamily="34" charset="0"/>
            </a:endParaRPr>
          </a:p>
          <a:p>
            <a:pPr eaLnBrk="1" hangingPunct="1"/>
            <a:r>
              <a:rPr lang="en-US" sz="9000" dirty="0" smtClean="0">
                <a:solidFill>
                  <a:srgbClr val="FFFF00"/>
                </a:solidFill>
                <a:latin typeface="+mj-lt"/>
                <a:cs typeface="Tahoma" pitchFamily="34" charset="0"/>
              </a:rPr>
              <a:t>SAU CHÚA NHẬT III</a:t>
            </a:r>
          </a:p>
          <a:p>
            <a:pPr eaLnBrk="1" hangingPunct="1"/>
            <a:r>
              <a:rPr lang="en-US" sz="9000" dirty="0" smtClean="0">
                <a:solidFill>
                  <a:srgbClr val="FFFF00"/>
                </a:solidFill>
                <a:latin typeface="+mj-lt"/>
                <a:cs typeface="Tahoma" pitchFamily="34" charset="0"/>
              </a:rPr>
              <a:t>MÙA VỌNG NĂM C</a:t>
            </a:r>
            <a:endParaRPr lang="en-US" sz="9000" dirty="0">
              <a:solidFill>
                <a:srgbClr val="FFFF00"/>
              </a:solidFill>
              <a:latin typeface="+mj-lt"/>
              <a:cs typeface="Tahoma" pitchFamily="34" charset="0"/>
            </a:endParaRPr>
          </a:p>
          <a:p>
            <a:pPr eaLnBrk="1" hangingPunct="1"/>
            <a:r>
              <a:rPr lang="vi-VN" sz="6000" dirty="0" smtClean="0">
                <a:solidFill>
                  <a:schemeClr val="bg1"/>
                </a:solidFill>
                <a:latin typeface="+mj-lt"/>
                <a:cs typeface="Tahoma" pitchFamily="34" charset="0"/>
              </a:rPr>
              <a:t>Ngày 2</a:t>
            </a:r>
            <a:r>
              <a:rPr lang="en-US" sz="6000" dirty="0" smtClean="0">
                <a:solidFill>
                  <a:schemeClr val="bg1"/>
                </a:solidFill>
                <a:latin typeface="+mj-lt"/>
                <a:cs typeface="Tahoma" pitchFamily="34" charset="0"/>
              </a:rPr>
              <a:t>0</a:t>
            </a:r>
            <a:r>
              <a:rPr lang="vi-VN" sz="6000" dirty="0" smtClean="0">
                <a:solidFill>
                  <a:schemeClr val="bg1"/>
                </a:solidFill>
                <a:latin typeface="+mj-lt"/>
                <a:cs typeface="Tahoma" pitchFamily="34" charset="0"/>
              </a:rPr>
              <a:t> tháng 12</a:t>
            </a:r>
          </a:p>
        </p:txBody>
      </p:sp>
      <p:sp>
        <p:nvSpPr>
          <p:cNvPr id="27652"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Tree>
    <p:extLst>
      <p:ext uri="{BB962C8B-B14F-4D97-AF65-F5344CB8AC3E}">
        <p14:creationId xmlns:p14="http://schemas.microsoft.com/office/powerpoint/2010/main" val="11434425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
        <p:nvSpPr>
          <p:cNvPr id="3" name="Rectangle 2"/>
          <p:cNvSpPr/>
          <p:nvPr/>
        </p:nvSpPr>
        <p:spPr>
          <a:xfrm>
            <a:off x="23149" y="729853"/>
            <a:ext cx="12192000" cy="4493538"/>
          </a:xfrm>
          <a:prstGeom prst="rect">
            <a:avLst/>
          </a:prstGeom>
        </p:spPr>
        <p:txBody>
          <a:bodyPr wrap="square">
            <a:spAutoFit/>
          </a:bodyPr>
          <a:lstStyle/>
          <a:p>
            <a:pPr algn="ctr" eaLnBrk="0" fontAlgn="base" hangingPunct="0">
              <a:lnSpc>
                <a:spcPct val="130000"/>
              </a:lnSpc>
              <a:spcBef>
                <a:spcPct val="0"/>
              </a:spcBef>
              <a:spcAft>
                <a:spcPct val="0"/>
              </a:spcAft>
            </a:pPr>
            <a:r>
              <a:rPr lang="en-US" sz="8000" dirty="0" err="1">
                <a:solidFill>
                  <a:srgbClr val="FFFF00"/>
                </a:solidFill>
                <a:cs typeface="Arial" panose="020B0604020202020204" pitchFamily="34" charset="0"/>
              </a:rPr>
              <a:t>Ca</a:t>
            </a:r>
            <a:r>
              <a:rPr lang="en-US" sz="8000" dirty="0">
                <a:solidFill>
                  <a:srgbClr val="FFFF00"/>
                </a:solidFill>
                <a:cs typeface="Arial" panose="020B0604020202020204" pitchFamily="34" charset="0"/>
              </a:rPr>
              <a:t> </a:t>
            </a:r>
            <a:r>
              <a:rPr lang="en-US" sz="8000" dirty="0" err="1">
                <a:solidFill>
                  <a:srgbClr val="FFFF00"/>
                </a:solidFill>
                <a:cs typeface="Arial" panose="020B0604020202020204" pitchFamily="34" charset="0"/>
              </a:rPr>
              <a:t>Nguyện</a:t>
            </a:r>
            <a:r>
              <a:rPr lang="en-US" sz="8000" dirty="0">
                <a:solidFill>
                  <a:srgbClr val="FFFF00"/>
                </a:solidFill>
                <a:cs typeface="Arial" panose="020B0604020202020204" pitchFamily="34" charset="0"/>
              </a:rPr>
              <a:t> </a:t>
            </a:r>
            <a:r>
              <a:rPr lang="en-US" sz="8000" dirty="0" err="1">
                <a:solidFill>
                  <a:srgbClr val="FFFF00"/>
                </a:solidFill>
                <a:cs typeface="Arial" panose="020B0604020202020204" pitchFamily="34" charset="0"/>
              </a:rPr>
              <a:t>Hiệp</a:t>
            </a:r>
            <a:r>
              <a:rPr lang="en-US" sz="8000" dirty="0">
                <a:solidFill>
                  <a:srgbClr val="FFFF00"/>
                </a:solidFill>
                <a:cs typeface="Arial" panose="020B0604020202020204" pitchFamily="34" charset="0"/>
              </a:rPr>
              <a:t> </a:t>
            </a:r>
            <a:r>
              <a:rPr lang="en-US" sz="8000" dirty="0" err="1">
                <a:solidFill>
                  <a:srgbClr val="FFFF00"/>
                </a:solidFill>
                <a:cs typeface="Arial" panose="020B0604020202020204" pitchFamily="34" charset="0"/>
              </a:rPr>
              <a:t>Lễ</a:t>
            </a:r>
            <a:endParaRPr lang="en-US" sz="8000" dirty="0">
              <a:solidFill>
                <a:srgbClr val="FFFF00"/>
              </a:solidFill>
              <a:cs typeface="Arial" panose="020B0604020202020204" pitchFamily="34" charset="0"/>
            </a:endParaRPr>
          </a:p>
          <a:p>
            <a:pPr algn="ctr" eaLnBrk="0" fontAlgn="base" hangingPunct="0">
              <a:lnSpc>
                <a:spcPct val="130000"/>
              </a:lnSpc>
              <a:spcBef>
                <a:spcPct val="0"/>
              </a:spcBef>
              <a:spcAft>
                <a:spcPct val="0"/>
              </a:spcAft>
            </a:pPr>
            <a:r>
              <a:rPr lang="en-US" sz="9000" dirty="0" smtClean="0">
                <a:solidFill>
                  <a:srgbClr val="FFFF00"/>
                </a:solidFill>
                <a:cs typeface="Arial" panose="020B0604020202020204" pitchFamily="34" charset="0"/>
              </a:rPr>
              <a:t>CHÚA VÀ CON</a:t>
            </a:r>
            <a:r>
              <a:rPr lang="en-US" sz="9000" dirty="0">
                <a:solidFill>
                  <a:srgbClr val="FFFF00"/>
                </a:solidFill>
                <a:cs typeface="Arial" panose="020B0604020202020204" pitchFamily="34" charset="0"/>
              </a:rPr>
              <a:t/>
            </a:r>
            <a:br>
              <a:rPr lang="en-US" sz="9000" dirty="0">
                <a:solidFill>
                  <a:srgbClr val="FFFF00"/>
                </a:solidFill>
                <a:cs typeface="Arial" panose="020B0604020202020204" pitchFamily="34" charset="0"/>
              </a:rPr>
            </a:br>
            <a:r>
              <a:rPr lang="en-US" sz="5000" i="1" dirty="0">
                <a:solidFill>
                  <a:schemeClr val="bg1"/>
                </a:solidFill>
                <a:cs typeface="Arial" panose="020B0604020202020204" pitchFamily="34" charset="0"/>
              </a:rPr>
              <a:t>S</a:t>
            </a:r>
            <a:r>
              <a:rPr lang="en-US" sz="5000" i="1" dirty="0" smtClean="0">
                <a:solidFill>
                  <a:schemeClr val="bg1"/>
                </a:solidFill>
                <a:cs typeface="Arial" panose="020B0604020202020204" pitchFamily="34" charset="0"/>
              </a:rPr>
              <a:t>r. </a:t>
            </a:r>
            <a:r>
              <a:rPr lang="en-US" sz="5000" i="1" dirty="0" err="1" smtClean="0">
                <a:solidFill>
                  <a:schemeClr val="bg1"/>
                </a:solidFill>
                <a:cs typeface="Arial" panose="020B0604020202020204" pitchFamily="34" charset="0"/>
              </a:rPr>
              <a:t>Tigon</a:t>
            </a:r>
            <a:endParaRPr lang="en-US" sz="5000" i="1" dirty="0" smtClean="0">
              <a:solidFill>
                <a:schemeClr val="bg1"/>
              </a:solidFill>
              <a:cs typeface="Arial" panose="020B0604020202020204" pitchFamily="34" charset="0"/>
            </a:endParaRPr>
          </a:p>
        </p:txBody>
      </p:sp>
      <p:pic>
        <p:nvPicPr>
          <p:cNvPr id="4" name="Picture 3">
            <a:extLst>
              <a:ext uri="{FF2B5EF4-FFF2-40B4-BE49-F238E27FC236}">
                <a16:creationId xmlns="" xmlns:a16="http://schemas.microsoft.com/office/drawing/2014/main" id="{060886A4-F141-BA94-8406-31D9569E3229}"/>
              </a:ext>
            </a:extLst>
          </p:cNvPr>
          <p:cNvPicPr>
            <a:picLocks noChangeAspect="1"/>
          </p:cNvPicPr>
          <p:nvPr/>
        </p:nvPicPr>
        <p:blipFill>
          <a:blip r:embed="rId3">
            <a:extLst>
              <a:ext uri="{BEBA8EAE-BF5A-486C-A8C5-ECC9F3942E4B}">
                <a14:imgProps xmlns:a14="http://schemas.microsoft.com/office/drawing/2010/main">
                  <a14:imgLayer r:embed="rId4">
                    <a14:imgEffect>
                      <a14:artisticPhotocopy detail="0"/>
                    </a14:imgEffect>
                  </a14:imgLayer>
                </a14:imgProps>
              </a:ext>
              <a:ext uri="{28A0092B-C50C-407E-A947-70E740481C1C}">
                <a14:useLocalDpi xmlns:a14="http://schemas.microsoft.com/office/drawing/2010/main" val="0"/>
              </a:ext>
            </a:extLst>
          </a:blip>
          <a:stretch>
            <a:fillRect/>
          </a:stretch>
        </p:blipFill>
        <p:spPr>
          <a:xfrm>
            <a:off x="2711930" y="5424417"/>
            <a:ext cx="7286834" cy="1373948"/>
          </a:xfrm>
          <a:prstGeom prst="rect">
            <a:avLst/>
          </a:prstGeom>
        </p:spPr>
      </p:pic>
      <p:sp>
        <p:nvSpPr>
          <p:cNvPr id="5" name="TextBox 4">
            <a:extLst>
              <a:ext uri="{FF2B5EF4-FFF2-40B4-BE49-F238E27FC236}">
                <a16:creationId xmlns="" xmlns:a16="http://schemas.microsoft.com/office/drawing/2014/main" id="{7AF50687-2214-5AF5-C9C1-6CE89762D497}"/>
              </a:ext>
            </a:extLst>
          </p:cNvPr>
          <p:cNvSpPr txBox="1"/>
          <p:nvPr/>
        </p:nvSpPr>
        <p:spPr>
          <a:xfrm>
            <a:off x="3409464" y="5623197"/>
            <a:ext cx="5876434" cy="1015663"/>
          </a:xfrm>
          <a:prstGeom prst="rect">
            <a:avLst/>
          </a:prstGeom>
          <a:noFill/>
        </p:spPr>
        <p:txBody>
          <a:bodyPr wrap="square">
            <a:spAutoFit/>
          </a:bodyPr>
          <a:lstStyle/>
          <a:p>
            <a:pPr algn="ctr"/>
            <a:r>
              <a:rPr lang="en-US" sz="3000" b="1" dirty="0">
                <a:solidFill>
                  <a:srgbClr val="72024D"/>
                </a:solidFill>
              </a:rPr>
              <a:t>CA ĐOÀN PHANXICO XAVIE</a:t>
            </a:r>
          </a:p>
          <a:p>
            <a:pPr algn="ctr"/>
            <a:r>
              <a:rPr lang="en-US" sz="3000" b="1" dirty="0">
                <a:solidFill>
                  <a:srgbClr val="72024D"/>
                </a:solidFill>
              </a:rPr>
              <a:t>GIÁO XỨ THIÊN ÂN</a:t>
            </a:r>
          </a:p>
        </p:txBody>
      </p:sp>
    </p:spTree>
    <p:extLst>
      <p:ext uri="{BB962C8B-B14F-4D97-AF65-F5344CB8AC3E}">
        <p14:creationId xmlns:p14="http://schemas.microsoft.com/office/powerpoint/2010/main" val="23681048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
        <p:nvSpPr>
          <p:cNvPr id="3" name="Rectangle 3"/>
          <p:cNvSpPr>
            <a:spLocks noGrp="1" noChangeArrowheads="1"/>
          </p:cNvSpPr>
          <p:nvPr>
            <p:ph type="subTitle" idx="1"/>
          </p:nvPr>
        </p:nvSpPr>
        <p:spPr>
          <a:xfrm>
            <a:off x="0" y="101600"/>
            <a:ext cx="12192000" cy="6756400"/>
          </a:xfrm>
        </p:spPr>
        <p:txBody>
          <a:bodyPr/>
          <a:lstStyle/>
          <a:p>
            <a:pPr algn="just">
              <a:lnSpc>
                <a:spcPct val="110000"/>
              </a:lnSpc>
            </a:pPr>
            <a:r>
              <a:rPr lang="en-US" sz="8000" u="sng" dirty="0">
                <a:solidFill>
                  <a:srgbClr val="FFFF00"/>
                </a:solidFill>
                <a:latin typeface="+mj-lt"/>
                <a:cs typeface="Times New Roman" pitchFamily="18" charset="0"/>
              </a:rPr>
              <a:t>Tk1:</a:t>
            </a:r>
            <a:r>
              <a:rPr lang="en-US" sz="8000" dirty="0">
                <a:solidFill>
                  <a:schemeClr val="bg1"/>
                </a:solidFill>
                <a:latin typeface="+mj-lt"/>
                <a:cs typeface="Times New Roman" pitchFamily="18" charset="0"/>
              </a:rPr>
              <a:t> </a:t>
            </a:r>
            <a:r>
              <a:rPr lang="vi-VN" sz="8000" dirty="0" smtClean="0">
                <a:solidFill>
                  <a:schemeClr val="bg1"/>
                </a:solidFill>
                <a:latin typeface="+mj-lt"/>
              </a:rPr>
              <a:t>Chúa </a:t>
            </a:r>
            <a:r>
              <a:rPr lang="vi-VN" sz="8000" dirty="0">
                <a:solidFill>
                  <a:schemeClr val="bg1"/>
                </a:solidFill>
                <a:latin typeface="+mj-lt"/>
              </a:rPr>
              <a:t>nồng nàn tình mến hiến thân hy sinh yêu con trọn tình. Con yêu Chúa nửa vời vất vả một đời chỉ lo toan </a:t>
            </a:r>
            <a:r>
              <a:rPr lang="vi-VN" sz="8000" dirty="0" smtClean="0">
                <a:solidFill>
                  <a:schemeClr val="bg1"/>
                </a:solidFill>
                <a:latin typeface="+mj-lt"/>
              </a:rPr>
              <a:t>tính</a:t>
            </a:r>
            <a:r>
              <a:rPr lang="en-US" sz="8000" dirty="0" smtClean="0">
                <a:solidFill>
                  <a:srgbClr val="FFFF00"/>
                </a:solidFill>
                <a:latin typeface="+mj-lt"/>
              </a:rPr>
              <a:t>…</a:t>
            </a:r>
            <a:endParaRPr lang="vi-VN" sz="8000" dirty="0">
              <a:solidFill>
                <a:srgbClr val="FFFF00"/>
              </a:solidFill>
              <a:latin typeface="+mj-lt"/>
              <a:cs typeface="Times New Roman" pitchFamily="18" charset="0"/>
            </a:endParaRPr>
          </a:p>
        </p:txBody>
      </p:sp>
    </p:spTree>
    <p:extLst>
      <p:ext uri="{BB962C8B-B14F-4D97-AF65-F5344CB8AC3E}">
        <p14:creationId xmlns:p14="http://schemas.microsoft.com/office/powerpoint/2010/main" val="25121172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
        <p:nvSpPr>
          <p:cNvPr id="3" name="Rectangle 3"/>
          <p:cNvSpPr>
            <a:spLocks noGrp="1" noChangeArrowheads="1"/>
          </p:cNvSpPr>
          <p:nvPr>
            <p:ph type="subTitle" idx="1"/>
          </p:nvPr>
        </p:nvSpPr>
        <p:spPr>
          <a:xfrm>
            <a:off x="0" y="12700"/>
            <a:ext cx="12192000" cy="6845300"/>
          </a:xfrm>
        </p:spPr>
        <p:txBody>
          <a:bodyPr/>
          <a:lstStyle/>
          <a:p>
            <a:pPr algn="just">
              <a:lnSpc>
                <a:spcPct val="110000"/>
              </a:lnSpc>
            </a:pPr>
            <a:r>
              <a:rPr lang="en-US" sz="8000" dirty="0" smtClean="0">
                <a:solidFill>
                  <a:srgbClr val="FFFF00"/>
                </a:solidFill>
                <a:latin typeface="+mj-lt"/>
              </a:rPr>
              <a:t>…</a:t>
            </a:r>
            <a:r>
              <a:rPr lang="vi-VN" sz="8000" dirty="0" smtClean="0">
                <a:solidFill>
                  <a:schemeClr val="bg1"/>
                </a:solidFill>
                <a:latin typeface="+mj-lt"/>
              </a:rPr>
              <a:t> </a:t>
            </a:r>
            <a:r>
              <a:rPr lang="vi-VN" sz="8000" dirty="0">
                <a:solidFill>
                  <a:schemeClr val="bg1"/>
                </a:solidFill>
                <a:latin typeface="+mj-lt"/>
              </a:rPr>
              <a:t>Chúa dịu dàng trìu mến gọi con bước đến dâng hiến cho Ngài. Con vội vàng lời hứa rằng con yêu Chúa rồi cứ lãng quên.</a:t>
            </a:r>
            <a:endParaRPr lang="vi-VN" sz="8000" dirty="0">
              <a:solidFill>
                <a:schemeClr val="bg1"/>
              </a:solidFill>
              <a:latin typeface="+mj-lt"/>
              <a:cs typeface="Times New Roman" pitchFamily="18" charset="0"/>
            </a:endParaRPr>
          </a:p>
        </p:txBody>
      </p:sp>
    </p:spTree>
    <p:extLst>
      <p:ext uri="{BB962C8B-B14F-4D97-AF65-F5344CB8AC3E}">
        <p14:creationId xmlns:p14="http://schemas.microsoft.com/office/powerpoint/2010/main" val="50624843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
        <p:nvSpPr>
          <p:cNvPr id="3" name="Rectangle 3"/>
          <p:cNvSpPr>
            <a:spLocks noGrp="1" noChangeArrowheads="1"/>
          </p:cNvSpPr>
          <p:nvPr>
            <p:ph type="subTitle" idx="1"/>
          </p:nvPr>
        </p:nvSpPr>
        <p:spPr>
          <a:xfrm>
            <a:off x="-12000" y="0"/>
            <a:ext cx="12192000" cy="6858000"/>
          </a:xfrm>
        </p:spPr>
        <p:txBody>
          <a:bodyPr/>
          <a:lstStyle/>
          <a:p>
            <a:pPr algn="just">
              <a:lnSpc>
                <a:spcPct val="110000"/>
              </a:lnSpc>
            </a:pPr>
            <a:r>
              <a:rPr lang="en-US" sz="8000" u="sng" dirty="0" err="1">
                <a:solidFill>
                  <a:srgbClr val="FFFF00"/>
                </a:solidFill>
                <a:latin typeface="+mj-lt"/>
                <a:cs typeface="Times New Roman" pitchFamily="18" charset="0"/>
              </a:rPr>
              <a:t>Đk</a:t>
            </a:r>
            <a:r>
              <a:rPr lang="en-US" sz="8000" u="sng" dirty="0">
                <a:solidFill>
                  <a:srgbClr val="FFFF00"/>
                </a:solidFill>
                <a:latin typeface="+mj-lt"/>
                <a:cs typeface="Times New Roman" pitchFamily="18" charset="0"/>
              </a:rPr>
              <a:t>:</a:t>
            </a:r>
            <a:r>
              <a:rPr lang="en-US" sz="8000" dirty="0">
                <a:solidFill>
                  <a:srgbClr val="FFFF00"/>
                </a:solidFill>
                <a:latin typeface="+mj-lt"/>
                <a:cs typeface="Times New Roman" pitchFamily="18" charset="0"/>
              </a:rPr>
              <a:t> </a:t>
            </a:r>
            <a:r>
              <a:rPr lang="vi-VN" sz="8000" dirty="0">
                <a:solidFill>
                  <a:schemeClr val="bg1"/>
                </a:solidFill>
                <a:latin typeface="+mj-lt"/>
              </a:rPr>
              <a:t>Chúa mãi là như thế Ngài luôn tín trung dù biết bao lần con nói chỉ yêu riêng Ngài mà lòng con đầy những đam mê trần </a:t>
            </a:r>
            <a:r>
              <a:rPr lang="vi-VN" sz="8000" dirty="0" smtClean="0">
                <a:solidFill>
                  <a:schemeClr val="bg1"/>
                </a:solidFill>
                <a:latin typeface="+mj-lt"/>
              </a:rPr>
              <a:t>ai</a:t>
            </a:r>
            <a:r>
              <a:rPr lang="en-US" sz="8000" dirty="0" smtClean="0">
                <a:solidFill>
                  <a:srgbClr val="FFFF00"/>
                </a:solidFill>
                <a:latin typeface="+mj-lt"/>
              </a:rPr>
              <a:t>…</a:t>
            </a:r>
            <a:endParaRPr lang="vi-VN" sz="8000" dirty="0">
              <a:solidFill>
                <a:srgbClr val="FFFF00"/>
              </a:solidFill>
              <a:latin typeface="+mj-lt"/>
              <a:cs typeface="Times New Roman" pitchFamily="18" charset="0"/>
            </a:endParaRPr>
          </a:p>
        </p:txBody>
      </p:sp>
    </p:spTree>
    <p:extLst>
      <p:ext uri="{BB962C8B-B14F-4D97-AF65-F5344CB8AC3E}">
        <p14:creationId xmlns:p14="http://schemas.microsoft.com/office/powerpoint/2010/main" val="27078446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
        <p:nvSpPr>
          <p:cNvPr id="3" name="Rectangle 3"/>
          <p:cNvSpPr>
            <a:spLocks noGrp="1" noChangeArrowheads="1"/>
          </p:cNvSpPr>
          <p:nvPr>
            <p:ph type="subTitle" idx="1"/>
          </p:nvPr>
        </p:nvSpPr>
        <p:spPr>
          <a:xfrm>
            <a:off x="-12000" y="0"/>
            <a:ext cx="12192000" cy="6858000"/>
          </a:xfrm>
        </p:spPr>
        <p:txBody>
          <a:bodyPr/>
          <a:lstStyle/>
          <a:p>
            <a:pPr algn="just">
              <a:lnSpc>
                <a:spcPct val="110000"/>
              </a:lnSpc>
            </a:pPr>
            <a:r>
              <a:rPr lang="en-US" sz="8000" dirty="0" smtClean="0">
                <a:solidFill>
                  <a:srgbClr val="FFFF00"/>
                </a:solidFill>
                <a:latin typeface="+mj-lt"/>
              </a:rPr>
              <a:t>…</a:t>
            </a:r>
            <a:r>
              <a:rPr lang="vi-VN" sz="8000" dirty="0" smtClean="0">
                <a:solidFill>
                  <a:schemeClr val="bg1"/>
                </a:solidFill>
                <a:latin typeface="+mj-lt"/>
              </a:rPr>
              <a:t> </a:t>
            </a:r>
            <a:r>
              <a:rPr lang="vi-VN" sz="8000" dirty="0">
                <a:solidFill>
                  <a:schemeClr val="bg1"/>
                </a:solidFill>
                <a:latin typeface="+mj-lt"/>
              </a:rPr>
              <a:t>Mỗi bước đường chông gai có Ngài kề bên hạnh phúc đong đầy khi có Chúa luôn song </a:t>
            </a:r>
            <a:r>
              <a:rPr lang="vi-VN" sz="8000" dirty="0" smtClean="0">
                <a:solidFill>
                  <a:schemeClr val="bg1"/>
                </a:solidFill>
                <a:latin typeface="+mj-lt"/>
              </a:rPr>
              <a:t>hành</a:t>
            </a:r>
            <a:r>
              <a:rPr lang="en-US" sz="8000" dirty="0" smtClean="0">
                <a:solidFill>
                  <a:schemeClr val="bg1"/>
                </a:solidFill>
                <a:latin typeface="+mj-lt"/>
              </a:rPr>
              <a:t>,</a:t>
            </a:r>
            <a:r>
              <a:rPr lang="vi-VN" sz="8000" dirty="0" smtClean="0">
                <a:solidFill>
                  <a:schemeClr val="bg1"/>
                </a:solidFill>
                <a:latin typeface="+mj-lt"/>
              </a:rPr>
              <a:t> </a:t>
            </a:r>
            <a:r>
              <a:rPr lang="vi-VN" sz="8000" dirty="0">
                <a:solidFill>
                  <a:schemeClr val="bg1"/>
                </a:solidFill>
                <a:latin typeface="+mj-lt"/>
              </a:rPr>
              <a:t>Chúa và con sánh vai cùng đi.</a:t>
            </a:r>
            <a:endParaRPr lang="vi-VN" sz="8000" dirty="0">
              <a:solidFill>
                <a:schemeClr val="bg1"/>
              </a:solidFill>
              <a:latin typeface="+mj-lt"/>
              <a:cs typeface="Times New Roman" pitchFamily="18" charset="0"/>
            </a:endParaRPr>
          </a:p>
        </p:txBody>
      </p:sp>
    </p:spTree>
    <p:extLst>
      <p:ext uri="{BB962C8B-B14F-4D97-AF65-F5344CB8AC3E}">
        <p14:creationId xmlns:p14="http://schemas.microsoft.com/office/powerpoint/2010/main" val="21818478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
        <p:nvSpPr>
          <p:cNvPr id="3" name="Rectangle 3"/>
          <p:cNvSpPr>
            <a:spLocks noGrp="1" noChangeArrowheads="1"/>
          </p:cNvSpPr>
          <p:nvPr>
            <p:ph type="subTitle" idx="1"/>
          </p:nvPr>
        </p:nvSpPr>
        <p:spPr>
          <a:xfrm>
            <a:off x="12800" y="0"/>
            <a:ext cx="12192000" cy="6858000"/>
          </a:xfrm>
        </p:spPr>
        <p:txBody>
          <a:bodyPr/>
          <a:lstStyle/>
          <a:p>
            <a:pPr algn="just">
              <a:lnSpc>
                <a:spcPct val="110000"/>
              </a:lnSpc>
            </a:pPr>
            <a:r>
              <a:rPr lang="en-US" sz="8000" u="sng" dirty="0" smtClean="0">
                <a:solidFill>
                  <a:srgbClr val="FFFF00"/>
                </a:solidFill>
                <a:latin typeface="+mj-lt"/>
                <a:cs typeface="Times New Roman" pitchFamily="18" charset="0"/>
              </a:rPr>
              <a:t>Tk2:</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Chúa</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Ngài</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là</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thành</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lũy</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chở</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che</a:t>
            </a:r>
            <a:r>
              <a:rPr lang="en-US" sz="8000" dirty="0" smtClean="0">
                <a:solidFill>
                  <a:schemeClr val="bg1"/>
                </a:solidFill>
                <a:latin typeface="+mj-lt"/>
                <a:cs typeface="Times New Roman" pitchFamily="18" charset="0"/>
              </a:rPr>
              <a:t> con </a:t>
            </a:r>
            <a:r>
              <a:rPr lang="en-US" sz="8000" dirty="0" err="1" smtClean="0">
                <a:solidFill>
                  <a:schemeClr val="bg1"/>
                </a:solidFill>
                <a:latin typeface="+mj-lt"/>
                <a:cs typeface="Times New Roman" pitchFamily="18" charset="0"/>
              </a:rPr>
              <a:t>trong</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bão</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giông</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cuộc</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đời</a:t>
            </a:r>
            <a:r>
              <a:rPr lang="en-US" sz="8000" dirty="0" smtClean="0">
                <a:solidFill>
                  <a:schemeClr val="bg1"/>
                </a:solidFill>
                <a:latin typeface="+mj-lt"/>
                <a:cs typeface="Times New Roman" pitchFamily="18" charset="0"/>
              </a:rPr>
              <a:t>. Con </a:t>
            </a:r>
            <a:r>
              <a:rPr lang="en-US" sz="8000" dirty="0" err="1" smtClean="0">
                <a:solidFill>
                  <a:schemeClr val="bg1"/>
                </a:solidFill>
                <a:latin typeface="+mj-lt"/>
                <a:cs typeface="Times New Roman" pitchFamily="18" charset="0"/>
              </a:rPr>
              <a:t>cứ</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mãi</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nghi</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ngờ</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Chúa</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chẳng</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đợi</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chờ</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chẳng</a:t>
            </a:r>
            <a:r>
              <a:rPr lang="en-US" sz="8000" dirty="0" smtClean="0">
                <a:solidFill>
                  <a:schemeClr val="bg1"/>
                </a:solidFill>
                <a:latin typeface="+mj-lt"/>
                <a:cs typeface="Times New Roman" pitchFamily="18" charset="0"/>
              </a:rPr>
              <a:t> hay </a:t>
            </a:r>
            <a:r>
              <a:rPr lang="en-US" sz="8000" dirty="0" err="1" smtClean="0">
                <a:solidFill>
                  <a:schemeClr val="bg1"/>
                </a:solidFill>
                <a:latin typeface="+mj-lt"/>
                <a:cs typeface="Times New Roman" pitchFamily="18" charset="0"/>
              </a:rPr>
              <a:t>lên</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tiếng</a:t>
            </a:r>
            <a:r>
              <a:rPr lang="en-US" sz="8000" dirty="0" smtClean="0">
                <a:solidFill>
                  <a:srgbClr val="FFFF00"/>
                </a:solidFill>
                <a:latin typeface="+mj-lt"/>
                <a:cs typeface="Times New Roman" pitchFamily="18" charset="0"/>
              </a:rPr>
              <a:t>…</a:t>
            </a:r>
            <a:endParaRPr lang="vi-VN" sz="8000" dirty="0">
              <a:solidFill>
                <a:srgbClr val="FFFF00"/>
              </a:solidFill>
              <a:latin typeface="+mj-lt"/>
              <a:cs typeface="Times New Roman" pitchFamily="18" charset="0"/>
            </a:endParaRPr>
          </a:p>
        </p:txBody>
      </p:sp>
    </p:spTree>
    <p:extLst>
      <p:ext uri="{BB962C8B-B14F-4D97-AF65-F5344CB8AC3E}">
        <p14:creationId xmlns:p14="http://schemas.microsoft.com/office/powerpoint/2010/main" val="22853963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
        <p:nvSpPr>
          <p:cNvPr id="3" name="Rectangle 3"/>
          <p:cNvSpPr>
            <a:spLocks noGrp="1" noChangeArrowheads="1"/>
          </p:cNvSpPr>
          <p:nvPr>
            <p:ph type="subTitle" idx="1"/>
          </p:nvPr>
        </p:nvSpPr>
        <p:spPr>
          <a:xfrm>
            <a:off x="12800" y="0"/>
            <a:ext cx="12192000" cy="6858000"/>
          </a:xfrm>
        </p:spPr>
        <p:txBody>
          <a:bodyPr/>
          <a:lstStyle/>
          <a:p>
            <a:pPr algn="just">
              <a:lnSpc>
                <a:spcPct val="110000"/>
              </a:lnSpc>
            </a:pPr>
            <a:r>
              <a:rPr lang="en-US" sz="8000" dirty="0" smtClean="0">
                <a:solidFill>
                  <a:srgbClr val="FFFF00"/>
                </a:solidFill>
                <a:latin typeface="+mj-lt"/>
                <a:cs typeface="Times New Roman" pitchFamily="18" charset="0"/>
              </a:rPr>
              <a:t>…</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Chúa</a:t>
            </a:r>
            <a:r>
              <a:rPr lang="en-US" sz="8000" dirty="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thì</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thầm</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lời</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nói</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Đường</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xa</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muôn</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lối</a:t>
            </a:r>
            <a:r>
              <a:rPr lang="en-US" sz="8000" dirty="0" smtClean="0">
                <a:solidFill>
                  <a:schemeClr val="bg1"/>
                </a:solidFill>
                <a:latin typeface="+mj-lt"/>
                <a:cs typeface="Times New Roman" pitchFamily="18" charset="0"/>
              </a:rPr>
              <a:t> ta </a:t>
            </a:r>
            <a:r>
              <a:rPr lang="en-US" sz="8000" dirty="0" err="1" smtClean="0">
                <a:solidFill>
                  <a:schemeClr val="bg1"/>
                </a:solidFill>
                <a:latin typeface="+mj-lt"/>
                <a:cs typeface="Times New Roman" pitchFamily="18" charset="0"/>
              </a:rPr>
              <a:t>vẫn</a:t>
            </a:r>
            <a:r>
              <a:rPr lang="en-US" sz="8000" dirty="0" smtClean="0">
                <a:solidFill>
                  <a:schemeClr val="bg1"/>
                </a:solidFill>
                <a:latin typeface="+mj-lt"/>
                <a:cs typeface="Times New Roman" pitchFamily="18" charset="0"/>
              </a:rPr>
              <a:t> ở </a:t>
            </a:r>
            <a:r>
              <a:rPr lang="en-US" sz="8000" dirty="0" err="1" smtClean="0">
                <a:solidFill>
                  <a:schemeClr val="bg1"/>
                </a:solidFill>
                <a:latin typeface="+mj-lt"/>
                <a:cs typeface="Times New Roman" pitchFamily="18" charset="0"/>
              </a:rPr>
              <a:t>bên</a:t>
            </a:r>
            <a:r>
              <a:rPr lang="en-US" sz="8000" dirty="0" smtClean="0">
                <a:solidFill>
                  <a:schemeClr val="bg1"/>
                </a:solidFill>
                <a:latin typeface="+mj-lt"/>
                <a:cs typeface="Times New Roman" pitchFamily="18" charset="0"/>
              </a:rPr>
              <a:t>. Con </a:t>
            </a:r>
            <a:r>
              <a:rPr lang="en-US" sz="8000" dirty="0" err="1" smtClean="0">
                <a:solidFill>
                  <a:schemeClr val="bg1"/>
                </a:solidFill>
                <a:latin typeface="+mj-lt"/>
                <a:cs typeface="Times New Roman" pitchFamily="18" charset="0"/>
              </a:rPr>
              <a:t>nhiều</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lần</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mãi</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mê</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tìm</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vui</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nhân</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thế</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lại</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quên</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lối</a:t>
            </a:r>
            <a:r>
              <a:rPr lang="en-US" sz="8000" dirty="0" smtClean="0">
                <a:solidFill>
                  <a:schemeClr val="bg1"/>
                </a:solidFill>
                <a:latin typeface="+mj-lt"/>
                <a:cs typeface="Times New Roman" pitchFamily="18" charset="0"/>
              </a:rPr>
              <a:t> </a:t>
            </a:r>
            <a:r>
              <a:rPr lang="en-US" sz="8000" dirty="0" err="1" smtClean="0">
                <a:solidFill>
                  <a:schemeClr val="bg1"/>
                </a:solidFill>
                <a:latin typeface="+mj-lt"/>
                <a:cs typeface="Times New Roman" pitchFamily="18" charset="0"/>
              </a:rPr>
              <a:t>về</a:t>
            </a:r>
            <a:r>
              <a:rPr lang="en-US" sz="8000" dirty="0" smtClean="0">
                <a:solidFill>
                  <a:schemeClr val="bg1"/>
                </a:solidFill>
                <a:latin typeface="+mj-lt"/>
                <a:cs typeface="Times New Roman" pitchFamily="18" charset="0"/>
              </a:rPr>
              <a:t>. </a:t>
            </a:r>
            <a:endParaRPr lang="vi-VN" sz="8000" dirty="0">
              <a:solidFill>
                <a:schemeClr val="bg1"/>
              </a:solidFill>
              <a:latin typeface="+mj-lt"/>
              <a:cs typeface="Times New Roman" pitchFamily="18" charset="0"/>
            </a:endParaRPr>
          </a:p>
        </p:txBody>
      </p:sp>
    </p:spTree>
    <p:extLst>
      <p:ext uri="{BB962C8B-B14F-4D97-AF65-F5344CB8AC3E}">
        <p14:creationId xmlns:p14="http://schemas.microsoft.com/office/powerpoint/2010/main" val="3501581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
        <p:nvSpPr>
          <p:cNvPr id="3" name="Subtitle 2"/>
          <p:cNvSpPr>
            <a:spLocks noGrp="1"/>
          </p:cNvSpPr>
          <p:nvPr>
            <p:ph type="subTitle" idx="1"/>
          </p:nvPr>
        </p:nvSpPr>
        <p:spPr>
          <a:xfrm>
            <a:off x="0" y="-12700"/>
            <a:ext cx="12192000" cy="6858000"/>
          </a:xfrm>
        </p:spPr>
        <p:txBody>
          <a:bodyPr/>
          <a:lstStyle/>
          <a:p>
            <a:pPr algn="just" eaLnBrk="1" hangingPunct="1">
              <a:lnSpc>
                <a:spcPct val="110000"/>
              </a:lnSpc>
            </a:pPr>
            <a:r>
              <a:rPr lang="en-US" sz="8000" u="sng" dirty="0">
                <a:solidFill>
                  <a:srgbClr val="FFFF00"/>
                </a:solidFill>
                <a:latin typeface="+mj-lt"/>
                <a:ea typeface="Tahoma" pitchFamily="34" charset="0"/>
                <a:cs typeface="Times New Roman" pitchFamily="18" charset="0"/>
              </a:rPr>
              <a:t>Tk1</a:t>
            </a:r>
            <a:r>
              <a:rPr lang="en-US" sz="8000" dirty="0">
                <a:solidFill>
                  <a:srgbClr val="FFFF00"/>
                </a:solidFill>
                <a:latin typeface="+mj-lt"/>
                <a:ea typeface="Tahoma" pitchFamily="34" charset="0"/>
                <a:cs typeface="Times New Roman" pitchFamily="18" charset="0"/>
              </a:rPr>
              <a:t>:</a:t>
            </a:r>
            <a:r>
              <a:rPr lang="en-US" sz="8000" dirty="0">
                <a:solidFill>
                  <a:schemeClr val="bg1"/>
                </a:solidFill>
                <a:latin typeface="+mj-lt"/>
                <a:ea typeface="Tahoma" pitchFamily="34" charset="0"/>
                <a:cs typeface="Times New Roman" pitchFamily="18" charset="0"/>
              </a:rPr>
              <a:t> </a:t>
            </a:r>
            <a:r>
              <a:rPr lang="vi-VN" sz="8000" dirty="0" smtClean="0">
                <a:solidFill>
                  <a:schemeClr val="bg1"/>
                </a:solidFill>
                <a:latin typeface="+mj-lt"/>
              </a:rPr>
              <a:t>Xin </a:t>
            </a:r>
            <a:r>
              <a:rPr lang="vi-VN" sz="8000" dirty="0">
                <a:solidFill>
                  <a:schemeClr val="bg1"/>
                </a:solidFill>
                <a:latin typeface="+mj-lt"/>
              </a:rPr>
              <a:t>cho lòng chúng con luôn </a:t>
            </a:r>
            <a:r>
              <a:rPr lang="en-US" sz="8000" dirty="0" err="1" smtClean="0">
                <a:solidFill>
                  <a:schemeClr val="bg1"/>
                </a:solidFill>
                <a:latin typeface="+mj-lt"/>
              </a:rPr>
              <a:t>mở</a:t>
            </a:r>
            <a:r>
              <a:rPr lang="en-US" sz="8000" dirty="0" smtClean="0">
                <a:solidFill>
                  <a:schemeClr val="bg1"/>
                </a:solidFill>
                <a:latin typeface="+mj-lt"/>
              </a:rPr>
              <a:t> </a:t>
            </a:r>
            <a:r>
              <a:rPr lang="en-US" sz="8000" dirty="0" err="1" smtClean="0">
                <a:solidFill>
                  <a:schemeClr val="bg1"/>
                </a:solidFill>
                <a:latin typeface="+mj-lt"/>
              </a:rPr>
              <a:t>rộng</a:t>
            </a:r>
            <a:r>
              <a:rPr lang="vi-VN" sz="8000" dirty="0" smtClean="0">
                <a:solidFill>
                  <a:schemeClr val="bg1"/>
                </a:solidFill>
                <a:latin typeface="+mj-lt"/>
              </a:rPr>
              <a:t> </a:t>
            </a:r>
            <a:r>
              <a:rPr lang="vi-VN" sz="8000" dirty="0">
                <a:solidFill>
                  <a:schemeClr val="bg1"/>
                </a:solidFill>
                <a:latin typeface="+mj-lt"/>
              </a:rPr>
              <a:t>chờ mong Chúa </a:t>
            </a:r>
            <a:r>
              <a:rPr lang="vi-VN" sz="8000" dirty="0" smtClean="0">
                <a:solidFill>
                  <a:schemeClr val="bg1"/>
                </a:solidFill>
                <a:latin typeface="+mj-lt"/>
              </a:rPr>
              <a:t>đến.</a:t>
            </a:r>
            <a:r>
              <a:rPr lang="en-US" sz="8000" dirty="0" smtClean="0">
                <a:solidFill>
                  <a:schemeClr val="bg1"/>
                </a:solidFill>
                <a:latin typeface="+mj-lt"/>
              </a:rPr>
              <a:t> </a:t>
            </a:r>
            <a:r>
              <a:rPr lang="vi-VN" sz="8000" dirty="0" smtClean="0">
                <a:solidFill>
                  <a:schemeClr val="bg1"/>
                </a:solidFill>
                <a:latin typeface="+mj-lt"/>
              </a:rPr>
              <a:t>Xin </a:t>
            </a:r>
            <a:r>
              <a:rPr lang="vi-VN" sz="8000" dirty="0">
                <a:solidFill>
                  <a:schemeClr val="bg1"/>
                </a:solidFill>
                <a:latin typeface="+mj-lt"/>
              </a:rPr>
              <a:t>cho lòng chúng con luôn thắm nồng một tình yêu </a:t>
            </a:r>
            <a:r>
              <a:rPr lang="vi-VN" sz="8000" dirty="0" smtClean="0">
                <a:solidFill>
                  <a:schemeClr val="bg1"/>
                </a:solidFill>
                <a:latin typeface="+mj-lt"/>
              </a:rPr>
              <a:t>mến</a:t>
            </a:r>
            <a:r>
              <a:rPr lang="en-US" sz="8000" dirty="0" smtClean="0">
                <a:solidFill>
                  <a:srgbClr val="FFFF00"/>
                </a:solidFill>
                <a:latin typeface="+mj-lt"/>
              </a:rPr>
              <a:t>…</a:t>
            </a:r>
            <a:endParaRPr lang="vi-VN" sz="8000" dirty="0">
              <a:solidFill>
                <a:srgbClr val="FFFF00"/>
              </a:solidFill>
              <a:latin typeface="+mj-lt"/>
              <a:ea typeface="Tahoma" pitchFamily="34" charset="0"/>
              <a:cs typeface="Times New Roman" pitchFamily="18" charset="0"/>
            </a:endParaRPr>
          </a:p>
        </p:txBody>
      </p:sp>
    </p:spTree>
    <p:extLst>
      <p:ext uri="{BB962C8B-B14F-4D97-AF65-F5344CB8AC3E}">
        <p14:creationId xmlns:p14="http://schemas.microsoft.com/office/powerpoint/2010/main" val="188814205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
        <p:nvSpPr>
          <p:cNvPr id="3" name="Rectangle 3"/>
          <p:cNvSpPr>
            <a:spLocks noGrp="1" noChangeArrowheads="1"/>
          </p:cNvSpPr>
          <p:nvPr>
            <p:ph type="subTitle" idx="1"/>
          </p:nvPr>
        </p:nvSpPr>
        <p:spPr>
          <a:xfrm>
            <a:off x="-12000" y="0"/>
            <a:ext cx="12192000" cy="6858000"/>
          </a:xfrm>
        </p:spPr>
        <p:txBody>
          <a:bodyPr/>
          <a:lstStyle/>
          <a:p>
            <a:pPr algn="just">
              <a:lnSpc>
                <a:spcPct val="110000"/>
              </a:lnSpc>
            </a:pPr>
            <a:r>
              <a:rPr lang="en-US" sz="8000" u="sng" dirty="0" err="1">
                <a:solidFill>
                  <a:srgbClr val="FFFF00"/>
                </a:solidFill>
                <a:latin typeface="+mj-lt"/>
                <a:cs typeface="Times New Roman" pitchFamily="18" charset="0"/>
              </a:rPr>
              <a:t>Đk</a:t>
            </a:r>
            <a:r>
              <a:rPr lang="en-US" sz="8000" u="sng" dirty="0">
                <a:solidFill>
                  <a:srgbClr val="FFFF00"/>
                </a:solidFill>
                <a:latin typeface="+mj-lt"/>
                <a:cs typeface="Times New Roman" pitchFamily="18" charset="0"/>
              </a:rPr>
              <a:t>:</a:t>
            </a:r>
            <a:r>
              <a:rPr lang="en-US" sz="8000" dirty="0">
                <a:solidFill>
                  <a:srgbClr val="FFFF00"/>
                </a:solidFill>
                <a:latin typeface="+mj-lt"/>
                <a:cs typeface="Times New Roman" pitchFamily="18" charset="0"/>
              </a:rPr>
              <a:t> </a:t>
            </a:r>
            <a:r>
              <a:rPr lang="vi-VN" sz="8000" dirty="0">
                <a:solidFill>
                  <a:schemeClr val="bg1"/>
                </a:solidFill>
                <a:latin typeface="+mj-lt"/>
              </a:rPr>
              <a:t>Chúa mãi là như thế Ngài luôn tín trung dù biết bao lần con nói chỉ yêu riêng Ngài mà lòng con đầy những đam mê trần </a:t>
            </a:r>
            <a:r>
              <a:rPr lang="vi-VN" sz="8000" dirty="0" smtClean="0">
                <a:solidFill>
                  <a:schemeClr val="bg1"/>
                </a:solidFill>
                <a:latin typeface="+mj-lt"/>
              </a:rPr>
              <a:t>ai</a:t>
            </a:r>
            <a:r>
              <a:rPr lang="en-US" sz="8000" dirty="0" smtClean="0">
                <a:solidFill>
                  <a:srgbClr val="FFFF00"/>
                </a:solidFill>
                <a:latin typeface="+mj-lt"/>
              </a:rPr>
              <a:t>…</a:t>
            </a:r>
            <a:endParaRPr lang="vi-VN" sz="8000" dirty="0">
              <a:solidFill>
                <a:srgbClr val="FFFF00"/>
              </a:solidFill>
              <a:latin typeface="+mj-lt"/>
              <a:cs typeface="Times New Roman" pitchFamily="18" charset="0"/>
            </a:endParaRPr>
          </a:p>
        </p:txBody>
      </p:sp>
    </p:spTree>
    <p:extLst>
      <p:ext uri="{BB962C8B-B14F-4D97-AF65-F5344CB8AC3E}">
        <p14:creationId xmlns:p14="http://schemas.microsoft.com/office/powerpoint/2010/main" val="9146213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
        <p:nvSpPr>
          <p:cNvPr id="3" name="Rectangle 3"/>
          <p:cNvSpPr>
            <a:spLocks noGrp="1" noChangeArrowheads="1"/>
          </p:cNvSpPr>
          <p:nvPr>
            <p:ph type="subTitle" idx="1"/>
          </p:nvPr>
        </p:nvSpPr>
        <p:spPr>
          <a:xfrm>
            <a:off x="-12000" y="0"/>
            <a:ext cx="12192000" cy="6858000"/>
          </a:xfrm>
        </p:spPr>
        <p:txBody>
          <a:bodyPr/>
          <a:lstStyle/>
          <a:p>
            <a:pPr algn="just">
              <a:lnSpc>
                <a:spcPct val="110000"/>
              </a:lnSpc>
            </a:pPr>
            <a:r>
              <a:rPr lang="en-US" sz="8000" dirty="0" smtClean="0">
                <a:solidFill>
                  <a:srgbClr val="FFFF00"/>
                </a:solidFill>
                <a:latin typeface="+mj-lt"/>
              </a:rPr>
              <a:t>…</a:t>
            </a:r>
            <a:r>
              <a:rPr lang="vi-VN" sz="8000" dirty="0" smtClean="0">
                <a:solidFill>
                  <a:schemeClr val="bg1"/>
                </a:solidFill>
                <a:latin typeface="+mj-lt"/>
              </a:rPr>
              <a:t> </a:t>
            </a:r>
            <a:r>
              <a:rPr lang="vi-VN" sz="8000" dirty="0">
                <a:solidFill>
                  <a:schemeClr val="bg1"/>
                </a:solidFill>
                <a:latin typeface="+mj-lt"/>
              </a:rPr>
              <a:t>Mỗi bước đường chông gai có Ngài kề bên hạnh phúc đong đầy khi có Chúa luôn song </a:t>
            </a:r>
            <a:r>
              <a:rPr lang="vi-VN" sz="8000" dirty="0" smtClean="0">
                <a:solidFill>
                  <a:schemeClr val="bg1"/>
                </a:solidFill>
                <a:latin typeface="+mj-lt"/>
              </a:rPr>
              <a:t>hành</a:t>
            </a:r>
            <a:r>
              <a:rPr lang="en-US" sz="8000" dirty="0" smtClean="0">
                <a:solidFill>
                  <a:schemeClr val="bg1"/>
                </a:solidFill>
                <a:latin typeface="+mj-lt"/>
              </a:rPr>
              <a:t>,</a:t>
            </a:r>
            <a:r>
              <a:rPr lang="vi-VN" sz="8000" dirty="0" smtClean="0">
                <a:solidFill>
                  <a:schemeClr val="bg1"/>
                </a:solidFill>
                <a:latin typeface="+mj-lt"/>
              </a:rPr>
              <a:t> </a:t>
            </a:r>
            <a:r>
              <a:rPr lang="vi-VN" sz="8000" dirty="0">
                <a:solidFill>
                  <a:schemeClr val="bg1"/>
                </a:solidFill>
                <a:latin typeface="+mj-lt"/>
              </a:rPr>
              <a:t>Chúa và con sánh vai cùng đi.</a:t>
            </a:r>
            <a:endParaRPr lang="vi-VN" sz="8000" dirty="0">
              <a:solidFill>
                <a:schemeClr val="bg1"/>
              </a:solidFill>
              <a:latin typeface="+mj-lt"/>
              <a:cs typeface="Times New Roman" pitchFamily="18" charset="0"/>
            </a:endParaRPr>
          </a:p>
        </p:txBody>
      </p:sp>
    </p:spTree>
    <p:extLst>
      <p:ext uri="{BB962C8B-B14F-4D97-AF65-F5344CB8AC3E}">
        <p14:creationId xmlns:p14="http://schemas.microsoft.com/office/powerpoint/2010/main" val="28600630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
            <a:ext cx="12192000" cy="6857999"/>
          </a:xfrm>
        </p:spPr>
        <p:txBody>
          <a:bodyPr>
            <a:normAutofit/>
          </a:bodyPr>
          <a:lstStyle/>
          <a:p>
            <a:pPr algn="just"/>
            <a:endParaRPr lang="en-US" sz="6133" b="1">
              <a:solidFill>
                <a:schemeClr val="bg1"/>
              </a:solidFill>
              <a:effectLst>
                <a:outerShdw blurRad="38100" dist="38100" dir="2700000" algn="tl">
                  <a:srgbClr val="000000">
                    <a:alpha val="43137"/>
                  </a:srgbClr>
                </a:outerShdw>
              </a:effectLst>
              <a:cs typeface="Times New Roman" pitchFamily="18"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0394285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a:xfrm>
            <a:off x="914400" y="2131485"/>
            <a:ext cx="10363200" cy="1468967"/>
          </a:xfrm>
        </p:spPr>
        <p:txBody>
          <a:bodyPr/>
          <a:lstStyle/>
          <a:p>
            <a:pPr eaLnBrk="1" hangingPunct="1"/>
            <a:r>
              <a:rPr lang="en-US" b="0" smtClean="0">
                <a:effectLst/>
                <a:latin typeface="+mj-lt"/>
              </a:rPr>
              <a:t/>
            </a:r>
            <a:br>
              <a:rPr lang="en-US" b="0" smtClean="0">
                <a:effectLst/>
                <a:latin typeface="+mj-lt"/>
              </a:rPr>
            </a:br>
            <a:endParaRPr lang="en-US" b="0" smtClean="0">
              <a:effectLst/>
              <a:latin typeface="+mj-lt"/>
            </a:endParaRPr>
          </a:p>
        </p:txBody>
      </p:sp>
      <p:sp>
        <p:nvSpPr>
          <p:cNvPr id="27651" name="Rectangle 3"/>
          <p:cNvSpPr>
            <a:spLocks noGrp="1" noChangeArrowheads="1"/>
          </p:cNvSpPr>
          <p:nvPr>
            <p:ph type="subTitle" idx="1"/>
          </p:nvPr>
        </p:nvSpPr>
        <p:spPr>
          <a:xfrm>
            <a:off x="0" y="381000"/>
            <a:ext cx="12192000" cy="6477000"/>
          </a:xfrm>
        </p:spPr>
        <p:txBody>
          <a:bodyPr/>
          <a:lstStyle/>
          <a:p>
            <a:pPr eaLnBrk="1" hangingPunct="1"/>
            <a:r>
              <a:rPr lang="en-US" sz="9000" dirty="0" err="1">
                <a:solidFill>
                  <a:srgbClr val="FFFF00"/>
                </a:solidFill>
                <a:latin typeface="+mj-lt"/>
                <a:cs typeface="Tahoma" pitchFamily="34" charset="0"/>
              </a:rPr>
              <a:t>Thứ</a:t>
            </a:r>
            <a:r>
              <a:rPr lang="en-US" sz="9000" dirty="0">
                <a:solidFill>
                  <a:srgbClr val="FFFF00"/>
                </a:solidFill>
                <a:latin typeface="+mj-lt"/>
                <a:cs typeface="Tahoma" pitchFamily="34" charset="0"/>
              </a:rPr>
              <a:t> </a:t>
            </a:r>
            <a:r>
              <a:rPr lang="en-US" sz="9000" dirty="0" err="1" smtClean="0">
                <a:solidFill>
                  <a:srgbClr val="FFFF00"/>
                </a:solidFill>
                <a:latin typeface="+mj-lt"/>
                <a:cs typeface="Tahoma" pitchFamily="34" charset="0"/>
              </a:rPr>
              <a:t>Sáu</a:t>
            </a:r>
            <a:endParaRPr lang="en-US" sz="9000" dirty="0" smtClean="0">
              <a:solidFill>
                <a:srgbClr val="FFFF00"/>
              </a:solidFill>
              <a:latin typeface="+mj-lt"/>
              <a:cs typeface="Tahoma" pitchFamily="34" charset="0"/>
            </a:endParaRPr>
          </a:p>
          <a:p>
            <a:pPr eaLnBrk="1" hangingPunct="1"/>
            <a:r>
              <a:rPr lang="en-US" sz="9000" dirty="0" smtClean="0">
                <a:solidFill>
                  <a:srgbClr val="FFFF00"/>
                </a:solidFill>
                <a:latin typeface="+mj-lt"/>
                <a:cs typeface="Tahoma" pitchFamily="34" charset="0"/>
              </a:rPr>
              <a:t>SAU CHÚA NHẬT III</a:t>
            </a:r>
          </a:p>
          <a:p>
            <a:pPr eaLnBrk="1" hangingPunct="1"/>
            <a:r>
              <a:rPr lang="en-US" sz="9000" dirty="0" smtClean="0">
                <a:solidFill>
                  <a:srgbClr val="FFFF00"/>
                </a:solidFill>
                <a:latin typeface="+mj-lt"/>
                <a:cs typeface="Tahoma" pitchFamily="34" charset="0"/>
              </a:rPr>
              <a:t>MÙA VỌNG NĂM C</a:t>
            </a:r>
            <a:endParaRPr lang="en-US" sz="9000" dirty="0">
              <a:solidFill>
                <a:srgbClr val="FFFF00"/>
              </a:solidFill>
              <a:latin typeface="+mj-lt"/>
              <a:cs typeface="Tahoma" pitchFamily="34" charset="0"/>
            </a:endParaRPr>
          </a:p>
          <a:p>
            <a:pPr eaLnBrk="1" hangingPunct="1"/>
            <a:r>
              <a:rPr lang="vi-VN" sz="6000" dirty="0" smtClean="0">
                <a:solidFill>
                  <a:schemeClr val="bg1"/>
                </a:solidFill>
                <a:latin typeface="+mj-lt"/>
                <a:cs typeface="Tahoma" pitchFamily="34" charset="0"/>
              </a:rPr>
              <a:t>Ngày 2</a:t>
            </a:r>
            <a:r>
              <a:rPr lang="en-US" sz="6000" dirty="0" smtClean="0">
                <a:solidFill>
                  <a:schemeClr val="bg1"/>
                </a:solidFill>
                <a:latin typeface="+mj-lt"/>
                <a:cs typeface="Tahoma" pitchFamily="34" charset="0"/>
              </a:rPr>
              <a:t>0</a:t>
            </a:r>
            <a:r>
              <a:rPr lang="vi-VN" sz="6000" dirty="0" smtClean="0">
                <a:solidFill>
                  <a:schemeClr val="bg1"/>
                </a:solidFill>
                <a:latin typeface="+mj-lt"/>
                <a:cs typeface="Tahoma" pitchFamily="34" charset="0"/>
              </a:rPr>
              <a:t> tháng 12</a:t>
            </a:r>
          </a:p>
        </p:txBody>
      </p:sp>
      <p:sp>
        <p:nvSpPr>
          <p:cNvPr id="27652"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Tree>
    <p:extLst>
      <p:ext uri="{BB962C8B-B14F-4D97-AF65-F5344CB8AC3E}">
        <p14:creationId xmlns:p14="http://schemas.microsoft.com/office/powerpoint/2010/main" val="16017850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
        <p:nvSpPr>
          <p:cNvPr id="3" name="Rectangle 2"/>
          <p:cNvSpPr/>
          <p:nvPr/>
        </p:nvSpPr>
        <p:spPr>
          <a:xfrm>
            <a:off x="0" y="902217"/>
            <a:ext cx="12192000" cy="4493538"/>
          </a:xfrm>
          <a:prstGeom prst="rect">
            <a:avLst/>
          </a:prstGeom>
        </p:spPr>
        <p:txBody>
          <a:bodyPr wrap="square">
            <a:spAutoFit/>
          </a:bodyPr>
          <a:lstStyle/>
          <a:p>
            <a:pPr algn="ctr" eaLnBrk="0" fontAlgn="base" hangingPunct="0">
              <a:lnSpc>
                <a:spcPct val="130000"/>
              </a:lnSpc>
              <a:spcBef>
                <a:spcPct val="0"/>
              </a:spcBef>
              <a:spcAft>
                <a:spcPct val="0"/>
              </a:spcAft>
            </a:pPr>
            <a:r>
              <a:rPr lang="en-US" sz="8000" b="1" dirty="0">
                <a:solidFill>
                  <a:srgbClr val="FFFF00"/>
                </a:solidFill>
                <a:cs typeface="Arial" panose="020B0604020202020204" pitchFamily="34" charset="0"/>
              </a:rPr>
              <a:t>Ca </a:t>
            </a:r>
            <a:r>
              <a:rPr lang="en-US" sz="8000" b="1" dirty="0" err="1">
                <a:solidFill>
                  <a:srgbClr val="FFFF00"/>
                </a:solidFill>
                <a:cs typeface="Arial" panose="020B0604020202020204" pitchFamily="34" charset="0"/>
              </a:rPr>
              <a:t>Kết</a:t>
            </a:r>
            <a:r>
              <a:rPr lang="en-US" sz="8000" b="1" dirty="0">
                <a:solidFill>
                  <a:srgbClr val="FFFF00"/>
                </a:solidFill>
                <a:cs typeface="Arial" panose="020B0604020202020204" pitchFamily="34" charset="0"/>
              </a:rPr>
              <a:t> </a:t>
            </a:r>
            <a:r>
              <a:rPr lang="en-US" sz="8000" b="1" dirty="0" err="1">
                <a:solidFill>
                  <a:srgbClr val="FFFF00"/>
                </a:solidFill>
                <a:cs typeface="Arial" panose="020B0604020202020204" pitchFamily="34" charset="0"/>
              </a:rPr>
              <a:t>Lễ</a:t>
            </a:r>
            <a:r>
              <a:rPr lang="en-US" sz="8000" b="1" dirty="0">
                <a:solidFill>
                  <a:srgbClr val="FFFF00"/>
                </a:solidFill>
                <a:cs typeface="Arial" panose="020B0604020202020204" pitchFamily="34" charset="0"/>
              </a:rPr>
              <a:t/>
            </a:r>
            <a:br>
              <a:rPr lang="en-US" sz="8000" b="1" dirty="0">
                <a:solidFill>
                  <a:srgbClr val="FFFF00"/>
                </a:solidFill>
                <a:cs typeface="Arial" panose="020B0604020202020204" pitchFamily="34" charset="0"/>
              </a:rPr>
            </a:br>
            <a:r>
              <a:rPr lang="en-US" sz="9000" b="1" dirty="0" smtClean="0">
                <a:solidFill>
                  <a:srgbClr val="FFFF00"/>
                </a:solidFill>
                <a:cs typeface="Arial" panose="020B0604020202020204" pitchFamily="34" charset="0"/>
              </a:rPr>
              <a:t>TRỜI CAO</a:t>
            </a:r>
            <a:endParaRPr lang="en-US" sz="9000" b="1" dirty="0">
              <a:solidFill>
                <a:srgbClr val="FFFF00"/>
              </a:solidFill>
              <a:cs typeface="Arial" panose="020B0604020202020204" pitchFamily="34" charset="0"/>
            </a:endParaRPr>
          </a:p>
          <a:p>
            <a:pPr algn="ctr" eaLnBrk="0" fontAlgn="base" hangingPunct="0">
              <a:lnSpc>
                <a:spcPct val="130000"/>
              </a:lnSpc>
              <a:spcBef>
                <a:spcPct val="0"/>
              </a:spcBef>
              <a:spcAft>
                <a:spcPct val="0"/>
              </a:spcAft>
            </a:pPr>
            <a:r>
              <a:rPr lang="en-US" sz="5000" b="1" i="1" dirty="0" err="1">
                <a:solidFill>
                  <a:schemeClr val="bg1"/>
                </a:solidFill>
                <a:cs typeface="Arial" panose="020B0604020202020204" pitchFamily="34" charset="0"/>
              </a:rPr>
              <a:t>Duy</a:t>
            </a:r>
            <a:r>
              <a:rPr lang="en-US" sz="5000" b="1" i="1" dirty="0">
                <a:solidFill>
                  <a:schemeClr val="bg1"/>
                </a:solidFill>
                <a:cs typeface="Arial" panose="020B0604020202020204" pitchFamily="34" charset="0"/>
              </a:rPr>
              <a:t> </a:t>
            </a:r>
            <a:r>
              <a:rPr lang="en-US" sz="5000" b="1" i="1" dirty="0" err="1">
                <a:solidFill>
                  <a:schemeClr val="bg1"/>
                </a:solidFill>
                <a:cs typeface="Arial" panose="020B0604020202020204" pitchFamily="34" charset="0"/>
              </a:rPr>
              <a:t>Tân</a:t>
            </a:r>
            <a:endParaRPr lang="en-US" sz="5000" b="1" i="1" dirty="0">
              <a:solidFill>
                <a:schemeClr val="bg1"/>
              </a:solidFill>
              <a:cs typeface="Arial" panose="020B0604020202020204" pitchFamily="34" charset="0"/>
            </a:endParaRPr>
          </a:p>
        </p:txBody>
      </p:sp>
      <p:pic>
        <p:nvPicPr>
          <p:cNvPr id="4" name="Picture 3">
            <a:extLst>
              <a:ext uri="{FF2B5EF4-FFF2-40B4-BE49-F238E27FC236}">
                <a16:creationId xmlns="" xmlns:a16="http://schemas.microsoft.com/office/drawing/2014/main" id="{060886A4-F141-BA94-8406-31D9569E3229}"/>
              </a:ext>
            </a:extLst>
          </p:cNvPr>
          <p:cNvPicPr>
            <a:picLocks noChangeAspect="1"/>
          </p:cNvPicPr>
          <p:nvPr/>
        </p:nvPicPr>
        <p:blipFill>
          <a:blip r:embed="rId3">
            <a:extLst>
              <a:ext uri="{BEBA8EAE-BF5A-486C-A8C5-ECC9F3942E4B}">
                <a14:imgProps xmlns:a14="http://schemas.microsoft.com/office/drawing/2010/main">
                  <a14:imgLayer r:embed="rId4">
                    <a14:imgEffect>
                      <a14:artisticPhotocopy detail="0"/>
                    </a14:imgEffect>
                  </a14:imgLayer>
                </a14:imgProps>
              </a:ext>
              <a:ext uri="{28A0092B-C50C-407E-A947-70E740481C1C}">
                <a14:useLocalDpi xmlns:a14="http://schemas.microsoft.com/office/drawing/2010/main" val="0"/>
              </a:ext>
            </a:extLst>
          </a:blip>
          <a:stretch>
            <a:fillRect/>
          </a:stretch>
        </p:blipFill>
        <p:spPr>
          <a:xfrm>
            <a:off x="2711930" y="5424417"/>
            <a:ext cx="7286834" cy="1373948"/>
          </a:xfrm>
          <a:prstGeom prst="rect">
            <a:avLst/>
          </a:prstGeom>
        </p:spPr>
      </p:pic>
      <p:sp>
        <p:nvSpPr>
          <p:cNvPr id="5" name="TextBox 4">
            <a:extLst>
              <a:ext uri="{FF2B5EF4-FFF2-40B4-BE49-F238E27FC236}">
                <a16:creationId xmlns="" xmlns:a16="http://schemas.microsoft.com/office/drawing/2014/main" id="{7AF50687-2214-5AF5-C9C1-6CE89762D497}"/>
              </a:ext>
            </a:extLst>
          </p:cNvPr>
          <p:cNvSpPr txBox="1"/>
          <p:nvPr/>
        </p:nvSpPr>
        <p:spPr>
          <a:xfrm>
            <a:off x="3409464" y="5623197"/>
            <a:ext cx="5876434" cy="1015663"/>
          </a:xfrm>
          <a:prstGeom prst="rect">
            <a:avLst/>
          </a:prstGeom>
          <a:noFill/>
        </p:spPr>
        <p:txBody>
          <a:bodyPr wrap="square">
            <a:spAutoFit/>
          </a:bodyPr>
          <a:lstStyle/>
          <a:p>
            <a:pPr algn="ctr"/>
            <a:r>
              <a:rPr lang="en-US" sz="3000" b="1" dirty="0">
                <a:solidFill>
                  <a:srgbClr val="72024D"/>
                </a:solidFill>
              </a:rPr>
              <a:t>CA ĐOÀN PHANXICO XAVIE</a:t>
            </a:r>
          </a:p>
          <a:p>
            <a:pPr algn="ctr"/>
            <a:r>
              <a:rPr lang="en-US" sz="3000" b="1" dirty="0">
                <a:solidFill>
                  <a:srgbClr val="72024D"/>
                </a:solidFill>
              </a:rPr>
              <a:t>GIÁO XỨ THIÊN ÂN</a:t>
            </a:r>
          </a:p>
        </p:txBody>
      </p:sp>
    </p:spTree>
    <p:extLst>
      <p:ext uri="{BB962C8B-B14F-4D97-AF65-F5344CB8AC3E}">
        <p14:creationId xmlns:p14="http://schemas.microsoft.com/office/powerpoint/2010/main" val="388978223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
        <p:nvSpPr>
          <p:cNvPr id="3" name="Rectangle 3"/>
          <p:cNvSpPr>
            <a:spLocks noGrp="1" noChangeArrowheads="1"/>
          </p:cNvSpPr>
          <p:nvPr>
            <p:ph type="subTitle" idx="1"/>
          </p:nvPr>
        </p:nvSpPr>
        <p:spPr>
          <a:xfrm>
            <a:off x="0" y="241300"/>
            <a:ext cx="12192000" cy="6616700"/>
          </a:xfrm>
        </p:spPr>
        <p:txBody>
          <a:bodyPr/>
          <a:lstStyle/>
          <a:p>
            <a:pPr algn="just">
              <a:lnSpc>
                <a:spcPct val="110000"/>
              </a:lnSpc>
            </a:pPr>
            <a:r>
              <a:rPr lang="en-US" sz="7400" u="sng" dirty="0" err="1" smtClean="0">
                <a:solidFill>
                  <a:srgbClr val="FFFF00"/>
                </a:solidFill>
                <a:latin typeface="+mj-lt"/>
                <a:cs typeface="Times New Roman" pitchFamily="18" charset="0"/>
              </a:rPr>
              <a:t>Đk</a:t>
            </a:r>
            <a:r>
              <a:rPr lang="en-US" sz="7400" dirty="0" smtClean="0">
                <a:solidFill>
                  <a:srgbClr val="FFFF00"/>
                </a:solidFill>
                <a:latin typeface="+mj-lt"/>
                <a:cs typeface="Times New Roman" pitchFamily="18" charset="0"/>
              </a:rPr>
              <a:t>:</a:t>
            </a:r>
            <a:r>
              <a:rPr lang="en-US" sz="7400" dirty="0">
                <a:solidFill>
                  <a:schemeClr val="bg1"/>
                </a:solidFill>
                <a:latin typeface="+mj-lt"/>
                <a:cs typeface="Times New Roman" pitchFamily="18" charset="0"/>
              </a:rPr>
              <a:t> </a:t>
            </a:r>
            <a:r>
              <a:rPr lang="en-US" sz="7400" dirty="0" err="1" smtClean="0">
                <a:solidFill>
                  <a:schemeClr val="bg1"/>
                </a:solidFill>
                <a:latin typeface="+mj-lt"/>
                <a:cs typeface="Times New Roman" pitchFamily="18" charset="0"/>
              </a:rPr>
              <a:t>Trời</a:t>
            </a:r>
            <a:r>
              <a:rPr lang="en-US" sz="7400" dirty="0" smtClean="0">
                <a:solidFill>
                  <a:schemeClr val="bg1"/>
                </a:solidFill>
                <a:latin typeface="+mj-lt"/>
                <a:cs typeface="Times New Roman" pitchFamily="18" charset="0"/>
              </a:rPr>
              <a:t> </a:t>
            </a:r>
            <a:r>
              <a:rPr lang="en-US" sz="7400" dirty="0" err="1">
                <a:solidFill>
                  <a:schemeClr val="bg1"/>
                </a:solidFill>
                <a:latin typeface="+mj-lt"/>
                <a:cs typeface="Times New Roman" pitchFamily="18" charset="0"/>
              </a:rPr>
              <a:t>cao</a:t>
            </a:r>
            <a:r>
              <a:rPr lang="en-US" sz="7400" dirty="0">
                <a:solidFill>
                  <a:schemeClr val="bg1"/>
                </a:solidFill>
                <a:latin typeface="+mj-lt"/>
                <a:cs typeface="Times New Roman" pitchFamily="18" charset="0"/>
              </a:rPr>
              <a:t> </a:t>
            </a:r>
            <a:r>
              <a:rPr lang="en-US" sz="7400" dirty="0" err="1">
                <a:solidFill>
                  <a:schemeClr val="bg1"/>
                </a:solidFill>
                <a:latin typeface="+mj-lt"/>
                <a:cs typeface="Times New Roman" pitchFamily="18" charset="0"/>
              </a:rPr>
              <a:t>hãy</a:t>
            </a:r>
            <a:r>
              <a:rPr lang="en-US" sz="7400" dirty="0">
                <a:solidFill>
                  <a:schemeClr val="bg1"/>
                </a:solidFill>
                <a:latin typeface="+mj-lt"/>
                <a:cs typeface="Times New Roman" pitchFamily="18" charset="0"/>
              </a:rPr>
              <a:t> </a:t>
            </a:r>
            <a:r>
              <a:rPr lang="en-US" sz="7400" dirty="0" err="1">
                <a:solidFill>
                  <a:schemeClr val="bg1"/>
                </a:solidFill>
                <a:latin typeface="+mj-lt"/>
                <a:cs typeface="Times New Roman" pitchFamily="18" charset="0"/>
              </a:rPr>
              <a:t>đổ</a:t>
            </a:r>
            <a:r>
              <a:rPr lang="en-US" sz="7400" dirty="0">
                <a:solidFill>
                  <a:schemeClr val="bg1"/>
                </a:solidFill>
                <a:latin typeface="+mj-lt"/>
                <a:cs typeface="Times New Roman" pitchFamily="18" charset="0"/>
              </a:rPr>
              <a:t> </a:t>
            </a:r>
            <a:r>
              <a:rPr lang="en-US" sz="7400" dirty="0" err="1">
                <a:solidFill>
                  <a:schemeClr val="bg1"/>
                </a:solidFill>
                <a:latin typeface="+mj-lt"/>
                <a:cs typeface="Times New Roman" pitchFamily="18" charset="0"/>
              </a:rPr>
              <a:t>sương</a:t>
            </a:r>
            <a:r>
              <a:rPr lang="en-US" sz="7400" dirty="0">
                <a:solidFill>
                  <a:schemeClr val="bg1"/>
                </a:solidFill>
                <a:latin typeface="+mj-lt"/>
                <a:cs typeface="Times New Roman" pitchFamily="18" charset="0"/>
              </a:rPr>
              <a:t> </a:t>
            </a:r>
            <a:r>
              <a:rPr lang="en-US" sz="7400" dirty="0" err="1">
                <a:solidFill>
                  <a:schemeClr val="bg1"/>
                </a:solidFill>
                <a:latin typeface="+mj-lt"/>
                <a:cs typeface="Times New Roman" pitchFamily="18" charset="0"/>
              </a:rPr>
              <a:t>xuống</a:t>
            </a:r>
            <a:r>
              <a:rPr lang="en-US" sz="7400" dirty="0">
                <a:solidFill>
                  <a:schemeClr val="bg1"/>
                </a:solidFill>
                <a:latin typeface="+mj-lt"/>
                <a:cs typeface="Times New Roman" pitchFamily="18" charset="0"/>
              </a:rPr>
              <a:t>! </a:t>
            </a:r>
            <a:r>
              <a:rPr lang="vi-VN" sz="7400" dirty="0">
                <a:solidFill>
                  <a:schemeClr val="bg1"/>
                </a:solidFill>
                <a:latin typeface="+mj-lt"/>
                <a:cs typeface="Times New Roman" pitchFamily="18" charset="0"/>
              </a:rPr>
              <a:t>Và ngàn mây hãy mưa Đấng chuộc tội!</a:t>
            </a:r>
            <a:r>
              <a:rPr lang="en-US" sz="7400" dirty="0">
                <a:solidFill>
                  <a:schemeClr val="bg1"/>
                </a:solidFill>
                <a:latin typeface="+mj-lt"/>
                <a:cs typeface="Times New Roman" pitchFamily="18" charset="0"/>
              </a:rPr>
              <a:t> </a:t>
            </a:r>
            <a:r>
              <a:rPr lang="en-US" sz="7400" dirty="0" smtClean="0">
                <a:solidFill>
                  <a:schemeClr val="bg1"/>
                </a:solidFill>
                <a:latin typeface="+mj-lt"/>
                <a:cs typeface="Times New Roman" pitchFamily="18" charset="0"/>
              </a:rPr>
              <a:t>T</a:t>
            </a:r>
            <a:r>
              <a:rPr lang="vi-VN" sz="7400" dirty="0" smtClean="0">
                <a:solidFill>
                  <a:schemeClr val="bg1"/>
                </a:solidFill>
                <a:latin typeface="+mj-lt"/>
                <a:cs typeface="Times New Roman" pitchFamily="18" charset="0"/>
              </a:rPr>
              <a:t>rời </a:t>
            </a:r>
            <a:r>
              <a:rPr lang="vi-VN" sz="7400" dirty="0">
                <a:solidFill>
                  <a:schemeClr val="bg1"/>
                </a:solidFill>
                <a:latin typeface="+mj-lt"/>
                <a:cs typeface="Times New Roman" pitchFamily="18" charset="0"/>
              </a:rPr>
              <a:t>cao hãy đổ sương xuống! </a:t>
            </a:r>
            <a:r>
              <a:rPr lang="en-US" sz="7400" dirty="0" smtClean="0">
                <a:solidFill>
                  <a:schemeClr val="bg1"/>
                </a:solidFill>
                <a:latin typeface="+mj-lt"/>
                <a:cs typeface="Times New Roman" pitchFamily="18" charset="0"/>
              </a:rPr>
              <a:t>V</a:t>
            </a:r>
            <a:r>
              <a:rPr lang="vi-VN" sz="7400" dirty="0" smtClean="0">
                <a:solidFill>
                  <a:schemeClr val="bg1"/>
                </a:solidFill>
                <a:latin typeface="+mj-lt"/>
                <a:cs typeface="Times New Roman" pitchFamily="18" charset="0"/>
              </a:rPr>
              <a:t>à </a:t>
            </a:r>
            <a:r>
              <a:rPr lang="vi-VN" sz="7400" dirty="0">
                <a:solidFill>
                  <a:schemeClr val="bg1"/>
                </a:solidFill>
                <a:latin typeface="+mj-lt"/>
                <a:cs typeface="Times New Roman" pitchFamily="18" charset="0"/>
              </a:rPr>
              <a:t>ngàn mây hãy mưa Đấng cứu đời!</a:t>
            </a:r>
          </a:p>
        </p:txBody>
      </p:sp>
    </p:spTree>
    <p:extLst>
      <p:ext uri="{BB962C8B-B14F-4D97-AF65-F5344CB8AC3E}">
        <p14:creationId xmlns:p14="http://schemas.microsoft.com/office/powerpoint/2010/main" val="8007683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
        <p:nvSpPr>
          <p:cNvPr id="3" name="Rectangle 3"/>
          <p:cNvSpPr>
            <a:spLocks noGrp="1" noChangeArrowheads="1"/>
          </p:cNvSpPr>
          <p:nvPr>
            <p:ph type="subTitle" idx="1"/>
          </p:nvPr>
        </p:nvSpPr>
        <p:spPr>
          <a:xfrm>
            <a:off x="0" y="-25400"/>
            <a:ext cx="12192000" cy="6858000"/>
          </a:xfrm>
        </p:spPr>
        <p:txBody>
          <a:bodyPr/>
          <a:lstStyle/>
          <a:p>
            <a:pPr algn="just"/>
            <a:r>
              <a:rPr lang="en-US" sz="7400" u="sng" dirty="0">
                <a:solidFill>
                  <a:srgbClr val="FFFF00"/>
                </a:solidFill>
                <a:latin typeface="+mj-lt"/>
                <a:cs typeface="Times New Roman" pitchFamily="18" charset="0"/>
              </a:rPr>
              <a:t>Tk1:</a:t>
            </a:r>
            <a:r>
              <a:rPr lang="en-US" sz="7400" dirty="0">
                <a:solidFill>
                  <a:schemeClr val="bg1"/>
                </a:solidFill>
                <a:latin typeface="+mj-lt"/>
                <a:cs typeface="Times New Roman" pitchFamily="18" charset="0"/>
              </a:rPr>
              <a:t> </a:t>
            </a:r>
            <a:r>
              <a:rPr lang="en-US" sz="7400" dirty="0" err="1">
                <a:solidFill>
                  <a:schemeClr val="bg1"/>
                </a:solidFill>
                <a:latin typeface="+mj-lt"/>
                <a:cs typeface="Times New Roman" pitchFamily="18" charset="0"/>
              </a:rPr>
              <a:t>Trong</a:t>
            </a:r>
            <a:r>
              <a:rPr lang="en-US" sz="7400" dirty="0">
                <a:solidFill>
                  <a:schemeClr val="bg1"/>
                </a:solidFill>
                <a:latin typeface="+mj-lt"/>
                <a:cs typeface="Times New Roman" pitchFamily="18" charset="0"/>
              </a:rPr>
              <a:t> </a:t>
            </a:r>
            <a:r>
              <a:rPr lang="en-US" sz="7400" dirty="0" err="1">
                <a:solidFill>
                  <a:schemeClr val="bg1"/>
                </a:solidFill>
                <a:latin typeface="+mj-lt"/>
                <a:cs typeface="Times New Roman" pitchFamily="18" charset="0"/>
              </a:rPr>
              <a:t>đêm</a:t>
            </a:r>
            <a:r>
              <a:rPr lang="en-US" sz="7400" dirty="0">
                <a:solidFill>
                  <a:schemeClr val="bg1"/>
                </a:solidFill>
                <a:latin typeface="+mj-lt"/>
                <a:cs typeface="Times New Roman" pitchFamily="18" charset="0"/>
              </a:rPr>
              <a:t> u </a:t>
            </a:r>
            <a:r>
              <a:rPr lang="en-US" sz="7400" dirty="0" err="1">
                <a:solidFill>
                  <a:schemeClr val="bg1"/>
                </a:solidFill>
                <a:latin typeface="+mj-lt"/>
                <a:cs typeface="Times New Roman" pitchFamily="18" charset="0"/>
              </a:rPr>
              <a:t>tối</a:t>
            </a:r>
            <a:r>
              <a:rPr lang="en-US" sz="7400" dirty="0">
                <a:solidFill>
                  <a:schemeClr val="bg1"/>
                </a:solidFill>
                <a:latin typeface="+mj-lt"/>
                <a:cs typeface="Times New Roman" pitchFamily="18" charset="0"/>
              </a:rPr>
              <a:t> </a:t>
            </a:r>
            <a:r>
              <a:rPr lang="en-US" sz="7400" dirty="0" err="1">
                <a:solidFill>
                  <a:schemeClr val="bg1"/>
                </a:solidFill>
                <a:latin typeface="+mj-lt"/>
                <a:cs typeface="Times New Roman" pitchFamily="18" charset="0"/>
              </a:rPr>
              <a:t>chúng</a:t>
            </a:r>
            <a:r>
              <a:rPr lang="en-US" sz="7400" dirty="0">
                <a:solidFill>
                  <a:schemeClr val="bg1"/>
                </a:solidFill>
                <a:latin typeface="+mj-lt"/>
                <a:cs typeface="Times New Roman" pitchFamily="18" charset="0"/>
              </a:rPr>
              <a:t> con </a:t>
            </a:r>
            <a:r>
              <a:rPr lang="en-US" sz="7400" dirty="0" err="1">
                <a:solidFill>
                  <a:schemeClr val="bg1"/>
                </a:solidFill>
                <a:latin typeface="+mj-lt"/>
                <a:cs typeface="Times New Roman" pitchFamily="18" charset="0"/>
              </a:rPr>
              <a:t>mong</a:t>
            </a:r>
            <a:r>
              <a:rPr lang="en-US" sz="7400" dirty="0">
                <a:solidFill>
                  <a:schemeClr val="bg1"/>
                </a:solidFill>
                <a:latin typeface="+mj-lt"/>
                <a:cs typeface="Times New Roman" pitchFamily="18" charset="0"/>
              </a:rPr>
              <a:t> </a:t>
            </a:r>
            <a:r>
              <a:rPr lang="en-US" sz="7400" dirty="0" err="1">
                <a:solidFill>
                  <a:schemeClr val="bg1"/>
                </a:solidFill>
                <a:latin typeface="+mj-lt"/>
                <a:cs typeface="Times New Roman" pitchFamily="18" charset="0"/>
              </a:rPr>
              <a:t>ngày</a:t>
            </a:r>
            <a:r>
              <a:rPr lang="en-US" sz="7400" dirty="0">
                <a:solidFill>
                  <a:schemeClr val="bg1"/>
                </a:solidFill>
                <a:latin typeface="+mj-lt"/>
                <a:cs typeface="Times New Roman" pitchFamily="18" charset="0"/>
              </a:rPr>
              <a:t> </a:t>
            </a:r>
            <a:r>
              <a:rPr lang="en-US" sz="7400" dirty="0" err="1">
                <a:solidFill>
                  <a:schemeClr val="bg1"/>
                </a:solidFill>
                <a:latin typeface="+mj-lt"/>
                <a:cs typeface="Times New Roman" pitchFamily="18" charset="0"/>
              </a:rPr>
              <a:t>mau</a:t>
            </a:r>
            <a:r>
              <a:rPr lang="en-US" sz="7400" dirty="0">
                <a:solidFill>
                  <a:schemeClr val="bg1"/>
                </a:solidFill>
                <a:latin typeface="+mj-lt"/>
                <a:cs typeface="Times New Roman" pitchFamily="18" charset="0"/>
              </a:rPr>
              <a:t> </a:t>
            </a:r>
            <a:r>
              <a:rPr lang="en-US" sz="7400" dirty="0" err="1" smtClean="0">
                <a:solidFill>
                  <a:schemeClr val="bg1"/>
                </a:solidFill>
                <a:latin typeface="+mj-lt"/>
                <a:cs typeface="Times New Roman" pitchFamily="18" charset="0"/>
              </a:rPr>
              <a:t>tới</a:t>
            </a:r>
            <a:r>
              <a:rPr lang="en-US" sz="7400" dirty="0" smtClean="0">
                <a:solidFill>
                  <a:schemeClr val="bg1"/>
                </a:solidFill>
                <a:latin typeface="+mj-lt"/>
                <a:cs typeface="Times New Roman" pitchFamily="18" charset="0"/>
              </a:rPr>
              <a:t> </a:t>
            </a:r>
            <a:r>
              <a:rPr lang="vi-VN" sz="7400" dirty="0">
                <a:solidFill>
                  <a:schemeClr val="bg1"/>
                </a:solidFill>
                <a:latin typeface="+mj-lt"/>
                <a:cs typeface="Times New Roman" pitchFamily="18" charset="0"/>
              </a:rPr>
              <a:t>như nai đang khát ước mong mau tìm thấy suối. Chúa </a:t>
            </a:r>
            <a:r>
              <a:rPr lang="en-US" sz="7400" dirty="0">
                <a:solidFill>
                  <a:schemeClr val="bg1"/>
                </a:solidFill>
                <a:latin typeface="+mj-lt"/>
                <a:cs typeface="Times New Roman" pitchFamily="18" charset="0"/>
              </a:rPr>
              <a:t>ơ</a:t>
            </a:r>
            <a:r>
              <a:rPr lang="vi-VN" sz="7400" dirty="0" smtClean="0">
                <a:solidFill>
                  <a:schemeClr val="bg1"/>
                </a:solidFill>
                <a:latin typeface="+mj-lt"/>
                <a:cs typeface="Times New Roman" pitchFamily="18" charset="0"/>
              </a:rPr>
              <a:t>i</a:t>
            </a:r>
            <a:r>
              <a:rPr lang="vi-VN" sz="7400" dirty="0">
                <a:solidFill>
                  <a:schemeClr val="bg1"/>
                </a:solidFill>
                <a:latin typeface="+mj-lt"/>
                <a:cs typeface="Times New Roman" pitchFamily="18" charset="0"/>
              </a:rPr>
              <a:t>, dừng cơn giận Chúa lại thôi! Chúa </a:t>
            </a:r>
            <a:r>
              <a:rPr lang="en-US" sz="7400" dirty="0">
                <a:solidFill>
                  <a:schemeClr val="bg1"/>
                </a:solidFill>
                <a:latin typeface="+mj-lt"/>
                <a:cs typeface="Times New Roman" pitchFamily="18" charset="0"/>
              </a:rPr>
              <a:t>ơ</a:t>
            </a:r>
            <a:r>
              <a:rPr lang="vi-VN" sz="7400" dirty="0" smtClean="0">
                <a:solidFill>
                  <a:schemeClr val="bg1"/>
                </a:solidFill>
                <a:latin typeface="+mj-lt"/>
                <a:cs typeface="Times New Roman" pitchFamily="18" charset="0"/>
              </a:rPr>
              <a:t>i</a:t>
            </a:r>
            <a:r>
              <a:rPr lang="vi-VN" sz="7400" dirty="0">
                <a:solidFill>
                  <a:schemeClr val="bg1"/>
                </a:solidFill>
                <a:latin typeface="+mj-lt"/>
                <a:cs typeface="Times New Roman" pitchFamily="18" charset="0"/>
              </a:rPr>
              <a:t>! Đoàn con đã hối tội rồi!</a:t>
            </a:r>
            <a:r>
              <a:rPr lang="en-US" sz="7400" dirty="0">
                <a:solidFill>
                  <a:schemeClr val="bg1"/>
                </a:solidFill>
                <a:latin typeface="+mj-lt"/>
                <a:cs typeface="Times New Roman" pitchFamily="18" charset="0"/>
              </a:rPr>
              <a:t> </a:t>
            </a:r>
            <a:endParaRPr lang="vi-VN" sz="7400" dirty="0">
              <a:solidFill>
                <a:schemeClr val="bg1"/>
              </a:solidFill>
              <a:latin typeface="+mj-lt"/>
              <a:cs typeface="Times New Roman" pitchFamily="18" charset="0"/>
            </a:endParaRPr>
          </a:p>
        </p:txBody>
      </p:sp>
    </p:spTree>
    <p:extLst>
      <p:ext uri="{BB962C8B-B14F-4D97-AF65-F5344CB8AC3E}">
        <p14:creationId xmlns:p14="http://schemas.microsoft.com/office/powerpoint/2010/main" val="65721727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
        <p:nvSpPr>
          <p:cNvPr id="3" name="Rectangle 3"/>
          <p:cNvSpPr>
            <a:spLocks noGrp="1" noChangeArrowheads="1"/>
          </p:cNvSpPr>
          <p:nvPr>
            <p:ph type="subTitle" idx="1"/>
          </p:nvPr>
        </p:nvSpPr>
        <p:spPr>
          <a:xfrm>
            <a:off x="0" y="241300"/>
            <a:ext cx="12192000" cy="6616700"/>
          </a:xfrm>
        </p:spPr>
        <p:txBody>
          <a:bodyPr/>
          <a:lstStyle/>
          <a:p>
            <a:pPr algn="just">
              <a:lnSpc>
                <a:spcPct val="110000"/>
              </a:lnSpc>
            </a:pPr>
            <a:r>
              <a:rPr lang="en-US" sz="7400" u="sng" dirty="0" err="1" smtClean="0">
                <a:solidFill>
                  <a:srgbClr val="FFFF00"/>
                </a:solidFill>
                <a:latin typeface="+mj-lt"/>
                <a:cs typeface="Times New Roman" pitchFamily="18" charset="0"/>
              </a:rPr>
              <a:t>Đk</a:t>
            </a:r>
            <a:r>
              <a:rPr lang="en-US" sz="7400" dirty="0" smtClean="0">
                <a:solidFill>
                  <a:srgbClr val="FFFF00"/>
                </a:solidFill>
                <a:latin typeface="+mj-lt"/>
                <a:cs typeface="Times New Roman" pitchFamily="18" charset="0"/>
              </a:rPr>
              <a:t>:</a:t>
            </a:r>
            <a:r>
              <a:rPr lang="en-US" sz="7400" dirty="0">
                <a:solidFill>
                  <a:schemeClr val="bg1"/>
                </a:solidFill>
                <a:latin typeface="+mj-lt"/>
                <a:cs typeface="Times New Roman" pitchFamily="18" charset="0"/>
              </a:rPr>
              <a:t> </a:t>
            </a:r>
            <a:r>
              <a:rPr lang="en-US" sz="7400" dirty="0" err="1" smtClean="0">
                <a:solidFill>
                  <a:schemeClr val="bg1"/>
                </a:solidFill>
                <a:latin typeface="+mj-lt"/>
                <a:cs typeface="Times New Roman" pitchFamily="18" charset="0"/>
              </a:rPr>
              <a:t>Trời</a:t>
            </a:r>
            <a:r>
              <a:rPr lang="en-US" sz="7400" dirty="0" smtClean="0">
                <a:solidFill>
                  <a:schemeClr val="bg1"/>
                </a:solidFill>
                <a:latin typeface="+mj-lt"/>
                <a:cs typeface="Times New Roman" pitchFamily="18" charset="0"/>
              </a:rPr>
              <a:t> </a:t>
            </a:r>
            <a:r>
              <a:rPr lang="en-US" sz="7400" dirty="0" err="1">
                <a:solidFill>
                  <a:schemeClr val="bg1"/>
                </a:solidFill>
                <a:latin typeface="+mj-lt"/>
                <a:cs typeface="Times New Roman" pitchFamily="18" charset="0"/>
              </a:rPr>
              <a:t>cao</a:t>
            </a:r>
            <a:r>
              <a:rPr lang="en-US" sz="7400" dirty="0">
                <a:solidFill>
                  <a:schemeClr val="bg1"/>
                </a:solidFill>
                <a:latin typeface="+mj-lt"/>
                <a:cs typeface="Times New Roman" pitchFamily="18" charset="0"/>
              </a:rPr>
              <a:t> </a:t>
            </a:r>
            <a:r>
              <a:rPr lang="en-US" sz="7400" dirty="0" err="1">
                <a:solidFill>
                  <a:schemeClr val="bg1"/>
                </a:solidFill>
                <a:latin typeface="+mj-lt"/>
                <a:cs typeface="Times New Roman" pitchFamily="18" charset="0"/>
              </a:rPr>
              <a:t>hãy</a:t>
            </a:r>
            <a:r>
              <a:rPr lang="en-US" sz="7400" dirty="0">
                <a:solidFill>
                  <a:schemeClr val="bg1"/>
                </a:solidFill>
                <a:latin typeface="+mj-lt"/>
                <a:cs typeface="Times New Roman" pitchFamily="18" charset="0"/>
              </a:rPr>
              <a:t> </a:t>
            </a:r>
            <a:r>
              <a:rPr lang="en-US" sz="7400" dirty="0" err="1">
                <a:solidFill>
                  <a:schemeClr val="bg1"/>
                </a:solidFill>
                <a:latin typeface="+mj-lt"/>
                <a:cs typeface="Times New Roman" pitchFamily="18" charset="0"/>
              </a:rPr>
              <a:t>đổ</a:t>
            </a:r>
            <a:r>
              <a:rPr lang="en-US" sz="7400" dirty="0">
                <a:solidFill>
                  <a:schemeClr val="bg1"/>
                </a:solidFill>
                <a:latin typeface="+mj-lt"/>
                <a:cs typeface="Times New Roman" pitchFamily="18" charset="0"/>
              </a:rPr>
              <a:t> </a:t>
            </a:r>
            <a:r>
              <a:rPr lang="en-US" sz="7400" dirty="0" err="1">
                <a:solidFill>
                  <a:schemeClr val="bg1"/>
                </a:solidFill>
                <a:latin typeface="+mj-lt"/>
                <a:cs typeface="Times New Roman" pitchFamily="18" charset="0"/>
              </a:rPr>
              <a:t>sương</a:t>
            </a:r>
            <a:r>
              <a:rPr lang="en-US" sz="7400" dirty="0">
                <a:solidFill>
                  <a:schemeClr val="bg1"/>
                </a:solidFill>
                <a:latin typeface="+mj-lt"/>
                <a:cs typeface="Times New Roman" pitchFamily="18" charset="0"/>
              </a:rPr>
              <a:t> </a:t>
            </a:r>
            <a:r>
              <a:rPr lang="en-US" sz="7400" dirty="0" err="1">
                <a:solidFill>
                  <a:schemeClr val="bg1"/>
                </a:solidFill>
                <a:latin typeface="+mj-lt"/>
                <a:cs typeface="Times New Roman" pitchFamily="18" charset="0"/>
              </a:rPr>
              <a:t>xuống</a:t>
            </a:r>
            <a:r>
              <a:rPr lang="en-US" sz="7400" dirty="0">
                <a:solidFill>
                  <a:schemeClr val="bg1"/>
                </a:solidFill>
                <a:latin typeface="+mj-lt"/>
                <a:cs typeface="Times New Roman" pitchFamily="18" charset="0"/>
              </a:rPr>
              <a:t>! </a:t>
            </a:r>
            <a:r>
              <a:rPr lang="vi-VN" sz="7400" dirty="0">
                <a:solidFill>
                  <a:schemeClr val="bg1"/>
                </a:solidFill>
                <a:latin typeface="+mj-lt"/>
                <a:cs typeface="Times New Roman" pitchFamily="18" charset="0"/>
              </a:rPr>
              <a:t>Và ngàn mây hãy mưa Đấng chuộc tội!</a:t>
            </a:r>
            <a:r>
              <a:rPr lang="en-US" sz="7400" dirty="0">
                <a:solidFill>
                  <a:schemeClr val="bg1"/>
                </a:solidFill>
                <a:latin typeface="+mj-lt"/>
                <a:cs typeface="Times New Roman" pitchFamily="18" charset="0"/>
              </a:rPr>
              <a:t> </a:t>
            </a:r>
            <a:r>
              <a:rPr lang="en-US" sz="7400" dirty="0" smtClean="0">
                <a:solidFill>
                  <a:schemeClr val="bg1"/>
                </a:solidFill>
                <a:latin typeface="+mj-lt"/>
                <a:cs typeface="Times New Roman" pitchFamily="18" charset="0"/>
              </a:rPr>
              <a:t>T</a:t>
            </a:r>
            <a:r>
              <a:rPr lang="vi-VN" sz="7400" dirty="0" smtClean="0">
                <a:solidFill>
                  <a:schemeClr val="bg1"/>
                </a:solidFill>
                <a:latin typeface="+mj-lt"/>
                <a:cs typeface="Times New Roman" pitchFamily="18" charset="0"/>
              </a:rPr>
              <a:t>rời </a:t>
            </a:r>
            <a:r>
              <a:rPr lang="vi-VN" sz="7400" dirty="0">
                <a:solidFill>
                  <a:schemeClr val="bg1"/>
                </a:solidFill>
                <a:latin typeface="+mj-lt"/>
                <a:cs typeface="Times New Roman" pitchFamily="18" charset="0"/>
              </a:rPr>
              <a:t>cao hãy đổ sương xuống! </a:t>
            </a:r>
            <a:r>
              <a:rPr lang="en-US" sz="7400" dirty="0" smtClean="0">
                <a:solidFill>
                  <a:schemeClr val="bg1"/>
                </a:solidFill>
                <a:latin typeface="+mj-lt"/>
                <a:cs typeface="Times New Roman" pitchFamily="18" charset="0"/>
              </a:rPr>
              <a:t>V</a:t>
            </a:r>
            <a:r>
              <a:rPr lang="vi-VN" sz="7400" dirty="0" smtClean="0">
                <a:solidFill>
                  <a:schemeClr val="bg1"/>
                </a:solidFill>
                <a:latin typeface="+mj-lt"/>
                <a:cs typeface="Times New Roman" pitchFamily="18" charset="0"/>
              </a:rPr>
              <a:t>à </a:t>
            </a:r>
            <a:r>
              <a:rPr lang="vi-VN" sz="7400" dirty="0">
                <a:solidFill>
                  <a:schemeClr val="bg1"/>
                </a:solidFill>
                <a:latin typeface="+mj-lt"/>
                <a:cs typeface="Times New Roman" pitchFamily="18" charset="0"/>
              </a:rPr>
              <a:t>ngàn mây hãy mưa Đấng cứu đời!</a:t>
            </a:r>
          </a:p>
        </p:txBody>
      </p:sp>
    </p:spTree>
    <p:extLst>
      <p:ext uri="{BB962C8B-B14F-4D97-AF65-F5344CB8AC3E}">
        <p14:creationId xmlns:p14="http://schemas.microsoft.com/office/powerpoint/2010/main" val="17353772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
        <p:nvSpPr>
          <p:cNvPr id="3" name="Subtitle 2"/>
          <p:cNvSpPr>
            <a:spLocks noGrp="1"/>
          </p:cNvSpPr>
          <p:nvPr>
            <p:ph type="subTitle" idx="1"/>
          </p:nvPr>
        </p:nvSpPr>
        <p:spPr>
          <a:xfrm>
            <a:off x="0" y="0"/>
            <a:ext cx="12192000" cy="6858000"/>
          </a:xfrm>
        </p:spPr>
        <p:txBody>
          <a:bodyPr/>
          <a:lstStyle/>
          <a:p>
            <a:pPr algn="just" eaLnBrk="1" hangingPunct="1">
              <a:lnSpc>
                <a:spcPct val="110000"/>
              </a:lnSpc>
            </a:pPr>
            <a:r>
              <a:rPr lang="en-US" sz="8000" dirty="0" smtClean="0">
                <a:solidFill>
                  <a:srgbClr val="FFFF00"/>
                </a:solidFill>
                <a:latin typeface="+mj-lt"/>
              </a:rPr>
              <a:t>…</a:t>
            </a:r>
            <a:r>
              <a:rPr lang="vi-VN" sz="8000" dirty="0" smtClean="0">
                <a:solidFill>
                  <a:schemeClr val="bg1"/>
                </a:solidFill>
                <a:latin typeface="+mj-lt"/>
              </a:rPr>
              <a:t> </a:t>
            </a:r>
            <a:r>
              <a:rPr lang="vi-VN" sz="8000" dirty="0">
                <a:solidFill>
                  <a:schemeClr val="bg1"/>
                </a:solidFill>
                <a:latin typeface="+mj-lt"/>
              </a:rPr>
              <a:t>Xin cho lòng chúng con luôn khát khao luôn ước ao một thế giới sướng vui dạt dào một thế giới không còn khổ đau.</a:t>
            </a:r>
            <a:endParaRPr lang="vi-VN" sz="8000" dirty="0">
              <a:solidFill>
                <a:schemeClr val="bg1"/>
              </a:solidFill>
              <a:latin typeface="+mj-lt"/>
              <a:ea typeface="Tahoma" pitchFamily="34" charset="0"/>
              <a:cs typeface="Times New Roman" pitchFamily="18" charset="0"/>
            </a:endParaRPr>
          </a:p>
        </p:txBody>
      </p:sp>
    </p:spTree>
    <p:extLst>
      <p:ext uri="{BB962C8B-B14F-4D97-AF65-F5344CB8AC3E}">
        <p14:creationId xmlns:p14="http://schemas.microsoft.com/office/powerpoint/2010/main" val="34120256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
        <p:nvSpPr>
          <p:cNvPr id="3" name="Subtitle 2"/>
          <p:cNvSpPr>
            <a:spLocks noGrp="1"/>
          </p:cNvSpPr>
          <p:nvPr>
            <p:ph type="subTitle" idx="1"/>
          </p:nvPr>
        </p:nvSpPr>
        <p:spPr>
          <a:xfrm>
            <a:off x="0" y="0"/>
            <a:ext cx="12192000" cy="6858000"/>
          </a:xfrm>
        </p:spPr>
        <p:txBody>
          <a:bodyPr rtlCol="0">
            <a:noAutofit/>
          </a:bodyPr>
          <a:lstStyle/>
          <a:p>
            <a:pPr algn="just" eaLnBrk="1" fontAlgn="auto" hangingPunct="1">
              <a:lnSpc>
                <a:spcPct val="110000"/>
              </a:lnSpc>
              <a:spcAft>
                <a:spcPts val="0"/>
              </a:spcAft>
              <a:defRPr/>
            </a:pPr>
            <a:r>
              <a:rPr lang="en-US" sz="8000" u="sng" dirty="0" err="1" smtClean="0">
                <a:solidFill>
                  <a:srgbClr val="FFFF00"/>
                </a:solidFill>
                <a:latin typeface="+mj-lt"/>
                <a:ea typeface="Tahoma" pitchFamily="34" charset="0"/>
                <a:cs typeface="Times New Roman" pitchFamily="18" charset="0"/>
              </a:rPr>
              <a:t>Đk</a:t>
            </a:r>
            <a:r>
              <a:rPr lang="en-US" sz="8000" dirty="0" smtClean="0">
                <a:solidFill>
                  <a:srgbClr val="FFFF00"/>
                </a:solidFill>
                <a:latin typeface="+mj-lt"/>
                <a:ea typeface="Tahoma" pitchFamily="34" charset="0"/>
                <a:cs typeface="Times New Roman" pitchFamily="18" charset="0"/>
              </a:rPr>
              <a:t>:</a:t>
            </a:r>
            <a:r>
              <a:rPr lang="en-US" sz="8000" dirty="0">
                <a:solidFill>
                  <a:schemeClr val="bg1"/>
                </a:solidFill>
                <a:latin typeface="+mj-lt"/>
                <a:ea typeface="Tahoma" pitchFamily="34" charset="0"/>
                <a:cs typeface="Times New Roman" pitchFamily="18" charset="0"/>
              </a:rPr>
              <a:t> </a:t>
            </a:r>
            <a:r>
              <a:rPr lang="vi-VN" sz="8000" dirty="0" smtClean="0">
                <a:solidFill>
                  <a:schemeClr val="bg1"/>
                </a:solidFill>
                <a:latin typeface="+mj-lt"/>
              </a:rPr>
              <a:t>Để </a:t>
            </a:r>
            <a:r>
              <a:rPr lang="vi-VN" sz="8000" dirty="0">
                <a:solidFill>
                  <a:schemeClr val="bg1"/>
                </a:solidFill>
                <a:latin typeface="+mj-lt"/>
              </a:rPr>
              <a:t>Chúa đến trong cuộc đời, để Chúa đến mang ơn Trời, nguồn hạnh phúc cho con người, mùa cứu rỗi cho mọi </a:t>
            </a:r>
            <a:r>
              <a:rPr lang="vi-VN" sz="8000" dirty="0" smtClean="0">
                <a:solidFill>
                  <a:schemeClr val="bg1"/>
                </a:solidFill>
                <a:latin typeface="+mj-lt"/>
              </a:rPr>
              <a:t>nơi</a:t>
            </a:r>
            <a:r>
              <a:rPr lang="en-US" sz="8000" dirty="0" smtClean="0">
                <a:solidFill>
                  <a:schemeClr val="bg1"/>
                </a:solidFill>
                <a:latin typeface="+mj-lt"/>
              </a:rPr>
              <a:t>.</a:t>
            </a:r>
            <a:endParaRPr lang="vi-VN" sz="8000" dirty="0">
              <a:solidFill>
                <a:schemeClr val="bg1"/>
              </a:solidFill>
              <a:latin typeface="+mj-lt"/>
              <a:ea typeface="Tahoma" pitchFamily="34" charset="0"/>
              <a:cs typeface="Times New Roman" pitchFamily="18" charset="0"/>
            </a:endParaRPr>
          </a:p>
        </p:txBody>
      </p:sp>
    </p:spTree>
    <p:extLst>
      <p:ext uri="{BB962C8B-B14F-4D97-AF65-F5344CB8AC3E}">
        <p14:creationId xmlns:p14="http://schemas.microsoft.com/office/powerpoint/2010/main" val="6655638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
        <p:nvSpPr>
          <p:cNvPr id="3" name="Subtitle 2"/>
          <p:cNvSpPr>
            <a:spLocks noGrp="1"/>
          </p:cNvSpPr>
          <p:nvPr>
            <p:ph type="subTitle" idx="1"/>
          </p:nvPr>
        </p:nvSpPr>
        <p:spPr>
          <a:xfrm>
            <a:off x="0" y="1"/>
            <a:ext cx="12192000" cy="6857999"/>
          </a:xfrm>
        </p:spPr>
        <p:txBody>
          <a:bodyPr/>
          <a:lstStyle/>
          <a:p>
            <a:pPr algn="just" eaLnBrk="1" hangingPunct="1">
              <a:lnSpc>
                <a:spcPct val="110000"/>
              </a:lnSpc>
            </a:pPr>
            <a:r>
              <a:rPr lang="en-US" sz="8000" u="sng" dirty="0">
                <a:solidFill>
                  <a:srgbClr val="FFFF00"/>
                </a:solidFill>
                <a:latin typeface="+mj-lt"/>
                <a:ea typeface="Tahoma" pitchFamily="34" charset="0"/>
                <a:cs typeface="Times New Roman" pitchFamily="18" charset="0"/>
              </a:rPr>
              <a:t>Tk2:</a:t>
            </a:r>
            <a:r>
              <a:rPr lang="en-US" sz="8000" dirty="0">
                <a:solidFill>
                  <a:schemeClr val="bg1"/>
                </a:solidFill>
                <a:latin typeface="+mj-lt"/>
                <a:ea typeface="Tahoma" pitchFamily="34" charset="0"/>
                <a:cs typeface="Times New Roman" pitchFamily="18" charset="0"/>
              </a:rPr>
              <a:t> </a:t>
            </a:r>
            <a:r>
              <a:rPr lang="vi-VN" sz="8000" dirty="0">
                <a:solidFill>
                  <a:schemeClr val="bg1"/>
                </a:solidFill>
                <a:latin typeface="+mj-lt"/>
              </a:rPr>
              <a:t>Xin cho lòng chúng con không oán hờn và không ghen ghét. Xin cho lòng chúng con luôn quảng đại và luôn tha </a:t>
            </a:r>
            <a:r>
              <a:rPr lang="vi-VN" sz="8000" dirty="0" smtClean="0">
                <a:solidFill>
                  <a:schemeClr val="bg1"/>
                </a:solidFill>
                <a:latin typeface="+mj-lt"/>
              </a:rPr>
              <a:t>thứ</a:t>
            </a:r>
            <a:r>
              <a:rPr lang="en-US" sz="8000" dirty="0" smtClean="0">
                <a:solidFill>
                  <a:srgbClr val="FFFF00"/>
                </a:solidFill>
                <a:latin typeface="+mj-lt"/>
              </a:rPr>
              <a:t>…</a:t>
            </a:r>
            <a:endParaRPr lang="vi-VN" sz="8000" dirty="0">
              <a:solidFill>
                <a:srgbClr val="FFFF00"/>
              </a:solidFill>
              <a:latin typeface="+mj-lt"/>
              <a:ea typeface="Tahoma" pitchFamily="34" charset="0"/>
              <a:cs typeface="Times New Roman" pitchFamily="18" charset="0"/>
            </a:endParaRPr>
          </a:p>
        </p:txBody>
      </p:sp>
    </p:spTree>
    <p:extLst>
      <p:ext uri="{BB962C8B-B14F-4D97-AF65-F5344CB8AC3E}">
        <p14:creationId xmlns:p14="http://schemas.microsoft.com/office/powerpoint/2010/main" val="33698456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
        <p:nvSpPr>
          <p:cNvPr id="6" name="Subtitle 2"/>
          <p:cNvSpPr>
            <a:spLocks noGrp="1"/>
          </p:cNvSpPr>
          <p:nvPr>
            <p:ph type="subTitle" idx="1"/>
          </p:nvPr>
        </p:nvSpPr>
        <p:spPr>
          <a:xfrm>
            <a:off x="0" y="1"/>
            <a:ext cx="12192000" cy="6857999"/>
          </a:xfrm>
        </p:spPr>
        <p:txBody>
          <a:bodyPr/>
          <a:lstStyle/>
          <a:p>
            <a:pPr algn="just" eaLnBrk="1" hangingPunct="1">
              <a:lnSpc>
                <a:spcPct val="110000"/>
              </a:lnSpc>
            </a:pPr>
            <a:r>
              <a:rPr lang="en-US" sz="8000" dirty="0" smtClean="0">
                <a:solidFill>
                  <a:srgbClr val="FFFF00"/>
                </a:solidFill>
                <a:latin typeface="+mj-lt"/>
              </a:rPr>
              <a:t>…</a:t>
            </a:r>
            <a:r>
              <a:rPr lang="vi-VN" sz="8000" dirty="0" smtClean="0">
                <a:solidFill>
                  <a:schemeClr val="bg1"/>
                </a:solidFill>
                <a:latin typeface="+mj-lt"/>
              </a:rPr>
              <a:t> </a:t>
            </a:r>
            <a:r>
              <a:rPr lang="vi-VN" sz="8000" dirty="0">
                <a:solidFill>
                  <a:schemeClr val="bg1"/>
                </a:solidFill>
                <a:latin typeface="+mj-lt"/>
              </a:rPr>
              <a:t>Xin cho lòng chúng con yêu mến người yêu suốt đời chỉ biết sống hiến dâng phục vụ và hướng đến ân tình trời cao.</a:t>
            </a:r>
            <a:endParaRPr lang="vi-VN" sz="8000" dirty="0">
              <a:solidFill>
                <a:schemeClr val="bg1"/>
              </a:solidFill>
              <a:latin typeface="+mj-lt"/>
              <a:ea typeface="Tahoma" pitchFamily="34" charset="0"/>
              <a:cs typeface="Times New Roman" pitchFamily="18" charset="0"/>
            </a:endParaRPr>
          </a:p>
        </p:txBody>
      </p:sp>
    </p:spTree>
    <p:extLst>
      <p:ext uri="{BB962C8B-B14F-4D97-AF65-F5344CB8AC3E}">
        <p14:creationId xmlns:p14="http://schemas.microsoft.com/office/powerpoint/2010/main" val="29057014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9700"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
        <p:nvSpPr>
          <p:cNvPr id="3" name="Subtitle 2"/>
          <p:cNvSpPr>
            <a:spLocks noGrp="1"/>
          </p:cNvSpPr>
          <p:nvPr>
            <p:ph type="subTitle" idx="1"/>
          </p:nvPr>
        </p:nvSpPr>
        <p:spPr>
          <a:xfrm>
            <a:off x="0" y="0"/>
            <a:ext cx="12192000" cy="6858000"/>
          </a:xfrm>
        </p:spPr>
        <p:txBody>
          <a:bodyPr rtlCol="0">
            <a:noAutofit/>
          </a:bodyPr>
          <a:lstStyle/>
          <a:p>
            <a:pPr algn="just" eaLnBrk="1" fontAlgn="auto" hangingPunct="1">
              <a:lnSpc>
                <a:spcPct val="110000"/>
              </a:lnSpc>
              <a:spcAft>
                <a:spcPts val="0"/>
              </a:spcAft>
              <a:defRPr/>
            </a:pPr>
            <a:r>
              <a:rPr lang="en-US" sz="8000" u="sng" dirty="0" err="1" smtClean="0">
                <a:solidFill>
                  <a:srgbClr val="FFFF00"/>
                </a:solidFill>
                <a:latin typeface="+mj-lt"/>
                <a:ea typeface="Tahoma" pitchFamily="34" charset="0"/>
                <a:cs typeface="Times New Roman" pitchFamily="18" charset="0"/>
              </a:rPr>
              <a:t>Đk</a:t>
            </a:r>
            <a:r>
              <a:rPr lang="en-US" sz="8000" dirty="0" smtClean="0">
                <a:solidFill>
                  <a:srgbClr val="FFFF00"/>
                </a:solidFill>
                <a:latin typeface="+mj-lt"/>
                <a:ea typeface="Tahoma" pitchFamily="34" charset="0"/>
                <a:cs typeface="Times New Roman" pitchFamily="18" charset="0"/>
              </a:rPr>
              <a:t>:</a:t>
            </a:r>
            <a:r>
              <a:rPr lang="en-US" sz="8000" dirty="0">
                <a:solidFill>
                  <a:schemeClr val="bg1"/>
                </a:solidFill>
                <a:latin typeface="+mj-lt"/>
                <a:ea typeface="Tahoma" pitchFamily="34" charset="0"/>
                <a:cs typeface="Times New Roman" pitchFamily="18" charset="0"/>
              </a:rPr>
              <a:t> </a:t>
            </a:r>
            <a:r>
              <a:rPr lang="vi-VN" sz="8000" dirty="0" smtClean="0">
                <a:solidFill>
                  <a:schemeClr val="bg1"/>
                </a:solidFill>
                <a:latin typeface="+mj-lt"/>
              </a:rPr>
              <a:t>Để </a:t>
            </a:r>
            <a:r>
              <a:rPr lang="vi-VN" sz="8000" dirty="0">
                <a:solidFill>
                  <a:schemeClr val="bg1"/>
                </a:solidFill>
                <a:latin typeface="+mj-lt"/>
              </a:rPr>
              <a:t>Chúa đến trong cuộc đời, để Chúa đến mang ơn Trời, nguồn hạnh phúc cho con người, mùa cứu rỗi cho mọi </a:t>
            </a:r>
            <a:r>
              <a:rPr lang="vi-VN" sz="8000" dirty="0" smtClean="0">
                <a:solidFill>
                  <a:schemeClr val="bg1"/>
                </a:solidFill>
                <a:latin typeface="+mj-lt"/>
              </a:rPr>
              <a:t>nơi</a:t>
            </a:r>
            <a:r>
              <a:rPr lang="en-US" sz="8000" dirty="0" smtClean="0">
                <a:solidFill>
                  <a:schemeClr val="bg1"/>
                </a:solidFill>
                <a:latin typeface="+mj-lt"/>
              </a:rPr>
              <a:t>.</a:t>
            </a:r>
            <a:endParaRPr lang="vi-VN" sz="8000" dirty="0">
              <a:solidFill>
                <a:schemeClr val="bg1"/>
              </a:solidFill>
              <a:latin typeface="+mj-lt"/>
              <a:ea typeface="Tahoma" pitchFamily="34" charset="0"/>
              <a:cs typeface="Times New Roman" pitchFamily="18" charset="0"/>
            </a:endParaRPr>
          </a:p>
        </p:txBody>
      </p:sp>
    </p:spTree>
    <p:extLst>
      <p:ext uri="{BB962C8B-B14F-4D97-AF65-F5344CB8AC3E}">
        <p14:creationId xmlns:p14="http://schemas.microsoft.com/office/powerpoint/2010/main" val="24429945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ctrTitle"/>
          </p:nvPr>
        </p:nvSpPr>
        <p:spPr>
          <a:xfrm>
            <a:off x="914400" y="2131485"/>
            <a:ext cx="10363200" cy="1468967"/>
          </a:xfrm>
        </p:spPr>
        <p:txBody>
          <a:bodyPr/>
          <a:lstStyle/>
          <a:p>
            <a:pPr eaLnBrk="1" hangingPunct="1"/>
            <a:r>
              <a:rPr lang="en-US" b="0" smtClean="0">
                <a:effectLst/>
                <a:latin typeface="+mj-lt"/>
              </a:rPr>
              <a:t/>
            </a:r>
            <a:br>
              <a:rPr lang="en-US" b="0" smtClean="0">
                <a:effectLst/>
                <a:latin typeface="+mj-lt"/>
              </a:rPr>
            </a:br>
            <a:endParaRPr lang="en-US" b="0" smtClean="0">
              <a:effectLst/>
              <a:latin typeface="+mj-lt"/>
            </a:endParaRPr>
          </a:p>
        </p:txBody>
      </p:sp>
      <p:sp>
        <p:nvSpPr>
          <p:cNvPr id="27651" name="Rectangle 3"/>
          <p:cNvSpPr>
            <a:spLocks noGrp="1" noChangeArrowheads="1"/>
          </p:cNvSpPr>
          <p:nvPr>
            <p:ph type="subTitle" idx="1"/>
          </p:nvPr>
        </p:nvSpPr>
        <p:spPr>
          <a:xfrm>
            <a:off x="0" y="381000"/>
            <a:ext cx="12192000" cy="6477000"/>
          </a:xfrm>
        </p:spPr>
        <p:txBody>
          <a:bodyPr/>
          <a:lstStyle/>
          <a:p>
            <a:pPr eaLnBrk="1" hangingPunct="1"/>
            <a:r>
              <a:rPr lang="en-US" sz="9000" dirty="0" err="1">
                <a:solidFill>
                  <a:srgbClr val="FFFF00"/>
                </a:solidFill>
                <a:latin typeface="+mj-lt"/>
                <a:cs typeface="Tahoma" pitchFamily="34" charset="0"/>
              </a:rPr>
              <a:t>Thứ</a:t>
            </a:r>
            <a:r>
              <a:rPr lang="en-US" sz="9000" dirty="0">
                <a:solidFill>
                  <a:srgbClr val="FFFF00"/>
                </a:solidFill>
                <a:latin typeface="+mj-lt"/>
                <a:cs typeface="Tahoma" pitchFamily="34" charset="0"/>
              </a:rPr>
              <a:t> </a:t>
            </a:r>
            <a:r>
              <a:rPr lang="en-US" sz="9000" dirty="0" err="1" smtClean="0">
                <a:solidFill>
                  <a:srgbClr val="FFFF00"/>
                </a:solidFill>
                <a:latin typeface="+mj-lt"/>
                <a:cs typeface="Tahoma" pitchFamily="34" charset="0"/>
              </a:rPr>
              <a:t>Sáu</a:t>
            </a:r>
            <a:endParaRPr lang="en-US" sz="9000" dirty="0" smtClean="0">
              <a:solidFill>
                <a:srgbClr val="FFFF00"/>
              </a:solidFill>
              <a:latin typeface="+mj-lt"/>
              <a:cs typeface="Tahoma" pitchFamily="34" charset="0"/>
            </a:endParaRPr>
          </a:p>
          <a:p>
            <a:pPr eaLnBrk="1" hangingPunct="1"/>
            <a:r>
              <a:rPr lang="en-US" sz="9000" dirty="0" smtClean="0">
                <a:solidFill>
                  <a:srgbClr val="FFFF00"/>
                </a:solidFill>
                <a:latin typeface="+mj-lt"/>
                <a:cs typeface="Tahoma" pitchFamily="34" charset="0"/>
              </a:rPr>
              <a:t>SAU CHÚA NHẬT III</a:t>
            </a:r>
          </a:p>
          <a:p>
            <a:pPr eaLnBrk="1" hangingPunct="1"/>
            <a:r>
              <a:rPr lang="en-US" sz="9000" dirty="0" smtClean="0">
                <a:solidFill>
                  <a:srgbClr val="FFFF00"/>
                </a:solidFill>
                <a:latin typeface="+mj-lt"/>
                <a:cs typeface="Tahoma" pitchFamily="34" charset="0"/>
              </a:rPr>
              <a:t>MÙA VỌNG NĂM C</a:t>
            </a:r>
            <a:endParaRPr lang="en-US" sz="9000" dirty="0">
              <a:solidFill>
                <a:srgbClr val="FFFF00"/>
              </a:solidFill>
              <a:latin typeface="+mj-lt"/>
              <a:cs typeface="Tahoma" pitchFamily="34" charset="0"/>
            </a:endParaRPr>
          </a:p>
          <a:p>
            <a:pPr eaLnBrk="1" hangingPunct="1"/>
            <a:r>
              <a:rPr lang="vi-VN" sz="6000" dirty="0" smtClean="0">
                <a:solidFill>
                  <a:schemeClr val="bg1"/>
                </a:solidFill>
                <a:latin typeface="+mj-lt"/>
                <a:cs typeface="Tahoma" pitchFamily="34" charset="0"/>
              </a:rPr>
              <a:t>Ngày 2</a:t>
            </a:r>
            <a:r>
              <a:rPr lang="en-US" sz="6000" dirty="0" smtClean="0">
                <a:solidFill>
                  <a:schemeClr val="bg1"/>
                </a:solidFill>
                <a:latin typeface="+mj-lt"/>
                <a:cs typeface="Tahoma" pitchFamily="34" charset="0"/>
              </a:rPr>
              <a:t>0</a:t>
            </a:r>
            <a:r>
              <a:rPr lang="vi-VN" sz="6000" dirty="0" smtClean="0">
                <a:solidFill>
                  <a:schemeClr val="bg1"/>
                </a:solidFill>
                <a:latin typeface="+mj-lt"/>
                <a:cs typeface="Tahoma" pitchFamily="34" charset="0"/>
              </a:rPr>
              <a:t> tháng 12</a:t>
            </a:r>
          </a:p>
        </p:txBody>
      </p:sp>
      <p:sp>
        <p:nvSpPr>
          <p:cNvPr id="27652" name="Rectangle 4"/>
          <p:cNvSpPr>
            <a:spLocks noChangeArrowheads="1"/>
          </p:cNvSpPr>
          <p:nvPr/>
        </p:nvSpPr>
        <p:spPr bwMode="auto">
          <a:xfrm>
            <a:off x="4699000" y="23285"/>
            <a:ext cx="3545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sz="2400">
                <a:solidFill>
                  <a:srgbClr val="000000"/>
                </a:solidFill>
                <a:latin typeface="Arial" charset="0"/>
              </a:rPr>
              <a:t>  </a:t>
            </a:r>
          </a:p>
        </p:txBody>
      </p:sp>
    </p:spTree>
    <p:extLst>
      <p:ext uri="{BB962C8B-B14F-4D97-AF65-F5344CB8AC3E}">
        <p14:creationId xmlns:p14="http://schemas.microsoft.com/office/powerpoint/2010/main" val="3389252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925</Words>
  <Application>Microsoft Office PowerPoint</Application>
  <PresentationFormat>Widescreen</PresentationFormat>
  <Paragraphs>109</Paragraphs>
  <Slides>37</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37</vt:i4>
      </vt:variant>
    </vt:vector>
  </HeadingPairs>
  <TitlesOfParts>
    <vt:vector size="43" baseType="lpstr">
      <vt:lpstr>Arial</vt:lpstr>
      <vt:lpstr>Tahoma</vt:lpstr>
      <vt:lpstr>Times New Roman</vt:lpstr>
      <vt:lpstr>UTM American Sans</vt:lpstr>
      <vt:lpstr>Default Design</vt:lpstr>
      <vt:lpstr>1_Office Theme</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 </vt:lpstr>
      <vt:lpstr> </vt:lpstr>
      <vt:lpstr> </vt:lpstr>
      <vt:lpstr>PowerPoint Presentation</vt:lpstr>
      <vt:lpstr>PowerPoint Presentation</vt:lpstr>
      <vt:lpstr>Tk1: Của lễ con dâng lên với ân tình thiết tha hiệp với lời ca, với cuộc đời bác ái. Như bánh thơm với rượu nho nồng nguyện Chúa đoái trông, khấng nhận lễ dâng.</vt:lpstr>
      <vt:lpstr>Đk: Xin ban thêm niềm tin giữa cuộc sống lắng lo đong đầy, để lễ dâng hôm nay trở thành hy lễ dấu ái…</vt:lpstr>
      <vt:lpstr>… Xin ban thêm niềm tin giữa ngàn nỗi đắng cay u sầu. Để lễ dâng hôm nay kính tiến Ngài với trọn tình yêu.</vt:lpstr>
      <vt:lpstr>Tk2: Rượu bánh con dâng lên với lao nhọc sớm hôm, hiệp với lời kinh với cuộc đời phó thác. Xin tiến dâng với lòng chân thành nguyện Chúa đoái trông, đổ tràn phúc ân. </vt:lpstr>
      <vt:lpstr>Đk: Xin ban thêm niềm tin giữa cuộc sống lắng lo đong đầy, để lễ dâng hôm nay trở thành hy lễ dấu ái…</vt:lpstr>
      <vt:lpstr>… Xin ban thêm niềm tin giữa ngàn nỗi đắng cay u sầu. Để lễ dâng hôm nay kính tiến Ngài với trọn tình yêu.</vt:lpstr>
      <vt:lpstr> </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MongDungNguyen</dc:creator>
  <cp:lastModifiedBy>MongDungNguyen</cp:lastModifiedBy>
  <cp:revision>15</cp:revision>
  <dcterms:created xsi:type="dcterms:W3CDTF">2024-12-12T05:58:21Z</dcterms:created>
  <dcterms:modified xsi:type="dcterms:W3CDTF">2024-12-12T06:58:58Z</dcterms:modified>
</cp:coreProperties>
</file>