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6" r:id="rId2"/>
  </p:sldMasterIdLst>
  <p:sldIdLst>
    <p:sldId id="10036" r:id="rId3"/>
    <p:sldId id="10080" r:id="rId4"/>
    <p:sldId id="10081" r:id="rId5"/>
    <p:sldId id="10125" r:id="rId6"/>
    <p:sldId id="10083" r:id="rId7"/>
    <p:sldId id="10126" r:id="rId8"/>
    <p:sldId id="10127" r:id="rId9"/>
    <p:sldId id="10128" r:id="rId10"/>
    <p:sldId id="10084" r:id="rId11"/>
    <p:sldId id="10131" r:id="rId12"/>
    <p:sldId id="10129" r:id="rId13"/>
    <p:sldId id="10130" r:id="rId14"/>
    <p:sldId id="10132" r:id="rId15"/>
    <p:sldId id="10085" r:id="rId16"/>
    <p:sldId id="10086" r:id="rId17"/>
    <p:sldId id="10087" r:id="rId18"/>
    <p:sldId id="10140" r:id="rId19"/>
    <p:sldId id="10088" r:id="rId20"/>
    <p:sldId id="10141" r:id="rId21"/>
    <p:sldId id="10089" r:id="rId22"/>
    <p:sldId id="10142" r:id="rId23"/>
    <p:sldId id="10090" r:id="rId24"/>
    <p:sldId id="10143" r:id="rId25"/>
    <p:sldId id="10091" r:id="rId26"/>
    <p:sldId id="10133" r:id="rId27"/>
    <p:sldId id="10092" r:id="rId28"/>
    <p:sldId id="10093" r:id="rId29"/>
    <p:sldId id="10094" r:id="rId30"/>
    <p:sldId id="10095" r:id="rId31"/>
    <p:sldId id="10136" r:id="rId32"/>
    <p:sldId id="10139" r:id="rId33"/>
    <p:sldId id="10134" r:id="rId34"/>
    <p:sldId id="10096" r:id="rId35"/>
    <p:sldId id="10097" r:id="rId36"/>
    <p:sldId id="10098" r:id="rId37"/>
    <p:sldId id="10099" r:id="rId38"/>
    <p:sldId id="10100" r:id="rId39"/>
    <p:sldId id="10101" r:id="rId40"/>
    <p:sldId id="10137" r:id="rId41"/>
    <p:sldId id="10144" r:id="rId42"/>
    <p:sldId id="9982" r:id="rId43"/>
    <p:sldId id="10102" r:id="rId44"/>
    <p:sldId id="10103" r:id="rId45"/>
    <p:sldId id="10104" r:id="rId46"/>
    <p:sldId id="10105" r:id="rId47"/>
    <p:sldId id="10120" r:id="rId48"/>
    <p:sldId id="10121" r:id="rId49"/>
    <p:sldId id="10138" r:id="rId50"/>
    <p:sldId id="1013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16" autoAdjust="0"/>
    <p:restoredTop sz="94620" autoAdjust="0"/>
  </p:normalViewPr>
  <p:slideViewPr>
    <p:cSldViewPr snapToGrid="0">
      <p:cViewPr>
        <p:scale>
          <a:sx n="71" d="100"/>
          <a:sy n="71" d="100"/>
        </p:scale>
        <p:origin x="1326" y="426"/>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74"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12/20/2024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latin typeface="+mj-lt"/>
                <a:ea typeface="SalinaDisplay" pitchFamily="18" charset="0"/>
                <a:cs typeface="Times New Roman" panose="02020603050405020304" pitchFamily="18" charset="0"/>
              </a:rPr>
              <a:t>THÁNH LỄ HÔN PHỐI</a:t>
            </a:r>
            <a:endParaRPr lang="en-US" sz="7500" b="1" dirty="0">
              <a:solidFill>
                <a:srgbClr val="00009E"/>
              </a:solidFill>
              <a:latin typeface="+mj-lt"/>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latin typeface="+mj-lt"/>
                <a:cs typeface="Times New Roman" panose="02020603050405020304" pitchFamily="18" charset="0"/>
              </a:rPr>
              <a:t>Anh</a:t>
            </a:r>
            <a:r>
              <a:rPr lang="en-US" sz="6500" b="1" dirty="0" smtClean="0">
                <a:solidFill>
                  <a:srgbClr val="C00000"/>
                </a:solidFill>
                <a:latin typeface="+mj-lt"/>
                <a:cs typeface="Times New Roman" panose="02020603050405020304" pitchFamily="18" charset="0"/>
              </a:rPr>
              <a:t> </a:t>
            </a:r>
            <a:r>
              <a:rPr lang="en-US" sz="6500" b="1" dirty="0" err="1">
                <a:solidFill>
                  <a:srgbClr val="C00000"/>
                </a:solidFill>
                <a:latin typeface="+mj-lt"/>
              </a:rPr>
              <a:t>Gioan</a:t>
            </a:r>
            <a:r>
              <a:rPr lang="en-US" sz="6500" b="1" dirty="0">
                <a:solidFill>
                  <a:srgbClr val="C00000"/>
                </a:solidFill>
                <a:latin typeface="+mj-lt"/>
              </a:rPr>
              <a:t> </a:t>
            </a:r>
            <a:r>
              <a:rPr lang="en-US" sz="6500" b="1" dirty="0" err="1">
                <a:solidFill>
                  <a:srgbClr val="C00000"/>
                </a:solidFill>
                <a:latin typeface="+mj-lt"/>
              </a:rPr>
              <a:t>Baotixita</a:t>
            </a:r>
            <a:r>
              <a:rPr lang="en-US" sz="6500" b="1" dirty="0" smtClean="0">
                <a:solidFill>
                  <a:srgbClr val="C00000"/>
                </a:solidFill>
                <a:latin typeface="+mj-lt"/>
                <a:cs typeface="Times New Roman" panose="02020603050405020304" pitchFamily="18" charset="0"/>
              </a:rPr>
              <a:t> </a:t>
            </a:r>
          </a:p>
          <a:p>
            <a:pPr algn="ctr"/>
            <a:r>
              <a:rPr lang="en-US" sz="6500" b="1" dirty="0" err="1" smtClean="0">
                <a:solidFill>
                  <a:srgbClr val="C00000"/>
                </a:solidFill>
                <a:latin typeface="+mj-lt"/>
                <a:cs typeface="Times New Roman" panose="02020603050405020304" pitchFamily="18" charset="0"/>
              </a:rPr>
              <a:t>Trần</a:t>
            </a:r>
            <a:r>
              <a:rPr lang="en-US" sz="6500" b="1" dirty="0" smtClean="0">
                <a:solidFill>
                  <a:srgbClr val="C00000"/>
                </a:solidFill>
                <a:latin typeface="+mj-lt"/>
                <a:cs typeface="Times New Roman" panose="02020603050405020304" pitchFamily="18" charset="0"/>
              </a:rPr>
              <a:t> Minh </a:t>
            </a:r>
            <a:r>
              <a:rPr lang="en-US" sz="6500" b="1" dirty="0" err="1" smtClean="0">
                <a:solidFill>
                  <a:srgbClr val="C00000"/>
                </a:solidFill>
                <a:latin typeface="+mj-lt"/>
                <a:cs typeface="Times New Roman" panose="02020603050405020304" pitchFamily="18" charset="0"/>
              </a:rPr>
              <a:t>Thiện</a:t>
            </a:r>
            <a:endParaRPr lang="en-US" sz="6500" b="1" dirty="0" smtClean="0">
              <a:solidFill>
                <a:srgbClr val="C00000"/>
              </a:solidFill>
              <a:latin typeface="+mj-lt"/>
              <a:cs typeface="Times New Roman" panose="02020603050405020304" pitchFamily="18" charset="0"/>
            </a:endParaRPr>
          </a:p>
          <a:p>
            <a:pPr algn="ctr"/>
            <a:r>
              <a:rPr lang="en-US" sz="6500" b="1" dirty="0" err="1" smtClean="0">
                <a:solidFill>
                  <a:srgbClr val="C00000"/>
                </a:solidFill>
                <a:latin typeface="+mj-lt"/>
                <a:cs typeface="Times New Roman" panose="02020603050405020304" pitchFamily="18" charset="0"/>
              </a:rPr>
              <a:t>và</a:t>
            </a:r>
            <a:endParaRPr lang="en-US" sz="6500" b="1" dirty="0" smtClean="0">
              <a:solidFill>
                <a:srgbClr val="C00000"/>
              </a:solidFill>
              <a:latin typeface="+mj-lt"/>
              <a:cs typeface="Times New Roman" panose="02020603050405020304" pitchFamily="18" charset="0"/>
            </a:endParaRPr>
          </a:p>
          <a:p>
            <a:pPr algn="ctr"/>
            <a:r>
              <a:rPr lang="en-US" sz="6500" b="1" dirty="0" smtClean="0">
                <a:solidFill>
                  <a:srgbClr val="C00000"/>
                </a:solidFill>
                <a:latin typeface="+mj-lt"/>
                <a:cs typeface="Times New Roman" panose="02020603050405020304" pitchFamily="18" charset="0"/>
              </a:rPr>
              <a:t>  </a:t>
            </a:r>
            <a:r>
              <a:rPr lang="en-US" sz="6500" b="1" dirty="0" err="1" smtClean="0">
                <a:solidFill>
                  <a:srgbClr val="C00000"/>
                </a:solidFill>
                <a:latin typeface="+mj-lt"/>
                <a:cs typeface="Times New Roman" panose="02020603050405020304" pitchFamily="18" charset="0"/>
              </a:rPr>
              <a:t>Chị</a:t>
            </a:r>
            <a:r>
              <a:rPr lang="en-US" sz="6500" b="1" dirty="0" smtClean="0">
                <a:solidFill>
                  <a:srgbClr val="C00000"/>
                </a:solidFill>
                <a:latin typeface="+mj-lt"/>
                <a:cs typeface="Times New Roman" panose="02020603050405020304" pitchFamily="18" charset="0"/>
              </a:rPr>
              <a:t> Cecilia</a:t>
            </a:r>
          </a:p>
          <a:p>
            <a:pPr algn="ctr"/>
            <a:r>
              <a:rPr lang="en-US" sz="6500" b="1" dirty="0" err="1" smtClean="0">
                <a:solidFill>
                  <a:srgbClr val="C00000"/>
                </a:solidFill>
                <a:latin typeface="+mj-lt"/>
                <a:cs typeface="Times New Roman" panose="02020603050405020304" pitchFamily="18" charset="0"/>
              </a:rPr>
              <a:t>Võ</a:t>
            </a:r>
            <a:r>
              <a:rPr lang="en-US" sz="6500" b="1" dirty="0">
                <a:solidFill>
                  <a:srgbClr val="C00000"/>
                </a:solidFill>
                <a:latin typeface="+mj-lt"/>
                <a:cs typeface="Times New Roman" panose="02020603050405020304" pitchFamily="18" charset="0"/>
              </a:rPr>
              <a:t> </a:t>
            </a:r>
            <a:r>
              <a:rPr lang="en-US" sz="6500" b="1" dirty="0" err="1" smtClean="0">
                <a:solidFill>
                  <a:srgbClr val="C00000"/>
                </a:solidFill>
                <a:latin typeface="+mj-lt"/>
                <a:cs typeface="Times New Roman" panose="02020603050405020304" pitchFamily="18" charset="0"/>
              </a:rPr>
              <a:t>Thị</a:t>
            </a:r>
            <a:r>
              <a:rPr lang="en-US" sz="6500" b="1" dirty="0" smtClean="0">
                <a:solidFill>
                  <a:srgbClr val="C00000"/>
                </a:solidFill>
                <a:latin typeface="+mj-lt"/>
                <a:cs typeface="Times New Roman" panose="02020603050405020304" pitchFamily="18" charset="0"/>
              </a:rPr>
              <a:t> </a:t>
            </a:r>
            <a:r>
              <a:rPr lang="en-US" sz="6500" b="1" dirty="0" err="1" smtClean="0">
                <a:solidFill>
                  <a:srgbClr val="C00000"/>
                </a:solidFill>
                <a:latin typeface="+mj-lt"/>
                <a:cs typeface="Times New Roman" panose="02020603050405020304" pitchFamily="18" charset="0"/>
              </a:rPr>
              <a:t>Xuân</a:t>
            </a:r>
            <a:r>
              <a:rPr lang="en-US" sz="6500" b="1" dirty="0" smtClean="0">
                <a:solidFill>
                  <a:srgbClr val="C00000"/>
                </a:solidFill>
                <a:latin typeface="+mj-lt"/>
                <a:cs typeface="Times New Roman" panose="02020603050405020304" pitchFamily="18" charset="0"/>
              </a:rPr>
              <a:t> </a:t>
            </a:r>
            <a:r>
              <a:rPr lang="en-US" sz="6500" b="1" dirty="0" err="1" smtClean="0">
                <a:solidFill>
                  <a:srgbClr val="C00000"/>
                </a:solidFill>
                <a:latin typeface="+mj-lt"/>
                <a:cs typeface="Times New Roman" panose="02020603050405020304" pitchFamily="18" charset="0"/>
              </a:rPr>
              <a:t>Uyên</a:t>
            </a:r>
            <a:endParaRPr lang="en-US" sz="65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4"/>
            <a:ext cx="12192000" cy="6887911"/>
          </a:xfrm>
          <a:prstGeom prst="rect">
            <a:avLst/>
          </a:prstGeom>
        </p:spPr>
        <p:txBody>
          <a:bodyPr wrap="square">
            <a:spAutoFit/>
          </a:bodyPr>
          <a:lstStyle/>
          <a:p>
            <a:pPr marL="27431" algn="just">
              <a:lnSpc>
                <a:spcPct val="110000"/>
              </a:lnSpc>
            </a:pPr>
            <a:r>
              <a:rPr lang="en-US" sz="8200" dirty="0" smtClean="0">
                <a:solidFill>
                  <a:srgbClr val="C00000"/>
                </a:solidFill>
                <a:latin typeface="+mj-lt"/>
                <a:cs typeface="Times New Roman" panose="02020603050405020304" pitchFamily="18" charset="0"/>
              </a:rPr>
              <a:t>…</a:t>
            </a:r>
            <a:r>
              <a:rPr lang="en-US" sz="8200" dirty="0" smtClean="0">
                <a:solidFill>
                  <a:srgbClr val="000099"/>
                </a:solidFill>
                <a:latin typeface="+mj-lt"/>
                <a:cs typeface="Times New Roman" panose="02020603050405020304" pitchFamily="18" charset="0"/>
              </a:rPr>
              <a:t> </a:t>
            </a:r>
            <a:r>
              <a:rPr lang="vi-VN" sz="8200" dirty="0">
                <a:solidFill>
                  <a:srgbClr val="000099"/>
                </a:solidFill>
                <a:latin typeface="+mj-lt"/>
                <a:cs typeface="Times New Roman" panose="02020603050405020304" pitchFamily="18" charset="0"/>
              </a:rPr>
              <a:t>Ngàn năm câu thề thắm thiết không phai, chung xây đắp gia đình được luôn êm ấm trong ngoài vai luôn kề vai</a:t>
            </a:r>
            <a:r>
              <a:rPr lang="vi-VN" sz="8200" dirty="0" smtClean="0">
                <a:solidFill>
                  <a:srgbClr val="000099"/>
                </a:solidFill>
                <a:latin typeface="+mj-lt"/>
                <a:cs typeface="Times New Roman" panose="02020603050405020304" pitchFamily="18" charset="0"/>
              </a:rPr>
              <a:t>.</a:t>
            </a:r>
            <a:endParaRPr lang="en-US" sz="8200"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440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u="sng" dirty="0" err="1" smtClean="0">
                <a:solidFill>
                  <a:srgbClr val="C00000"/>
                </a:solidFill>
                <a:ea typeface="Tahoma" pitchFamily="34" charset="0"/>
                <a:cs typeface="Times New Roman" panose="02020603050405020304" pitchFamily="18" charset="0"/>
              </a:rPr>
              <a:t>Đk</a:t>
            </a:r>
            <a:r>
              <a:rPr lang="en-US" sz="8200" u="sng" dirty="0" smtClean="0">
                <a:solidFill>
                  <a:srgbClr val="C00000"/>
                </a:solidFill>
                <a:ea typeface="Tahoma" pitchFamily="34" charset="0"/>
                <a:cs typeface="Times New Roman" panose="02020603050405020304" pitchFamily="18" charset="0"/>
              </a:rPr>
              <a:t>:</a:t>
            </a:r>
            <a:r>
              <a:rPr lang="en-US" sz="8200" dirty="0" smtClean="0">
                <a:solidFill>
                  <a:prstClr val="black">
                    <a:tint val="75000"/>
                  </a:prstClr>
                </a:solidFill>
                <a:cs typeface="Times New Roman" panose="02020603050405020304" pitchFamily="18" charset="0"/>
              </a:rPr>
              <a:t> </a:t>
            </a:r>
            <a:r>
              <a:rPr lang="vi-VN" sz="8200" dirty="0" smtClean="0">
                <a:solidFill>
                  <a:srgbClr val="000099"/>
                </a:solidFill>
                <a:latin typeface="+mj-lt"/>
                <a:cs typeface="Times New Roman" panose="02020603050405020304" pitchFamily="18" charset="0"/>
              </a:rPr>
              <a:t>Dìu nhau tiến bước tới trao tay hứa yêu nhau mãi trong đời. Hoà nhịp đôi tim khôn ngơi quyết đắp xây ngày mớ</a:t>
            </a:r>
            <a:r>
              <a:rPr lang="en-US" sz="8200" dirty="0" err="1" smtClean="0">
                <a:solidFill>
                  <a:srgbClr val="000099"/>
                </a:solidFill>
                <a:cs typeface="Times New Roman" panose="02020603050405020304" pitchFamily="18" charset="0"/>
              </a:rPr>
              <a:t>i</a:t>
            </a:r>
            <a:r>
              <a:rPr lang="en-US" sz="8200" dirty="0" smtClean="0">
                <a:solidFill>
                  <a:srgbClr val="C00000"/>
                </a:solidFill>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2004968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dirty="0" smtClean="0">
                <a:solidFill>
                  <a:srgbClr val="C00000"/>
                </a:solidFill>
                <a:cs typeface="Times New Roman" panose="02020603050405020304" pitchFamily="18" charset="0"/>
              </a:rPr>
              <a:t>…</a:t>
            </a:r>
            <a:r>
              <a:rPr lang="en-US" sz="8200" dirty="0" smtClean="0">
                <a:solidFill>
                  <a:srgbClr val="000099"/>
                </a:solidFill>
                <a:cs typeface="Times New Roman" panose="02020603050405020304" pitchFamily="18" charset="0"/>
              </a:rPr>
              <a:t> </a:t>
            </a:r>
            <a:r>
              <a:rPr lang="vi-VN" sz="8200" dirty="0">
                <a:solidFill>
                  <a:srgbClr val="000099"/>
                </a:solidFill>
                <a:latin typeface="+mj-lt"/>
                <a:cs typeface="Times New Roman" panose="02020603050405020304" pitchFamily="18" charset="0"/>
              </a:rPr>
              <a:t>Dìu nhau tiến bước tới xin Thiên Chúa ban ân phúc trên trời. Phù trợ đôi ta nơi nơi sống chết không thay lời</a:t>
            </a:r>
            <a:r>
              <a:rPr lang="vi-VN" sz="8200" dirty="0" smtClean="0">
                <a:solidFill>
                  <a:srgbClr val="000099"/>
                </a:solidFill>
                <a:latin typeface="+mj-lt"/>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250403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ea typeface="SalinaDisplay" pitchFamily="18" charset="0"/>
                <a:cs typeface="Times New Roman" panose="02020603050405020304" pitchFamily="18" charset="0"/>
              </a:rPr>
              <a:t>THÁNH LỄ HÔN PHỐI</a:t>
            </a:r>
            <a:endParaRPr lang="en-US" sz="7500" b="1" dirty="0">
              <a:solidFill>
                <a:srgbClr val="00009E"/>
              </a:solidFill>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cs typeface="Times New Roman" panose="02020603050405020304" pitchFamily="18" charset="0"/>
              </a:rPr>
              <a:t>Anh</a:t>
            </a:r>
            <a:r>
              <a:rPr lang="en-US" sz="6500" b="1" dirty="0" smtClean="0">
                <a:solidFill>
                  <a:srgbClr val="C00000"/>
                </a:solidFill>
                <a:cs typeface="Times New Roman" panose="02020603050405020304" pitchFamily="18" charset="0"/>
              </a:rPr>
              <a:t> </a:t>
            </a:r>
            <a:r>
              <a:rPr lang="en-US" sz="6500" b="1" dirty="0" err="1">
                <a:solidFill>
                  <a:srgbClr val="C00000"/>
                </a:solidFill>
              </a:rPr>
              <a:t>Gioan</a:t>
            </a:r>
            <a:r>
              <a:rPr lang="en-US" sz="6500" b="1" dirty="0">
                <a:solidFill>
                  <a:srgbClr val="C00000"/>
                </a:solidFill>
              </a:rPr>
              <a:t> </a:t>
            </a:r>
            <a:r>
              <a:rPr lang="en-US" sz="6500" b="1" dirty="0" err="1">
                <a:solidFill>
                  <a:srgbClr val="C00000"/>
                </a:solidFill>
              </a:rPr>
              <a:t>Baotixita</a:t>
            </a:r>
            <a:r>
              <a:rPr lang="en-US" sz="6500" b="1" dirty="0" smtClean="0">
                <a:solidFill>
                  <a:srgbClr val="C00000"/>
                </a:solidFill>
                <a:cs typeface="Times New Roman" panose="02020603050405020304" pitchFamily="18" charset="0"/>
              </a:rPr>
              <a:t> </a:t>
            </a:r>
          </a:p>
          <a:p>
            <a:pPr algn="ctr"/>
            <a:r>
              <a:rPr lang="en-US" sz="6500" b="1" dirty="0" err="1" smtClean="0">
                <a:solidFill>
                  <a:srgbClr val="C00000"/>
                </a:solidFill>
                <a:cs typeface="Times New Roman" panose="02020603050405020304" pitchFamily="18" charset="0"/>
              </a:rPr>
              <a:t>Trần</a:t>
            </a:r>
            <a:r>
              <a:rPr lang="en-US" sz="6500" b="1" dirty="0" smtClean="0">
                <a:solidFill>
                  <a:srgbClr val="C00000"/>
                </a:solidFill>
                <a:cs typeface="Times New Roman" panose="02020603050405020304" pitchFamily="18" charset="0"/>
              </a:rPr>
              <a:t> Minh </a:t>
            </a:r>
            <a:r>
              <a:rPr lang="en-US" sz="6500" b="1" dirty="0" err="1" smtClean="0">
                <a:solidFill>
                  <a:srgbClr val="C00000"/>
                </a:solidFill>
                <a:cs typeface="Times New Roman" panose="02020603050405020304" pitchFamily="18" charset="0"/>
              </a:rPr>
              <a:t>Thiện</a:t>
            </a:r>
            <a:endParaRPr lang="en-US" sz="65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và</a:t>
            </a:r>
            <a:endParaRPr lang="en-US" sz="6500" b="1" dirty="0" smtClean="0">
              <a:solidFill>
                <a:srgbClr val="C00000"/>
              </a:solidFill>
              <a:cs typeface="Times New Roman" panose="02020603050405020304" pitchFamily="18" charset="0"/>
            </a:endParaRPr>
          </a:p>
          <a:p>
            <a:pPr algn="ct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Chị</a:t>
            </a:r>
            <a:r>
              <a:rPr lang="en-US" sz="6500" b="1" dirty="0" smtClean="0">
                <a:solidFill>
                  <a:srgbClr val="C00000"/>
                </a:solidFill>
                <a:cs typeface="Times New Roman" panose="02020603050405020304" pitchFamily="18" charset="0"/>
              </a:rPr>
              <a:t> Cecilia</a:t>
            </a:r>
          </a:p>
          <a:p>
            <a:pPr algn="ctr"/>
            <a:r>
              <a:rPr lang="en-US" sz="6500" b="1" dirty="0" err="1" smtClean="0">
                <a:solidFill>
                  <a:srgbClr val="C00000"/>
                </a:solidFill>
                <a:cs typeface="Times New Roman" panose="02020603050405020304" pitchFamily="18" charset="0"/>
              </a:rPr>
              <a:t>Võ</a:t>
            </a:r>
            <a:r>
              <a:rPr lang="en-US" sz="6500" b="1" dirty="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Thị</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Xuân</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Uyên</a:t>
            </a:r>
            <a:endParaRPr lang="en-US" sz="65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811420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subTitle" idx="1"/>
          </p:nvPr>
        </p:nvSpPr>
        <p:spPr>
          <a:xfrm>
            <a:off x="0" y="1129553"/>
            <a:ext cx="12192000" cy="5728446"/>
          </a:xfrm>
        </p:spPr>
        <p:txBody>
          <a:bodyPr>
            <a:normAutofit/>
          </a:bodyPr>
          <a:lstStyle/>
          <a:p>
            <a:pPr eaLnBrk="1" hangingPunct="1">
              <a:lnSpc>
                <a:spcPct val="105000"/>
              </a:lnSpc>
              <a:defRPr/>
            </a:pPr>
            <a:r>
              <a:rPr lang="en-US" sz="8000" b="1" dirty="0" err="1" smtClean="0">
                <a:solidFill>
                  <a:srgbClr val="C00000"/>
                </a:solidFill>
                <a:effectLst/>
                <a:latin typeface="+mj-lt"/>
                <a:cs typeface="Times New Roman" panose="02020603050405020304" pitchFamily="18" charset="0"/>
              </a:rPr>
              <a:t>Đáp</a:t>
            </a:r>
            <a:r>
              <a:rPr lang="en-US" sz="8000" b="1" dirty="0" smtClean="0">
                <a:solidFill>
                  <a:srgbClr val="C00000"/>
                </a:solidFill>
                <a:effectLst/>
                <a:latin typeface="+mj-lt"/>
                <a:cs typeface="Times New Roman" panose="02020603050405020304" pitchFamily="18" charset="0"/>
              </a:rPr>
              <a:t> </a:t>
            </a:r>
            <a:r>
              <a:rPr lang="en-US" sz="8000" b="1" dirty="0">
                <a:solidFill>
                  <a:srgbClr val="C00000"/>
                </a:solidFill>
                <a:effectLst/>
                <a:latin typeface="+mj-lt"/>
                <a:cs typeface="Times New Roman" panose="02020603050405020304" pitchFamily="18" charset="0"/>
              </a:rPr>
              <a:t>Ca</a:t>
            </a:r>
          </a:p>
          <a:p>
            <a:pPr eaLnBrk="1" hangingPunct="1">
              <a:lnSpc>
                <a:spcPct val="105000"/>
              </a:lnSpc>
              <a:defRPr/>
            </a:pPr>
            <a:r>
              <a:rPr lang="en-US" sz="8000" b="1" dirty="0" smtClean="0">
                <a:solidFill>
                  <a:srgbClr val="C00000"/>
                </a:solidFill>
                <a:latin typeface="+mj-lt"/>
                <a:cs typeface="Times New Roman" panose="02020603050405020304" pitchFamily="18" charset="0"/>
              </a:rPr>
              <a:t>THÁNH VỊNH 127-B</a:t>
            </a:r>
            <a:endParaRPr lang="en-US" sz="8000" b="1" dirty="0" smtClean="0">
              <a:solidFill>
                <a:srgbClr val="C00000"/>
              </a:solidFill>
              <a:effectLst/>
              <a:latin typeface="+mj-lt"/>
              <a:cs typeface="Times New Roman" panose="02020603050405020304" pitchFamily="18" charset="0"/>
            </a:endParaRPr>
          </a:p>
          <a:p>
            <a:pPr eaLnBrk="1" hangingPunct="1">
              <a:lnSpc>
                <a:spcPct val="105000"/>
              </a:lnSpc>
              <a:defRPr/>
            </a:pPr>
            <a:r>
              <a:rPr lang="en-US" sz="6000" b="1" i="1" kern="1200" dirty="0" err="1" smtClean="0">
                <a:solidFill>
                  <a:srgbClr val="000099"/>
                </a:solidFill>
                <a:latin typeface="+mj-lt"/>
                <a:ea typeface="+mj-ea"/>
                <a:cs typeface="Times New Roman" panose="02020603050405020304" pitchFamily="18" charset="0"/>
              </a:rPr>
              <a:t>Thanh</a:t>
            </a:r>
            <a:r>
              <a:rPr lang="en-US" sz="6000" b="1" i="1" kern="1200" dirty="0" smtClean="0">
                <a:solidFill>
                  <a:srgbClr val="000099"/>
                </a:solidFill>
                <a:latin typeface="+mj-lt"/>
                <a:ea typeface="+mj-ea"/>
                <a:cs typeface="Times New Roman" panose="02020603050405020304" pitchFamily="18" charset="0"/>
              </a:rPr>
              <a:t> </a:t>
            </a:r>
            <a:r>
              <a:rPr lang="en-US" sz="6000" b="1" i="1" kern="1200" dirty="0" err="1" smtClean="0">
                <a:solidFill>
                  <a:srgbClr val="000099"/>
                </a:solidFill>
                <a:latin typeface="+mj-lt"/>
                <a:ea typeface="+mj-ea"/>
                <a:cs typeface="Times New Roman" panose="02020603050405020304" pitchFamily="18" charset="0"/>
              </a:rPr>
              <a:t>Lâm</a:t>
            </a:r>
            <a:endParaRPr lang="en-US" sz="6000" b="1" i="1" kern="1200" dirty="0" smtClean="0">
              <a:solidFill>
                <a:srgbClr val="000099"/>
              </a:solidFill>
              <a:latin typeface="+mj-lt"/>
              <a:ea typeface="+mj-ea"/>
              <a:cs typeface="Times New Roman" panose="02020603050405020304" pitchFamily="18" charset="0"/>
            </a:endParaRPr>
          </a:p>
          <a:p>
            <a:pPr eaLnBrk="1" hangingPunct="1">
              <a:lnSpc>
                <a:spcPct val="105000"/>
              </a:lnSpc>
              <a:defRPr/>
            </a:pPr>
            <a:r>
              <a:rPr lang="en-US" sz="6000" b="1" i="1" dirty="0" smtClean="0">
                <a:solidFill>
                  <a:srgbClr val="000099"/>
                </a:solidFill>
                <a:latin typeface="+mj-lt"/>
                <a:ea typeface="+mj-ea"/>
                <a:cs typeface="Times New Roman" panose="02020603050405020304" pitchFamily="18" charset="0"/>
              </a:rPr>
              <a:t>(4 </a:t>
            </a:r>
            <a:r>
              <a:rPr lang="en-US" sz="6000" b="1" i="1" dirty="0" err="1" smtClean="0">
                <a:solidFill>
                  <a:srgbClr val="000099"/>
                </a:solidFill>
                <a:latin typeface="+mj-lt"/>
                <a:ea typeface="+mj-ea"/>
                <a:cs typeface="Times New Roman" panose="02020603050405020304" pitchFamily="18" charset="0"/>
              </a:rPr>
              <a:t>câu</a:t>
            </a:r>
            <a:r>
              <a:rPr lang="en-US" sz="6000" b="1" i="1" dirty="0" smtClean="0">
                <a:solidFill>
                  <a:srgbClr val="000099"/>
                </a:solidFill>
                <a:latin typeface="+mj-lt"/>
                <a:ea typeface="+mj-ea"/>
                <a:cs typeface="Times New Roman" panose="02020603050405020304" pitchFamily="18" charset="0"/>
              </a:rPr>
              <a:t>)</a:t>
            </a:r>
            <a:endParaRPr lang="en-US" sz="6000" b="1" i="1" kern="1200" dirty="0">
              <a:solidFill>
                <a:srgbClr val="000099"/>
              </a:solidFill>
              <a:latin typeface="+mj-lt"/>
              <a:ea typeface="+mj-ea"/>
              <a:cs typeface="Times New Roman" panose="02020603050405020304" pitchFamily="18" charset="0"/>
            </a:endParaRPr>
          </a:p>
        </p:txBody>
      </p:sp>
    </p:spTree>
    <p:extLst>
      <p:ext uri="{BB962C8B-B14F-4D97-AF65-F5344CB8AC3E}">
        <p14:creationId xmlns:p14="http://schemas.microsoft.com/office/powerpoint/2010/main" val="193302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6422"/>
            <a:ext cx="12192000" cy="6075959"/>
          </a:xfrm>
          <a:prstGeom prst="rect">
            <a:avLst/>
          </a:prstGeom>
        </p:spPr>
        <p:txBody>
          <a:bodyPr wrap="square">
            <a:spAutoFit/>
          </a:bodyPr>
          <a:lstStyle/>
          <a:p>
            <a:pPr algn="just">
              <a:lnSpc>
                <a:spcPct val="110000"/>
              </a:lnSpc>
            </a:pPr>
            <a:r>
              <a:rPr lang="en-US" sz="9000" b="1" u="sng" dirty="0" err="1">
                <a:solidFill>
                  <a:srgbClr val="C00000"/>
                </a:solidFill>
                <a:latin typeface="+mj-lt"/>
                <a:cs typeface="Times New Roman" panose="02020603050405020304" pitchFamily="18" charset="0"/>
              </a:rPr>
              <a:t>Đk</a:t>
            </a:r>
            <a:r>
              <a:rPr lang="en-US" sz="9000" b="1" u="sng" dirty="0">
                <a:solidFill>
                  <a:srgbClr val="C00000"/>
                </a:solidFill>
                <a:latin typeface="+mj-lt"/>
                <a:cs typeface="Times New Roman" panose="02020603050405020304" pitchFamily="18" charset="0"/>
              </a:rPr>
              <a:t>:</a:t>
            </a:r>
            <a:r>
              <a:rPr lang="en-US" sz="9000" b="1" dirty="0">
                <a:solidFill>
                  <a:srgbClr val="C00000"/>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Nguyện</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xin</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Chúa</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chúc</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phúc</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cho</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đoàn</a:t>
            </a:r>
            <a:r>
              <a:rPr lang="en-US" sz="9000" b="1" dirty="0">
                <a:solidFill>
                  <a:srgbClr val="000099"/>
                </a:solidFill>
                <a:latin typeface="+mj-lt"/>
                <a:cs typeface="Times New Roman" panose="02020603050405020304" pitchFamily="18" charset="0"/>
              </a:rPr>
              <a:t> con </a:t>
            </a:r>
            <a:r>
              <a:rPr lang="en-US" sz="9000" b="1" dirty="0" err="1">
                <a:solidFill>
                  <a:srgbClr val="000099"/>
                </a:solidFill>
                <a:latin typeface="+mj-lt"/>
                <a:cs typeface="Times New Roman" panose="02020603050405020304" pitchFamily="18" charset="0"/>
              </a:rPr>
              <a:t>hết</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mọi</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ngày</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trong</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đời</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sống</a:t>
            </a:r>
            <a:r>
              <a:rPr lang="en-US" sz="9000" b="1" dirty="0">
                <a:solidFill>
                  <a:srgbClr val="000099"/>
                </a:solidFill>
                <a:latin typeface="+mj-lt"/>
                <a:cs typeface="Times New Roman" panose="02020603050405020304" pitchFamily="18" charset="0"/>
              </a:rPr>
              <a:t> </a:t>
            </a:r>
            <a:r>
              <a:rPr lang="en-US" sz="9000" b="1" dirty="0" err="1">
                <a:solidFill>
                  <a:srgbClr val="000099"/>
                </a:solidFill>
                <a:latin typeface="+mj-lt"/>
                <a:cs typeface="Times New Roman" panose="02020603050405020304" pitchFamily="18" charset="0"/>
              </a:rPr>
              <a:t>chúng</a:t>
            </a:r>
            <a:r>
              <a:rPr lang="en-US" sz="9000" b="1" dirty="0">
                <a:solidFill>
                  <a:srgbClr val="000099"/>
                </a:solidFill>
                <a:latin typeface="+mj-lt"/>
                <a:cs typeface="Times New Roman" panose="02020603050405020304" pitchFamily="18" charset="0"/>
              </a:rPr>
              <a:t> con.</a:t>
            </a:r>
            <a:endParaRPr lang="en-US" sz="9000" b="1" dirty="0">
              <a:solidFill>
                <a:srgbClr val="0000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1619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567"/>
            <a:ext cx="12192000" cy="6778972"/>
          </a:xfrm>
          <a:prstGeom prst="rect">
            <a:avLst/>
          </a:prstGeom>
        </p:spPr>
        <p:txBody>
          <a:bodyPr wrap="square">
            <a:spAutoFit/>
          </a:bodyPr>
          <a:lstStyle/>
          <a:p>
            <a:pPr algn="just">
              <a:lnSpc>
                <a:spcPct val="110000"/>
              </a:lnSpc>
            </a:pPr>
            <a:r>
              <a:rPr lang="en-US" sz="6700" b="1" u="sng" dirty="0">
                <a:solidFill>
                  <a:srgbClr val="C00000"/>
                </a:solidFill>
                <a:latin typeface="+mj-lt"/>
                <a:cs typeface="Times New Roman" panose="02020603050405020304" pitchFamily="18" charset="0"/>
              </a:rPr>
              <a:t>Tk1:</a:t>
            </a:r>
            <a:r>
              <a:rPr lang="vi-VN" sz="6700" b="1" dirty="0">
                <a:solidFill>
                  <a:srgbClr val="C00000"/>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Ôi vinh phúc cho người hằng sợ Chúa luôn. Đường lối Chúa chính trực bền tâm dõi </a:t>
            </a:r>
            <a:r>
              <a:rPr lang="vi-VN" sz="6700" b="1" dirty="0" smtClean="0">
                <a:solidFill>
                  <a:srgbClr val="000099"/>
                </a:solidFill>
                <a:latin typeface="+mj-lt"/>
                <a:cs typeface="Times New Roman" panose="02020603050405020304" pitchFamily="18" charset="0"/>
              </a:rPr>
              <a:t>bước</a:t>
            </a:r>
            <a:r>
              <a:rPr lang="en-US" sz="6700" b="1" dirty="0" smtClean="0">
                <a:solidFill>
                  <a:srgbClr val="00009E"/>
                </a:solidFill>
                <a:latin typeface="+mj-lt"/>
                <a:cs typeface="Times New Roman" panose="02020603050405020304" pitchFamily="18" charset="0"/>
              </a:rPr>
              <a:t>.</a:t>
            </a:r>
            <a:r>
              <a:rPr lang="en-US" sz="6700" b="1" dirty="0" smtClean="0">
                <a:solidFill>
                  <a:srgbClr val="C00000"/>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Nhiều công </a:t>
            </a:r>
            <a:r>
              <a:rPr lang="vi-VN" sz="6700" b="1" dirty="0" smtClean="0">
                <a:solidFill>
                  <a:srgbClr val="000099"/>
                </a:solidFill>
                <a:latin typeface="+mj-lt"/>
                <a:cs typeface="Times New Roman" panose="02020603050405020304" pitchFamily="18" charset="0"/>
              </a:rPr>
              <a:t>sức </a:t>
            </a:r>
            <a:r>
              <a:rPr lang="vi-VN" sz="6700" b="1" dirty="0">
                <a:solidFill>
                  <a:srgbClr val="000099"/>
                </a:solidFill>
                <a:latin typeface="+mj-lt"/>
                <a:cs typeface="Times New Roman" panose="02020603050405020304" pitchFamily="18" charset="0"/>
              </a:rPr>
              <a:t>nay người được hưởng thanh </a:t>
            </a:r>
            <a:r>
              <a:rPr lang="vi-VN" sz="6700" b="1" dirty="0" smtClean="0">
                <a:solidFill>
                  <a:srgbClr val="000099"/>
                </a:solidFill>
                <a:latin typeface="+mj-lt"/>
                <a:cs typeface="Times New Roman" panose="02020603050405020304" pitchFamily="18" charset="0"/>
              </a:rPr>
              <a:t>nhàn</a:t>
            </a:r>
            <a:r>
              <a:rPr lang="en-US" sz="6700" b="1" dirty="0" smtClean="0">
                <a:solidFill>
                  <a:srgbClr val="000099"/>
                </a:solidFill>
                <a:latin typeface="+mj-lt"/>
                <a:cs typeface="Times New Roman" panose="02020603050405020304" pitchFamily="18" charset="0"/>
              </a:rPr>
              <a:t>, n</a:t>
            </a:r>
            <a:r>
              <a:rPr lang="vi-VN" sz="6700" b="1" dirty="0" smtClean="0">
                <a:solidFill>
                  <a:srgbClr val="000099"/>
                </a:solidFill>
                <a:latin typeface="+mj-lt"/>
                <a:cs typeface="Times New Roman" panose="02020603050405020304" pitchFamily="18" charset="0"/>
              </a:rPr>
              <a:t>gàn </a:t>
            </a:r>
            <a:r>
              <a:rPr lang="vi-VN" sz="6700" b="1" dirty="0">
                <a:solidFill>
                  <a:srgbClr val="000099"/>
                </a:solidFill>
                <a:latin typeface="+mj-lt"/>
                <a:cs typeface="Times New Roman" panose="02020603050405020304" pitchFamily="18" charset="0"/>
              </a:rPr>
              <a:t>muôn phúc lộc, hạnh phúc dâng tràn</a:t>
            </a:r>
            <a:r>
              <a:rPr lang="vi-VN" sz="6700" b="1" dirty="0" smtClean="0">
                <a:solidFill>
                  <a:srgbClr val="000099"/>
                </a:solidFill>
                <a:latin typeface="+mj-lt"/>
                <a:cs typeface="Times New Roman" panose="02020603050405020304" pitchFamily="18" charset="0"/>
              </a:rPr>
              <a:t>.</a:t>
            </a:r>
            <a:endParaRPr lang="en-US" sz="6700" b="1" dirty="0">
              <a:solidFill>
                <a:srgbClr val="0000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9245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6422"/>
            <a:ext cx="12192000" cy="6075959"/>
          </a:xfrm>
          <a:prstGeom prst="rect">
            <a:avLst/>
          </a:prstGeom>
        </p:spPr>
        <p:txBody>
          <a:bodyPr wrap="square">
            <a:spAutoFit/>
          </a:bodyPr>
          <a:lstStyle/>
          <a:p>
            <a:pPr algn="just">
              <a:lnSpc>
                <a:spcPct val="110000"/>
              </a:lnSpc>
            </a:pPr>
            <a:r>
              <a:rPr lang="en-US" sz="9000" b="1" u="sng" dirty="0" err="1">
                <a:solidFill>
                  <a:srgbClr val="C00000"/>
                </a:solidFill>
                <a:cs typeface="Times New Roman" panose="02020603050405020304" pitchFamily="18" charset="0"/>
              </a:rPr>
              <a:t>Đk</a:t>
            </a:r>
            <a:r>
              <a:rPr lang="en-US" sz="9000" b="1" u="sng" dirty="0">
                <a:solidFill>
                  <a:srgbClr val="C00000"/>
                </a:solidFill>
                <a:cs typeface="Times New Roman" panose="02020603050405020304" pitchFamily="18" charset="0"/>
              </a:rPr>
              <a:t>:</a:t>
            </a:r>
            <a:r>
              <a:rPr lang="en-US" sz="9000" b="1" dirty="0">
                <a:solidFill>
                  <a:srgbClr val="C00000"/>
                </a:solidFill>
                <a:cs typeface="Times New Roman" panose="02020603050405020304" pitchFamily="18" charset="0"/>
              </a:rPr>
              <a:t> </a:t>
            </a:r>
            <a:r>
              <a:rPr lang="en-US" sz="9000" b="1" dirty="0" err="1">
                <a:solidFill>
                  <a:srgbClr val="000099"/>
                </a:solidFill>
                <a:cs typeface="Times New Roman" panose="02020603050405020304" pitchFamily="18" charset="0"/>
              </a:rPr>
              <a:t>Nguyện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xin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Chúa</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phúc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cho</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đoàn</a:t>
            </a:r>
            <a:r>
              <a:rPr lang="en-US" sz="9000" b="1" dirty="0">
                <a:solidFill>
                  <a:srgbClr val="000099"/>
                </a:solidFill>
                <a:cs typeface="Times New Roman" panose="02020603050405020304" pitchFamily="18" charset="0"/>
              </a:rPr>
              <a:t> con </a:t>
            </a:r>
            <a:r>
              <a:rPr lang="en-US" sz="9000" b="1" dirty="0" err="1">
                <a:solidFill>
                  <a:srgbClr val="000099"/>
                </a:solidFill>
                <a:cs typeface="Times New Roman" panose="02020603050405020304" pitchFamily="18" charset="0"/>
              </a:rPr>
              <a:t>hết</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mọi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ngày</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trong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đời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sống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chúng</a:t>
            </a:r>
            <a:r>
              <a:rPr lang="en-US" sz="9000" b="1" dirty="0">
                <a:solidFill>
                  <a:srgbClr val="000099"/>
                </a:solidFill>
                <a:cs typeface="Times New Roman" panose="02020603050405020304" pitchFamily="18" charset="0"/>
              </a:rPr>
              <a:t> con.</a:t>
            </a:r>
            <a:endParaRPr lang="en-US" sz="9000" b="1" dirty="0">
              <a:solidFill>
                <a:srgbClr val="0000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383311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8066"/>
            <a:ext cx="12192000" cy="6134564"/>
          </a:xfrm>
          <a:prstGeom prst="rect">
            <a:avLst/>
          </a:prstGeom>
        </p:spPr>
        <p:txBody>
          <a:bodyPr wrap="square">
            <a:spAutoFit/>
          </a:bodyPr>
          <a:lstStyle/>
          <a:p>
            <a:pPr algn="just">
              <a:lnSpc>
                <a:spcPct val="120000"/>
              </a:lnSpc>
            </a:pPr>
            <a:r>
              <a:rPr lang="en-US" sz="6700" b="1" u="sng" dirty="0">
                <a:solidFill>
                  <a:srgbClr val="C00000"/>
                </a:solidFill>
                <a:latin typeface="+mj-lt"/>
                <a:cs typeface="Times New Roman" panose="02020603050405020304" pitchFamily="18" charset="0"/>
              </a:rPr>
              <a:t>Tk2:</a:t>
            </a:r>
            <a:r>
              <a:rPr lang="vi-VN" sz="6700" b="1" dirty="0">
                <a:solidFill>
                  <a:srgbClr val="C00000"/>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Cành nho chín thơm ngọt trổ nhiều trái tươi</a:t>
            </a:r>
            <a:r>
              <a:rPr lang="en-US" sz="6700" b="1" dirty="0">
                <a:solidFill>
                  <a:srgbClr val="000099"/>
                </a:solidFill>
                <a:latin typeface="+mj-lt"/>
                <a:cs typeface="Times New Roman" panose="02020603050405020304" pitchFamily="18" charset="0"/>
              </a:rPr>
              <a:t> l</a:t>
            </a:r>
            <a:r>
              <a:rPr lang="vi-VN" sz="6700" b="1" dirty="0">
                <a:solidFill>
                  <a:srgbClr val="000099"/>
                </a:solidFill>
                <a:latin typeface="+mj-lt"/>
                <a:cs typeface="Times New Roman" panose="02020603050405020304" pitchFamily="18" charset="0"/>
              </a:rPr>
              <a:t>à hiền thê dịu dàng ở trong gia </a:t>
            </a:r>
            <a:r>
              <a:rPr lang="vi-VN" sz="6700" b="1" dirty="0" smtClean="0">
                <a:solidFill>
                  <a:srgbClr val="000099"/>
                </a:solidFill>
                <a:latin typeface="+mj-lt"/>
                <a:cs typeface="Times New Roman" panose="02020603050405020304" pitchFamily="18" charset="0"/>
              </a:rPr>
              <a:t>thấ</a:t>
            </a:r>
            <a:r>
              <a:rPr lang="en-US" sz="6700" b="1" dirty="0" smtClean="0">
                <a:solidFill>
                  <a:srgbClr val="000099"/>
                </a:solidFill>
                <a:latin typeface="+mj-lt"/>
                <a:cs typeface="Times New Roman" panose="02020603050405020304" pitchFamily="18" charset="0"/>
              </a:rPr>
              <a:t>t. </a:t>
            </a:r>
            <a:r>
              <a:rPr lang="vi-VN" sz="6700" b="1" dirty="0">
                <a:solidFill>
                  <a:srgbClr val="000099"/>
                </a:solidFill>
                <a:latin typeface="+mj-lt"/>
                <a:cs typeface="Times New Roman" panose="02020603050405020304" pitchFamily="18" charset="0"/>
              </a:rPr>
              <a:t>Cành ô-liu đâm nhiều chồi búp non đẹp</a:t>
            </a:r>
            <a:r>
              <a:rPr lang="en-US" sz="6700" b="1" dirty="0">
                <a:solidFill>
                  <a:srgbClr val="000099"/>
                </a:solidFill>
                <a:latin typeface="+mj-lt"/>
                <a:cs typeface="Times New Roman" panose="02020603050405020304" pitchFamily="18" charset="0"/>
              </a:rPr>
              <a:t> l</a:t>
            </a:r>
            <a:r>
              <a:rPr lang="vi-VN" sz="6700" b="1" dirty="0">
                <a:solidFill>
                  <a:srgbClr val="000099"/>
                </a:solidFill>
                <a:latin typeface="+mj-lt"/>
                <a:cs typeface="Times New Roman" panose="02020603050405020304" pitchFamily="18" charset="0"/>
              </a:rPr>
              <a:t>à con cái bạn đầm ấm, sum vầy</a:t>
            </a:r>
            <a:r>
              <a:rPr lang="vi-VN" sz="6700" b="1" dirty="0" smtClean="0">
                <a:solidFill>
                  <a:srgbClr val="000099"/>
                </a:solidFill>
                <a:latin typeface="+mj-lt"/>
                <a:cs typeface="Times New Roman" panose="02020603050405020304" pitchFamily="18" charset="0"/>
              </a:rPr>
              <a:t>.</a:t>
            </a:r>
            <a:endParaRPr lang="en-US" sz="6700" b="1" dirty="0">
              <a:solidFill>
                <a:srgbClr val="0000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87499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6422"/>
            <a:ext cx="12192000" cy="6075959"/>
          </a:xfrm>
          <a:prstGeom prst="rect">
            <a:avLst/>
          </a:prstGeom>
        </p:spPr>
        <p:txBody>
          <a:bodyPr wrap="square">
            <a:spAutoFit/>
          </a:bodyPr>
          <a:lstStyle/>
          <a:p>
            <a:pPr algn="just">
              <a:lnSpc>
                <a:spcPct val="110000"/>
              </a:lnSpc>
            </a:pPr>
            <a:r>
              <a:rPr lang="en-US" sz="9000" b="1" u="sng" dirty="0" err="1">
                <a:solidFill>
                  <a:srgbClr val="C00000"/>
                </a:solidFill>
                <a:cs typeface="Times New Roman" panose="02020603050405020304" pitchFamily="18" charset="0"/>
              </a:rPr>
              <a:t>Đk</a:t>
            </a:r>
            <a:r>
              <a:rPr lang="en-US" sz="9000" b="1" u="sng" dirty="0">
                <a:solidFill>
                  <a:srgbClr val="C00000"/>
                </a:solidFill>
                <a:cs typeface="Times New Roman" panose="02020603050405020304" pitchFamily="18" charset="0"/>
              </a:rPr>
              <a:t>:</a:t>
            </a:r>
            <a:r>
              <a:rPr lang="en-US" sz="9000" b="1" dirty="0">
                <a:solidFill>
                  <a:srgbClr val="C00000"/>
                </a:solidFill>
                <a:cs typeface="Times New Roman" panose="02020603050405020304" pitchFamily="18" charset="0"/>
              </a:rPr>
              <a:t> </a:t>
            </a:r>
            <a:r>
              <a:rPr lang="en-US" sz="9000" b="1" dirty="0" err="1">
                <a:solidFill>
                  <a:srgbClr val="000099"/>
                </a:solidFill>
                <a:cs typeface="Times New Roman" panose="02020603050405020304" pitchFamily="18" charset="0"/>
              </a:rPr>
              <a:t>Nguyện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xin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Chúa</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phúc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cho</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đoàn</a:t>
            </a:r>
            <a:r>
              <a:rPr lang="en-US" sz="9000" b="1" dirty="0">
                <a:solidFill>
                  <a:srgbClr val="000099"/>
                </a:solidFill>
                <a:cs typeface="Times New Roman" panose="02020603050405020304" pitchFamily="18" charset="0"/>
              </a:rPr>
              <a:t> con </a:t>
            </a:r>
            <a:r>
              <a:rPr lang="en-US" sz="9000" b="1" dirty="0" err="1">
                <a:solidFill>
                  <a:srgbClr val="000099"/>
                </a:solidFill>
                <a:cs typeface="Times New Roman" panose="02020603050405020304" pitchFamily="18" charset="0"/>
              </a:rPr>
              <a:t>hết</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mọi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ngày</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trong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đời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sống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chúng</a:t>
            </a:r>
            <a:r>
              <a:rPr lang="en-US" sz="9000" b="1" dirty="0">
                <a:solidFill>
                  <a:srgbClr val="000099"/>
                </a:solidFill>
                <a:cs typeface="Times New Roman" panose="02020603050405020304" pitchFamily="18" charset="0"/>
              </a:rPr>
              <a:t> con.</a:t>
            </a:r>
            <a:endParaRPr lang="en-US" sz="9000" b="1" dirty="0">
              <a:solidFill>
                <a:srgbClr val="0000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47932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4294967295"/>
          </p:nvPr>
        </p:nvSpPr>
        <p:spPr>
          <a:xfrm>
            <a:off x="20780" y="1445454"/>
            <a:ext cx="12192000" cy="4092290"/>
          </a:xfrm>
        </p:spPr>
        <p:txBody>
          <a:bodyPr>
            <a:noAutofit/>
          </a:bodyPr>
          <a:lstStyle/>
          <a:p>
            <a:pPr marL="27431" indent="0" algn="ctr">
              <a:buNone/>
            </a:pPr>
            <a:r>
              <a:rPr lang="en-US" sz="8000" b="1" dirty="0">
                <a:solidFill>
                  <a:srgbClr val="C00000"/>
                </a:solidFill>
                <a:effectLst/>
                <a:latin typeface="+mj-lt"/>
                <a:ea typeface="Tahoma" pitchFamily="34" charset="0"/>
                <a:cs typeface="Times New Roman" panose="02020603050405020304" pitchFamily="18" charset="0"/>
              </a:rPr>
              <a:t>Ca </a:t>
            </a:r>
            <a:r>
              <a:rPr lang="en-US" sz="8000" b="1" dirty="0" err="1">
                <a:solidFill>
                  <a:srgbClr val="C00000"/>
                </a:solidFill>
                <a:latin typeface="+mj-lt"/>
                <a:ea typeface="Tahoma" pitchFamily="34" charset="0"/>
                <a:cs typeface="Times New Roman" panose="02020603050405020304" pitchFamily="18" charset="0"/>
              </a:rPr>
              <a:t>n</a:t>
            </a:r>
            <a:r>
              <a:rPr lang="en-US" sz="8000" b="1" dirty="0" err="1" smtClean="0">
                <a:solidFill>
                  <a:srgbClr val="C00000"/>
                </a:solidFill>
                <a:effectLst/>
                <a:latin typeface="+mj-lt"/>
                <a:ea typeface="Tahoma" pitchFamily="34" charset="0"/>
                <a:cs typeface="Times New Roman" panose="02020603050405020304" pitchFamily="18" charset="0"/>
              </a:rPr>
              <a:t>hập</a:t>
            </a:r>
            <a:r>
              <a:rPr lang="en-US" sz="8000" b="1" dirty="0" smtClean="0">
                <a:solidFill>
                  <a:srgbClr val="C00000"/>
                </a:solidFill>
                <a:effectLst/>
                <a:latin typeface="+mj-lt"/>
                <a:ea typeface="Tahoma" pitchFamily="34" charset="0"/>
                <a:cs typeface="Times New Roman" panose="02020603050405020304" pitchFamily="18" charset="0"/>
              </a:rPr>
              <a:t> </a:t>
            </a:r>
            <a:r>
              <a:rPr lang="en-US" sz="8000" b="1" dirty="0" err="1">
                <a:solidFill>
                  <a:srgbClr val="C00000"/>
                </a:solidFill>
                <a:effectLst/>
                <a:latin typeface="+mj-lt"/>
                <a:ea typeface="Tahoma" pitchFamily="34" charset="0"/>
                <a:cs typeface="Times New Roman" panose="02020603050405020304" pitchFamily="18" charset="0"/>
              </a:rPr>
              <a:t>lễ</a:t>
            </a:r>
            <a:r>
              <a:rPr lang="en-US" sz="8000" b="1" dirty="0">
                <a:solidFill>
                  <a:srgbClr val="C00000"/>
                </a:solidFill>
                <a:effectLst/>
                <a:latin typeface="+mj-lt"/>
                <a:ea typeface="Tahoma" pitchFamily="34" charset="0"/>
                <a:cs typeface="Times New Roman" panose="02020603050405020304" pitchFamily="18" charset="0"/>
              </a:rPr>
              <a:t> </a:t>
            </a:r>
          </a:p>
          <a:p>
            <a:pPr marL="27431" indent="0" algn="ctr">
              <a:buNone/>
            </a:pPr>
            <a:r>
              <a:rPr lang="en-US" sz="8000" b="1" dirty="0" smtClean="0">
                <a:solidFill>
                  <a:srgbClr val="C00000"/>
                </a:solidFill>
                <a:latin typeface="+mj-lt"/>
                <a:ea typeface="Tahoma" pitchFamily="34" charset="0"/>
                <a:cs typeface="Times New Roman" panose="02020603050405020304" pitchFamily="18" charset="0"/>
              </a:rPr>
              <a:t>DÌU NHAU TIẾN BƯỚC</a:t>
            </a:r>
            <a:endParaRPr lang="en-US" sz="8000" b="1" dirty="0">
              <a:solidFill>
                <a:srgbClr val="C00000"/>
              </a:solidFill>
              <a:effectLst/>
              <a:latin typeface="+mj-lt"/>
              <a:ea typeface="Tahoma" pitchFamily="34" charset="0"/>
              <a:cs typeface="Times New Roman" panose="02020603050405020304" pitchFamily="18" charset="0"/>
            </a:endParaRPr>
          </a:p>
          <a:p>
            <a:pPr marL="27431" indent="0" algn="ctr">
              <a:buNone/>
            </a:pPr>
            <a:r>
              <a:rPr lang="en-US" sz="6000" b="1" i="1" dirty="0" smtClean="0">
                <a:solidFill>
                  <a:srgbClr val="000099"/>
                </a:solidFill>
                <a:effectLst/>
                <a:latin typeface="+mj-lt"/>
                <a:ea typeface="Tahoma" pitchFamily="34" charset="0"/>
                <a:cs typeface="Times New Roman" panose="02020603050405020304" pitchFamily="18" charset="0"/>
              </a:rPr>
              <a:t>Lm. Kim Long</a:t>
            </a:r>
            <a:endParaRPr lang="en-US" sz="6000" b="1" i="1" dirty="0">
              <a:solidFill>
                <a:srgbClr val="000099"/>
              </a:solidFill>
              <a:effectLst/>
              <a:latin typeface="+mj-lt"/>
              <a:ea typeface="Tahoma"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617255" y="5574922"/>
            <a:ext cx="5181600" cy="1295401"/>
          </a:xfrm>
          <a:prstGeom prst="rect">
            <a:avLst/>
          </a:prstGeom>
        </p:spPr>
      </p:pic>
    </p:spTree>
    <p:extLst>
      <p:ext uri="{BB962C8B-B14F-4D97-AF65-F5344CB8AC3E}">
        <p14:creationId xmlns:p14="http://schemas.microsoft.com/office/powerpoint/2010/main" val="331893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125"/>
            <a:ext cx="12192000" cy="6778972"/>
          </a:xfrm>
          <a:prstGeom prst="rect">
            <a:avLst/>
          </a:prstGeom>
        </p:spPr>
        <p:txBody>
          <a:bodyPr wrap="square">
            <a:spAutoFit/>
          </a:bodyPr>
          <a:lstStyle/>
          <a:p>
            <a:pPr algn="just">
              <a:lnSpc>
                <a:spcPct val="110000"/>
              </a:lnSpc>
            </a:pPr>
            <a:r>
              <a:rPr lang="en-US" sz="6700" b="1" u="sng" dirty="0">
                <a:solidFill>
                  <a:srgbClr val="C00000"/>
                </a:solidFill>
                <a:latin typeface="+mj-lt"/>
                <a:cs typeface="Times New Roman" panose="02020603050405020304" pitchFamily="18" charset="0"/>
              </a:rPr>
              <a:t>Tk3:</a:t>
            </a:r>
            <a:r>
              <a:rPr lang="en-US" sz="6700" b="1" dirty="0">
                <a:solidFill>
                  <a:srgbClr val="C00000"/>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Ngàn ơn phúc xuống cho người sợ Chúa </a:t>
            </a:r>
            <a:r>
              <a:rPr lang="vi-VN" sz="6700" b="1" dirty="0" smtClean="0">
                <a:solidFill>
                  <a:srgbClr val="000099"/>
                </a:solidFill>
                <a:latin typeface="+mj-lt"/>
                <a:cs typeface="Times New Roman" panose="02020603050405020304" pitchFamily="18" charset="0"/>
              </a:rPr>
              <a:t>luôn.</a:t>
            </a:r>
            <a:r>
              <a:rPr lang="en-US" sz="6700" b="1" dirty="0" smtClean="0">
                <a:solidFill>
                  <a:srgbClr val="000099"/>
                </a:solidFill>
                <a:latin typeface="+mj-lt"/>
                <a:cs typeface="Times New Roman" panose="02020603050405020304" pitchFamily="18" charset="0"/>
              </a:rPr>
              <a:t> </a:t>
            </a:r>
            <a:r>
              <a:rPr lang="vi-VN" sz="6700" b="1" dirty="0" smtClean="0">
                <a:solidFill>
                  <a:srgbClr val="000099"/>
                </a:solidFill>
                <a:latin typeface="+mj-lt"/>
                <a:cs typeface="Times New Roman" panose="02020603050405020304" pitchFamily="18" charset="0"/>
              </a:rPr>
              <a:t>Từ </a:t>
            </a:r>
            <a:r>
              <a:rPr lang="vi-VN" sz="6700" b="1" dirty="0">
                <a:solidFill>
                  <a:srgbClr val="000099"/>
                </a:solidFill>
                <a:latin typeface="+mj-lt"/>
                <a:cs typeface="Times New Roman" panose="02020603050405020304" pitchFamily="18" charset="0"/>
              </a:rPr>
              <a:t>Si-on Chúa thương tình luôn chúc </a:t>
            </a:r>
            <a:r>
              <a:rPr lang="vi-VN" sz="6700" b="1" dirty="0" smtClean="0">
                <a:solidFill>
                  <a:srgbClr val="000099"/>
                </a:solidFill>
                <a:latin typeface="+mj-lt"/>
                <a:cs typeface="Times New Roman" panose="02020603050405020304" pitchFamily="18" charset="0"/>
              </a:rPr>
              <a:t>phúc</a:t>
            </a:r>
            <a:r>
              <a:rPr lang="en-US" sz="6700" b="1" dirty="0" smtClean="0">
                <a:solidFill>
                  <a:srgbClr val="000099"/>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Này Gia-liêm huy hoàng, trù phú, hưng thịnh. Hồng ân ngút ngàn của Chúa ban tặng</a:t>
            </a:r>
            <a:r>
              <a:rPr lang="vi-VN" sz="6700" b="1" dirty="0" smtClean="0">
                <a:solidFill>
                  <a:srgbClr val="000099"/>
                </a:solidFill>
                <a:latin typeface="+mj-lt"/>
                <a:cs typeface="Times New Roman" panose="02020603050405020304" pitchFamily="18" charset="0"/>
              </a:rPr>
              <a:t>.</a:t>
            </a:r>
            <a:endParaRPr lang="en-US" sz="6700" b="1" dirty="0">
              <a:solidFill>
                <a:srgbClr val="0000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83733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6422"/>
            <a:ext cx="12192000" cy="6075959"/>
          </a:xfrm>
          <a:prstGeom prst="rect">
            <a:avLst/>
          </a:prstGeom>
        </p:spPr>
        <p:txBody>
          <a:bodyPr wrap="square">
            <a:spAutoFit/>
          </a:bodyPr>
          <a:lstStyle/>
          <a:p>
            <a:pPr algn="just">
              <a:lnSpc>
                <a:spcPct val="110000"/>
              </a:lnSpc>
            </a:pPr>
            <a:r>
              <a:rPr lang="en-US" sz="9000" b="1" u="sng" dirty="0" err="1">
                <a:solidFill>
                  <a:srgbClr val="C00000"/>
                </a:solidFill>
                <a:cs typeface="Times New Roman" panose="02020603050405020304" pitchFamily="18" charset="0"/>
              </a:rPr>
              <a:t>Đk</a:t>
            </a:r>
            <a:r>
              <a:rPr lang="en-US" sz="9000" b="1" u="sng" dirty="0">
                <a:solidFill>
                  <a:srgbClr val="C00000"/>
                </a:solidFill>
                <a:cs typeface="Times New Roman" panose="02020603050405020304" pitchFamily="18" charset="0"/>
              </a:rPr>
              <a:t>:</a:t>
            </a:r>
            <a:r>
              <a:rPr lang="en-US" sz="9000" b="1" dirty="0">
                <a:solidFill>
                  <a:srgbClr val="C00000"/>
                </a:solidFill>
                <a:cs typeface="Times New Roman" panose="02020603050405020304" pitchFamily="18" charset="0"/>
              </a:rPr>
              <a:t> </a:t>
            </a:r>
            <a:r>
              <a:rPr lang="en-US" sz="9000" b="1" dirty="0" err="1">
                <a:solidFill>
                  <a:srgbClr val="000099"/>
                </a:solidFill>
                <a:cs typeface="Times New Roman" panose="02020603050405020304" pitchFamily="18" charset="0"/>
              </a:rPr>
              <a:t>Nguyện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xin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Chúa</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phúc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cho</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đoàn</a:t>
            </a:r>
            <a:r>
              <a:rPr lang="en-US" sz="9000" b="1" dirty="0">
                <a:solidFill>
                  <a:srgbClr val="000099"/>
                </a:solidFill>
                <a:cs typeface="Times New Roman" panose="02020603050405020304" pitchFamily="18" charset="0"/>
              </a:rPr>
              <a:t> con </a:t>
            </a:r>
            <a:r>
              <a:rPr lang="en-US" sz="9000" b="1" dirty="0" err="1">
                <a:solidFill>
                  <a:srgbClr val="000099"/>
                </a:solidFill>
                <a:cs typeface="Times New Roman" panose="02020603050405020304" pitchFamily="18" charset="0"/>
              </a:rPr>
              <a:t>hết</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mọi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ngày</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trong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đời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sống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chúng</a:t>
            </a:r>
            <a:r>
              <a:rPr lang="en-US" sz="9000" b="1" dirty="0">
                <a:solidFill>
                  <a:srgbClr val="000099"/>
                </a:solidFill>
                <a:cs typeface="Times New Roman" panose="02020603050405020304" pitchFamily="18" charset="0"/>
              </a:rPr>
              <a:t> con.</a:t>
            </a:r>
            <a:endParaRPr lang="en-US" sz="9000" b="1" dirty="0">
              <a:solidFill>
                <a:srgbClr val="0000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94742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31"/>
            <a:ext cx="12192000" cy="6897273"/>
          </a:xfrm>
          <a:prstGeom prst="rect">
            <a:avLst/>
          </a:prstGeom>
        </p:spPr>
        <p:txBody>
          <a:bodyPr wrap="square">
            <a:spAutoFit/>
          </a:bodyPr>
          <a:lstStyle/>
          <a:p>
            <a:pPr algn="just">
              <a:lnSpc>
                <a:spcPct val="110000"/>
              </a:lnSpc>
            </a:pPr>
            <a:r>
              <a:rPr lang="en-US" sz="6700" b="1" u="sng" dirty="0">
                <a:solidFill>
                  <a:srgbClr val="C00000"/>
                </a:solidFill>
                <a:latin typeface="+mj-lt"/>
                <a:cs typeface="Times New Roman" panose="02020603050405020304" pitchFamily="18" charset="0"/>
              </a:rPr>
              <a:t>Tk4:</a:t>
            </a:r>
            <a:r>
              <a:rPr lang="en-US" sz="6700" b="1" dirty="0">
                <a:solidFill>
                  <a:srgbClr val="00009E"/>
                </a:solidFill>
                <a:latin typeface="+mj-lt"/>
                <a:cs typeface="Times New Roman" panose="02020603050405020304" pitchFamily="18" charset="0"/>
              </a:rPr>
              <a:t> </a:t>
            </a:r>
            <a:r>
              <a:rPr lang="vi-VN" sz="6700" b="1" dirty="0">
                <a:solidFill>
                  <a:srgbClr val="000099"/>
                </a:solidFill>
                <a:latin typeface="+mj-lt"/>
                <a:cs typeface="Times New Roman" panose="02020603050405020304" pitchFamily="18" charset="0"/>
              </a:rPr>
              <a:t>Bạn sẽ thấy cháu con đầy đàn xúm </a:t>
            </a:r>
            <a:r>
              <a:rPr lang="vi-VN" sz="6700" b="1" dirty="0" smtClean="0">
                <a:solidFill>
                  <a:srgbClr val="000099"/>
                </a:solidFill>
                <a:latin typeface="+mj-lt"/>
                <a:cs typeface="Times New Roman" panose="02020603050405020304" pitchFamily="18" charset="0"/>
              </a:rPr>
              <a:t>quanh</a:t>
            </a:r>
            <a:r>
              <a:rPr lang="en-US" sz="6700" b="1" dirty="0" smtClean="0">
                <a:solidFill>
                  <a:srgbClr val="000099"/>
                </a:solidFill>
                <a:latin typeface="+mj-lt"/>
                <a:cs typeface="Times New Roman" panose="02020603050405020304" pitchFamily="18" charset="0"/>
              </a:rPr>
              <a:t>, l</a:t>
            </a:r>
            <a:r>
              <a:rPr lang="vi-VN" sz="6700" b="1" dirty="0" smtClean="0">
                <a:solidFill>
                  <a:srgbClr val="000099"/>
                </a:solidFill>
                <a:latin typeface="+mj-lt"/>
                <a:cs typeface="Times New Roman" panose="02020603050405020304" pitchFamily="18" charset="0"/>
              </a:rPr>
              <a:t>òng </a:t>
            </a:r>
            <a:r>
              <a:rPr lang="vi-VN" sz="6700" b="1" dirty="0">
                <a:solidFill>
                  <a:srgbClr val="000099"/>
                </a:solidFill>
                <a:latin typeface="+mj-lt"/>
                <a:cs typeface="Times New Roman" panose="02020603050405020304" pitchFamily="18" charset="0"/>
              </a:rPr>
              <a:t>hân hoan gia đình thật bao êm </a:t>
            </a:r>
            <a:r>
              <a:rPr lang="vi-VN" sz="6700" b="1" dirty="0" smtClean="0">
                <a:solidFill>
                  <a:srgbClr val="000099"/>
                </a:solidFill>
                <a:latin typeface="+mj-lt"/>
                <a:cs typeface="Times New Roman" panose="02020603050405020304" pitchFamily="18" charset="0"/>
              </a:rPr>
              <a:t>ấ</a:t>
            </a:r>
            <a:r>
              <a:rPr lang="en-US" sz="6700" b="1" dirty="0" smtClean="0">
                <a:solidFill>
                  <a:srgbClr val="000099"/>
                </a:solidFill>
                <a:latin typeface="+mj-lt"/>
                <a:cs typeface="Times New Roman" panose="02020603050405020304" pitchFamily="18" charset="0"/>
              </a:rPr>
              <a:t>m. </a:t>
            </a:r>
            <a:r>
              <a:rPr lang="vi-VN" sz="6700" b="1" dirty="0">
                <a:solidFill>
                  <a:srgbClr val="000099"/>
                </a:solidFill>
                <a:latin typeface="+mj-lt"/>
                <a:cs typeface="Times New Roman" panose="02020603050405020304" pitchFamily="18" charset="0"/>
              </a:rPr>
              <a:t>Nguyện xin Chúa ban ơn lành xuống dư </a:t>
            </a:r>
            <a:r>
              <a:rPr lang="vi-VN" sz="6700" b="1" dirty="0" smtClean="0">
                <a:solidFill>
                  <a:srgbClr val="000099"/>
                </a:solidFill>
                <a:latin typeface="+mj-lt"/>
                <a:cs typeface="Times New Roman" panose="02020603050405020304" pitchFamily="18" charset="0"/>
              </a:rPr>
              <a:t>đầy</a:t>
            </a:r>
            <a:r>
              <a:rPr lang="en-US" sz="6700" b="1" dirty="0" smtClean="0">
                <a:solidFill>
                  <a:srgbClr val="000099"/>
                </a:solidFill>
                <a:latin typeface="+mj-lt"/>
                <a:cs typeface="Times New Roman" panose="02020603050405020304" pitchFamily="18" charset="0"/>
              </a:rPr>
              <a:t>, b</a:t>
            </a:r>
            <a:r>
              <a:rPr lang="vi-VN" sz="6700" b="1" dirty="0" smtClean="0">
                <a:solidFill>
                  <a:srgbClr val="000099"/>
                </a:solidFill>
                <a:latin typeface="+mj-lt"/>
                <a:cs typeface="Times New Roman" panose="02020603050405020304" pitchFamily="18" charset="0"/>
              </a:rPr>
              <a:t>ình </a:t>
            </a:r>
            <a:r>
              <a:rPr lang="vi-VN" sz="6700" b="1" dirty="0">
                <a:solidFill>
                  <a:srgbClr val="000099"/>
                </a:solidFill>
                <a:latin typeface="+mj-lt"/>
                <a:cs typeface="Times New Roman" panose="02020603050405020304" pitchFamily="18" charset="0"/>
              </a:rPr>
              <a:t>an Chúa Trời trùm kín dân Ngài</a:t>
            </a:r>
            <a:r>
              <a:rPr lang="vi-VN" sz="6700" b="1" dirty="0" smtClean="0">
                <a:solidFill>
                  <a:srgbClr val="000099"/>
                </a:solidFill>
                <a:latin typeface="+mj-lt"/>
                <a:cs typeface="Times New Roman" panose="02020603050405020304" pitchFamily="18" charset="0"/>
              </a:rPr>
              <a:t>.</a:t>
            </a:r>
            <a:endParaRPr lang="en-US" sz="6700" b="1" dirty="0">
              <a:solidFill>
                <a:srgbClr val="0000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22080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6422"/>
            <a:ext cx="12192000" cy="6075959"/>
          </a:xfrm>
          <a:prstGeom prst="rect">
            <a:avLst/>
          </a:prstGeom>
        </p:spPr>
        <p:txBody>
          <a:bodyPr wrap="square">
            <a:spAutoFit/>
          </a:bodyPr>
          <a:lstStyle/>
          <a:p>
            <a:pPr algn="just">
              <a:lnSpc>
                <a:spcPct val="110000"/>
              </a:lnSpc>
            </a:pPr>
            <a:r>
              <a:rPr lang="en-US" sz="9000" b="1" u="sng" dirty="0" err="1">
                <a:solidFill>
                  <a:srgbClr val="C00000"/>
                </a:solidFill>
                <a:cs typeface="Times New Roman" panose="02020603050405020304" pitchFamily="18" charset="0"/>
              </a:rPr>
              <a:t>Đk</a:t>
            </a:r>
            <a:r>
              <a:rPr lang="en-US" sz="9000" b="1" u="sng" dirty="0">
                <a:solidFill>
                  <a:srgbClr val="C00000"/>
                </a:solidFill>
                <a:cs typeface="Times New Roman" panose="02020603050405020304" pitchFamily="18" charset="0"/>
              </a:rPr>
              <a:t>:</a:t>
            </a:r>
            <a:r>
              <a:rPr lang="en-US" sz="9000" b="1" dirty="0">
                <a:solidFill>
                  <a:srgbClr val="C00000"/>
                </a:solidFill>
                <a:cs typeface="Times New Roman" panose="02020603050405020304" pitchFamily="18" charset="0"/>
              </a:rPr>
              <a:t> </a:t>
            </a:r>
            <a:r>
              <a:rPr lang="en-US" sz="9000" b="1" dirty="0" err="1">
                <a:solidFill>
                  <a:srgbClr val="000099"/>
                </a:solidFill>
                <a:cs typeface="Times New Roman" panose="02020603050405020304" pitchFamily="18" charset="0"/>
              </a:rPr>
              <a:t>Nguyện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xin</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Chúa</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phúc</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cho</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đoàn</a:t>
            </a:r>
            <a:r>
              <a:rPr lang="en-US" sz="9000" b="1" dirty="0">
                <a:solidFill>
                  <a:srgbClr val="000099"/>
                </a:solidFill>
                <a:cs typeface="Times New Roman" panose="02020603050405020304" pitchFamily="18" charset="0"/>
              </a:rPr>
              <a:t> con </a:t>
            </a:r>
            <a:r>
              <a:rPr lang="en-US" sz="9000" b="1" dirty="0" err="1">
                <a:solidFill>
                  <a:srgbClr val="000099"/>
                </a:solidFill>
                <a:cs typeface="Times New Roman" panose="02020603050405020304" pitchFamily="18" charset="0"/>
              </a:rPr>
              <a:t>hết</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mọi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ngày</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trong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đời</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sống</a:t>
            </a:r>
            <a:r>
              <a:rPr lang="en-US" sz="9000" b="1" dirty="0">
                <a:solidFill>
                  <a:srgbClr val="000099"/>
                </a:solidFill>
                <a:cs typeface="Times New Roman" panose="02020603050405020304" pitchFamily="18" charset="0"/>
              </a:rPr>
              <a:t> </a:t>
            </a:r>
            <a:r>
              <a:rPr lang="en-US" sz="9000" b="1" dirty="0" err="1">
                <a:solidFill>
                  <a:srgbClr val="000099"/>
                </a:solidFill>
                <a:cs typeface="Times New Roman" panose="02020603050405020304" pitchFamily="18" charset="0"/>
              </a:rPr>
              <a:t>chúng</a:t>
            </a:r>
            <a:r>
              <a:rPr lang="en-US" sz="9000" b="1" dirty="0">
                <a:solidFill>
                  <a:srgbClr val="000099"/>
                </a:solidFill>
                <a:cs typeface="Times New Roman" panose="02020603050405020304" pitchFamily="18" charset="0"/>
              </a:rPr>
              <a:t> con.</a:t>
            </a:r>
            <a:endParaRPr lang="en-US" sz="9000" b="1" dirty="0">
              <a:solidFill>
                <a:srgbClr val="0000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55813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1337881"/>
            <a:ext cx="12192000" cy="4237759"/>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r>
              <a:rPr lang="en-US" sz="8000" b="1" dirty="0" err="1" smtClean="0">
                <a:solidFill>
                  <a:srgbClr val="000099"/>
                </a:solidFill>
                <a:cs typeface="Times New Roman" panose="02020603050405020304" pitchFamily="18" charset="0"/>
              </a:rPr>
              <a:t>Thiên</a:t>
            </a:r>
            <a:r>
              <a:rPr lang="en-US" sz="8000" b="1" dirty="0" smtClean="0">
                <a:solidFill>
                  <a:srgbClr val="000099"/>
                </a:solidFill>
                <a:cs typeface="Times New Roman" panose="02020603050405020304" pitchFamily="18" charset="0"/>
              </a:rPr>
              <a:t> </a:t>
            </a:r>
            <a:r>
              <a:rPr lang="vi-VN" sz="8000" b="1" dirty="0" smtClean="0">
                <a:solidFill>
                  <a:srgbClr val="000099"/>
                </a:solidFill>
                <a:cs typeface="Times New Roman" panose="02020603050405020304" pitchFamily="18" charset="0"/>
              </a:rPr>
              <a:t>Chúa là tình yêu, chúng ta hãy yêu thương nhau</a:t>
            </a:r>
            <a:r>
              <a:rPr lang="en-US" sz="8000" b="1" dirty="0" smtClean="0">
                <a:solidFill>
                  <a:srgbClr val="000099"/>
                </a:solidFill>
                <a:cs typeface="Times New Roman" panose="02020603050405020304" pitchFamily="18" charset="0"/>
              </a:rPr>
              <a:t>, </a:t>
            </a:r>
            <a:r>
              <a:rPr lang="en-US" sz="8000" b="1" dirty="0" err="1" smtClean="0">
                <a:solidFill>
                  <a:srgbClr val="000099"/>
                </a:solidFill>
                <a:cs typeface="Times New Roman" panose="02020603050405020304" pitchFamily="18" charset="0"/>
              </a:rPr>
              <a:t>yêu</a:t>
            </a:r>
            <a:r>
              <a:rPr lang="en-US" sz="8000" b="1" dirty="0" smtClean="0">
                <a:solidFill>
                  <a:srgbClr val="000099"/>
                </a:solidFill>
                <a:cs typeface="Times New Roman" panose="02020603050405020304" pitchFamily="18" charset="0"/>
              </a:rPr>
              <a:t> n</a:t>
            </a:r>
            <a:r>
              <a:rPr lang="vi-VN" sz="8000" b="1" dirty="0" smtClean="0">
                <a:solidFill>
                  <a:srgbClr val="000099"/>
                </a:solidFill>
                <a:cs typeface="Times New Roman" panose="02020603050405020304" pitchFamily="18" charset="0"/>
              </a:rPr>
              <a:t>hư Thiên Chúa đã yêu thương chúng ta. </a:t>
            </a:r>
            <a:endParaRPr lang="en-US" sz="8000" dirty="0">
              <a:solidFill>
                <a:srgbClr val="000099"/>
              </a:solidFill>
              <a:effectLst>
                <a:outerShdw blurRad="38100" dist="38100" dir="2700000" algn="tl">
                  <a:srgbClr val="000000">
                    <a:alpha val="43137"/>
                  </a:srgbClr>
                </a:outerShdw>
              </a:effectLst>
              <a:cs typeface="Times New Roman" panose="02020603050405020304" pitchFamily="18" charset="0"/>
            </a:endParaRPr>
          </a:p>
        </p:txBody>
      </p:sp>
      <p:sp>
        <p:nvSpPr>
          <p:cNvPr id="4" name="Rectangle 3"/>
          <p:cNvSpPr/>
          <p:nvPr/>
        </p:nvSpPr>
        <p:spPr>
          <a:xfrm>
            <a:off x="0" y="14670"/>
            <a:ext cx="5474576" cy="1015663"/>
          </a:xfrm>
          <a:prstGeom prst="rect">
            <a:avLst/>
          </a:prstGeom>
        </p:spPr>
        <p:txBody>
          <a:bodyPr wrap="none">
            <a:spAutoFit/>
          </a:bodyPr>
          <a:lstStyle/>
          <a:p>
            <a:r>
              <a:rPr lang="vi-VN" sz="6000" u="sng" dirty="0">
                <a:solidFill>
                  <a:srgbClr val="C00000"/>
                </a:solidFill>
                <a:latin typeface="+mj-lt"/>
                <a:cs typeface="Times New Roman" panose="02020603050405020304" pitchFamily="18" charset="0"/>
              </a:rPr>
              <a:t>A</a:t>
            </a:r>
            <a:r>
              <a:rPr lang="en-US" sz="6000" u="sng" dirty="0" err="1">
                <a:solidFill>
                  <a:srgbClr val="C00000"/>
                </a:solidFill>
                <a:latin typeface="+mj-lt"/>
                <a:cs typeface="Times New Roman" panose="02020603050405020304" pitchFamily="18" charset="0"/>
              </a:rPr>
              <a:t>lleluia</a:t>
            </a:r>
            <a:r>
              <a:rPr lang="vi-VN" sz="6000" u="sng" dirty="0">
                <a:solidFill>
                  <a:srgbClr val="C00000"/>
                </a:solidFill>
                <a:latin typeface="+mj-lt"/>
                <a:cs typeface="Times New Roman" panose="02020603050405020304" pitchFamily="18" charset="0"/>
              </a:rPr>
              <a:t>-A</a:t>
            </a:r>
            <a:r>
              <a:rPr lang="en-US" sz="6000" u="sng" dirty="0" err="1">
                <a:solidFill>
                  <a:srgbClr val="C00000"/>
                </a:solidFill>
                <a:latin typeface="+mj-lt"/>
                <a:cs typeface="Times New Roman" panose="02020603050405020304" pitchFamily="18" charset="0"/>
              </a:rPr>
              <a:t>lleluia</a:t>
            </a:r>
            <a:r>
              <a:rPr lang="vi-VN" sz="6000" dirty="0">
                <a:solidFill>
                  <a:srgbClr val="C00000"/>
                </a:solidFill>
                <a:latin typeface="+mj-lt"/>
                <a:cs typeface="Times New Roman" panose="02020603050405020304" pitchFamily="18" charset="0"/>
              </a:rPr>
              <a:t>:</a:t>
            </a:r>
            <a:r>
              <a:rPr lang="en-US" sz="6000" dirty="0">
                <a:solidFill>
                  <a:srgbClr val="C00000"/>
                </a:solidFill>
                <a:latin typeface="+mj-lt"/>
                <a:cs typeface="Times New Roman" panose="02020603050405020304" pitchFamily="18" charset="0"/>
              </a:rPr>
              <a:t> </a:t>
            </a:r>
            <a:endParaRPr lang="en-US" sz="6000" dirty="0">
              <a:latin typeface="+mj-lt"/>
              <a:cs typeface="Times New Roman" panose="02020603050405020304" pitchFamily="18" charset="0"/>
            </a:endParaRPr>
          </a:p>
        </p:txBody>
      </p:sp>
      <p:sp>
        <p:nvSpPr>
          <p:cNvPr id="5" name="Rectangle 4"/>
          <p:cNvSpPr/>
          <p:nvPr/>
        </p:nvSpPr>
        <p:spPr>
          <a:xfrm>
            <a:off x="8821651" y="5787506"/>
            <a:ext cx="3066865" cy="1071319"/>
          </a:xfrm>
          <a:prstGeom prst="rect">
            <a:avLst/>
          </a:prstGeom>
        </p:spPr>
        <p:txBody>
          <a:bodyPr wrap="none">
            <a:spAutoFit/>
          </a:bodyPr>
          <a:lstStyle/>
          <a:p>
            <a:pPr algn="just">
              <a:lnSpc>
                <a:spcPct val="120000"/>
              </a:lnSpc>
            </a:pPr>
            <a:r>
              <a:rPr lang="vi-VN" sz="6000" u="sng" dirty="0">
                <a:solidFill>
                  <a:srgbClr val="C00000"/>
                </a:solidFill>
                <a:latin typeface="+mj-lt"/>
                <a:cs typeface="Times New Roman" panose="02020603050405020304" pitchFamily="18" charset="0"/>
              </a:rPr>
              <a:t>A</a:t>
            </a:r>
            <a:r>
              <a:rPr lang="en-US" sz="6000" u="sng" dirty="0" err="1">
                <a:solidFill>
                  <a:srgbClr val="C00000"/>
                </a:solidFill>
                <a:latin typeface="+mj-lt"/>
                <a:cs typeface="Times New Roman" panose="02020603050405020304" pitchFamily="18" charset="0"/>
              </a:rPr>
              <a:t>lleluia</a:t>
            </a:r>
            <a:r>
              <a:rPr lang="en-US" sz="6000" dirty="0">
                <a:solidFill>
                  <a:srgbClr val="C00000"/>
                </a:solidFill>
                <a:latin typeface="+mj-lt"/>
                <a:cs typeface="Times New Roman" panose="02020603050405020304" pitchFamily="18" charset="0"/>
              </a:rPr>
              <a:t>…</a:t>
            </a:r>
            <a:endParaRPr lang="en-US" sz="600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56994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ea typeface="SalinaDisplay" pitchFamily="18" charset="0"/>
                <a:cs typeface="Times New Roman" panose="02020603050405020304" pitchFamily="18" charset="0"/>
              </a:rPr>
              <a:t>THÁNH LỄ HÔN PHỐI</a:t>
            </a:r>
            <a:endParaRPr lang="en-US" sz="7500" b="1" dirty="0">
              <a:solidFill>
                <a:srgbClr val="00009E"/>
              </a:solidFill>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cs typeface="Times New Roman" panose="02020603050405020304" pitchFamily="18" charset="0"/>
              </a:rPr>
              <a:t>Anh</a:t>
            </a:r>
            <a:r>
              <a:rPr lang="en-US" sz="6500" b="1" dirty="0" smtClean="0">
                <a:solidFill>
                  <a:srgbClr val="C00000"/>
                </a:solidFill>
                <a:cs typeface="Times New Roman" panose="02020603050405020304" pitchFamily="18" charset="0"/>
              </a:rPr>
              <a:t> </a:t>
            </a:r>
            <a:r>
              <a:rPr lang="en-US" sz="6500" b="1" dirty="0" err="1">
                <a:solidFill>
                  <a:srgbClr val="C00000"/>
                </a:solidFill>
              </a:rPr>
              <a:t>Gioan</a:t>
            </a:r>
            <a:r>
              <a:rPr lang="en-US" sz="6500" b="1" dirty="0">
                <a:solidFill>
                  <a:srgbClr val="C00000"/>
                </a:solidFill>
              </a:rPr>
              <a:t> </a:t>
            </a:r>
            <a:r>
              <a:rPr lang="en-US" sz="6500" b="1" dirty="0" err="1">
                <a:solidFill>
                  <a:srgbClr val="C00000"/>
                </a:solidFill>
              </a:rPr>
              <a:t>Baotixita</a:t>
            </a:r>
            <a:r>
              <a:rPr lang="en-US" sz="6500" b="1" dirty="0" smtClean="0">
                <a:solidFill>
                  <a:srgbClr val="C00000"/>
                </a:solidFill>
                <a:cs typeface="Times New Roman" panose="02020603050405020304" pitchFamily="18" charset="0"/>
              </a:rPr>
              <a:t> </a:t>
            </a:r>
          </a:p>
          <a:p>
            <a:pPr algn="ctr"/>
            <a:r>
              <a:rPr lang="en-US" sz="6500" b="1" dirty="0" err="1" smtClean="0">
                <a:solidFill>
                  <a:srgbClr val="C00000"/>
                </a:solidFill>
                <a:cs typeface="Times New Roman" panose="02020603050405020304" pitchFamily="18" charset="0"/>
              </a:rPr>
              <a:t>Trần</a:t>
            </a:r>
            <a:r>
              <a:rPr lang="en-US" sz="6500" b="1" dirty="0" smtClean="0">
                <a:solidFill>
                  <a:srgbClr val="C00000"/>
                </a:solidFill>
                <a:cs typeface="Times New Roman" panose="02020603050405020304" pitchFamily="18" charset="0"/>
              </a:rPr>
              <a:t> Minh </a:t>
            </a:r>
            <a:r>
              <a:rPr lang="en-US" sz="6500" b="1" dirty="0" err="1" smtClean="0">
                <a:solidFill>
                  <a:srgbClr val="C00000"/>
                </a:solidFill>
                <a:cs typeface="Times New Roman" panose="02020603050405020304" pitchFamily="18" charset="0"/>
              </a:rPr>
              <a:t>Thiện</a:t>
            </a:r>
            <a:endParaRPr lang="en-US" sz="65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và</a:t>
            </a:r>
            <a:endParaRPr lang="en-US" sz="6500" b="1" dirty="0" smtClean="0">
              <a:solidFill>
                <a:srgbClr val="C00000"/>
              </a:solidFill>
              <a:cs typeface="Times New Roman" panose="02020603050405020304" pitchFamily="18" charset="0"/>
            </a:endParaRPr>
          </a:p>
          <a:p>
            <a:pPr algn="ct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Chị</a:t>
            </a:r>
            <a:r>
              <a:rPr lang="en-US" sz="6500" b="1" dirty="0" smtClean="0">
                <a:solidFill>
                  <a:srgbClr val="C00000"/>
                </a:solidFill>
                <a:cs typeface="Times New Roman" panose="02020603050405020304" pitchFamily="18" charset="0"/>
              </a:rPr>
              <a:t> Cecilia</a:t>
            </a:r>
          </a:p>
          <a:p>
            <a:pPr algn="ctr"/>
            <a:r>
              <a:rPr lang="en-US" sz="6500" b="1" dirty="0" err="1" smtClean="0">
                <a:solidFill>
                  <a:srgbClr val="C00000"/>
                </a:solidFill>
                <a:cs typeface="Times New Roman" panose="02020603050405020304" pitchFamily="18" charset="0"/>
              </a:rPr>
              <a:t>Võ</a:t>
            </a:r>
            <a:r>
              <a:rPr lang="en-US" sz="6500" b="1" dirty="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Thị</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Xuân</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Uyên</a:t>
            </a:r>
            <a:endParaRPr lang="en-US" sz="65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767244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rmAutofit/>
          </a:bodyPr>
          <a:lstStyle/>
          <a:p>
            <a:pPr>
              <a:lnSpc>
                <a:spcPct val="110000"/>
              </a:lnSpc>
            </a:pPr>
            <a:r>
              <a:rPr lang="en-US" sz="8000" b="1" dirty="0">
                <a:solidFill>
                  <a:srgbClr val="00009E"/>
                </a:solidFill>
                <a:effectLst/>
                <a:cs typeface="Times New Roman" panose="02020603050405020304" pitchFamily="18" charset="0"/>
              </a:rPr>
              <a:t>Ca </a:t>
            </a:r>
            <a:r>
              <a:rPr lang="en-US" sz="8000" b="1" dirty="0" err="1">
                <a:solidFill>
                  <a:srgbClr val="00009E"/>
                </a:solidFill>
                <a:effectLst/>
                <a:cs typeface="Times New Roman" panose="02020603050405020304" pitchFamily="18" charset="0"/>
              </a:rPr>
              <a:t>Dâng</a:t>
            </a:r>
            <a:r>
              <a:rPr lang="en-US" sz="8000" b="1" dirty="0">
                <a:solidFill>
                  <a:srgbClr val="00009E"/>
                </a:solidFill>
                <a:effectLst/>
                <a:cs typeface="Times New Roman" panose="02020603050405020304" pitchFamily="18" charset="0"/>
              </a:rPr>
              <a:t> </a:t>
            </a:r>
            <a:r>
              <a:rPr lang="en-US" sz="8000" b="1" dirty="0" err="1" smtClean="0">
                <a:solidFill>
                  <a:srgbClr val="00009E"/>
                </a:solidFill>
                <a:effectLst/>
                <a:cs typeface="Times New Roman" panose="02020603050405020304" pitchFamily="18" charset="0"/>
              </a:rPr>
              <a:t>Lễ</a:t>
            </a:r>
            <a:r>
              <a:rPr lang="en-US" sz="8000" dirty="0">
                <a:solidFill>
                  <a:srgbClr val="00009E"/>
                </a:solidFill>
                <a:cs typeface="Times New Roman" panose="02020603050405020304" pitchFamily="18" charset="0"/>
              </a:rPr>
              <a:t/>
            </a:r>
            <a:br>
              <a:rPr lang="en-US" sz="8000" dirty="0">
                <a:solidFill>
                  <a:srgbClr val="00009E"/>
                </a:solidFill>
                <a:cs typeface="Times New Roman" panose="02020603050405020304" pitchFamily="18" charset="0"/>
              </a:rPr>
            </a:br>
            <a:r>
              <a:rPr lang="en-US" sz="8000" b="1" dirty="0">
                <a:solidFill>
                  <a:srgbClr val="C00000"/>
                </a:solidFill>
                <a:cs typeface="Times New Roman" panose="02020603050405020304" pitchFamily="18" charset="0"/>
              </a:rPr>
              <a:t>LỄ DÂNG TÌNH </a:t>
            </a:r>
            <a:r>
              <a:rPr lang="en-US" sz="8000" b="1" dirty="0" smtClean="0">
                <a:solidFill>
                  <a:srgbClr val="C00000"/>
                </a:solidFill>
                <a:effectLst/>
                <a:cs typeface="Times New Roman" panose="02020603050405020304" pitchFamily="18" charset="0"/>
              </a:rPr>
              <a:t>HỒNG</a:t>
            </a:r>
            <a:br>
              <a:rPr lang="en-US" sz="8000" b="1" dirty="0" smtClean="0">
                <a:solidFill>
                  <a:srgbClr val="C00000"/>
                </a:solidFill>
                <a:effectLst/>
                <a:cs typeface="Times New Roman" panose="02020603050405020304" pitchFamily="18" charset="0"/>
              </a:rPr>
            </a:br>
            <a:r>
              <a:rPr lang="en-US" sz="6000" b="1" i="1" dirty="0" err="1" smtClean="0">
                <a:solidFill>
                  <a:srgbClr val="000099"/>
                </a:solidFill>
                <a:cs typeface="Times New Roman" panose="02020603050405020304" pitchFamily="18" charset="0"/>
              </a:rPr>
              <a:t>Hoàng</a:t>
            </a:r>
            <a:r>
              <a:rPr lang="en-US" sz="6000" b="1" i="1" dirty="0" smtClean="0">
                <a:solidFill>
                  <a:srgbClr val="000099"/>
                </a:solidFill>
                <a:cs typeface="Times New Roman" panose="02020603050405020304" pitchFamily="18" charset="0"/>
              </a:rPr>
              <a:t> </a:t>
            </a:r>
            <a:r>
              <a:rPr lang="en-US" sz="6000" b="1" i="1" dirty="0" err="1" smtClean="0">
                <a:solidFill>
                  <a:srgbClr val="000099"/>
                </a:solidFill>
                <a:cs typeface="Times New Roman" panose="02020603050405020304" pitchFamily="18" charset="0"/>
              </a:rPr>
              <a:t>Lực</a:t>
            </a:r>
            <a:r>
              <a:rPr lang="en-US" sz="6000" b="1" i="1" dirty="0" smtClean="0">
                <a:solidFill>
                  <a:srgbClr val="000099"/>
                </a:solidFill>
                <a:cs typeface="Times New Roman" panose="02020603050405020304" pitchFamily="18" charset="0"/>
              </a:rPr>
              <a:t>, CSC</a:t>
            </a:r>
            <a:endParaRPr lang="en-US" sz="6000" b="1" i="1" dirty="0">
              <a:solidFill>
                <a:srgbClr val="000099"/>
              </a:solidFill>
              <a:effectLs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603806" y="5534579"/>
            <a:ext cx="5181600" cy="1295401"/>
          </a:xfrm>
          <a:prstGeom prst="rect">
            <a:avLst/>
          </a:prstGeom>
        </p:spPr>
      </p:pic>
    </p:spTree>
    <p:extLst>
      <p:ext uri="{BB962C8B-B14F-4D97-AF65-F5344CB8AC3E}">
        <p14:creationId xmlns:p14="http://schemas.microsoft.com/office/powerpoint/2010/main" val="4280864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subTitle" idx="1"/>
          </p:nvPr>
        </p:nvSpPr>
        <p:spPr>
          <a:xfrm>
            <a:off x="0" y="7336"/>
            <a:ext cx="12192000" cy="6850664"/>
          </a:xfrm>
        </p:spPr>
        <p:txBody>
          <a:bodyPr>
            <a:noAutofit/>
          </a:bodyPr>
          <a:lstStyle/>
          <a:p>
            <a:pPr algn="just" eaLnBrk="1" hangingPunct="1">
              <a:defRPr/>
            </a:pPr>
            <a:r>
              <a:rPr lang="en-US" sz="6300" b="1" u="sng" dirty="0">
                <a:solidFill>
                  <a:srgbClr val="C00000"/>
                </a:solidFill>
                <a:latin typeface="+mj-lt"/>
                <a:cs typeface="Times New Roman" panose="02020603050405020304" pitchFamily="18" charset="0"/>
              </a:rPr>
              <a:t>Tk1</a:t>
            </a:r>
            <a:r>
              <a:rPr lang="en-US" sz="6300" b="1" dirty="0" smtClean="0">
                <a:solidFill>
                  <a:srgbClr val="C00000"/>
                </a:solidFill>
                <a:latin typeface="+mj-lt"/>
                <a:cs typeface="Times New Roman" panose="02020603050405020304" pitchFamily="18" charset="0"/>
              </a:rPr>
              <a:t>: </a:t>
            </a:r>
            <a:r>
              <a:rPr lang="en-US" sz="6300" b="1" dirty="0" smtClean="0">
                <a:solidFill>
                  <a:srgbClr val="000099"/>
                </a:solidFill>
                <a:latin typeface="+mj-lt"/>
                <a:cs typeface="Times New Roman" panose="02020603050405020304" pitchFamily="18" charset="0"/>
              </a:rPr>
              <a:t>Xin </a:t>
            </a:r>
            <a:r>
              <a:rPr lang="en-US" sz="6300" b="1" dirty="0" err="1">
                <a:solidFill>
                  <a:srgbClr val="000099"/>
                </a:solidFill>
                <a:latin typeface="+mj-lt"/>
                <a:cs typeface="Times New Roman" panose="02020603050405020304" pitchFamily="18" charset="0"/>
              </a:rPr>
              <a:t>d</a:t>
            </a:r>
            <a:r>
              <a:rPr lang="en-US" sz="6300" b="1" dirty="0" err="1" smtClean="0">
                <a:solidFill>
                  <a:srgbClr val="000099"/>
                </a:solidFill>
                <a:latin typeface="+mj-lt"/>
                <a:cs typeface="Times New Roman" panose="02020603050405020304" pitchFamily="18" charset="0"/>
              </a:rPr>
              <a:t>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Ngài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rượu</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bánh</a:t>
            </a:r>
            <a:r>
              <a:rPr lang="en-US" sz="6300" b="1" dirty="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khiết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cùng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nguyện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duyên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thắm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tình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chúng</a:t>
            </a:r>
            <a:r>
              <a:rPr lang="en-US" sz="6300" b="1" dirty="0" smtClean="0">
                <a:solidFill>
                  <a:srgbClr val="000099"/>
                </a:solidFill>
                <a:latin typeface="+mj-lt"/>
                <a:cs typeface="Times New Roman" panose="02020603050405020304" pitchFamily="18" charset="0"/>
              </a:rPr>
              <a:t> con. </a:t>
            </a:r>
            <a:r>
              <a:rPr lang="en-US" sz="6300" b="1" dirty="0" err="1" smtClean="0">
                <a:solidFill>
                  <a:srgbClr val="000099"/>
                </a:solidFill>
                <a:latin typeface="+mj-lt"/>
                <a:cs typeface="Times New Roman" panose="02020603050405020304" pitchFamily="18" charset="0"/>
              </a:rPr>
              <a:t>Ngày</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hôm</a:t>
            </a:r>
            <a:r>
              <a:rPr lang="en-US" sz="6300" b="1" dirty="0" smtClean="0">
                <a:solidFill>
                  <a:srgbClr val="000099"/>
                </a:solidFill>
                <a:latin typeface="+mj-lt"/>
                <a:cs typeface="Times New Roman" panose="02020603050405020304" pitchFamily="18" charset="0"/>
              </a:rPr>
              <a:t> nay </a:t>
            </a:r>
            <a:r>
              <a:rPr lang="en-US" sz="6300" b="1" dirty="0" err="1" smtClean="0">
                <a:solidFill>
                  <a:srgbClr val="000099"/>
                </a:solidFill>
                <a:latin typeface="+mj-lt"/>
                <a:cs typeface="Times New Roman" panose="02020603050405020304" pitchFamily="18" charset="0"/>
              </a:rPr>
              <a:t>kết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ước</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vuông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tròn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đời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trăm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năm</a:t>
            </a:r>
            <a:r>
              <a:rPr lang="en-US" sz="6300" b="1" dirty="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xin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Chúa</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luôn</a:t>
            </a:r>
            <a:r>
              <a:rPr lang="en-US" sz="6300" b="1" dirty="0" smtClean="0">
                <a:solidFill>
                  <a:srgbClr val="000099"/>
                </a:solidFill>
                <a:latin typeface="+mj-lt"/>
                <a:cs typeface="Times New Roman" panose="02020603050405020304" pitchFamily="18" charset="0"/>
              </a:rPr>
              <a:t> ở </a:t>
            </a:r>
            <a:r>
              <a:rPr lang="en-US" sz="6300" b="1" dirty="0" err="1" smtClean="0">
                <a:solidFill>
                  <a:srgbClr val="000099"/>
                </a:solidFill>
                <a:latin typeface="+mj-lt"/>
                <a:cs typeface="Times New Roman" panose="02020603050405020304" pitchFamily="18" charset="0"/>
              </a:rPr>
              <a:t>cùng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làm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lễ</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vật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hiệp</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nhất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hồng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nồng</a:t>
            </a:r>
            <a:r>
              <a:rPr lang="en-US" sz="6300" b="1" dirty="0" smtClean="0">
                <a:solidFill>
                  <a:srgbClr val="000099"/>
                </a:solidFill>
                <a:latin typeface="+mj-lt"/>
                <a:cs typeface="Times New Roman" panose="02020603050405020304" pitchFamily="18" charset="0"/>
              </a:rPr>
              <a:t> say </a:t>
            </a:r>
            <a:r>
              <a:rPr lang="en-US" sz="6300" b="1" dirty="0" err="1" smtClean="0">
                <a:solidFill>
                  <a:srgbClr val="000099"/>
                </a:solidFill>
                <a:latin typeface="+mj-lt"/>
                <a:cs typeface="Times New Roman" panose="02020603050405020304" pitchFamily="18" charset="0"/>
              </a:rPr>
              <a:t>yêu</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thương</a:t>
            </a:r>
            <a:r>
              <a:rPr lang="en-US" sz="6300" b="1" dirty="0" smtClean="0">
                <a:solidFill>
                  <a:srgbClr val="000099"/>
                </a:solidFill>
                <a:latin typeface="+mj-lt"/>
                <a:cs typeface="Times New Roman" panose="02020603050405020304" pitchFamily="18" charset="0"/>
              </a:rPr>
              <a:t>.</a:t>
            </a:r>
            <a:endParaRPr lang="en-US" sz="6300" b="1"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3554055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0"/>
            <a:ext cx="12192000" cy="6858000"/>
          </a:xfrm>
        </p:spPr>
        <p:txBody>
          <a:bodyPr>
            <a:noAutofit/>
          </a:bodyPr>
          <a:lstStyle/>
          <a:p>
            <a:pPr algn="just"/>
            <a:r>
              <a:rPr lang="vi-VN" sz="6300" b="1" u="sng" dirty="0">
                <a:solidFill>
                  <a:srgbClr val="C00000"/>
                </a:solidFill>
                <a:latin typeface="+mj-lt"/>
                <a:cs typeface="Times New Roman" panose="02020603050405020304" pitchFamily="18" charset="0"/>
              </a:rPr>
              <a:t>Đ</a:t>
            </a:r>
            <a:r>
              <a:rPr lang="en-US" sz="6300" b="1" u="sng" dirty="0">
                <a:solidFill>
                  <a:srgbClr val="C00000"/>
                </a:solidFill>
                <a:latin typeface="+mj-lt"/>
                <a:cs typeface="Times New Roman" panose="02020603050405020304" pitchFamily="18" charset="0"/>
              </a:rPr>
              <a:t>k</a:t>
            </a:r>
            <a:r>
              <a:rPr lang="en-US" sz="6300" b="1" u="sng" dirty="0" smtClean="0">
                <a:solidFill>
                  <a:srgbClr val="C00000"/>
                </a:solidFill>
                <a:latin typeface="+mj-lt"/>
                <a:cs typeface="Times New Roman" panose="02020603050405020304" pitchFamily="18" charset="0"/>
              </a:rPr>
              <a:t>:</a:t>
            </a:r>
            <a:r>
              <a:rPr lang="en-US" sz="6300" b="1" dirty="0" smtClean="0">
                <a:solidFill>
                  <a:srgbClr val="C00000"/>
                </a:solidFill>
                <a:latin typeface="+mj-lt"/>
                <a:cs typeface="Times New Roman" panose="02020603050405020304" pitchFamily="18" charset="0"/>
              </a:rPr>
              <a:t> </a:t>
            </a:r>
            <a:r>
              <a:rPr lang="en-US" sz="6300" b="1" dirty="0" smtClean="0">
                <a:solidFill>
                  <a:srgbClr val="000099"/>
                </a:solidFill>
                <a:latin typeface="+mj-lt"/>
                <a:cs typeface="Times New Roman" panose="02020603050405020304" pitchFamily="18" charset="0"/>
              </a:rPr>
              <a:t>Xin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lễ</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vật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là</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rượu</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bánh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tuyền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thơm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nồng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thắm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hồng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thề</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nguyền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luôn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luôn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bên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nhau</a:t>
            </a:r>
            <a:r>
              <a:rPr lang="en-US" sz="6300" b="1" dirty="0" smtClean="0">
                <a:solidFill>
                  <a:srgbClr val="000099"/>
                </a:solidFill>
                <a:latin typeface="+mj-lt"/>
                <a:cs typeface="Times New Roman" panose="02020603050405020304" pitchFamily="18" charset="0"/>
              </a:rPr>
              <a:t>. Xin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lễ</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vật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nguyện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xin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Chúa</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thương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tình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đoái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nhận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hai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một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lòng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thành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thủy</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chung</a:t>
            </a:r>
            <a:r>
              <a:rPr lang="en-US" sz="6300" b="1" dirty="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sắt</a:t>
            </a:r>
            <a:r>
              <a:rPr lang="en-US" sz="6300" b="1" dirty="0" smtClean="0">
                <a:solidFill>
                  <a:srgbClr val="000099"/>
                </a:solidFill>
                <a:latin typeface="+mj-lt"/>
                <a:cs typeface="Times New Roman" panose="02020603050405020304" pitchFamily="18" charset="0"/>
              </a:rPr>
              <a:t> son.</a:t>
            </a:r>
            <a:endParaRPr lang="vi-VN" sz="6300" b="1"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1052837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subTitle" idx="1"/>
          </p:nvPr>
        </p:nvSpPr>
        <p:spPr>
          <a:xfrm>
            <a:off x="0" y="-53788"/>
            <a:ext cx="12192000" cy="6858000"/>
          </a:xfrm>
        </p:spPr>
        <p:txBody>
          <a:bodyPr>
            <a:noAutofit/>
          </a:bodyPr>
          <a:lstStyle/>
          <a:p>
            <a:pPr algn="just" eaLnBrk="1" hangingPunct="1">
              <a:defRPr/>
            </a:pPr>
            <a:r>
              <a:rPr lang="en-US" sz="6400" b="1" u="sng" dirty="0" smtClean="0">
                <a:solidFill>
                  <a:srgbClr val="C00000"/>
                </a:solidFill>
                <a:latin typeface="+mj-lt"/>
                <a:cs typeface="Times New Roman" panose="02020603050405020304" pitchFamily="18" charset="0"/>
              </a:rPr>
              <a:t>Tk2</a:t>
            </a:r>
            <a:r>
              <a:rPr lang="en-US" sz="6400" b="1" dirty="0" smtClean="0">
                <a:solidFill>
                  <a:srgbClr val="C00000"/>
                </a:solidFill>
                <a:latin typeface="+mj-lt"/>
                <a:cs typeface="Times New Roman" panose="02020603050405020304" pitchFamily="18" charset="0"/>
              </a:rPr>
              <a:t>: </a:t>
            </a:r>
            <a:r>
              <a:rPr lang="en-US" sz="6400" b="1" dirty="0" smtClean="0">
                <a:solidFill>
                  <a:srgbClr val="000099"/>
                </a:solidFill>
                <a:latin typeface="+mj-lt"/>
                <a:cs typeface="Times New Roman" panose="02020603050405020304" pitchFamily="18" charset="0"/>
              </a:rPr>
              <a:t>Qua </a:t>
            </a:r>
            <a:r>
              <a:rPr lang="en-US" sz="6400" b="1" dirty="0" err="1" smtClean="0">
                <a:solidFill>
                  <a:srgbClr val="000099"/>
                </a:solidFill>
                <a:latin typeface="+mj-lt"/>
                <a:cs typeface="Times New Roman" panose="02020603050405020304" pitchFamily="18" charset="0"/>
              </a:rPr>
              <a:t>bao</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ngày</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cùng</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nhau</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sánh</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vai</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và</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hôm</a:t>
            </a:r>
            <a:r>
              <a:rPr lang="en-US" sz="6400" b="1" dirty="0" smtClean="0">
                <a:solidFill>
                  <a:srgbClr val="000099"/>
                </a:solidFill>
                <a:latin typeface="+mj-lt"/>
                <a:cs typeface="Times New Roman" panose="02020603050405020304" pitchFamily="18" charset="0"/>
              </a:rPr>
              <a:t> nay </a:t>
            </a:r>
            <a:r>
              <a:rPr lang="en-US" sz="6400" b="1" dirty="0" err="1" smtClean="0">
                <a:solidFill>
                  <a:srgbClr val="000099"/>
                </a:solidFill>
                <a:latin typeface="+mj-lt"/>
                <a:cs typeface="Times New Roman" panose="02020603050405020304" pitchFamily="18" charset="0"/>
              </a:rPr>
              <a:t>xin</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ước</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hẹn</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câu</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thề</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Tình</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nồng</a:t>
            </a:r>
            <a:r>
              <a:rPr lang="en-US" sz="6400" b="1" dirty="0" smtClean="0">
                <a:solidFill>
                  <a:srgbClr val="000099"/>
                </a:solidFill>
                <a:latin typeface="+mj-lt"/>
                <a:cs typeface="Times New Roman" panose="02020603050405020304" pitchFamily="18" charset="0"/>
              </a:rPr>
              <a:t> say </a:t>
            </a:r>
            <a:r>
              <a:rPr lang="en-US" sz="6400" b="1" dirty="0" err="1" smtClean="0">
                <a:solidFill>
                  <a:srgbClr val="000099"/>
                </a:solidFill>
                <a:latin typeface="+mj-lt"/>
                <a:cs typeface="Times New Roman" panose="02020603050405020304" pitchFamily="18" charset="0"/>
              </a:rPr>
              <a:t>kết</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ước</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nên</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một</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là</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lễ</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dâng</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xin</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Chúa</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thương</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chúc</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lành</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cùng</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nhau</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giữ</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trọn</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giao</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ước</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chẳng</a:t>
            </a:r>
            <a:r>
              <a:rPr lang="en-US" sz="6400" b="1" dirty="0" smtClean="0">
                <a:solidFill>
                  <a:srgbClr val="000099"/>
                </a:solidFill>
                <a:latin typeface="+mj-lt"/>
                <a:cs typeface="Times New Roman" panose="02020603050405020304" pitchFamily="18" charset="0"/>
              </a:rPr>
              <a:t> chia </a:t>
            </a:r>
            <a:r>
              <a:rPr lang="en-US" sz="6400" b="1" dirty="0" err="1" smtClean="0">
                <a:solidFill>
                  <a:srgbClr val="000099"/>
                </a:solidFill>
                <a:latin typeface="+mj-lt"/>
                <a:cs typeface="Times New Roman" panose="02020603050405020304" pitchFamily="18" charset="0"/>
              </a:rPr>
              <a:t>lìa</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tình</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yêu</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đẹp</a:t>
            </a:r>
            <a:r>
              <a:rPr lang="en-US" sz="6400" b="1" dirty="0" smtClean="0">
                <a:solidFill>
                  <a:srgbClr val="000099"/>
                </a:solidFill>
                <a:latin typeface="+mj-lt"/>
                <a:cs typeface="Times New Roman" panose="02020603050405020304" pitchFamily="18" charset="0"/>
              </a:rPr>
              <a:t> </a:t>
            </a:r>
            <a:r>
              <a:rPr lang="en-US" sz="6400" b="1" dirty="0" err="1" smtClean="0">
                <a:solidFill>
                  <a:srgbClr val="000099"/>
                </a:solidFill>
                <a:latin typeface="+mj-lt"/>
                <a:cs typeface="Times New Roman" panose="02020603050405020304" pitchFamily="18" charset="0"/>
              </a:rPr>
              <a:t>tươi</a:t>
            </a:r>
            <a:r>
              <a:rPr lang="en-US" sz="6400" b="1" dirty="0" smtClean="0">
                <a:solidFill>
                  <a:srgbClr val="000099"/>
                </a:solidFill>
                <a:latin typeface="+mj-lt"/>
                <a:cs typeface="Times New Roman" panose="02020603050405020304" pitchFamily="18" charset="0"/>
              </a:rPr>
              <a:t>.</a:t>
            </a:r>
            <a:endParaRPr lang="en-US" sz="6400" b="1"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89816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u="sng" dirty="0" err="1" smtClean="0">
                <a:solidFill>
                  <a:srgbClr val="C00000"/>
                </a:solidFill>
                <a:latin typeface="+mj-lt"/>
                <a:ea typeface="Tahoma" pitchFamily="34" charset="0"/>
                <a:cs typeface="Times New Roman" panose="02020603050405020304" pitchFamily="18" charset="0"/>
              </a:rPr>
              <a:t>Đk</a:t>
            </a:r>
            <a:r>
              <a:rPr lang="en-US" sz="8200" u="sng" dirty="0" smtClean="0">
                <a:solidFill>
                  <a:srgbClr val="C00000"/>
                </a:solidFill>
                <a:latin typeface="+mj-lt"/>
                <a:ea typeface="Tahoma" pitchFamily="34" charset="0"/>
                <a:cs typeface="Times New Roman" panose="02020603050405020304" pitchFamily="18" charset="0"/>
              </a:rPr>
              <a:t>:</a:t>
            </a:r>
            <a:r>
              <a:rPr lang="en-US" sz="8200" dirty="0" smtClean="0">
                <a:latin typeface="+mj-lt"/>
                <a:cs typeface="Times New Roman" panose="02020603050405020304" pitchFamily="18" charset="0"/>
              </a:rPr>
              <a:t> </a:t>
            </a:r>
            <a:r>
              <a:rPr lang="vi-VN" sz="8200" dirty="0" smtClean="0">
                <a:solidFill>
                  <a:srgbClr val="000099"/>
                </a:solidFill>
                <a:latin typeface="+mj-lt"/>
                <a:cs typeface="Times New Roman" panose="02020603050405020304" pitchFamily="18" charset="0"/>
              </a:rPr>
              <a:t>Dìu nhau tiến bước tới trao tay hứa yêu nhau mãi trong đời. Hoà nhịp đôi tim khôn ngơi quyết đắp xây ngày mớ</a:t>
            </a:r>
            <a:r>
              <a:rPr lang="en-US" sz="8200" dirty="0" err="1" smtClean="0">
                <a:solidFill>
                  <a:srgbClr val="000099"/>
                </a:solidFill>
                <a:latin typeface="+mj-lt"/>
                <a:cs typeface="Times New Roman" panose="02020603050405020304" pitchFamily="18" charset="0"/>
              </a:rPr>
              <a:t>i</a:t>
            </a:r>
            <a:r>
              <a:rPr lang="en-US" sz="8200" dirty="0" smtClean="0">
                <a:solidFill>
                  <a:srgbClr val="C00000"/>
                </a:solidFill>
                <a:latin typeface="+mj-lt"/>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13750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0"/>
            <a:ext cx="12192000" cy="6858000"/>
          </a:xfrm>
        </p:spPr>
        <p:txBody>
          <a:bodyPr>
            <a:noAutofit/>
          </a:bodyPr>
          <a:lstStyle/>
          <a:p>
            <a:pPr algn="just"/>
            <a:r>
              <a:rPr lang="vi-VN" sz="6300" b="1" u="sng" dirty="0">
                <a:solidFill>
                  <a:srgbClr val="C00000"/>
                </a:solidFill>
                <a:latin typeface="+mj-lt"/>
                <a:cs typeface="Times New Roman" panose="02020603050405020304" pitchFamily="18" charset="0"/>
              </a:rPr>
              <a:t>Đ</a:t>
            </a:r>
            <a:r>
              <a:rPr lang="en-US" sz="6300" b="1" u="sng" dirty="0">
                <a:solidFill>
                  <a:srgbClr val="C00000"/>
                </a:solidFill>
                <a:latin typeface="+mj-lt"/>
                <a:cs typeface="Times New Roman" panose="02020603050405020304" pitchFamily="18" charset="0"/>
              </a:rPr>
              <a:t>k</a:t>
            </a:r>
            <a:r>
              <a:rPr lang="en-US" sz="6300" b="1" u="sng" dirty="0" smtClean="0">
                <a:solidFill>
                  <a:srgbClr val="C00000"/>
                </a:solidFill>
                <a:latin typeface="+mj-lt"/>
                <a:cs typeface="Times New Roman" panose="02020603050405020304" pitchFamily="18" charset="0"/>
              </a:rPr>
              <a:t>:</a:t>
            </a:r>
            <a:r>
              <a:rPr lang="en-US" sz="6300" b="1" dirty="0" smtClean="0">
                <a:solidFill>
                  <a:srgbClr val="C00000"/>
                </a:solidFill>
                <a:latin typeface="+mj-lt"/>
                <a:cs typeface="Times New Roman" panose="02020603050405020304" pitchFamily="18" charset="0"/>
              </a:rPr>
              <a:t> </a:t>
            </a:r>
            <a:r>
              <a:rPr lang="en-US" sz="6300" b="1" dirty="0" smtClean="0">
                <a:solidFill>
                  <a:srgbClr val="000099"/>
                </a:solidFill>
                <a:latin typeface="+mj-lt"/>
                <a:cs typeface="Times New Roman" panose="02020603050405020304" pitchFamily="18" charset="0"/>
              </a:rPr>
              <a:t>Xin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lễ</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vật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là</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rượu</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bánh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tuyền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thơm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nồng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thắm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hồng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thề</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nguyền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luôn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luôn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bên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nhau</a:t>
            </a:r>
            <a:r>
              <a:rPr lang="en-US" sz="6300" b="1" dirty="0" smtClean="0">
                <a:solidFill>
                  <a:srgbClr val="000099"/>
                </a:solidFill>
                <a:latin typeface="+mj-lt"/>
                <a:cs typeface="Times New Roman" panose="02020603050405020304" pitchFamily="18" charset="0"/>
              </a:rPr>
              <a:t>. Xin </a:t>
            </a:r>
            <a:r>
              <a:rPr lang="en-US" sz="6300" b="1" dirty="0" err="1" smtClean="0">
                <a:solidFill>
                  <a:srgbClr val="000099"/>
                </a:solidFill>
                <a:latin typeface="+mj-lt"/>
                <a:cs typeface="Times New Roman" panose="02020603050405020304" pitchFamily="18" charset="0"/>
              </a:rPr>
              <a:t>dâng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lễ</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vật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nguyện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xin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Chúa</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thương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tình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đoái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nhận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hai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trái</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tim</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nên</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một</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lòng</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thành</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thủy</a:t>
            </a:r>
            <a:r>
              <a:rPr lang="en-US" sz="6300" b="1" dirty="0" smtClean="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chung</a:t>
            </a:r>
            <a:r>
              <a:rPr lang="en-US" sz="6300" b="1" dirty="0">
                <a:solidFill>
                  <a:srgbClr val="000099"/>
                </a:solidFill>
                <a:latin typeface="+mj-lt"/>
                <a:cs typeface="Times New Roman" panose="02020603050405020304" pitchFamily="18" charset="0"/>
              </a:rPr>
              <a:t> </a:t>
            </a:r>
            <a:r>
              <a:rPr lang="en-US" sz="6300" b="1" dirty="0" err="1" smtClean="0">
                <a:solidFill>
                  <a:srgbClr val="000099"/>
                </a:solidFill>
                <a:latin typeface="+mj-lt"/>
                <a:cs typeface="Times New Roman" panose="02020603050405020304" pitchFamily="18" charset="0"/>
              </a:rPr>
              <a:t>sắt</a:t>
            </a:r>
            <a:r>
              <a:rPr lang="en-US" sz="6300" b="1" dirty="0" smtClean="0">
                <a:solidFill>
                  <a:srgbClr val="000099"/>
                </a:solidFill>
                <a:latin typeface="+mj-lt"/>
                <a:cs typeface="Times New Roman" panose="02020603050405020304" pitchFamily="18" charset="0"/>
              </a:rPr>
              <a:t> son.</a:t>
            </a:r>
            <a:endParaRPr lang="vi-VN" sz="6300" b="1"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1395442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57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ea typeface="SalinaDisplay" pitchFamily="18" charset="0"/>
                <a:cs typeface="Times New Roman" panose="02020603050405020304" pitchFamily="18" charset="0"/>
              </a:rPr>
              <a:t>THÁNH LỄ HÔN PHỐI</a:t>
            </a:r>
            <a:endParaRPr lang="en-US" sz="7500" b="1" dirty="0">
              <a:solidFill>
                <a:srgbClr val="00009E"/>
              </a:solidFill>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cs typeface="Times New Roman" panose="02020603050405020304" pitchFamily="18" charset="0"/>
              </a:rPr>
              <a:t>Anh</a:t>
            </a:r>
            <a:r>
              <a:rPr lang="en-US" sz="6500" b="1" dirty="0" smtClean="0">
                <a:solidFill>
                  <a:srgbClr val="C00000"/>
                </a:solidFill>
                <a:cs typeface="Times New Roman" panose="02020603050405020304" pitchFamily="18" charset="0"/>
              </a:rPr>
              <a:t> </a:t>
            </a:r>
            <a:r>
              <a:rPr lang="en-US" sz="6500" b="1" dirty="0" err="1">
                <a:solidFill>
                  <a:srgbClr val="C00000"/>
                </a:solidFill>
              </a:rPr>
              <a:t>Gioan</a:t>
            </a:r>
            <a:r>
              <a:rPr lang="en-US" sz="6500" b="1" dirty="0">
                <a:solidFill>
                  <a:srgbClr val="C00000"/>
                </a:solidFill>
              </a:rPr>
              <a:t> </a:t>
            </a:r>
            <a:r>
              <a:rPr lang="en-US" sz="6500" b="1" dirty="0" err="1">
                <a:solidFill>
                  <a:srgbClr val="C00000"/>
                </a:solidFill>
              </a:rPr>
              <a:t>Baotixita</a:t>
            </a:r>
            <a:r>
              <a:rPr lang="en-US" sz="6500" b="1" dirty="0" smtClean="0">
                <a:solidFill>
                  <a:srgbClr val="C00000"/>
                </a:solidFill>
                <a:cs typeface="Times New Roman" panose="02020603050405020304" pitchFamily="18" charset="0"/>
              </a:rPr>
              <a:t> </a:t>
            </a:r>
          </a:p>
          <a:p>
            <a:pPr algn="ctr"/>
            <a:r>
              <a:rPr lang="en-US" sz="6500" b="1" dirty="0" err="1" smtClean="0">
                <a:solidFill>
                  <a:srgbClr val="C00000"/>
                </a:solidFill>
                <a:cs typeface="Times New Roman" panose="02020603050405020304" pitchFamily="18" charset="0"/>
              </a:rPr>
              <a:t>Trần</a:t>
            </a:r>
            <a:r>
              <a:rPr lang="en-US" sz="6500" b="1" dirty="0" smtClean="0">
                <a:solidFill>
                  <a:srgbClr val="C00000"/>
                </a:solidFill>
                <a:cs typeface="Times New Roman" panose="02020603050405020304" pitchFamily="18" charset="0"/>
              </a:rPr>
              <a:t> Minh </a:t>
            </a:r>
            <a:r>
              <a:rPr lang="en-US" sz="6500" b="1" dirty="0" err="1" smtClean="0">
                <a:solidFill>
                  <a:srgbClr val="C00000"/>
                </a:solidFill>
                <a:cs typeface="Times New Roman" panose="02020603050405020304" pitchFamily="18" charset="0"/>
              </a:rPr>
              <a:t>Thiện</a:t>
            </a:r>
            <a:endParaRPr lang="en-US" sz="65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và</a:t>
            </a:r>
            <a:endParaRPr lang="en-US" sz="6500" b="1" dirty="0" smtClean="0">
              <a:solidFill>
                <a:srgbClr val="C00000"/>
              </a:solidFill>
              <a:cs typeface="Times New Roman" panose="02020603050405020304" pitchFamily="18" charset="0"/>
            </a:endParaRPr>
          </a:p>
          <a:p>
            <a:pPr algn="ct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Chị</a:t>
            </a:r>
            <a:r>
              <a:rPr lang="en-US" sz="6500" b="1" dirty="0" smtClean="0">
                <a:solidFill>
                  <a:srgbClr val="C00000"/>
                </a:solidFill>
                <a:cs typeface="Times New Roman" panose="02020603050405020304" pitchFamily="18" charset="0"/>
              </a:rPr>
              <a:t> Cecilia</a:t>
            </a:r>
          </a:p>
          <a:p>
            <a:pPr algn="ctr"/>
            <a:r>
              <a:rPr lang="en-US" sz="6500" b="1" dirty="0" err="1" smtClean="0">
                <a:solidFill>
                  <a:srgbClr val="C00000"/>
                </a:solidFill>
                <a:cs typeface="Times New Roman" panose="02020603050405020304" pitchFamily="18" charset="0"/>
              </a:rPr>
              <a:t>Võ</a:t>
            </a:r>
            <a:r>
              <a:rPr lang="en-US" sz="6500" b="1" dirty="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Thị</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Xuân</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Uyên</a:t>
            </a:r>
            <a:endParaRPr lang="en-US" sz="65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71833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r>
              <a:rPr lang="en-US" sz="8000" dirty="0" smtClean="0">
                <a:solidFill>
                  <a:srgbClr val="FF0000"/>
                </a:solidFill>
                <a:latin typeface="+mj-lt"/>
                <a:ea typeface="Tahoma" pitchFamily="34" charset="0"/>
                <a:cs typeface="Times New Roman" panose="02020603050405020304" pitchFamily="18" charset="0"/>
              </a:rPr>
              <a:t> </a:t>
            </a:r>
            <a:r>
              <a:rPr lang="en-US" sz="8000" b="1" dirty="0" smtClean="0">
                <a:solidFill>
                  <a:srgbClr val="C00000"/>
                </a:solidFill>
                <a:latin typeface="+mj-lt"/>
                <a:ea typeface="Tahoma" pitchFamily="34" charset="0"/>
                <a:cs typeface="Times New Roman" panose="02020603050405020304" pitchFamily="18" charset="0"/>
              </a:rPr>
              <a:t>Ca </a:t>
            </a:r>
            <a:r>
              <a:rPr lang="en-US" sz="8000" b="1" dirty="0" err="1" smtClean="0">
                <a:solidFill>
                  <a:srgbClr val="C00000"/>
                </a:solidFill>
                <a:latin typeface="+mj-lt"/>
                <a:ea typeface="Tahoma" pitchFamily="34" charset="0"/>
                <a:cs typeface="Times New Roman" panose="02020603050405020304" pitchFamily="18" charset="0"/>
              </a:rPr>
              <a:t>Nguyện</a:t>
            </a:r>
            <a:r>
              <a:rPr lang="en-US" sz="8000" b="1" dirty="0" smtClean="0">
                <a:solidFill>
                  <a:srgbClr val="C00000"/>
                </a:solidFill>
                <a:latin typeface="+mj-lt"/>
                <a:ea typeface="Tahoma" pitchFamily="34" charset="0"/>
                <a:cs typeface="Times New Roman" panose="02020603050405020304" pitchFamily="18" charset="0"/>
              </a:rPr>
              <a:t> </a:t>
            </a:r>
            <a:r>
              <a:rPr lang="en-US" sz="8000" b="1" dirty="0" err="1" smtClean="0">
                <a:solidFill>
                  <a:srgbClr val="C00000"/>
                </a:solidFill>
                <a:latin typeface="+mj-lt"/>
                <a:ea typeface="Tahoma" pitchFamily="34" charset="0"/>
                <a:cs typeface="Times New Roman" panose="02020603050405020304" pitchFamily="18" charset="0"/>
              </a:rPr>
              <a:t>Hiệp</a:t>
            </a:r>
            <a:r>
              <a:rPr lang="en-US" sz="8000" b="1" dirty="0" smtClean="0">
                <a:solidFill>
                  <a:srgbClr val="C00000"/>
                </a:solidFill>
                <a:latin typeface="+mj-lt"/>
                <a:ea typeface="Tahoma" pitchFamily="34" charset="0"/>
                <a:cs typeface="Times New Roman" panose="02020603050405020304" pitchFamily="18" charset="0"/>
              </a:rPr>
              <a:t> </a:t>
            </a:r>
            <a:r>
              <a:rPr lang="en-US" sz="8000" b="1" dirty="0" err="1" smtClean="0">
                <a:solidFill>
                  <a:srgbClr val="C00000"/>
                </a:solidFill>
                <a:latin typeface="+mj-lt"/>
                <a:ea typeface="Tahoma" pitchFamily="34" charset="0"/>
                <a:cs typeface="Times New Roman" panose="02020603050405020304" pitchFamily="18" charset="0"/>
              </a:rPr>
              <a:t>Lễ</a:t>
            </a:r>
            <a:r>
              <a:rPr lang="en-US" sz="8000" b="1" dirty="0" smtClean="0">
                <a:solidFill>
                  <a:srgbClr val="C00000"/>
                </a:solidFill>
                <a:latin typeface="+mj-lt"/>
                <a:ea typeface="Tahoma" pitchFamily="34" charset="0"/>
                <a:cs typeface="Times New Roman" panose="02020603050405020304" pitchFamily="18" charset="0"/>
              </a:rPr>
              <a:t> </a:t>
            </a:r>
          </a:p>
          <a:p>
            <a:pPr marL="27431"/>
            <a:r>
              <a:rPr lang="vi-VN" sz="8000" b="1" dirty="0" smtClean="0">
                <a:solidFill>
                  <a:srgbClr val="C00000"/>
                </a:solidFill>
                <a:latin typeface="+mj-lt"/>
                <a:ea typeface="Tahoma" pitchFamily="34" charset="0"/>
                <a:cs typeface="Times New Roman" panose="02020603050405020304" pitchFamily="18" charset="0"/>
              </a:rPr>
              <a:t> </a:t>
            </a:r>
            <a:r>
              <a:rPr lang="en-US" sz="8000" b="1" dirty="0" smtClean="0">
                <a:solidFill>
                  <a:srgbClr val="C00000"/>
                </a:solidFill>
                <a:latin typeface="+mj-lt"/>
                <a:ea typeface="Tahoma" pitchFamily="34" charset="0"/>
                <a:cs typeface="Times New Roman" panose="02020603050405020304" pitchFamily="18" charset="0"/>
              </a:rPr>
              <a:t>HY LỄ DIỄM TÌNH</a:t>
            </a:r>
          </a:p>
          <a:p>
            <a:pPr marL="27431"/>
            <a:r>
              <a:rPr lang="en-US" sz="6000" b="1" i="1" dirty="0" err="1" smtClean="0">
                <a:solidFill>
                  <a:srgbClr val="000099"/>
                </a:solidFill>
                <a:latin typeface="+mj-lt"/>
                <a:ea typeface="Tahoma" pitchFamily="34" charset="0"/>
                <a:cs typeface="Times New Roman" panose="02020603050405020304" pitchFamily="18" charset="0"/>
              </a:rPr>
              <a:t>Phùng</a:t>
            </a:r>
            <a:r>
              <a:rPr lang="en-US" sz="6000" b="1" i="1" dirty="0" smtClean="0">
                <a:solidFill>
                  <a:srgbClr val="000099"/>
                </a:solidFill>
                <a:latin typeface="+mj-lt"/>
                <a:ea typeface="Tahoma" pitchFamily="34" charset="0"/>
                <a:cs typeface="Times New Roman" panose="02020603050405020304" pitchFamily="18" charset="0"/>
              </a:rPr>
              <a:t> Minh </a:t>
            </a:r>
            <a:r>
              <a:rPr lang="en-US" sz="6000" b="1" i="1" dirty="0" err="1" smtClean="0">
                <a:solidFill>
                  <a:srgbClr val="000099"/>
                </a:solidFill>
                <a:latin typeface="+mj-lt"/>
                <a:ea typeface="Tahoma" pitchFamily="34" charset="0"/>
                <a:cs typeface="Times New Roman" panose="02020603050405020304" pitchFamily="18" charset="0"/>
              </a:rPr>
              <a:t>Mẫn</a:t>
            </a:r>
            <a:endParaRPr lang="en-US" sz="6000" b="1" i="1" dirty="0">
              <a:solidFill>
                <a:srgbClr val="000099"/>
              </a:solidFill>
              <a:latin typeface="+mj-lt"/>
              <a:ea typeface="Tahoma"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8616" y="5561472"/>
            <a:ext cx="5181600" cy="1295401"/>
          </a:xfrm>
          <a:prstGeom prst="rect">
            <a:avLst/>
          </a:prstGeom>
        </p:spPr>
      </p:pic>
    </p:spTree>
    <p:extLst>
      <p:ext uri="{BB962C8B-B14F-4D97-AF65-F5344CB8AC3E}">
        <p14:creationId xmlns:p14="http://schemas.microsoft.com/office/powerpoint/2010/main" val="537434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r>
              <a:rPr lang="en-US" sz="6300" b="1" u="sng" dirty="0" smtClean="0">
                <a:solidFill>
                  <a:srgbClr val="C00000"/>
                </a:solidFill>
                <a:latin typeface="+mj-lt"/>
                <a:cs typeface="Times New Roman" panose="02020603050405020304" pitchFamily="18" charset="0"/>
              </a:rPr>
              <a:t>Tk1:</a:t>
            </a:r>
            <a:r>
              <a:rPr lang="en-US" sz="6300" b="1" dirty="0" smtClean="0">
                <a:solidFill>
                  <a:srgbClr val="003399"/>
                </a:solidFill>
                <a:latin typeface="+mj-lt"/>
                <a:cs typeface="Times New Roman" panose="02020603050405020304" pitchFamily="18" charset="0"/>
              </a:rPr>
              <a:t> </a:t>
            </a:r>
            <a:r>
              <a:rPr lang="vi-VN" sz="6300" b="1" dirty="0" smtClean="0">
                <a:solidFill>
                  <a:srgbClr val="000099"/>
                </a:solidFill>
                <a:latin typeface="+mj-lt"/>
                <a:cs typeface="Times New Roman" panose="02020603050405020304" pitchFamily="18" charset="0"/>
              </a:rPr>
              <a:t>Giờ đây xin dâng Chúa đôi tâm hồn đang ước mơ. Tình yêu lung linh cháy như ngọn nến trên bàn thờ. Nguyện xin thương chúc phúc cho thêm đẹp duyên thắm tơ. Sống bên nhau trọn kiếp trong cuộc đời bao nắng mưa</a:t>
            </a:r>
            <a:r>
              <a:rPr lang="en-US" sz="6300" b="1" dirty="0" smtClean="0">
                <a:solidFill>
                  <a:srgbClr val="C00000"/>
                </a:solidFill>
                <a:latin typeface="+mj-lt"/>
                <a:cs typeface="Times New Roman" panose="02020603050405020304" pitchFamily="18" charset="0"/>
              </a:rPr>
              <a:t>…</a:t>
            </a:r>
            <a:endParaRPr lang="en-US" sz="63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80946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70"/>
            <a:ext cx="12192000" cy="6878806"/>
          </a:xfrm>
          <a:prstGeom prst="rect">
            <a:avLst/>
          </a:prstGeom>
        </p:spPr>
        <p:txBody>
          <a:bodyPr wrap="square">
            <a:spAutoFit/>
          </a:bodyPr>
          <a:lstStyle/>
          <a:p>
            <a:pPr marL="27431" indent="0" algn="just">
              <a:buNone/>
            </a:pPr>
            <a:r>
              <a:rPr lang="en-US" sz="6300" b="1" dirty="0">
                <a:solidFill>
                  <a:srgbClr val="C00000"/>
                </a:solidFill>
                <a:latin typeface="+mj-lt"/>
                <a:cs typeface="Times New Roman" panose="02020603050405020304" pitchFamily="18" charset="0"/>
              </a:rPr>
              <a:t>…</a:t>
            </a:r>
            <a:r>
              <a:rPr lang="vi-VN" sz="6300" b="1" dirty="0">
                <a:solidFill>
                  <a:srgbClr val="000099"/>
                </a:solidFill>
                <a:latin typeface="+mj-lt"/>
                <a:cs typeface="Times New Roman" panose="02020603050405020304" pitchFamily="18" charset="0"/>
              </a:rPr>
              <a:t> Ngài ban cho con có đây bạn hiền con mến thương. Thì xin cho con biết trung thành đến cuối con đường. Dìu nhau trong nắng ấm hay vỗ về khi gió sương. Lấy yêu thương phủ lấp những lỗi lầm khi vấn vương.</a:t>
            </a:r>
            <a:endParaRPr lang="en-US" sz="63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2728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990" y="6600"/>
            <a:ext cx="12177010" cy="68514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r>
              <a:rPr lang="en-US" sz="6800" b="1" u="sng" dirty="0" err="1" smtClean="0">
                <a:solidFill>
                  <a:srgbClr val="C00000"/>
                </a:solidFill>
                <a:latin typeface="+mj-lt"/>
                <a:ea typeface="Tahoma" pitchFamily="34" charset="0"/>
                <a:cs typeface="Times New Roman" panose="02020603050405020304" pitchFamily="18" charset="0"/>
              </a:rPr>
              <a:t>Đk</a:t>
            </a:r>
            <a:r>
              <a:rPr lang="en-US" sz="6800" b="1" u="sng" dirty="0" smtClean="0">
                <a:solidFill>
                  <a:srgbClr val="C00000"/>
                </a:solidFill>
                <a:latin typeface="+mj-lt"/>
                <a:ea typeface="Tahoma" pitchFamily="34" charset="0"/>
                <a:cs typeface="Times New Roman" panose="02020603050405020304" pitchFamily="18" charset="0"/>
              </a:rPr>
              <a:t>:</a:t>
            </a:r>
            <a:r>
              <a:rPr lang="en-US" sz="6800" b="1" dirty="0" smtClean="0">
                <a:solidFill>
                  <a:srgbClr val="003399"/>
                </a:solidFill>
                <a:latin typeface="+mj-lt"/>
                <a:ea typeface="Tahoma" pitchFamily="34" charset="0"/>
                <a:cs typeface="Times New Roman" panose="02020603050405020304" pitchFamily="18" charset="0"/>
              </a:rPr>
              <a:t> </a:t>
            </a:r>
            <a:r>
              <a:rPr lang="vi-VN" sz="6800" b="1" dirty="0" smtClean="0">
                <a:solidFill>
                  <a:srgbClr val="000099"/>
                </a:solidFill>
                <a:latin typeface="+mj-lt"/>
                <a:cs typeface="Times New Roman" panose="02020603050405020304" pitchFamily="18" charset="0"/>
              </a:rPr>
              <a:t>Xin dâng hy lễ chính là cuộc tình con. Có tình Ngài dìu đưa nên diễm lệ tựa hoàng hôn. Xin ban yên vui trên từng bước con đi về. Cho lòng con sắt son cho đẹp mãi câu thề.</a:t>
            </a:r>
            <a:endParaRPr lang="en-US" sz="68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44660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r>
              <a:rPr lang="en-US" sz="6300" b="1" u="sng" dirty="0" smtClean="0">
                <a:solidFill>
                  <a:srgbClr val="C00000"/>
                </a:solidFill>
                <a:latin typeface="+mj-lt"/>
                <a:ea typeface="Tahoma" pitchFamily="34" charset="0"/>
                <a:cs typeface="Times New Roman" panose="02020603050405020304" pitchFamily="18" charset="0"/>
              </a:rPr>
              <a:t>Tk2:</a:t>
            </a:r>
            <a:r>
              <a:rPr lang="en-US" sz="6300" b="1" dirty="0" smtClean="0">
                <a:solidFill>
                  <a:srgbClr val="003399"/>
                </a:solidFill>
                <a:latin typeface="+mj-lt"/>
                <a:ea typeface="Tahoma" pitchFamily="34" charset="0"/>
                <a:cs typeface="Times New Roman" panose="02020603050405020304" pitchFamily="18" charset="0"/>
              </a:rPr>
              <a:t> </a:t>
            </a:r>
            <a:r>
              <a:rPr lang="vi-VN" sz="6300" b="1" dirty="0" smtClean="0">
                <a:solidFill>
                  <a:srgbClr val="000099"/>
                </a:solidFill>
                <a:latin typeface="+mj-lt"/>
                <a:cs typeface="Times New Roman" panose="02020603050405020304" pitchFamily="18" charset="0"/>
              </a:rPr>
              <a:t>Nguyện dâng lên mái ấm con đi về trên tháng năm. Niềm vui con nuôi nấng như lộc biếc non trên cành. Ngài ơi xin chăm sóc cho duyên tình luôn thắm xanh. Khấng ban muôn hồng phúc cho gia đình con vững tâm</a:t>
            </a:r>
            <a:r>
              <a:rPr lang="en-US" sz="6300" b="1" dirty="0" smtClean="0">
                <a:solidFill>
                  <a:srgbClr val="C00000"/>
                </a:solidFill>
                <a:latin typeface="+mj-lt"/>
                <a:cs typeface="Times New Roman" panose="02020603050405020304" pitchFamily="18" charset="0"/>
              </a:rPr>
              <a:t>…</a:t>
            </a:r>
            <a:endParaRPr lang="en-US" sz="63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250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r>
              <a:rPr lang="en-US" sz="6300" b="1" smtClean="0">
                <a:solidFill>
                  <a:srgbClr val="C00000"/>
                </a:solidFill>
                <a:latin typeface="+mj-lt"/>
                <a:cs typeface="Times New Roman" panose="02020603050405020304" pitchFamily="18" charset="0"/>
              </a:rPr>
              <a:t>…</a:t>
            </a:r>
            <a:r>
              <a:rPr lang="vi-VN" sz="6300" b="1" smtClean="0">
                <a:solidFill>
                  <a:srgbClr val="000099"/>
                </a:solidFill>
                <a:latin typeface="+mj-lt"/>
                <a:cs typeface="Times New Roman" panose="02020603050405020304" pitchFamily="18" charset="0"/>
              </a:rPr>
              <a:t> Đường đi tương lai đó có nỗi buồn bên nỗi vui. Đừng cho chông gai khiến con gục ngã trong ngậm ngùi. Trùng dương muôn sóng gió con nương nhờ nơi Chúa thôi. Khấn xin thương dìu dắt cho thuyền tình êm lướt trôi.</a:t>
            </a:r>
            <a:endParaRPr lang="en-US" sz="63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22799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990" y="6600"/>
            <a:ext cx="12177010" cy="68514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r>
              <a:rPr lang="en-US" sz="6800" b="1" u="sng" dirty="0" err="1" smtClean="0">
                <a:solidFill>
                  <a:srgbClr val="C00000"/>
                </a:solidFill>
                <a:ea typeface="Tahoma" pitchFamily="34" charset="0"/>
                <a:cs typeface="Times New Roman" panose="02020603050405020304" pitchFamily="18" charset="0"/>
              </a:rPr>
              <a:t>Đk</a:t>
            </a:r>
            <a:r>
              <a:rPr lang="en-US" sz="6800" b="1" u="sng" dirty="0" smtClean="0">
                <a:solidFill>
                  <a:srgbClr val="C00000"/>
                </a:solidFill>
                <a:ea typeface="Tahoma" pitchFamily="34" charset="0"/>
                <a:cs typeface="Times New Roman" panose="02020603050405020304" pitchFamily="18" charset="0"/>
              </a:rPr>
              <a:t>:</a:t>
            </a:r>
            <a:r>
              <a:rPr lang="en-US" sz="6800" b="1" dirty="0" smtClean="0">
                <a:solidFill>
                  <a:srgbClr val="003399"/>
                </a:solidFill>
                <a:ea typeface="Tahoma" pitchFamily="34" charset="0"/>
                <a:cs typeface="Times New Roman" panose="02020603050405020304" pitchFamily="18" charset="0"/>
              </a:rPr>
              <a:t> </a:t>
            </a:r>
            <a:r>
              <a:rPr lang="vi-VN" sz="6800" b="1" dirty="0" smtClean="0">
                <a:solidFill>
                  <a:srgbClr val="000099"/>
                </a:solidFill>
                <a:latin typeface="+mj-lt"/>
                <a:cs typeface="Times New Roman" panose="02020603050405020304" pitchFamily="18" charset="0"/>
              </a:rPr>
              <a:t>Xin dâng hy lễ chính là cuộc tình con. Có tình Ngài dìu đưa nên diễm lệ tựa hoàng hôn. Xin ban yên vui trên từng bước con đi về. Cho lòng con sắt son cho đẹp mãi câu thề.</a:t>
            </a:r>
            <a:endParaRPr lang="en-US" sz="6800" b="1" u="sng" dirty="0">
              <a:solidFill>
                <a:srgbClr val="0000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1699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dirty="0" smtClean="0">
                <a:solidFill>
                  <a:srgbClr val="C00000"/>
                </a:solidFill>
                <a:latin typeface="+mj-lt"/>
                <a:cs typeface="Times New Roman" panose="02020603050405020304" pitchFamily="18" charset="0"/>
              </a:rPr>
              <a:t>…</a:t>
            </a:r>
            <a:r>
              <a:rPr lang="en-US" sz="8200" dirty="0" smtClean="0">
                <a:solidFill>
                  <a:srgbClr val="000099"/>
                </a:solidFill>
                <a:latin typeface="+mj-lt"/>
                <a:cs typeface="Times New Roman" panose="02020603050405020304" pitchFamily="18" charset="0"/>
              </a:rPr>
              <a:t> </a:t>
            </a:r>
            <a:r>
              <a:rPr lang="vi-VN" sz="8200" dirty="0">
                <a:solidFill>
                  <a:srgbClr val="000099"/>
                </a:solidFill>
                <a:latin typeface="+mj-lt"/>
                <a:cs typeface="Times New Roman" panose="02020603050405020304" pitchFamily="18" charset="0"/>
              </a:rPr>
              <a:t>Dìu nhau tiến bước tới xin Thiên Chúa ban ân phúc trên trời. Phù trợ đôi ta nơi nơi sống chết không thay lời</a:t>
            </a:r>
            <a:r>
              <a:rPr lang="vi-VN" sz="8200" dirty="0" smtClean="0">
                <a:solidFill>
                  <a:srgbClr val="000099"/>
                </a:solidFill>
                <a:latin typeface="+mj-lt"/>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323791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ea typeface="SalinaDisplay" pitchFamily="18" charset="0"/>
                <a:cs typeface="Times New Roman" panose="02020603050405020304" pitchFamily="18" charset="0"/>
              </a:rPr>
              <a:t>THÁNH LỄ HÔN PHỐI</a:t>
            </a:r>
            <a:endParaRPr lang="en-US" sz="7500" b="1" dirty="0">
              <a:solidFill>
                <a:srgbClr val="00009E"/>
              </a:solidFill>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cs typeface="Times New Roman" panose="02020603050405020304" pitchFamily="18" charset="0"/>
              </a:rPr>
              <a:t>Anh</a:t>
            </a:r>
            <a:r>
              <a:rPr lang="en-US" sz="6500" b="1" dirty="0" smtClean="0">
                <a:solidFill>
                  <a:srgbClr val="C00000"/>
                </a:solidFill>
                <a:cs typeface="Times New Roman" panose="02020603050405020304" pitchFamily="18" charset="0"/>
              </a:rPr>
              <a:t> </a:t>
            </a:r>
            <a:r>
              <a:rPr lang="en-US" sz="6500" b="1" dirty="0" err="1">
                <a:solidFill>
                  <a:srgbClr val="C00000"/>
                </a:solidFill>
              </a:rPr>
              <a:t>Gioan</a:t>
            </a:r>
            <a:r>
              <a:rPr lang="en-US" sz="6500" b="1" dirty="0">
                <a:solidFill>
                  <a:srgbClr val="C00000"/>
                </a:solidFill>
              </a:rPr>
              <a:t> </a:t>
            </a:r>
            <a:r>
              <a:rPr lang="en-US" sz="6500" b="1" dirty="0" err="1">
                <a:solidFill>
                  <a:srgbClr val="C00000"/>
                </a:solidFill>
              </a:rPr>
              <a:t>Baotixita</a:t>
            </a:r>
            <a:r>
              <a:rPr lang="en-US" sz="6500" b="1" dirty="0" smtClean="0">
                <a:solidFill>
                  <a:srgbClr val="C00000"/>
                </a:solidFill>
                <a:cs typeface="Times New Roman" panose="02020603050405020304" pitchFamily="18" charset="0"/>
              </a:rPr>
              <a:t> </a:t>
            </a:r>
          </a:p>
          <a:p>
            <a:pPr algn="ctr"/>
            <a:r>
              <a:rPr lang="en-US" sz="6500" b="1" dirty="0" err="1" smtClean="0">
                <a:solidFill>
                  <a:srgbClr val="C00000"/>
                </a:solidFill>
                <a:cs typeface="Times New Roman" panose="02020603050405020304" pitchFamily="18" charset="0"/>
              </a:rPr>
              <a:t>Trần</a:t>
            </a:r>
            <a:r>
              <a:rPr lang="en-US" sz="6500" b="1" dirty="0" smtClean="0">
                <a:solidFill>
                  <a:srgbClr val="C00000"/>
                </a:solidFill>
                <a:cs typeface="Times New Roman" panose="02020603050405020304" pitchFamily="18" charset="0"/>
              </a:rPr>
              <a:t> Minh </a:t>
            </a:r>
            <a:r>
              <a:rPr lang="en-US" sz="6500" b="1" dirty="0" err="1" smtClean="0">
                <a:solidFill>
                  <a:srgbClr val="C00000"/>
                </a:solidFill>
                <a:cs typeface="Times New Roman" panose="02020603050405020304" pitchFamily="18" charset="0"/>
              </a:rPr>
              <a:t>Thiện</a:t>
            </a:r>
            <a:endParaRPr lang="en-US" sz="65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và</a:t>
            </a:r>
            <a:endParaRPr lang="en-US" sz="6500" b="1" dirty="0" smtClean="0">
              <a:solidFill>
                <a:srgbClr val="C00000"/>
              </a:solidFill>
              <a:cs typeface="Times New Roman" panose="02020603050405020304" pitchFamily="18" charset="0"/>
            </a:endParaRPr>
          </a:p>
          <a:p>
            <a:pPr algn="ct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Chị</a:t>
            </a:r>
            <a:r>
              <a:rPr lang="en-US" sz="6500" b="1" dirty="0" smtClean="0">
                <a:solidFill>
                  <a:srgbClr val="C00000"/>
                </a:solidFill>
                <a:cs typeface="Times New Roman" panose="02020603050405020304" pitchFamily="18" charset="0"/>
              </a:rPr>
              <a:t> Cecilia</a:t>
            </a:r>
          </a:p>
          <a:p>
            <a:pPr algn="ctr"/>
            <a:r>
              <a:rPr lang="en-US" sz="6500" b="1" dirty="0" err="1" smtClean="0">
                <a:solidFill>
                  <a:srgbClr val="C00000"/>
                </a:solidFill>
                <a:cs typeface="Times New Roman" panose="02020603050405020304" pitchFamily="18" charset="0"/>
              </a:rPr>
              <a:t>Võ</a:t>
            </a:r>
            <a:r>
              <a:rPr lang="en-US" sz="6500" b="1" dirty="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Thị</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Xuân</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Uyên</a:t>
            </a:r>
            <a:endParaRPr lang="en-US" sz="65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2315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6718"/>
            <a:ext cx="12192000" cy="2708430"/>
          </a:xfrm>
          <a:prstGeom prst="rect">
            <a:avLst/>
          </a:prstGeom>
        </p:spPr>
        <p:txBody>
          <a:bodyPr wrap="square" lIns="91436" tIns="45718" rIns="91436" bIns="45718">
            <a:spAutoFit/>
          </a:bodyPr>
          <a:lstStyle/>
          <a:p>
            <a:pPr algn="ctr"/>
            <a:r>
              <a:rPr lang="en-US" sz="8000" b="1" dirty="0" err="1">
                <a:solidFill>
                  <a:srgbClr val="C00000"/>
                </a:solidFill>
                <a:latin typeface="+mj-lt"/>
                <a:ea typeface="Times" pitchFamily="34" charset="0"/>
                <a:cs typeface="Times New Roman" panose="02020603050405020304" pitchFamily="18" charset="0"/>
              </a:rPr>
              <a:t>Ca</a:t>
            </a:r>
            <a:r>
              <a:rPr lang="en-US" sz="8000" b="1" dirty="0">
                <a:solidFill>
                  <a:srgbClr val="C00000"/>
                </a:solidFill>
                <a:latin typeface="+mj-lt"/>
                <a:ea typeface="Times" pitchFamily="34" charset="0"/>
                <a:cs typeface="Times New Roman" panose="02020603050405020304" pitchFamily="18" charset="0"/>
              </a:rPr>
              <a:t> </a:t>
            </a:r>
            <a:r>
              <a:rPr lang="en-US" sz="8000" b="1" dirty="0" err="1">
                <a:solidFill>
                  <a:srgbClr val="C00000"/>
                </a:solidFill>
                <a:latin typeface="+mj-lt"/>
                <a:ea typeface="Times" pitchFamily="34" charset="0"/>
                <a:cs typeface="Times New Roman" panose="02020603050405020304" pitchFamily="18" charset="0"/>
              </a:rPr>
              <a:t>kết</a:t>
            </a:r>
            <a:r>
              <a:rPr lang="en-US" sz="8000" b="1" dirty="0">
                <a:solidFill>
                  <a:srgbClr val="C00000"/>
                </a:solidFill>
                <a:latin typeface="+mj-lt"/>
                <a:ea typeface="Times" pitchFamily="34" charset="0"/>
                <a:cs typeface="Times New Roman" panose="02020603050405020304" pitchFamily="18" charset="0"/>
              </a:rPr>
              <a:t> </a:t>
            </a:r>
            <a:r>
              <a:rPr lang="en-US" sz="8000" b="1" dirty="0" err="1">
                <a:solidFill>
                  <a:srgbClr val="C00000"/>
                </a:solidFill>
                <a:latin typeface="+mj-lt"/>
                <a:ea typeface="Times" pitchFamily="34" charset="0"/>
                <a:cs typeface="Times New Roman" panose="02020603050405020304" pitchFamily="18" charset="0"/>
              </a:rPr>
              <a:t>lễ</a:t>
            </a:r>
            <a:endParaRPr lang="en-US" sz="8000" b="1" dirty="0">
              <a:solidFill>
                <a:srgbClr val="C00000"/>
              </a:solidFill>
              <a:latin typeface="+mj-lt"/>
              <a:ea typeface="Times" pitchFamily="34" charset="0"/>
              <a:cs typeface="Times New Roman" panose="02020603050405020304" pitchFamily="18" charset="0"/>
            </a:endParaRPr>
          </a:p>
          <a:p>
            <a:pPr algn="ctr"/>
            <a:r>
              <a:rPr lang="en-US" sz="9000" b="1" dirty="0" smtClean="0">
                <a:solidFill>
                  <a:srgbClr val="C00000"/>
                </a:solidFill>
                <a:latin typeface="+mj-lt"/>
                <a:ea typeface="Times" pitchFamily="34" charset="0"/>
                <a:cs typeface="Times New Roman" panose="02020603050405020304" pitchFamily="18" charset="0"/>
              </a:rPr>
              <a:t>DÂNG MẸ</a:t>
            </a:r>
            <a:endParaRPr lang="vi-VN" sz="9000" b="1" dirty="0">
              <a:solidFill>
                <a:srgbClr val="C00000"/>
              </a:solidFill>
              <a:latin typeface="+mj-lt"/>
              <a:ea typeface="Times"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11384" y="5453896"/>
            <a:ext cx="5181600" cy="1295401"/>
          </a:xfrm>
          <a:prstGeom prst="rect">
            <a:avLst/>
          </a:prstGeom>
        </p:spPr>
      </p:pic>
    </p:spTree>
    <p:extLst>
      <p:ext uri="{BB962C8B-B14F-4D97-AF65-F5344CB8AC3E}">
        <p14:creationId xmlns:p14="http://schemas.microsoft.com/office/powerpoint/2010/main" val="1695702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656"/>
            <a:ext cx="12192000" cy="6853344"/>
          </a:xfrm>
        </p:spPr>
        <p:txBody>
          <a:bodyPr anchor="ctr">
            <a:noAutofit/>
          </a:bodyPr>
          <a:lstStyle/>
          <a:p>
            <a:pPr marL="0" indent="0" algn="just">
              <a:lnSpc>
                <a:spcPct val="110000"/>
              </a:lnSpc>
              <a:buNone/>
            </a:pPr>
            <a:r>
              <a:rPr lang="en-US" sz="6700" b="1" u="sng" dirty="0">
                <a:solidFill>
                  <a:srgbClr val="C00000"/>
                </a:solidFill>
                <a:effectLst/>
                <a:latin typeface="+mj-lt"/>
                <a:ea typeface="SimHei" pitchFamily="49" charset="-122"/>
                <a:cs typeface="Times New Roman" panose="02020603050405020304" pitchFamily="18" charset="0"/>
              </a:rPr>
              <a:t>Tk1:</a:t>
            </a:r>
            <a:r>
              <a:rPr lang="en-US" sz="6700" b="1" dirty="0">
                <a:solidFill>
                  <a:srgbClr val="003399"/>
                </a:solidFill>
                <a:effectLst/>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Ngày</a:t>
            </a:r>
            <a:r>
              <a:rPr lang="en-US" sz="6700" b="1" dirty="0" smtClean="0">
                <a:solidFill>
                  <a:srgbClr val="000099"/>
                </a:solidFill>
                <a:effectLst/>
                <a:latin typeface="+mj-lt"/>
                <a:ea typeface="SimHei" pitchFamily="49" charset="-122"/>
                <a:cs typeface="Times New Roman" panose="02020603050405020304" pitchFamily="18" charset="0"/>
              </a:rPr>
              <a:t> nay </a:t>
            </a:r>
            <a:r>
              <a:rPr lang="en-US" sz="6700" b="1" dirty="0" err="1" smtClean="0">
                <a:solidFill>
                  <a:srgbClr val="000099"/>
                </a:solidFill>
                <a:effectLst/>
                <a:latin typeface="+mj-lt"/>
                <a:ea typeface="SimHei" pitchFamily="49" charset="-122"/>
                <a:cs typeface="Times New Roman" panose="02020603050405020304" pitchFamily="18" charset="0"/>
              </a:rPr>
              <a:t>đến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trước</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ngai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Mẹ</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đây</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hiệp</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dâng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trong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khúc</a:t>
            </a:r>
            <a:r>
              <a:rPr lang="en-US" sz="6700" b="1" dirty="0" smtClean="0">
                <a:solidFill>
                  <a:srgbClr val="000099"/>
                </a:solidFill>
                <a:effectLst/>
                <a:latin typeface="+mj-lt"/>
                <a:ea typeface="SimHei" pitchFamily="49" charset="-122"/>
                <a:cs typeface="Times New Roman" panose="02020603050405020304" pitchFamily="18" charset="0"/>
              </a:rPr>
              <a:t> ca </a:t>
            </a:r>
            <a:r>
              <a:rPr lang="en-US" sz="6700" b="1" dirty="0" err="1" smtClean="0">
                <a:solidFill>
                  <a:srgbClr val="000099"/>
                </a:solidFill>
                <a:effectLst/>
                <a:latin typeface="+mj-lt"/>
                <a:ea typeface="SimHei" pitchFamily="49" charset="-122"/>
                <a:cs typeface="Times New Roman" panose="02020603050405020304" pitchFamily="18" charset="0"/>
              </a:rPr>
              <a:t>trìu</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mến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Tình</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yêu</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một</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lần</a:t>
            </a:r>
            <a:r>
              <a:rPr lang="en-US" sz="6700" b="1" dirty="0" smtClean="0">
                <a:solidFill>
                  <a:srgbClr val="000099"/>
                </a:solidFill>
                <a:effectLst/>
                <a:latin typeface="+mj-lt"/>
                <a:ea typeface="SimHei" pitchFamily="49" charset="-122"/>
                <a:cs typeface="Times New Roman" panose="02020603050405020304" pitchFamily="18" charset="0"/>
              </a:rPr>
              <a:t> con </a:t>
            </a:r>
            <a:r>
              <a:rPr lang="en-US" sz="6700" b="1" dirty="0" err="1" smtClean="0">
                <a:solidFill>
                  <a:srgbClr val="000099"/>
                </a:solidFill>
                <a:effectLst/>
                <a:latin typeface="+mj-lt"/>
                <a:ea typeface="SimHei" pitchFamily="49" charset="-122"/>
                <a:cs typeface="Times New Roman" panose="02020603050405020304" pitchFamily="18" charset="0"/>
              </a:rPr>
              <a:t>ước</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nguyện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một</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lần</a:t>
            </a:r>
            <a:r>
              <a:rPr lang="en-US" sz="6700" b="1" dirty="0" smtClean="0">
                <a:solidFill>
                  <a:srgbClr val="000099"/>
                </a:solidFill>
                <a:effectLst/>
                <a:latin typeface="+mj-lt"/>
                <a:ea typeface="SimHei" pitchFamily="49" charset="-122"/>
                <a:cs typeface="Times New Roman" panose="02020603050405020304" pitchFamily="18" charset="0"/>
              </a:rPr>
              <a:t> con </a:t>
            </a:r>
            <a:r>
              <a:rPr lang="en-US" sz="6700" b="1" dirty="0" err="1" smtClean="0">
                <a:solidFill>
                  <a:srgbClr val="000099"/>
                </a:solidFill>
                <a:effectLst/>
                <a:latin typeface="+mj-lt"/>
                <a:ea typeface="SimHei" pitchFamily="49" charset="-122"/>
                <a:cs typeface="Times New Roman" panose="02020603050405020304" pitchFamily="18" charset="0"/>
              </a:rPr>
              <a:t>khấn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nguyện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giờ</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đây</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xin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tận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hiến</a:t>
            </a:r>
            <a:r>
              <a:rPr lang="en-US" sz="6700" b="1" dirty="0" smtClean="0">
                <a:solidFill>
                  <a:srgbClr val="C00000"/>
                </a:solidFill>
                <a:effectLst/>
                <a:latin typeface="+mj-lt"/>
                <a:ea typeface="SimHei" pitchFamily="49" charset="-122"/>
                <a:cs typeface="Times New Roman" panose="02020603050405020304" pitchFamily="18" charset="0"/>
              </a:rPr>
              <a:t>…</a:t>
            </a:r>
            <a:endParaRPr lang="en-US" sz="6700" b="1" dirty="0">
              <a:solidFill>
                <a:srgbClr val="C0000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55255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656"/>
            <a:ext cx="12192000" cy="6853344"/>
          </a:xfrm>
        </p:spPr>
        <p:txBody>
          <a:bodyPr anchor="ctr">
            <a:noAutofit/>
          </a:bodyPr>
          <a:lstStyle/>
          <a:p>
            <a:pPr marL="0" indent="0" algn="just">
              <a:lnSpc>
                <a:spcPct val="110000"/>
              </a:lnSpc>
              <a:buNone/>
            </a:pPr>
            <a:r>
              <a:rPr lang="en-US" sz="6700" b="1" dirty="0" smtClean="0">
                <a:solidFill>
                  <a:srgbClr val="C00000"/>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Mẹ</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ơi</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Bao</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tháng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năm</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trồng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ươm</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tình</a:t>
            </a:r>
            <a:r>
              <a:rPr lang="en-US" sz="6700" b="1" dirty="0" smtClean="0">
                <a:solidFill>
                  <a:srgbClr val="000099"/>
                </a:solidFill>
                <a:latin typeface="+mj-lt"/>
                <a:ea typeface="SimHei" pitchFamily="49" charset="-122"/>
                <a:cs typeface="Times New Roman" panose="02020603050405020304" pitchFamily="18" charset="0"/>
              </a:rPr>
              <a:t> con nay </a:t>
            </a:r>
            <a:r>
              <a:rPr lang="en-US" sz="6700" b="1" dirty="0" err="1" smtClean="0">
                <a:solidFill>
                  <a:srgbClr val="000099"/>
                </a:solidFill>
                <a:latin typeface="+mj-lt"/>
                <a:ea typeface="SimHei" pitchFamily="49" charset="-122"/>
                <a:cs typeface="Times New Roman" panose="02020603050405020304" pitchFamily="18" charset="0"/>
              </a:rPr>
              <a:t>đã</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ươm</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mộng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chín</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Thành</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tâm</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một</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niềm</a:t>
            </a:r>
            <a:r>
              <a:rPr lang="en-US" sz="6700" b="1" dirty="0" smtClean="0">
                <a:solidFill>
                  <a:srgbClr val="000099"/>
                </a:solidFill>
                <a:latin typeface="+mj-lt"/>
                <a:ea typeface="SimHei" pitchFamily="49" charset="-122"/>
                <a:cs typeface="Times New Roman" panose="02020603050405020304" pitchFamily="18" charset="0"/>
              </a:rPr>
              <a:t> con </a:t>
            </a:r>
            <a:r>
              <a:rPr lang="en-US" sz="6700" b="1" dirty="0" err="1" smtClean="0">
                <a:solidFill>
                  <a:srgbClr val="000099"/>
                </a:solidFill>
                <a:latin typeface="+mj-lt"/>
                <a:ea typeface="SimHei" pitchFamily="49" charset="-122"/>
                <a:cs typeface="Times New Roman" panose="02020603050405020304" pitchFamily="18" charset="0"/>
              </a:rPr>
              <a:t>kính</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dâng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một</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niềm</a:t>
            </a:r>
            <a:r>
              <a:rPr lang="en-US" sz="6700" b="1" dirty="0" smtClean="0">
                <a:solidFill>
                  <a:srgbClr val="000099"/>
                </a:solidFill>
                <a:latin typeface="+mj-lt"/>
                <a:ea typeface="SimHei" pitchFamily="49" charset="-122"/>
                <a:cs typeface="Times New Roman" panose="02020603050405020304" pitchFamily="18" charset="0"/>
              </a:rPr>
              <a:t> con </a:t>
            </a:r>
            <a:r>
              <a:rPr lang="en-US" sz="6700" b="1" dirty="0" err="1" smtClean="0">
                <a:solidFill>
                  <a:srgbClr val="000099"/>
                </a:solidFill>
                <a:latin typeface="+mj-lt"/>
                <a:ea typeface="SimHei" pitchFamily="49" charset="-122"/>
                <a:cs typeface="Times New Roman" panose="02020603050405020304" pitchFamily="18" charset="0"/>
              </a:rPr>
              <a:t>khát</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mong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Mẹ</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đoái</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thương</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nhận</a:t>
            </a:r>
            <a:r>
              <a:rPr lang="en-US" sz="6700" b="1" dirty="0" smtClean="0">
                <a:solidFill>
                  <a:srgbClr val="000099"/>
                </a:solidFill>
                <a:latin typeface="+mj-lt"/>
                <a:ea typeface="SimHei" pitchFamily="49" charset="-122"/>
                <a:cs typeface="Times New Roman" panose="02020603050405020304" pitchFamily="18" charset="0"/>
              </a:rPr>
              <a:t> </a:t>
            </a:r>
            <a:r>
              <a:rPr lang="en-US" sz="6700" b="1" dirty="0" err="1" smtClean="0">
                <a:solidFill>
                  <a:srgbClr val="000099"/>
                </a:solidFill>
                <a:latin typeface="+mj-lt"/>
                <a:ea typeface="SimHei" pitchFamily="49" charset="-122"/>
                <a:cs typeface="Times New Roman" panose="02020603050405020304" pitchFamily="18" charset="0"/>
              </a:rPr>
              <a:t>cho</a:t>
            </a:r>
            <a:r>
              <a:rPr lang="en-US" sz="6700" b="1" dirty="0" smtClean="0">
                <a:solidFill>
                  <a:srgbClr val="000099"/>
                </a:solidFill>
                <a:latin typeface="+mj-lt"/>
                <a:ea typeface="SimHei" pitchFamily="49" charset="-122"/>
                <a:cs typeface="Times New Roman" panose="02020603050405020304" pitchFamily="18" charset="0"/>
              </a:rPr>
              <a:t>.</a:t>
            </a:r>
            <a:endParaRPr lang="en-US" sz="6700" b="1" dirty="0">
              <a:solidFill>
                <a:srgbClr val="C0000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71574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12192000" cy="6858000"/>
          </a:xfrm>
        </p:spPr>
        <p:txBody>
          <a:bodyPr anchor="ctr">
            <a:noAutofit/>
          </a:bodyPr>
          <a:lstStyle/>
          <a:p>
            <a:pPr marL="0" indent="0" algn="just">
              <a:lnSpc>
                <a:spcPct val="110000"/>
              </a:lnSpc>
              <a:buNone/>
            </a:pPr>
            <a:r>
              <a:rPr lang="en-US" sz="6700" b="1" u="sng" dirty="0" err="1">
                <a:solidFill>
                  <a:srgbClr val="C00000"/>
                </a:solidFill>
                <a:effectLst/>
                <a:latin typeface="+mj-lt"/>
                <a:ea typeface="SimHei" pitchFamily="49" charset="-122"/>
                <a:cs typeface="Times New Roman" panose="02020603050405020304" pitchFamily="18" charset="0"/>
              </a:rPr>
              <a:t>Đk</a:t>
            </a:r>
            <a:r>
              <a:rPr lang="en-US" sz="6700" b="1" u="sng" dirty="0">
                <a:solidFill>
                  <a:srgbClr val="C00000"/>
                </a:solidFill>
                <a:effectLst/>
                <a:latin typeface="+mj-lt"/>
                <a:ea typeface="SimHei" pitchFamily="49" charset="-122"/>
                <a:cs typeface="Times New Roman" panose="02020603050405020304" pitchFamily="18" charset="0"/>
              </a:rPr>
              <a:t>:</a:t>
            </a:r>
            <a:r>
              <a:rPr lang="en-US" sz="6700" b="1" dirty="0">
                <a:solidFill>
                  <a:srgbClr val="0033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Mẹ</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hỡi</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Nhận</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cho</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đây</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tim</a:t>
            </a:r>
            <a:r>
              <a:rPr lang="en-US" sz="6700" b="1" dirty="0" smtClean="0">
                <a:solidFill>
                  <a:srgbClr val="000099"/>
                </a:solidFill>
                <a:effectLst/>
                <a:latin typeface="+mj-lt"/>
                <a:cs typeface="Times New Roman" panose="02020603050405020304" pitchFamily="18" charset="0"/>
              </a:rPr>
              <a:t> con </a:t>
            </a:r>
            <a:r>
              <a:rPr lang="en-US" sz="6700" b="1" dirty="0" err="1" smtClean="0">
                <a:solidFill>
                  <a:srgbClr val="000099"/>
                </a:solidFill>
                <a:effectLst/>
                <a:latin typeface="+mj-lt"/>
                <a:cs typeface="Times New Roman" panose="02020603050405020304" pitchFamily="18" charset="0"/>
              </a:rPr>
              <a:t>trào</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dâng</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câu</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hân</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hoan</a:t>
            </a:r>
            <a:r>
              <a:rPr lang="en-US" sz="6700" b="1" dirty="0" smtClean="0">
                <a:solidFill>
                  <a:srgbClr val="000099"/>
                </a:solidFill>
                <a:effectLst/>
                <a:latin typeface="+mj-lt"/>
                <a:cs typeface="Times New Roman" panose="02020603050405020304" pitchFamily="18" charset="0"/>
              </a:rPr>
              <a:t> ý </a:t>
            </a:r>
            <a:r>
              <a:rPr lang="en-US" sz="6700" b="1" dirty="0" err="1" smtClean="0">
                <a:solidFill>
                  <a:srgbClr val="000099"/>
                </a:solidFill>
                <a:effectLst/>
                <a:latin typeface="+mj-lt"/>
                <a:cs typeface="Times New Roman" panose="02020603050405020304" pitchFamily="18" charset="0"/>
              </a:rPr>
              <a:t>thơ</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Để</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trót</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đời</a:t>
            </a:r>
            <a:r>
              <a:rPr lang="en-US" sz="6700" b="1" dirty="0" smtClean="0">
                <a:solidFill>
                  <a:srgbClr val="000099"/>
                </a:solidFill>
                <a:effectLst/>
                <a:latin typeface="+mj-lt"/>
                <a:cs typeface="Times New Roman" panose="02020603050405020304" pitchFamily="18" charset="0"/>
              </a:rPr>
              <a:t> con </a:t>
            </a:r>
            <a:r>
              <a:rPr lang="en-US" sz="6700" b="1" dirty="0" err="1" smtClean="0">
                <a:solidFill>
                  <a:srgbClr val="000099"/>
                </a:solidFill>
                <a:effectLst/>
                <a:latin typeface="+mj-lt"/>
                <a:cs typeface="Times New Roman" panose="02020603050405020304" pitchFamily="18" charset="0"/>
              </a:rPr>
              <a:t>như</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tâm</a:t>
            </a:r>
            <a:r>
              <a:rPr lang="en-US" sz="6700" b="1" dirty="0" smtClean="0">
                <a:solidFill>
                  <a:srgbClr val="000099"/>
                </a:solidFill>
                <a:effectLst/>
                <a:latin typeface="+mj-lt"/>
                <a:cs typeface="Times New Roman" panose="02020603050405020304" pitchFamily="18" charset="0"/>
              </a:rPr>
              <a:t> ca </a:t>
            </a:r>
            <a:r>
              <a:rPr lang="en-US" sz="6700" b="1" dirty="0" err="1" smtClean="0">
                <a:solidFill>
                  <a:srgbClr val="000099"/>
                </a:solidFill>
                <a:effectLst/>
                <a:latin typeface="+mj-lt"/>
                <a:cs typeface="Times New Roman" panose="02020603050405020304" pitchFamily="18" charset="0"/>
              </a:rPr>
              <a:t>tình</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yêu</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xanh</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bao</a:t>
            </a:r>
            <a:r>
              <a:rPr lang="en-US" sz="6700" b="1" dirty="0" smtClean="0">
                <a:solidFill>
                  <a:srgbClr val="000099"/>
                </a:solidFill>
                <a:effectLst/>
                <a:latin typeface="+mj-lt"/>
                <a:cs typeface="Times New Roman" panose="02020603050405020304" pitchFamily="18" charset="0"/>
              </a:rPr>
              <a:t> la </a:t>
            </a:r>
            <a:r>
              <a:rPr lang="en-US" sz="6700" b="1" dirty="0" err="1" smtClean="0">
                <a:solidFill>
                  <a:srgbClr val="000099"/>
                </a:solidFill>
                <a:effectLst/>
                <a:latin typeface="+mj-lt"/>
                <a:cs typeface="Times New Roman" panose="02020603050405020304" pitchFamily="18" charset="0"/>
              </a:rPr>
              <a:t>tiến</a:t>
            </a:r>
            <a:r>
              <a:rPr lang="en-US" sz="6700" b="1" dirty="0" smtClean="0">
                <a:solidFill>
                  <a:srgbClr val="000099"/>
                </a:solidFill>
                <a:effectLst/>
                <a:latin typeface="+mj-lt"/>
                <a:cs typeface="Times New Roman" panose="02020603050405020304" pitchFamily="18" charset="0"/>
              </a:rPr>
              <a:t> Cha.</a:t>
            </a:r>
            <a:endParaRPr lang="en-US" sz="6700" b="1" dirty="0">
              <a:solidFill>
                <a:srgbClr val="0000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87990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656"/>
            <a:ext cx="12192000" cy="6853344"/>
          </a:xfrm>
        </p:spPr>
        <p:txBody>
          <a:bodyPr anchor="ctr">
            <a:noAutofit/>
          </a:bodyPr>
          <a:lstStyle/>
          <a:p>
            <a:pPr marL="0" indent="0" algn="just">
              <a:lnSpc>
                <a:spcPct val="110000"/>
              </a:lnSpc>
              <a:buNone/>
            </a:pPr>
            <a:r>
              <a:rPr lang="en-US" sz="6700" b="1" u="sng" dirty="0" smtClean="0">
                <a:solidFill>
                  <a:srgbClr val="C00000"/>
                </a:solidFill>
                <a:effectLst/>
                <a:latin typeface="+mj-lt"/>
                <a:ea typeface="SimHei" pitchFamily="49" charset="-122"/>
                <a:cs typeface="Times New Roman" panose="02020603050405020304" pitchFamily="18" charset="0"/>
              </a:rPr>
              <a:t>Tk2:</a:t>
            </a:r>
            <a:r>
              <a:rPr lang="en-US" sz="6700" b="1" dirty="0" smtClean="0">
                <a:solidFill>
                  <a:srgbClr val="0033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Ngày</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mai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khi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sánh</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vai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cùng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đi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Trần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gian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như</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nẻo</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xa</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vạn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lý</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thì</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xin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Mẹ</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cùng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chung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bước</a:t>
            </a:r>
            <a:r>
              <a:rPr lang="en-US" sz="6700" b="1" dirty="0" smtClean="0">
                <a:solidFill>
                  <a:srgbClr val="000099"/>
                </a:solidFill>
                <a:effectLst/>
                <a:latin typeface="+mj-lt"/>
                <a:ea typeface="SimHei" pitchFamily="49" charset="-122"/>
                <a:cs typeface="Times New Roman" panose="02020603050405020304" pitchFamily="18" charset="0"/>
              </a:rPr>
              <a:t> con , </a:t>
            </a:r>
            <a:r>
              <a:rPr lang="en-US" sz="6700" b="1" dirty="0" err="1" smtClean="0">
                <a:solidFill>
                  <a:srgbClr val="000099"/>
                </a:solidFill>
                <a:effectLst/>
                <a:latin typeface="+mj-lt"/>
                <a:ea typeface="SimHei" pitchFamily="49" charset="-122"/>
                <a:cs typeface="Times New Roman" panose="02020603050405020304" pitchFamily="18" charset="0"/>
              </a:rPr>
              <a:t>Mẹ</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là</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sao</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dẫn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đường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dìu</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dắt</a:t>
            </a:r>
            <a:r>
              <a:rPr lang="en-US" sz="6700" b="1" dirty="0" smtClean="0">
                <a:solidFill>
                  <a:srgbClr val="000099"/>
                </a:solidFill>
                <a:effectLst/>
                <a:latin typeface="+mj-lt"/>
                <a:ea typeface="SimHei" pitchFamily="49" charset="-122"/>
                <a:cs typeface="Times New Roman" panose="02020603050405020304" pitchFamily="18" charset="0"/>
              </a:rPr>
              <a:t> con </a:t>
            </a:r>
            <a:r>
              <a:rPr lang="en-US" sz="6700" b="1" dirty="0" err="1" smtClean="0">
                <a:solidFill>
                  <a:srgbClr val="000099"/>
                </a:solidFill>
                <a:effectLst/>
                <a:latin typeface="+mj-lt"/>
                <a:ea typeface="SimHei" pitchFamily="49" charset="-122"/>
                <a:cs typeface="Times New Roman" panose="02020603050405020304" pitchFamily="18" charset="0"/>
              </a:rPr>
              <a:t>tìm</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hướng</a:t>
            </a:r>
            <a:r>
              <a:rPr lang="en-US" sz="6700" b="1" dirty="0" smtClean="0">
                <a:solidFill>
                  <a:srgbClr val="C00000"/>
                </a:solidFill>
                <a:effectLst/>
                <a:latin typeface="+mj-lt"/>
                <a:ea typeface="SimHei" pitchFamily="49" charset="-122"/>
                <a:cs typeface="Times New Roman" panose="02020603050405020304" pitchFamily="18" charset="0"/>
              </a:rPr>
              <a:t>…</a:t>
            </a:r>
            <a:endParaRPr lang="en-US" sz="6700" b="1" dirty="0">
              <a:solidFill>
                <a:srgbClr val="C0000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57173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656"/>
            <a:ext cx="12192000" cy="6853344"/>
          </a:xfrm>
        </p:spPr>
        <p:txBody>
          <a:bodyPr anchor="ctr">
            <a:noAutofit/>
          </a:bodyPr>
          <a:lstStyle/>
          <a:p>
            <a:pPr marL="0" indent="0" algn="just">
              <a:lnSpc>
                <a:spcPct val="110000"/>
              </a:lnSpc>
              <a:buNone/>
            </a:pPr>
            <a:r>
              <a:rPr lang="en-US" sz="6700" b="1" dirty="0" smtClean="0">
                <a:solidFill>
                  <a:srgbClr val="C00000"/>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Thời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gian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năm</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tháng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có</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dần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trôi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mùa</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xuân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ân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ái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có</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nhạt</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phai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thì</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xin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cuộc</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đời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vẫn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thế</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thôi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cuộc</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tình</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vẫn</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thắm</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tươi</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Mẹ</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với</a:t>
            </a:r>
            <a:r>
              <a:rPr lang="en-US" sz="6700" b="1" dirty="0" smtClean="0">
                <a:solidFill>
                  <a:srgbClr val="000099"/>
                </a:solidFill>
                <a:effectLst/>
                <a:latin typeface="+mj-lt"/>
                <a:ea typeface="SimHei" pitchFamily="49" charset="-122"/>
                <a:cs typeface="Times New Roman" panose="02020603050405020304" pitchFamily="18" charset="0"/>
              </a:rPr>
              <a:t> con </a:t>
            </a:r>
            <a:r>
              <a:rPr lang="en-US" sz="6700" b="1" dirty="0" err="1" smtClean="0">
                <a:solidFill>
                  <a:srgbClr val="000099"/>
                </a:solidFill>
                <a:effectLst/>
                <a:latin typeface="+mj-lt"/>
                <a:ea typeface="SimHei" pitchFamily="49" charset="-122"/>
                <a:cs typeface="Times New Roman" panose="02020603050405020304" pitchFamily="18" charset="0"/>
              </a:rPr>
              <a:t>cùng</a:t>
            </a:r>
            <a:r>
              <a:rPr lang="en-US" sz="6700" b="1" dirty="0" smtClean="0">
                <a:solidFill>
                  <a:srgbClr val="0000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ea typeface="SimHei" pitchFamily="49" charset="-122"/>
                <a:cs typeface="Times New Roman" panose="02020603050405020304" pitchFamily="18" charset="0"/>
              </a:rPr>
              <a:t>vui</a:t>
            </a:r>
            <a:r>
              <a:rPr lang="en-US" sz="6700" b="1" dirty="0" smtClean="0">
                <a:solidFill>
                  <a:srgbClr val="000099"/>
                </a:solidFill>
                <a:effectLst/>
                <a:latin typeface="+mj-lt"/>
                <a:ea typeface="SimHei" pitchFamily="49" charset="-122"/>
                <a:cs typeface="Times New Roman" panose="02020603050405020304" pitchFamily="18" charset="0"/>
              </a:rPr>
              <a:t>.</a:t>
            </a:r>
            <a:endParaRPr lang="en-US" sz="6700" b="1" dirty="0">
              <a:solidFill>
                <a:srgbClr val="C0000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99008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12192000" cy="6858000"/>
          </a:xfrm>
        </p:spPr>
        <p:txBody>
          <a:bodyPr anchor="ctr">
            <a:noAutofit/>
          </a:bodyPr>
          <a:lstStyle/>
          <a:p>
            <a:pPr marL="0" indent="0" algn="just">
              <a:lnSpc>
                <a:spcPct val="110000"/>
              </a:lnSpc>
              <a:buNone/>
            </a:pPr>
            <a:r>
              <a:rPr lang="en-US" sz="6700" b="1" u="sng" dirty="0" err="1">
                <a:solidFill>
                  <a:srgbClr val="C00000"/>
                </a:solidFill>
                <a:effectLst/>
                <a:latin typeface="+mj-lt"/>
                <a:ea typeface="SimHei" pitchFamily="49" charset="-122"/>
                <a:cs typeface="Times New Roman" panose="02020603050405020304" pitchFamily="18" charset="0"/>
              </a:rPr>
              <a:t>Đk</a:t>
            </a:r>
            <a:r>
              <a:rPr lang="en-US" sz="6700" b="1" u="sng" dirty="0">
                <a:solidFill>
                  <a:srgbClr val="C00000"/>
                </a:solidFill>
                <a:effectLst/>
                <a:latin typeface="+mj-lt"/>
                <a:ea typeface="SimHei" pitchFamily="49" charset="-122"/>
                <a:cs typeface="Times New Roman" panose="02020603050405020304" pitchFamily="18" charset="0"/>
              </a:rPr>
              <a:t>:</a:t>
            </a:r>
            <a:r>
              <a:rPr lang="en-US" sz="6700" b="1" dirty="0">
                <a:solidFill>
                  <a:srgbClr val="003399"/>
                </a:solidFill>
                <a:effectLst/>
                <a:latin typeface="+mj-lt"/>
                <a:ea typeface="SimHei" pitchFamily="49" charset="-122"/>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Mẹ</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hỡi</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Nhận</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cho</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đây</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tim</a:t>
            </a:r>
            <a:r>
              <a:rPr lang="en-US" sz="6700" b="1" dirty="0" smtClean="0">
                <a:solidFill>
                  <a:srgbClr val="000099"/>
                </a:solidFill>
                <a:effectLst/>
                <a:latin typeface="+mj-lt"/>
                <a:cs typeface="Times New Roman" panose="02020603050405020304" pitchFamily="18" charset="0"/>
              </a:rPr>
              <a:t> con </a:t>
            </a:r>
            <a:r>
              <a:rPr lang="en-US" sz="6700" b="1" dirty="0" err="1" smtClean="0">
                <a:solidFill>
                  <a:srgbClr val="000099"/>
                </a:solidFill>
                <a:effectLst/>
                <a:latin typeface="+mj-lt"/>
                <a:cs typeface="Times New Roman" panose="02020603050405020304" pitchFamily="18" charset="0"/>
              </a:rPr>
              <a:t>trào</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dâng</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câu</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hân</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hoan</a:t>
            </a:r>
            <a:r>
              <a:rPr lang="en-US" sz="6700" b="1" dirty="0" smtClean="0">
                <a:solidFill>
                  <a:srgbClr val="000099"/>
                </a:solidFill>
                <a:effectLst/>
                <a:latin typeface="+mj-lt"/>
                <a:cs typeface="Times New Roman" panose="02020603050405020304" pitchFamily="18" charset="0"/>
              </a:rPr>
              <a:t> ý </a:t>
            </a:r>
            <a:r>
              <a:rPr lang="en-US" sz="6700" b="1" dirty="0" err="1" smtClean="0">
                <a:solidFill>
                  <a:srgbClr val="000099"/>
                </a:solidFill>
                <a:effectLst/>
                <a:latin typeface="+mj-lt"/>
                <a:cs typeface="Times New Roman" panose="02020603050405020304" pitchFamily="18" charset="0"/>
              </a:rPr>
              <a:t>thơ</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Để</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trót</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đời</a:t>
            </a:r>
            <a:r>
              <a:rPr lang="en-US" sz="6700" b="1" dirty="0" smtClean="0">
                <a:solidFill>
                  <a:srgbClr val="000099"/>
                </a:solidFill>
                <a:effectLst/>
                <a:latin typeface="+mj-lt"/>
                <a:cs typeface="Times New Roman" panose="02020603050405020304" pitchFamily="18" charset="0"/>
              </a:rPr>
              <a:t> con </a:t>
            </a:r>
            <a:r>
              <a:rPr lang="en-US" sz="6700" b="1" dirty="0" err="1" smtClean="0">
                <a:solidFill>
                  <a:srgbClr val="000099"/>
                </a:solidFill>
                <a:effectLst/>
                <a:latin typeface="+mj-lt"/>
                <a:cs typeface="Times New Roman" panose="02020603050405020304" pitchFamily="18" charset="0"/>
              </a:rPr>
              <a:t>như</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tâm</a:t>
            </a:r>
            <a:r>
              <a:rPr lang="en-US" sz="6700" b="1" dirty="0" smtClean="0">
                <a:solidFill>
                  <a:srgbClr val="000099"/>
                </a:solidFill>
                <a:effectLst/>
                <a:latin typeface="+mj-lt"/>
                <a:cs typeface="Times New Roman" panose="02020603050405020304" pitchFamily="18" charset="0"/>
              </a:rPr>
              <a:t> ca </a:t>
            </a:r>
            <a:r>
              <a:rPr lang="en-US" sz="6700" b="1" dirty="0" err="1" smtClean="0">
                <a:solidFill>
                  <a:srgbClr val="000099"/>
                </a:solidFill>
                <a:effectLst/>
                <a:latin typeface="+mj-lt"/>
                <a:cs typeface="Times New Roman" panose="02020603050405020304" pitchFamily="18" charset="0"/>
              </a:rPr>
              <a:t>tình</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yêu</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xanh</a:t>
            </a:r>
            <a:r>
              <a:rPr lang="en-US" sz="6700" b="1" dirty="0" smtClean="0">
                <a:solidFill>
                  <a:srgbClr val="000099"/>
                </a:solidFill>
                <a:effectLst/>
                <a:latin typeface="+mj-lt"/>
                <a:cs typeface="Times New Roman" panose="02020603050405020304" pitchFamily="18" charset="0"/>
              </a:rPr>
              <a:t> </a:t>
            </a:r>
            <a:r>
              <a:rPr lang="en-US" sz="6700" b="1" dirty="0" err="1" smtClean="0">
                <a:solidFill>
                  <a:srgbClr val="000099"/>
                </a:solidFill>
                <a:effectLst/>
                <a:latin typeface="+mj-lt"/>
                <a:cs typeface="Times New Roman" panose="02020603050405020304" pitchFamily="18" charset="0"/>
              </a:rPr>
              <a:t>bao</a:t>
            </a:r>
            <a:r>
              <a:rPr lang="en-US" sz="6700" b="1" dirty="0" smtClean="0">
                <a:solidFill>
                  <a:srgbClr val="000099"/>
                </a:solidFill>
                <a:effectLst/>
                <a:latin typeface="+mj-lt"/>
                <a:cs typeface="Times New Roman" panose="02020603050405020304" pitchFamily="18" charset="0"/>
              </a:rPr>
              <a:t> la </a:t>
            </a:r>
            <a:r>
              <a:rPr lang="en-US" sz="6700" b="1" dirty="0" err="1" smtClean="0">
                <a:solidFill>
                  <a:srgbClr val="000099"/>
                </a:solidFill>
                <a:effectLst/>
                <a:latin typeface="+mj-lt"/>
                <a:cs typeface="Times New Roman" panose="02020603050405020304" pitchFamily="18" charset="0"/>
              </a:rPr>
              <a:t>tiến</a:t>
            </a:r>
            <a:r>
              <a:rPr lang="en-US" sz="6700" b="1" dirty="0" smtClean="0">
                <a:solidFill>
                  <a:srgbClr val="000099"/>
                </a:solidFill>
                <a:effectLst/>
                <a:latin typeface="+mj-lt"/>
                <a:cs typeface="Times New Roman" panose="02020603050405020304" pitchFamily="18" charset="0"/>
              </a:rPr>
              <a:t> Cha.</a:t>
            </a:r>
            <a:endParaRPr lang="en-US" sz="6700" b="1" dirty="0">
              <a:solidFill>
                <a:srgbClr val="0000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764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 y="191927"/>
            <a:ext cx="5421815" cy="6650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774" y="4252511"/>
            <a:ext cx="4277591" cy="2605490"/>
          </a:xfrm>
          <a:prstGeom prst="rect">
            <a:avLst/>
          </a:prstGeom>
        </p:spPr>
      </p:pic>
      <p:sp>
        <p:nvSpPr>
          <p:cNvPr id="7" name="TextBox 6"/>
          <p:cNvSpPr txBox="1"/>
          <p:nvPr/>
        </p:nvSpPr>
        <p:spPr>
          <a:xfrm>
            <a:off x="2908793" y="208598"/>
            <a:ext cx="8597225" cy="1246495"/>
          </a:xfrm>
          <a:prstGeom prst="rect">
            <a:avLst/>
          </a:prstGeom>
          <a:noFill/>
        </p:spPr>
        <p:txBody>
          <a:bodyPr wrap="none" rtlCol="0">
            <a:spAutoFit/>
          </a:bodyPr>
          <a:lstStyle/>
          <a:p>
            <a:r>
              <a:rPr lang="en-US" sz="7500" b="1" dirty="0" smtClean="0">
                <a:solidFill>
                  <a:srgbClr val="00009E"/>
                </a:solidFill>
                <a:ea typeface="SalinaDisplay" pitchFamily="18" charset="0"/>
                <a:cs typeface="Times New Roman" panose="02020603050405020304" pitchFamily="18" charset="0"/>
              </a:rPr>
              <a:t>THÁNH LỄ HÔN PHỐI</a:t>
            </a:r>
            <a:endParaRPr lang="en-US" sz="7500" b="1" dirty="0">
              <a:solidFill>
                <a:srgbClr val="00009E"/>
              </a:solidFill>
              <a:ea typeface="SalinaDisplay" pitchFamily="18" charset="0"/>
              <a:cs typeface="Times New Roman" panose="02020603050405020304" pitchFamily="18" charset="0"/>
            </a:endParaRPr>
          </a:p>
        </p:txBody>
      </p:sp>
      <p:sp>
        <p:nvSpPr>
          <p:cNvPr id="8" name="TextBox 7"/>
          <p:cNvSpPr txBox="1"/>
          <p:nvPr/>
        </p:nvSpPr>
        <p:spPr>
          <a:xfrm>
            <a:off x="1990728" y="1515273"/>
            <a:ext cx="10187419" cy="5093702"/>
          </a:xfrm>
          <a:prstGeom prst="rect">
            <a:avLst/>
          </a:prstGeom>
          <a:noFill/>
        </p:spPr>
        <p:txBody>
          <a:bodyPr wrap="square" rtlCol="0">
            <a:spAutoFit/>
          </a:bodyPr>
          <a:lstStyle/>
          <a:p>
            <a:pPr algn="ctr"/>
            <a:r>
              <a:rPr lang="en-US" sz="6500" b="1" dirty="0" err="1" smtClean="0">
                <a:solidFill>
                  <a:srgbClr val="C00000"/>
                </a:solidFill>
                <a:cs typeface="Times New Roman" panose="02020603050405020304" pitchFamily="18" charset="0"/>
              </a:rPr>
              <a:t>Anh</a:t>
            </a:r>
            <a:r>
              <a:rPr lang="en-US" sz="6500" b="1" dirty="0" smtClean="0">
                <a:solidFill>
                  <a:srgbClr val="C00000"/>
                </a:solidFill>
                <a:cs typeface="Times New Roman" panose="02020603050405020304" pitchFamily="18" charset="0"/>
              </a:rPr>
              <a:t> </a:t>
            </a:r>
            <a:r>
              <a:rPr lang="en-US" sz="6500" b="1" dirty="0" err="1">
                <a:solidFill>
                  <a:srgbClr val="C00000"/>
                </a:solidFill>
              </a:rPr>
              <a:t>Gioan</a:t>
            </a:r>
            <a:r>
              <a:rPr lang="en-US" sz="6500" b="1" dirty="0">
                <a:solidFill>
                  <a:srgbClr val="C00000"/>
                </a:solidFill>
              </a:rPr>
              <a:t> </a:t>
            </a:r>
            <a:r>
              <a:rPr lang="en-US" sz="6500" b="1" dirty="0" err="1">
                <a:solidFill>
                  <a:srgbClr val="C00000"/>
                </a:solidFill>
              </a:rPr>
              <a:t>Baotixita</a:t>
            </a:r>
            <a:r>
              <a:rPr lang="en-US" sz="6500" b="1" dirty="0" smtClean="0">
                <a:solidFill>
                  <a:srgbClr val="C00000"/>
                </a:solidFill>
                <a:cs typeface="Times New Roman" panose="02020603050405020304" pitchFamily="18" charset="0"/>
              </a:rPr>
              <a:t> </a:t>
            </a:r>
          </a:p>
          <a:p>
            <a:pPr algn="ctr"/>
            <a:r>
              <a:rPr lang="en-US" sz="6500" b="1" dirty="0" err="1" smtClean="0">
                <a:solidFill>
                  <a:srgbClr val="C00000"/>
                </a:solidFill>
                <a:cs typeface="Times New Roman" panose="02020603050405020304" pitchFamily="18" charset="0"/>
              </a:rPr>
              <a:t>Trần</a:t>
            </a:r>
            <a:r>
              <a:rPr lang="en-US" sz="6500" b="1" dirty="0" smtClean="0">
                <a:solidFill>
                  <a:srgbClr val="C00000"/>
                </a:solidFill>
                <a:cs typeface="Times New Roman" panose="02020603050405020304" pitchFamily="18" charset="0"/>
              </a:rPr>
              <a:t> Minh </a:t>
            </a:r>
            <a:r>
              <a:rPr lang="en-US" sz="6500" b="1" dirty="0" err="1" smtClean="0">
                <a:solidFill>
                  <a:srgbClr val="C00000"/>
                </a:solidFill>
                <a:cs typeface="Times New Roman" panose="02020603050405020304" pitchFamily="18" charset="0"/>
              </a:rPr>
              <a:t>Thiện</a:t>
            </a:r>
            <a:endParaRPr lang="en-US" sz="65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và</a:t>
            </a:r>
            <a:endParaRPr lang="en-US" sz="6500" b="1" dirty="0" smtClean="0">
              <a:solidFill>
                <a:srgbClr val="C00000"/>
              </a:solidFill>
              <a:cs typeface="Times New Roman" panose="02020603050405020304" pitchFamily="18" charset="0"/>
            </a:endParaRPr>
          </a:p>
          <a:p>
            <a:pPr algn="ct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Chị</a:t>
            </a:r>
            <a:r>
              <a:rPr lang="en-US" sz="6500" b="1" dirty="0" smtClean="0">
                <a:solidFill>
                  <a:srgbClr val="C00000"/>
                </a:solidFill>
                <a:cs typeface="Times New Roman" panose="02020603050405020304" pitchFamily="18" charset="0"/>
              </a:rPr>
              <a:t> Cecilia</a:t>
            </a:r>
          </a:p>
          <a:p>
            <a:pPr algn="ctr"/>
            <a:r>
              <a:rPr lang="en-US" sz="6500" b="1" dirty="0" err="1" smtClean="0">
                <a:solidFill>
                  <a:srgbClr val="C00000"/>
                </a:solidFill>
                <a:cs typeface="Times New Roman" panose="02020603050405020304" pitchFamily="18" charset="0"/>
              </a:rPr>
              <a:t>Võ</a:t>
            </a:r>
            <a:r>
              <a:rPr lang="en-US" sz="6500" b="1" dirty="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Thị</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Xuân</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Uyên</a:t>
            </a:r>
            <a:endParaRPr lang="en-US" sz="65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638989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524" y="0"/>
            <a:ext cx="12182475"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endParaRPr lang="en-US" sz="6200" b="1" u="sng" dirty="0" smtClean="0">
              <a:solidFill>
                <a:srgbClr val="C00000"/>
              </a:solidFill>
              <a:latin typeface="+mj-lt"/>
              <a:ea typeface="Tahoma" pitchFamily="34" charset="0"/>
              <a:cs typeface="Times New Roman" panose="02020603050405020304" pitchFamily="18" charset="0"/>
            </a:endParaRPr>
          </a:p>
          <a:p>
            <a:pPr marL="27431" algn="just"/>
            <a:endParaRPr lang="en-US" sz="6200" b="1" u="sng" dirty="0">
              <a:solidFill>
                <a:srgbClr val="C00000"/>
              </a:solidFill>
              <a:latin typeface="+mj-lt"/>
              <a:ea typeface="Tahoma" pitchFamily="34" charset="0"/>
              <a:cs typeface="Times New Roman" panose="02020603050405020304" pitchFamily="18" charset="0"/>
            </a:endParaRPr>
          </a:p>
          <a:p>
            <a:pPr marL="27431" algn="just"/>
            <a:endParaRPr lang="en-US" sz="6200" b="1" u="sng" dirty="0">
              <a:solidFill>
                <a:srgbClr val="000099"/>
              </a:solidFill>
              <a:latin typeface="+mj-lt"/>
              <a:ea typeface="Tahoma" pitchFamily="34" charset="0"/>
              <a:cs typeface="Times New Roman" panose="02020603050405020304" pitchFamily="18" charset="0"/>
            </a:endParaRPr>
          </a:p>
        </p:txBody>
      </p:sp>
      <p:sp>
        <p:nvSpPr>
          <p:cNvPr id="5" name="Rectangle 4"/>
          <p:cNvSpPr/>
          <p:nvPr/>
        </p:nvSpPr>
        <p:spPr>
          <a:xfrm>
            <a:off x="9524" y="23230"/>
            <a:ext cx="12182476" cy="6805004"/>
          </a:xfrm>
          <a:prstGeom prst="rect">
            <a:avLst/>
          </a:prstGeom>
        </p:spPr>
        <p:txBody>
          <a:bodyPr wrap="square">
            <a:spAutoFit/>
          </a:bodyPr>
          <a:lstStyle/>
          <a:p>
            <a:pPr marL="27431" algn="just">
              <a:lnSpc>
                <a:spcPct val="110000"/>
              </a:lnSpc>
            </a:pPr>
            <a:r>
              <a:rPr lang="en-US" sz="8100" u="sng" dirty="0">
                <a:solidFill>
                  <a:srgbClr val="C00000"/>
                </a:solidFill>
                <a:latin typeface="+mj-lt"/>
                <a:ea typeface="Tahoma" pitchFamily="34" charset="0"/>
                <a:cs typeface="Times New Roman" panose="02020603050405020304" pitchFamily="18" charset="0"/>
              </a:rPr>
              <a:t>Tk1:</a:t>
            </a:r>
            <a:r>
              <a:rPr lang="en-US" sz="8100" dirty="0">
                <a:solidFill>
                  <a:srgbClr val="003399"/>
                </a:solidFill>
                <a:latin typeface="+mj-lt"/>
                <a:ea typeface="Tahoma" pitchFamily="34" charset="0"/>
                <a:cs typeface="Times New Roman" panose="02020603050405020304" pitchFamily="18" charset="0"/>
              </a:rPr>
              <a:t> </a:t>
            </a:r>
            <a:r>
              <a:rPr lang="vi-VN" sz="8100" dirty="0">
                <a:solidFill>
                  <a:srgbClr val="000099"/>
                </a:solidFill>
                <a:latin typeface="+mj-lt"/>
                <a:cs typeface="Times New Roman" panose="02020603050405020304" pitchFamily="18" charset="0"/>
              </a:rPr>
              <a:t>Từ đây đoan nguyện kết ước giao duyên, khi năm tháng phai tàn, tình yêu luôn mãi nguyên tuyền xuôi chung một </a:t>
            </a:r>
            <a:r>
              <a:rPr lang="vi-VN" sz="8100" dirty="0" smtClean="0">
                <a:solidFill>
                  <a:srgbClr val="000099"/>
                </a:solidFill>
                <a:latin typeface="+mj-lt"/>
                <a:cs typeface="Times New Roman" panose="02020603050405020304" pitchFamily="18" charset="0"/>
              </a:rPr>
              <a:t>bế</a:t>
            </a:r>
            <a:r>
              <a:rPr lang="en-US" sz="8100" dirty="0" smtClean="0">
                <a:solidFill>
                  <a:srgbClr val="000099"/>
                </a:solidFill>
                <a:latin typeface="+mj-lt"/>
                <a:cs typeface="Times New Roman" panose="02020603050405020304" pitchFamily="18" charset="0"/>
              </a:rPr>
              <a:t>n</a:t>
            </a:r>
            <a:r>
              <a:rPr lang="en-US" sz="8100" dirty="0" smtClean="0">
                <a:solidFill>
                  <a:srgbClr val="C00000"/>
                </a:solidFill>
                <a:latin typeface="+mj-lt"/>
                <a:cs typeface="Times New Roman" panose="02020603050405020304" pitchFamily="18" charset="0"/>
              </a:rPr>
              <a:t>…</a:t>
            </a:r>
            <a:endParaRPr lang="en-US" sz="8100"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9342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524" y="0"/>
            <a:ext cx="12182475"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endParaRPr lang="en-US" sz="8100" b="1" u="sng" dirty="0" smtClean="0">
              <a:solidFill>
                <a:srgbClr val="C00000"/>
              </a:solidFill>
              <a:ea typeface="Tahoma" pitchFamily="34" charset="0"/>
              <a:cs typeface="Times New Roman" panose="02020603050405020304" pitchFamily="18" charset="0"/>
            </a:endParaRPr>
          </a:p>
          <a:p>
            <a:pPr marL="27431" algn="just"/>
            <a:endParaRPr lang="en-US" sz="8100" b="1" u="sng" dirty="0">
              <a:solidFill>
                <a:srgbClr val="C00000"/>
              </a:solidFill>
              <a:ea typeface="Tahoma" pitchFamily="34" charset="0"/>
              <a:cs typeface="Times New Roman" panose="02020603050405020304" pitchFamily="18" charset="0"/>
            </a:endParaRPr>
          </a:p>
          <a:p>
            <a:pPr marL="27431" algn="just"/>
            <a:endParaRPr lang="en-US" sz="8100" b="1" u="sng" dirty="0">
              <a:solidFill>
                <a:srgbClr val="000099"/>
              </a:solidFill>
              <a:ea typeface="Tahoma" pitchFamily="34" charset="0"/>
              <a:cs typeface="Times New Roman" panose="02020603050405020304" pitchFamily="18" charset="0"/>
            </a:endParaRPr>
          </a:p>
        </p:txBody>
      </p:sp>
      <p:sp>
        <p:nvSpPr>
          <p:cNvPr id="5" name="Rectangle 4"/>
          <p:cNvSpPr/>
          <p:nvPr/>
        </p:nvSpPr>
        <p:spPr>
          <a:xfrm>
            <a:off x="9524" y="9783"/>
            <a:ext cx="12182476" cy="6805004"/>
          </a:xfrm>
          <a:prstGeom prst="rect">
            <a:avLst/>
          </a:prstGeom>
        </p:spPr>
        <p:txBody>
          <a:bodyPr wrap="square">
            <a:spAutoFit/>
          </a:bodyPr>
          <a:lstStyle/>
          <a:p>
            <a:pPr marL="27431" algn="just">
              <a:lnSpc>
                <a:spcPct val="110000"/>
              </a:lnSpc>
            </a:pPr>
            <a:r>
              <a:rPr lang="en-US" sz="8100" dirty="0" smtClean="0">
                <a:solidFill>
                  <a:srgbClr val="C00000"/>
                </a:solidFill>
                <a:latin typeface="+mj-lt"/>
                <a:cs typeface="Times New Roman" panose="02020603050405020304" pitchFamily="18" charset="0"/>
              </a:rPr>
              <a:t>…</a:t>
            </a:r>
            <a:r>
              <a:rPr lang="en-US" sz="8100" dirty="0" smtClean="0">
                <a:solidFill>
                  <a:srgbClr val="000099"/>
                </a:solidFill>
                <a:latin typeface="+mj-lt"/>
                <a:cs typeface="Times New Roman" panose="02020603050405020304" pitchFamily="18" charset="0"/>
              </a:rPr>
              <a:t> </a:t>
            </a:r>
            <a:r>
              <a:rPr lang="vi-VN" sz="8100" dirty="0">
                <a:solidFill>
                  <a:srgbClr val="000099"/>
                </a:solidFill>
                <a:latin typeface="+mj-lt"/>
                <a:cs typeface="Times New Roman" panose="02020603050405020304" pitchFamily="18" charset="0"/>
              </a:rPr>
              <a:t>Cầu mong trên trời giáng phúc thi ân, khi cay đắng, khi ngọt bùi, luôn chia sớt thông phần tương giao tình thân</a:t>
            </a:r>
            <a:r>
              <a:rPr lang="vi-VN" sz="8100" dirty="0" smtClean="0">
                <a:solidFill>
                  <a:srgbClr val="000099"/>
                </a:solidFill>
                <a:latin typeface="+mj-lt"/>
                <a:cs typeface="Times New Roman" panose="02020603050405020304" pitchFamily="18" charset="0"/>
              </a:rPr>
              <a:t>.</a:t>
            </a:r>
            <a:endParaRPr lang="en-US" sz="8100"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9634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u="sng" dirty="0" err="1" smtClean="0">
                <a:solidFill>
                  <a:srgbClr val="C00000"/>
                </a:solidFill>
                <a:ea typeface="Tahoma" pitchFamily="34" charset="0"/>
                <a:cs typeface="Times New Roman" panose="02020603050405020304" pitchFamily="18" charset="0"/>
              </a:rPr>
              <a:t>Đk</a:t>
            </a:r>
            <a:r>
              <a:rPr lang="en-US" sz="8200" u="sng" dirty="0" smtClean="0">
                <a:solidFill>
                  <a:srgbClr val="C00000"/>
                </a:solidFill>
                <a:ea typeface="Tahoma" pitchFamily="34" charset="0"/>
                <a:cs typeface="Times New Roman" panose="02020603050405020304" pitchFamily="18" charset="0"/>
              </a:rPr>
              <a:t>:</a:t>
            </a:r>
            <a:r>
              <a:rPr lang="en-US" sz="8200" dirty="0" smtClean="0">
                <a:solidFill>
                  <a:prstClr val="black">
                    <a:tint val="75000"/>
                  </a:prstClr>
                </a:solidFill>
                <a:cs typeface="Times New Roman" panose="02020603050405020304" pitchFamily="18" charset="0"/>
              </a:rPr>
              <a:t> </a:t>
            </a:r>
            <a:r>
              <a:rPr lang="vi-VN" sz="8200" dirty="0" smtClean="0">
                <a:solidFill>
                  <a:srgbClr val="000099"/>
                </a:solidFill>
                <a:latin typeface="+mj-lt"/>
                <a:cs typeface="Times New Roman" panose="02020603050405020304" pitchFamily="18" charset="0"/>
              </a:rPr>
              <a:t>Dìu nhau tiến bước tới trao tay hứa yêu nhau mãi trong đời. Hoà nhịp đôi tim khôn ngơi quyết đắp xây ngày mớ</a:t>
            </a:r>
            <a:r>
              <a:rPr lang="en-US" sz="8200" dirty="0" err="1" smtClean="0">
                <a:solidFill>
                  <a:srgbClr val="000099"/>
                </a:solidFill>
                <a:cs typeface="Times New Roman" panose="02020603050405020304" pitchFamily="18" charset="0"/>
              </a:rPr>
              <a:t>i</a:t>
            </a:r>
            <a:r>
              <a:rPr lang="en-US" sz="8200" dirty="0" smtClean="0">
                <a:solidFill>
                  <a:srgbClr val="C00000"/>
                </a:solidFill>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414431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92000" cy="6858000"/>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27431" algn="just">
              <a:lnSpc>
                <a:spcPct val="110000"/>
              </a:lnSpc>
            </a:pPr>
            <a:r>
              <a:rPr lang="en-US" sz="8200" dirty="0" smtClean="0">
                <a:solidFill>
                  <a:srgbClr val="C00000"/>
                </a:solidFill>
                <a:cs typeface="Times New Roman" panose="02020603050405020304" pitchFamily="18" charset="0"/>
              </a:rPr>
              <a:t>…</a:t>
            </a:r>
            <a:r>
              <a:rPr lang="en-US" sz="8200" dirty="0" smtClean="0">
                <a:solidFill>
                  <a:srgbClr val="000099"/>
                </a:solidFill>
                <a:cs typeface="Times New Roman" panose="02020603050405020304" pitchFamily="18" charset="0"/>
              </a:rPr>
              <a:t> </a:t>
            </a:r>
            <a:r>
              <a:rPr lang="vi-VN" sz="8200" dirty="0">
                <a:solidFill>
                  <a:srgbClr val="000099"/>
                </a:solidFill>
                <a:latin typeface="+mj-lt"/>
                <a:cs typeface="Times New Roman" panose="02020603050405020304" pitchFamily="18" charset="0"/>
              </a:rPr>
              <a:t>Dìu nhau tiến bước tới xin Thiên Chúa ban ân phúc trên trời. Phù trợ đôi ta nơi nơi sống chết không thay lời</a:t>
            </a:r>
            <a:r>
              <a:rPr lang="vi-VN" sz="8200" dirty="0" smtClean="0">
                <a:solidFill>
                  <a:srgbClr val="000099"/>
                </a:solidFill>
                <a:latin typeface="+mj-lt"/>
                <a:cs typeface="Times New Roman" panose="02020603050405020304" pitchFamily="18" charset="0"/>
              </a:rPr>
              <a:t>.</a:t>
            </a:r>
            <a:endParaRPr lang="vi-VN" sz="8200"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227691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16"/>
            <a:ext cx="12192000" cy="6709529"/>
          </a:xfrm>
          <a:prstGeom prst="rect">
            <a:avLst/>
          </a:prstGeom>
        </p:spPr>
        <p:txBody>
          <a:bodyPr wrap="square">
            <a:spAutoFit/>
          </a:bodyPr>
          <a:lstStyle/>
          <a:p>
            <a:pPr marL="27431" algn="just"/>
            <a:r>
              <a:rPr lang="en-US" sz="8600" u="sng" dirty="0">
                <a:solidFill>
                  <a:srgbClr val="C00000"/>
                </a:solidFill>
                <a:latin typeface="+mj-lt"/>
                <a:ea typeface="Tahoma" pitchFamily="34" charset="0"/>
                <a:cs typeface="Times New Roman" panose="02020603050405020304" pitchFamily="18" charset="0"/>
              </a:rPr>
              <a:t>Tk2:</a:t>
            </a:r>
            <a:r>
              <a:rPr lang="en-US" sz="8600" dirty="0">
                <a:solidFill>
                  <a:srgbClr val="C00000"/>
                </a:solidFill>
                <a:latin typeface="+mj-lt"/>
                <a:ea typeface="Tahoma" pitchFamily="34" charset="0"/>
                <a:cs typeface="Times New Roman" panose="02020603050405020304" pitchFamily="18" charset="0"/>
              </a:rPr>
              <a:t> </a:t>
            </a:r>
            <a:r>
              <a:rPr lang="vi-VN" sz="8600" dirty="0">
                <a:solidFill>
                  <a:srgbClr val="000099"/>
                </a:solidFill>
                <a:latin typeface="+mj-lt"/>
                <a:cs typeface="Times New Roman" panose="02020603050405020304" pitchFamily="18" charset="0"/>
              </a:rPr>
              <a:t>Dìu nhau đi vào lối bước tương lai, yêu nhau thiết tha rồi còn lo chi những u hoài say men tình </a:t>
            </a:r>
            <a:r>
              <a:rPr lang="vi-VN" sz="8600" dirty="0" smtClean="0">
                <a:solidFill>
                  <a:srgbClr val="000099"/>
                </a:solidFill>
                <a:latin typeface="+mj-lt"/>
                <a:cs typeface="Times New Roman" panose="02020603050405020304" pitchFamily="18" charset="0"/>
              </a:rPr>
              <a:t>ái</a:t>
            </a:r>
            <a:r>
              <a:rPr lang="en-US" sz="8600" dirty="0" smtClean="0">
                <a:solidFill>
                  <a:srgbClr val="C00000"/>
                </a:solidFill>
                <a:latin typeface="+mj-lt"/>
                <a:cs typeface="Times New Roman" panose="02020603050405020304" pitchFamily="18" charset="0"/>
              </a:rPr>
              <a:t>…</a:t>
            </a:r>
            <a:endParaRPr lang="en-US" sz="8600"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5660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1358</Words>
  <Application>Microsoft Office PowerPoint</Application>
  <PresentationFormat>Widescreen</PresentationFormat>
  <Paragraphs>89</Paragraphs>
  <Slides>49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SalinaDisplay</vt:lpstr>
      <vt:lpstr>SimHei</vt:lpstr>
      <vt:lpstr>Tahoma</vt:lpstr>
      <vt:lpstr>Times</vt:lpstr>
      <vt:lpstr>Times New Roman</vt:lpstr>
      <vt:lpstr>UTM American Sans</vt:lpstr>
      <vt:lpstr>3_Office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LỄ DÂNG TÌNH HỒNG Hoàng Lực, CSC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MongDungNguyen</cp:lastModifiedBy>
  <cp:revision>197</cp:revision>
  <dcterms:created xsi:type="dcterms:W3CDTF">2023-07-01T15:31:22Z</dcterms:created>
  <dcterms:modified xsi:type="dcterms:W3CDTF">2024-12-20T06:50:48Z</dcterms:modified>
</cp:coreProperties>
</file>