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6" r:id="rId2"/>
    <p:sldMasterId id="2147483768" r:id="rId3"/>
    <p:sldMasterId id="2147483900" r:id="rId4"/>
    <p:sldMasterId id="2147483912" r:id="rId5"/>
    <p:sldMasterId id="2147483924" r:id="rId6"/>
    <p:sldMasterId id="2147483936" r:id="rId7"/>
    <p:sldMasterId id="2147483948" r:id="rId8"/>
    <p:sldMasterId id="2147483960" r:id="rId9"/>
  </p:sldMasterIdLst>
  <p:notesMasterIdLst>
    <p:notesMasterId r:id="rId48"/>
  </p:notesMasterIdLst>
  <p:sldIdLst>
    <p:sldId id="257" r:id="rId10"/>
    <p:sldId id="306" r:id="rId11"/>
    <p:sldId id="334" r:id="rId12"/>
    <p:sldId id="335" r:id="rId13"/>
    <p:sldId id="336" r:id="rId14"/>
    <p:sldId id="339" r:id="rId15"/>
    <p:sldId id="337" r:id="rId16"/>
    <p:sldId id="340" r:id="rId17"/>
    <p:sldId id="338" r:id="rId18"/>
    <p:sldId id="341" r:id="rId19"/>
    <p:sldId id="342" r:id="rId20"/>
    <p:sldId id="303" r:id="rId21"/>
    <p:sldId id="258" r:id="rId22"/>
    <p:sldId id="259" r:id="rId23"/>
    <p:sldId id="307" r:id="rId24"/>
    <p:sldId id="305" r:id="rId25"/>
    <p:sldId id="304" r:id="rId26"/>
    <p:sldId id="345" r:id="rId27"/>
    <p:sldId id="348" r:id="rId28"/>
    <p:sldId id="347" r:id="rId29"/>
    <p:sldId id="344" r:id="rId30"/>
    <p:sldId id="364" r:id="rId31"/>
    <p:sldId id="349" r:id="rId32"/>
    <p:sldId id="351" r:id="rId33"/>
    <p:sldId id="352" r:id="rId34"/>
    <p:sldId id="353" r:id="rId35"/>
    <p:sldId id="354" r:id="rId36"/>
    <p:sldId id="355" r:id="rId37"/>
    <p:sldId id="356" r:id="rId38"/>
    <p:sldId id="365" r:id="rId39"/>
    <p:sldId id="357" r:id="rId40"/>
    <p:sldId id="358" r:id="rId41"/>
    <p:sldId id="359" r:id="rId42"/>
    <p:sldId id="360" r:id="rId43"/>
    <p:sldId id="361" r:id="rId44"/>
    <p:sldId id="362" r:id="rId45"/>
    <p:sldId id="363" r:id="rId46"/>
    <p:sldId id="366" r:id="rId4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57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2F7198-F365-4840-8A48-DE3EE41C0018}" type="datetimeFigureOut">
              <a:rPr lang="en-US" smtClean="0"/>
              <a:t>1/10/2025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203DAA-B319-47EE-B27B-D6B219FDEFF3}" type="slidenum">
              <a:rPr lang="en-US" smtClean="0"/>
              <a:t>‹#›</a:t>
            </a:fld>
            <a:endParaRPr lang="en-US"/>
          </a:p>
        </p:txBody>
      </p:sp>
    </p:spTree>
    <p:extLst>
      <p:ext uri="{BB962C8B-B14F-4D97-AF65-F5344CB8AC3E}">
        <p14:creationId xmlns:p14="http://schemas.microsoft.com/office/powerpoint/2010/main" val="1777775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8091165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048657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86307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94975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6507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94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4449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3811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1028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171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88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538729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1662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233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795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13996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3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43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8382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307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0760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171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t>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7755324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19425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6937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14514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08259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4226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034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61300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086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6325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982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4049435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1862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711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9416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733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4928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3382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90171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39950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96070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BED84-E587-4313-9935-00A7544F1258}"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3462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t>1/10/2025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9159764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BED84-E587-4313-9935-00A7544F1258}"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98429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BED84-E587-4313-9935-00A7544F1258}"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0752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3416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5422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9678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4788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0127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0777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1444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247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t>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7403224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2BED84-E587-4313-9935-00A7544F1258}"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07175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2BED84-E587-4313-9935-00A7544F1258}"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162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BED84-E587-4313-9935-00A7544F1258}"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628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3336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BED84-E587-4313-9935-00A7544F1258}"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3264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2721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2BED84-E587-4313-9935-00A7544F1258}"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9951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517008"/>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9153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468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t>1/10/2025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28391209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6566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3562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0779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889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5488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0602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5629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4050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51700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915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19112169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4685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6566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3562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0779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8893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5488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0602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5629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4050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5170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t>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716E69-8DFA-4833-8FDF-A4D6CFF3684E}" type="slidenum">
              <a:rPr lang="en-US" smtClean="0"/>
              <a:t>‹#›</a:t>
            </a:fld>
            <a:endParaRPr lang="en-US"/>
          </a:p>
        </p:txBody>
      </p:sp>
    </p:spTree>
    <p:extLst>
      <p:ext uri="{BB962C8B-B14F-4D97-AF65-F5344CB8AC3E}">
        <p14:creationId xmlns:p14="http://schemas.microsoft.com/office/powerpoint/2010/main" val="38087815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91534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4685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65664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3562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07796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8893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5488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0602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56291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405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t>1/10/2025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t>‹#›</a:t>
            </a:fld>
            <a:endParaRPr lang="en-US"/>
          </a:p>
        </p:txBody>
      </p:sp>
    </p:spTree>
    <p:extLst>
      <p:ext uri="{BB962C8B-B14F-4D97-AF65-F5344CB8AC3E}">
        <p14:creationId xmlns:p14="http://schemas.microsoft.com/office/powerpoint/2010/main" val="1219784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260795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27214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591597"/>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2BED84-E587-4313-9935-00A7544F1258}"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260420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22BED84-E587-4313-9935-00A7544F1258}"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F56E0A-C3F6-4037-8073-83BCB5962E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32758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974068"/>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974068"/>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smtClean="0">
                <a:solidFill>
                  <a:prstClr val="black">
                    <a:tint val="75000"/>
                  </a:prstClr>
                </a:solidFill>
              </a:rPr>
              <a:pPr/>
              <a:t>1/10/2025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974068"/>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8.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0" dirty="0" err="1" smtClean="0">
                <a:solidFill>
                  <a:srgbClr val="FFFF00"/>
                </a:solidFill>
                <a:effectLst/>
                <a:latin typeface="+mj-lt"/>
                <a:ea typeface="Times" pitchFamily="34" charset="0"/>
                <a:cs typeface="Times New Roman" pitchFamily="18" charset="0"/>
              </a:rPr>
              <a:t>Thứ</a:t>
            </a:r>
            <a:r>
              <a:rPr lang="en-US" sz="7200" b="0" dirty="0" smtClean="0">
                <a:solidFill>
                  <a:srgbClr val="FFFF00"/>
                </a:solidFill>
                <a:effectLst/>
                <a:latin typeface="+mj-lt"/>
                <a:ea typeface="Times" pitchFamily="34" charset="0"/>
                <a:cs typeface="Times New Roman" pitchFamily="18" charset="0"/>
              </a:rPr>
              <a:t> </a:t>
            </a:r>
            <a:r>
              <a:rPr lang="en-US" sz="7200" b="0" dirty="0" err="1" smtClean="0">
                <a:solidFill>
                  <a:srgbClr val="FFFF00"/>
                </a:solidFill>
                <a:effectLst/>
                <a:latin typeface="+mj-lt"/>
                <a:ea typeface="Times" pitchFamily="34" charset="0"/>
                <a:cs typeface="Times New Roman" pitchFamily="18" charset="0"/>
              </a:rPr>
              <a:t>Hai</a:t>
            </a:r>
            <a:r>
              <a:rPr lang="en-US" sz="7200" b="0" dirty="0" smtClean="0">
                <a:solidFill>
                  <a:srgbClr val="FFFF00"/>
                </a:solidFill>
                <a:effectLst/>
                <a:latin typeface="+mj-lt"/>
                <a:ea typeface="Times" pitchFamily="34" charset="0"/>
                <a:cs typeface="Times New Roman" pitchFamily="18" charset="0"/>
              </a:rPr>
              <a:t/>
            </a:r>
            <a:br>
              <a:rPr lang="en-US" sz="7200" b="0" dirty="0" smtClean="0">
                <a:solidFill>
                  <a:srgbClr val="FFFF00"/>
                </a:solidFill>
                <a:effectLst/>
                <a:latin typeface="+mj-lt"/>
                <a:ea typeface="Times" pitchFamily="34" charset="0"/>
                <a:cs typeface="Times New Roman" pitchFamily="18" charset="0"/>
              </a:rPr>
            </a:br>
            <a:r>
              <a:rPr lang="vi-VN" sz="7200" dirty="0">
                <a:solidFill>
                  <a:srgbClr val="FFFF00"/>
                </a:solidFill>
                <a:ea typeface="Times" pitchFamily="34" charset="0"/>
                <a:cs typeface="Times New Roman" pitchFamily="18" charset="0"/>
              </a:rPr>
              <a:t>Sau Chúa Nhật</a:t>
            </a:r>
            <a:br>
              <a:rPr lang="vi-VN" sz="7200" dirty="0">
                <a:solidFill>
                  <a:srgbClr val="FFFF00"/>
                </a:solidFill>
                <a:ea typeface="Times" pitchFamily="34" charset="0"/>
                <a:cs typeface="Times New Roman" pitchFamily="18" charset="0"/>
              </a:rPr>
            </a:br>
            <a:r>
              <a:rPr lang="vi-VN" sz="6000" dirty="0">
                <a:solidFill>
                  <a:srgbClr val="FFFF00"/>
                </a:solidFill>
                <a:ea typeface="Times" pitchFamily="34" charset="0"/>
                <a:cs typeface="Times New Roman" pitchFamily="18" charset="0"/>
              </a:rPr>
              <a:t>Chúa Giesu Chịu Phép </a:t>
            </a:r>
            <a:r>
              <a:rPr lang="vi-VN" sz="6000" dirty="0" smtClean="0">
                <a:solidFill>
                  <a:srgbClr val="FFFF00"/>
                </a:solidFill>
                <a:ea typeface="Times" pitchFamily="34" charset="0"/>
                <a:cs typeface="Times New Roman" pitchFamily="18" charset="0"/>
              </a:rPr>
              <a:t>Rửa</a:t>
            </a:r>
            <a:r>
              <a:rPr lang="en-US" sz="6000" dirty="0" smtClean="0">
                <a:solidFill>
                  <a:srgbClr val="FFFF00"/>
                </a:solidFill>
                <a:ea typeface="Times" pitchFamily="34" charset="0"/>
                <a:cs typeface="Times New Roman" pitchFamily="18" charset="0"/>
              </a:rPr>
              <a:t/>
            </a:r>
            <a:br>
              <a:rPr lang="en-US" sz="6000" dirty="0" smtClean="0">
                <a:solidFill>
                  <a:srgbClr val="FFFF00"/>
                </a:solidFill>
                <a:ea typeface="Times" pitchFamily="34" charset="0"/>
                <a:cs typeface="Times New Roman" pitchFamily="18" charset="0"/>
              </a:rPr>
            </a:br>
            <a:r>
              <a:rPr lang="en-US" sz="6000" i="1" dirty="0" err="1" smtClean="0">
                <a:solidFill>
                  <a:schemeClr val="bg1"/>
                </a:solidFill>
                <a:ea typeface="Times" pitchFamily="34" charset="0"/>
                <a:cs typeface="Times New Roman" pitchFamily="18" charset="0"/>
              </a:rPr>
              <a:t>Ca</a:t>
            </a:r>
            <a:r>
              <a:rPr lang="en-US" sz="6000" i="1" dirty="0" smtClean="0">
                <a:solidFill>
                  <a:schemeClr val="bg1"/>
                </a:solidFill>
                <a:ea typeface="Times" pitchFamily="34" charset="0"/>
                <a:cs typeface="Times New Roman" pitchFamily="18" charset="0"/>
              </a:rPr>
              <a:t> </a:t>
            </a:r>
            <a:r>
              <a:rPr lang="en-US" sz="6000" i="1" dirty="0" err="1" smtClean="0">
                <a:solidFill>
                  <a:schemeClr val="bg1"/>
                </a:solidFill>
                <a:ea typeface="Times" pitchFamily="34" charset="0"/>
                <a:cs typeface="Times New Roman" pitchFamily="18" charset="0"/>
              </a:rPr>
              <a:t>Đoàn</a:t>
            </a:r>
            <a:r>
              <a:rPr lang="en-US" sz="6000" i="1" dirty="0" smtClean="0">
                <a:solidFill>
                  <a:schemeClr val="bg1"/>
                </a:solidFill>
                <a:ea typeface="Times" pitchFamily="34" charset="0"/>
                <a:cs typeface="Times New Roman" pitchFamily="18" charset="0"/>
              </a:rPr>
              <a:t> </a:t>
            </a:r>
            <a:r>
              <a:rPr lang="en-US" sz="6000" i="1" dirty="0" err="1" smtClean="0">
                <a:solidFill>
                  <a:schemeClr val="bg1"/>
                </a:solidFill>
                <a:ea typeface="Times" pitchFamily="34" charset="0"/>
                <a:cs typeface="Times New Roman" pitchFamily="18" charset="0"/>
              </a:rPr>
              <a:t>Thánh</a:t>
            </a:r>
            <a:r>
              <a:rPr lang="en-US" sz="6000" i="1" dirty="0" smtClean="0">
                <a:solidFill>
                  <a:schemeClr val="bg1"/>
                </a:solidFill>
                <a:ea typeface="Times" pitchFamily="34" charset="0"/>
                <a:cs typeface="Times New Roman" pitchFamily="18" charset="0"/>
              </a:rPr>
              <a:t> Monica</a:t>
            </a:r>
            <a:endParaRPr lang="en-US" sz="6000" b="0" i="1" dirty="0">
              <a:solidFill>
                <a:schemeClr val="bg1"/>
              </a:solidFill>
              <a:effectLst/>
              <a:ea typeface="Times" pitchFamily="34" charset="0"/>
              <a:cs typeface="Times New Roman" pitchFamily="18" charset="0"/>
            </a:endParaRPr>
          </a:p>
        </p:txBody>
      </p:sp>
    </p:spTree>
    <p:extLst>
      <p:ext uri="{BB962C8B-B14F-4D97-AF65-F5344CB8AC3E}">
        <p14:creationId xmlns:p14="http://schemas.microsoft.com/office/powerpoint/2010/main" val="3906389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lvl="0" algn="just" fontAlgn="base">
              <a:lnSpc>
                <a:spcPct val="103000"/>
              </a:lnSpc>
              <a:spcBef>
                <a:spcPct val="20000"/>
              </a:spcBef>
              <a:spcAft>
                <a:spcPct val="0"/>
              </a:spcAft>
            </a:pPr>
            <a:r>
              <a:rPr lang="vi-VN" altLang="vi-VN" sz="5400" b="0" u="sng" dirty="0" smtClean="0">
                <a:solidFill>
                  <a:srgbClr val="FFFF00"/>
                </a:solidFill>
                <a:ea typeface="+mn-ea"/>
                <a:cs typeface="Times New Roman" panose="02020603050405020304" pitchFamily="18" charset="0"/>
              </a:rPr>
              <a:t>Đ</a:t>
            </a:r>
            <a:r>
              <a:rPr lang="en-US" altLang="vi-VN" sz="5400" b="0" u="sng" dirty="0" smtClean="0">
                <a:solidFill>
                  <a:srgbClr val="FFFF00"/>
                </a:solidFill>
                <a:ea typeface="+mn-ea"/>
                <a:cs typeface="Times New Roman" panose="02020603050405020304" pitchFamily="18" charset="0"/>
              </a:rPr>
              <a:t>k:</a:t>
            </a:r>
            <a:r>
              <a:rPr lang="en-US" altLang="vi-VN" sz="5400" dirty="0">
                <a:solidFill>
                  <a:srgbClr val="FFFFFF"/>
                </a:solidFill>
                <a:ea typeface="+mn-ea"/>
                <a:cs typeface="Times New Roman" panose="02020603050405020304" pitchFamily="18" charset="0"/>
              </a:rPr>
              <a:t> </a:t>
            </a:r>
            <a:r>
              <a:rPr lang="vi-VN" altLang="vi-VN" sz="5400" dirty="0">
                <a:solidFill>
                  <a:srgbClr val="FFFFFF"/>
                </a:solidFill>
                <a:ea typeface="+mn-ea"/>
                <a:cs typeface="Times New Roman" panose="02020603050405020304" pitchFamily="18" charset="0"/>
              </a:rPr>
              <a:t>Con bước lên bán thờ Chúa, gần bên Chúa tâm hồn con sướng vui thảnh thơi. Nơi Danh Chúa toàn năng tác sinh đất trời, tràn ơn phúc cướu độ muôn người.</a:t>
            </a:r>
          </a:p>
        </p:txBody>
      </p:sp>
    </p:spTree>
    <p:extLst>
      <p:ext uri="{BB962C8B-B14F-4D97-AF65-F5344CB8AC3E}">
        <p14:creationId xmlns:p14="http://schemas.microsoft.com/office/powerpoint/2010/main" val="2866837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34262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 y="3044851"/>
            <a:ext cx="3934968" cy="2098649"/>
          </a:xfrm>
          <a:prstGeom prst="rect">
            <a:avLst/>
          </a:prstGeom>
        </p:spPr>
      </p:pic>
      <p:sp>
        <p:nvSpPr>
          <p:cNvPr id="6" name="Rectangle 5"/>
          <p:cNvSpPr/>
          <p:nvPr/>
        </p:nvSpPr>
        <p:spPr>
          <a:xfrm>
            <a:off x="0" y="57150"/>
            <a:ext cx="9116568" cy="2554545"/>
          </a:xfrm>
          <a:prstGeom prst="rect">
            <a:avLst/>
          </a:prstGeom>
        </p:spPr>
        <p:txBody>
          <a:bodyPr wrap="square">
            <a:spAutoFit/>
          </a:bodyPr>
          <a:lstStyle/>
          <a:p>
            <a:r>
              <a:rPr lang="vi-VN" sz="4000" u="sng" dirty="0" smtClean="0">
                <a:solidFill>
                  <a:srgbClr val="FFFF00"/>
                </a:solidFill>
              </a:rPr>
              <a:t>Bài </a:t>
            </a:r>
            <a:r>
              <a:rPr lang="vi-VN" sz="4000" u="sng" dirty="0">
                <a:solidFill>
                  <a:srgbClr val="FFFF00"/>
                </a:solidFill>
              </a:rPr>
              <a:t>đọc </a:t>
            </a:r>
            <a:r>
              <a:rPr lang="vi-VN" sz="4000" u="sng" dirty="0" smtClean="0">
                <a:solidFill>
                  <a:srgbClr val="FFFF00"/>
                </a:solidFill>
              </a:rPr>
              <a:t>1</a:t>
            </a:r>
            <a:endParaRPr lang="vi-VN" sz="4000" u="sng" dirty="0">
              <a:solidFill>
                <a:srgbClr val="FFFF00"/>
              </a:solidFill>
            </a:endParaRPr>
          </a:p>
          <a:p>
            <a:r>
              <a:rPr lang="vi-VN" sz="4000" i="1" dirty="0">
                <a:solidFill>
                  <a:schemeClr val="bg1"/>
                </a:solidFill>
              </a:rPr>
              <a:t>Thiên Chúa đã phán dạy chúng ta qua Thánh Tử</a:t>
            </a:r>
            <a:r>
              <a:rPr lang="vi-VN" sz="4000" i="1" dirty="0" smtClean="0">
                <a:solidFill>
                  <a:schemeClr val="bg1"/>
                </a:solidFill>
              </a:rPr>
              <a:t>.</a:t>
            </a:r>
            <a:endParaRPr lang="vi-VN" sz="4000" i="1" dirty="0">
              <a:solidFill>
                <a:schemeClr val="bg1"/>
              </a:solidFill>
            </a:endParaRPr>
          </a:p>
          <a:p>
            <a:r>
              <a:rPr lang="vi-VN" sz="4000" dirty="0">
                <a:solidFill>
                  <a:srgbClr val="FFFF00"/>
                </a:solidFill>
              </a:rPr>
              <a:t>Khởi đầu thư gửi tín hữu Híp-ri.</a:t>
            </a:r>
          </a:p>
        </p:txBody>
      </p:sp>
    </p:spTree>
    <p:extLst>
      <p:ext uri="{BB962C8B-B14F-4D97-AF65-F5344CB8AC3E}">
        <p14:creationId xmlns:p14="http://schemas.microsoft.com/office/powerpoint/2010/main" val="3285193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443"/>
            <a:ext cx="9144000" cy="5143499"/>
          </a:xfrm>
        </p:spPr>
        <p:txBody>
          <a:bodyPr>
            <a:normAutofit/>
          </a:bodyPr>
          <a:lstStyle/>
          <a:p>
            <a:pPr algn="just"/>
            <a:r>
              <a:rPr lang="vi-VN" sz="7200" dirty="0">
                <a:solidFill>
                  <a:schemeClr val="bg1"/>
                </a:solidFill>
                <a:ea typeface="Times" pitchFamily="34" charset="0"/>
                <a:cs typeface="Times New Roman" pitchFamily="18" charset="0"/>
              </a:rPr>
              <a:t>Chư thần chư thánh, phục bái Chúa đi !</a:t>
            </a:r>
            <a:endParaRPr lang="en-US" sz="7200" b="0" dirty="0">
              <a:solidFill>
                <a:schemeClr val="bg1"/>
              </a:solidFill>
              <a:effectLst/>
              <a:ea typeface="Times" pitchFamily="34" charset="0"/>
              <a:cs typeface="Times New Roman" pitchFamily="18" charset="0"/>
            </a:endParaRPr>
          </a:p>
        </p:txBody>
      </p:sp>
      <p:sp>
        <p:nvSpPr>
          <p:cNvPr id="3" name="TextBox 2"/>
          <p:cNvSpPr txBox="1"/>
          <p:nvPr/>
        </p:nvSpPr>
        <p:spPr>
          <a:xfrm>
            <a:off x="0" y="19443"/>
            <a:ext cx="1478290" cy="584775"/>
          </a:xfrm>
          <a:prstGeom prst="rect">
            <a:avLst/>
          </a:prstGeom>
          <a:noFill/>
        </p:spPr>
        <p:txBody>
          <a:bodyPr wrap="none" rtlCol="0">
            <a:spAutoFit/>
          </a:bodyPr>
          <a:lstStyle/>
          <a:p>
            <a:r>
              <a:rPr lang="en-US" sz="3200" b="1" u="sng" dirty="0" err="1" smtClean="0">
                <a:solidFill>
                  <a:srgbClr val="FFFF00"/>
                </a:solidFill>
                <a:latin typeface="+mj-lt"/>
                <a:cs typeface="Times New Roman" pitchFamily="18" charset="0"/>
              </a:rPr>
              <a:t>Đáp</a:t>
            </a:r>
            <a:r>
              <a:rPr lang="en-US" sz="3200" b="1" u="sng" dirty="0" smtClean="0">
                <a:solidFill>
                  <a:srgbClr val="FFFF00"/>
                </a:solidFill>
                <a:latin typeface="+mj-lt"/>
                <a:cs typeface="Times New Roman" pitchFamily="18" charset="0"/>
              </a:rPr>
              <a:t> </a:t>
            </a:r>
            <a:r>
              <a:rPr lang="en-US" sz="3200" b="1" u="sng" dirty="0" err="1" smtClean="0">
                <a:solidFill>
                  <a:srgbClr val="FFFF00"/>
                </a:solidFill>
                <a:latin typeface="+mj-lt"/>
                <a:cs typeface="Times New Roman" pitchFamily="18" charset="0"/>
              </a:rPr>
              <a:t>ca</a:t>
            </a:r>
            <a:r>
              <a:rPr lang="en-US" sz="3200" b="1" u="sng" dirty="0" smtClean="0">
                <a:solidFill>
                  <a:srgbClr val="FFFF00"/>
                </a:solidFill>
                <a:latin typeface="+mj-lt"/>
                <a:cs typeface="Times New Roman" pitchFamily="18" charset="0"/>
              </a:rPr>
              <a:t>:</a:t>
            </a:r>
            <a:endParaRPr lang="en-US" sz="3200" b="1" u="sng" dirty="0">
              <a:solidFill>
                <a:srgbClr val="FFFF00"/>
              </a:solidFill>
              <a:latin typeface="+mj-lt"/>
              <a:cs typeface="Times New Roman"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5880"/>
            <a:ext cx="411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389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14350"/>
            <a:ext cx="9144000" cy="4267200"/>
          </a:xfrm>
        </p:spPr>
        <p:txBody>
          <a:bodyPr>
            <a:normAutofit/>
          </a:bodyPr>
          <a:lstStyle/>
          <a:p>
            <a:pPr algn="just"/>
            <a:r>
              <a:rPr lang="vi-VN" sz="6000" dirty="0">
                <a:solidFill>
                  <a:schemeClr val="bg1"/>
                </a:solidFill>
                <a:ea typeface="Times" pitchFamily="34" charset="0"/>
                <a:cs typeface="Times New Roman" pitchFamily="18" charset="0"/>
              </a:rPr>
              <a:t>húa nói : Triều đại Thiên Chúa đã đến gần. Anh em hãy sám hối và tin vào Tin Mừng.</a:t>
            </a:r>
            <a:endParaRPr lang="en-US" sz="6000" b="0" dirty="0">
              <a:solidFill>
                <a:schemeClr val="bg1"/>
              </a:solidFill>
              <a:effectLst/>
              <a:latin typeface="+mj-lt"/>
              <a:ea typeface="Times" pitchFamily="34" charset="0"/>
              <a:cs typeface="Times New Roman" pitchFamily="18" charset="0"/>
            </a:endParaRPr>
          </a:p>
        </p:txBody>
      </p:sp>
      <p:sp>
        <p:nvSpPr>
          <p:cNvPr id="3" name="TextBox 2"/>
          <p:cNvSpPr txBox="1"/>
          <p:nvPr/>
        </p:nvSpPr>
        <p:spPr>
          <a:xfrm>
            <a:off x="76200" y="23622"/>
            <a:ext cx="2871299" cy="584775"/>
          </a:xfrm>
          <a:prstGeom prst="rect">
            <a:avLst/>
          </a:prstGeom>
          <a:noFill/>
        </p:spPr>
        <p:txBody>
          <a:bodyPr wrap="none" rtlCol="0">
            <a:spAutoFit/>
          </a:bodyPr>
          <a:lstStyle/>
          <a:p>
            <a:r>
              <a:rPr lang="en-US" sz="3200" b="1" u="sng" dirty="0" smtClean="0">
                <a:solidFill>
                  <a:srgbClr val="FFFF00"/>
                </a:solidFill>
                <a:effectLst>
                  <a:outerShdw blurRad="38100" dist="38100" dir="2700000" algn="tl">
                    <a:srgbClr val="000000">
                      <a:alpha val="43137"/>
                    </a:srgbClr>
                  </a:outerShdw>
                </a:effectLst>
                <a:latin typeface="+mj-lt"/>
                <a:cs typeface="Times New Roman" pitchFamily="18" charset="0"/>
              </a:rPr>
              <a:t>Alleluia-Alleluia.</a:t>
            </a:r>
            <a:endParaRPr lang="en-US" sz="3200" b="1" u="sng" dirty="0">
              <a:solidFill>
                <a:srgbClr val="FFFF00"/>
              </a:solidFill>
              <a:effectLst>
                <a:outerShdw blurRad="38100" dist="38100" dir="2700000" algn="tl">
                  <a:srgbClr val="000000">
                    <a:alpha val="43137"/>
                  </a:srgbClr>
                </a:outerShdw>
              </a:effectLst>
              <a:latin typeface="+mj-lt"/>
              <a:cs typeface="Times New Roman" pitchFamily="18" charset="0"/>
            </a:endParaRPr>
          </a:p>
        </p:txBody>
      </p:sp>
      <p:sp>
        <p:nvSpPr>
          <p:cNvPr id="4" name="Rectangle 3"/>
          <p:cNvSpPr/>
          <p:nvPr/>
        </p:nvSpPr>
        <p:spPr>
          <a:xfrm>
            <a:off x="6615604" y="4400550"/>
            <a:ext cx="1808507" cy="707886"/>
          </a:xfrm>
          <a:prstGeom prst="rect">
            <a:avLst/>
          </a:prstGeom>
        </p:spPr>
        <p:txBody>
          <a:bodyPr wrap="none">
            <a:spAutoFit/>
          </a:bodyPr>
          <a:lstStyle/>
          <a:p>
            <a:pPr algn="r"/>
            <a:r>
              <a:rPr lang="en-US" sz="4000" b="1" u="sng" dirty="0" smtClean="0">
                <a:solidFill>
                  <a:srgbClr val="FFFF00"/>
                </a:solidFill>
                <a:effectLst>
                  <a:outerShdw blurRad="38100" dist="38100" dir="2700000" algn="tl">
                    <a:srgbClr val="000000">
                      <a:alpha val="43137"/>
                    </a:srgbClr>
                  </a:outerShdw>
                </a:effectLst>
                <a:latin typeface="+mj-lt"/>
                <a:cs typeface="Times New Roman" pitchFamily="18" charset="0"/>
              </a:rPr>
              <a:t>Alleluia.</a:t>
            </a:r>
            <a:endParaRPr lang="en-US" sz="4000" b="1" u="sng"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06389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50231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83689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3886200" y="2571750"/>
            <a:ext cx="4572000" cy="1323439"/>
          </a:xfrm>
          <a:prstGeom prst="rect">
            <a:avLst/>
          </a:prstGeom>
        </p:spPr>
        <p:txBody>
          <a:bodyPr>
            <a:spAutoFit/>
          </a:bodyPr>
          <a:lstStyle/>
          <a:p>
            <a:pPr algn="ctr"/>
            <a:r>
              <a:rPr lang="en-US" altLang="vi-VN" sz="4000" dirty="0" err="1" smtClean="0">
                <a:solidFill>
                  <a:srgbClr val="FFFF00"/>
                </a:solidFill>
                <a:ea typeface="+mj-ea"/>
                <a:cs typeface="Times New Roman" panose="02020603050405020304" pitchFamily="18" charset="0"/>
              </a:rPr>
              <a:t>Đây</a:t>
            </a:r>
            <a:r>
              <a:rPr lang="en-US" altLang="vi-VN" sz="4000" dirty="0" smtClean="0">
                <a:solidFill>
                  <a:srgbClr val="FFFF00"/>
                </a:solidFill>
                <a:ea typeface="+mj-ea"/>
                <a:cs typeface="Times New Roman" panose="02020603050405020304" pitchFamily="18" charset="0"/>
              </a:rPr>
              <a:t> </a:t>
            </a:r>
            <a:r>
              <a:rPr lang="en-US" altLang="vi-VN" sz="4000" dirty="0" err="1" smtClean="0">
                <a:solidFill>
                  <a:srgbClr val="FFFF00"/>
                </a:solidFill>
                <a:ea typeface="+mj-ea"/>
                <a:cs typeface="Times New Roman" panose="02020603050405020304" pitchFamily="18" charset="0"/>
              </a:rPr>
              <a:t>Lễ</a:t>
            </a:r>
            <a:r>
              <a:rPr lang="en-US" altLang="vi-VN" sz="4000" dirty="0" smtClean="0">
                <a:solidFill>
                  <a:srgbClr val="FFFF00"/>
                </a:solidFill>
                <a:ea typeface="+mj-ea"/>
                <a:cs typeface="Times New Roman" panose="02020603050405020304" pitchFamily="18" charset="0"/>
              </a:rPr>
              <a:t> </a:t>
            </a:r>
            <a:r>
              <a:rPr lang="en-US" altLang="vi-VN" sz="4000" dirty="0" err="1" smtClean="0">
                <a:solidFill>
                  <a:srgbClr val="FFFF00"/>
                </a:solidFill>
                <a:ea typeface="+mj-ea"/>
                <a:cs typeface="Times New Roman" panose="02020603050405020304" pitchFamily="18" charset="0"/>
              </a:rPr>
              <a:t>Vật</a:t>
            </a:r>
            <a:endParaRPr lang="en-US" altLang="vi-VN" sz="4000" dirty="0" smtClean="0">
              <a:solidFill>
                <a:srgbClr val="FFFF00"/>
              </a:solidFill>
              <a:ea typeface="+mj-ea"/>
              <a:cs typeface="Times New Roman" panose="02020603050405020304" pitchFamily="18" charset="0"/>
            </a:endParaRPr>
          </a:p>
          <a:p>
            <a:pPr algn="ctr"/>
            <a:r>
              <a:rPr lang="en-US" altLang="vi-VN" sz="4000" i="1" dirty="0" err="1" smtClean="0">
                <a:solidFill>
                  <a:prstClr val="white"/>
                </a:solidFill>
                <a:ea typeface="+mj-ea"/>
                <a:cs typeface="Times New Roman" panose="02020603050405020304" pitchFamily="18" charset="0"/>
              </a:rPr>
              <a:t>Phương</a:t>
            </a:r>
            <a:r>
              <a:rPr lang="en-US" altLang="vi-VN" sz="4000" i="1" dirty="0" smtClean="0">
                <a:solidFill>
                  <a:prstClr val="white"/>
                </a:solidFill>
                <a:ea typeface="+mj-ea"/>
                <a:cs typeface="Times New Roman" panose="02020603050405020304" pitchFamily="18" charset="0"/>
              </a:rPr>
              <a:t> </a:t>
            </a:r>
            <a:r>
              <a:rPr lang="en-US" altLang="vi-VN" sz="4000" i="1" dirty="0" err="1" smtClean="0">
                <a:solidFill>
                  <a:prstClr val="white"/>
                </a:solidFill>
                <a:ea typeface="+mj-ea"/>
                <a:cs typeface="Times New Roman" panose="02020603050405020304" pitchFamily="18" charset="0"/>
              </a:rPr>
              <a:t>Anh</a:t>
            </a:r>
            <a:endParaRPr lang="en-US" sz="1000" dirty="0"/>
          </a:p>
        </p:txBody>
      </p:sp>
    </p:spTree>
    <p:extLst>
      <p:ext uri="{BB962C8B-B14F-4D97-AF65-F5344CB8AC3E}">
        <p14:creationId xmlns:p14="http://schemas.microsoft.com/office/powerpoint/2010/main" val="41836893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altLang="vi-VN" sz="6600" b="0" u="sng" dirty="0" smtClean="0">
                <a:solidFill>
                  <a:srgbClr val="FFFF00"/>
                </a:solidFill>
                <a:cs typeface="Times New Roman" panose="02020603050405020304" pitchFamily="18" charset="0"/>
              </a:rPr>
              <a:t>Tk1:</a:t>
            </a:r>
            <a:r>
              <a:rPr lang="en-US" altLang="vi-VN" sz="6600" b="0" dirty="0" smtClean="0">
                <a:solidFill>
                  <a:schemeClr val="bg1"/>
                </a:solidFill>
                <a:cs typeface="Times New Roman" panose="02020603050405020304" pitchFamily="18" charset="0"/>
              </a:rPr>
              <a:t> </a:t>
            </a:r>
            <a:r>
              <a:rPr lang="vi-VN" altLang="vi-VN" sz="6600" dirty="0" smtClean="0">
                <a:solidFill>
                  <a:schemeClr val="bg1"/>
                </a:solidFill>
                <a:cs typeface="Times New Roman" panose="02020603050405020304" pitchFamily="18" charset="0"/>
              </a:rPr>
              <a:t>Chúa </a:t>
            </a:r>
            <a:r>
              <a:rPr lang="vi-VN" altLang="vi-VN" sz="6600" dirty="0">
                <a:solidFill>
                  <a:schemeClr val="bg1"/>
                </a:solidFill>
                <a:cs typeface="Times New Roman" panose="02020603050405020304" pitchFamily="18" charset="0"/>
              </a:rPr>
              <a:t>ơi ! sau bao lao nhọc với bao mồ hôi khi lao tác. Thì giờ đây con thu được rượu bánh thơm lành.</a:t>
            </a:r>
          </a:p>
        </p:txBody>
      </p:sp>
    </p:spTree>
    <p:extLst>
      <p:ext uri="{BB962C8B-B14F-4D97-AF65-F5344CB8AC3E}">
        <p14:creationId xmlns:p14="http://schemas.microsoft.com/office/powerpoint/2010/main" val="1652274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lvl="0" algn="just" fontAlgn="base">
              <a:lnSpc>
                <a:spcPct val="103000"/>
              </a:lnSpc>
              <a:spcBef>
                <a:spcPct val="20000"/>
              </a:spcBef>
              <a:spcAft>
                <a:spcPct val="0"/>
              </a:spcAft>
            </a:pPr>
            <a:r>
              <a:rPr lang="vi-VN" altLang="vi-VN" sz="6000" b="0" u="sng" dirty="0" smtClean="0">
                <a:solidFill>
                  <a:srgbClr val="FFFF00"/>
                </a:solidFill>
                <a:ea typeface="+mn-ea"/>
                <a:cs typeface="Times New Roman" panose="02020603050405020304" pitchFamily="18" charset="0"/>
              </a:rPr>
              <a:t>Đ</a:t>
            </a:r>
            <a:r>
              <a:rPr lang="en-US" altLang="vi-VN" sz="6000" b="0" u="sng" dirty="0" smtClean="0">
                <a:solidFill>
                  <a:srgbClr val="FFFF00"/>
                </a:solidFill>
                <a:ea typeface="+mn-ea"/>
                <a:cs typeface="Times New Roman" panose="02020603050405020304" pitchFamily="18" charset="0"/>
              </a:rPr>
              <a:t>k:</a:t>
            </a:r>
            <a:r>
              <a:rPr lang="en-US" altLang="vi-VN" sz="6000" dirty="0">
                <a:solidFill>
                  <a:srgbClr val="FFFFFF"/>
                </a:solidFill>
                <a:ea typeface="+mn-ea"/>
                <a:cs typeface="Times New Roman" panose="02020603050405020304" pitchFamily="18" charset="0"/>
              </a:rPr>
              <a:t> </a:t>
            </a:r>
            <a:r>
              <a:rPr lang="vi-VN" altLang="vi-VN" sz="6000" dirty="0">
                <a:solidFill>
                  <a:srgbClr val="FFFFFF"/>
                </a:solidFill>
                <a:ea typeface="+mn-ea"/>
                <a:cs typeface="Times New Roman" panose="02020603050405020304" pitchFamily="18" charset="0"/>
              </a:rPr>
              <a:t>Đây lễ vật, đây lễ vật con chân thành xin dâng lên cha. Đây lễ vật, đây lễ vật con chân thành xin dâng lên cha. </a:t>
            </a:r>
          </a:p>
        </p:txBody>
      </p:sp>
    </p:spTree>
    <p:extLst>
      <p:ext uri="{BB962C8B-B14F-4D97-AF65-F5344CB8AC3E}">
        <p14:creationId xmlns:p14="http://schemas.microsoft.com/office/powerpoint/2010/main" val="223134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00276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altLang="vi-VN" sz="6000" b="0" u="sng" dirty="0" smtClean="0">
                <a:solidFill>
                  <a:srgbClr val="FFFF00"/>
                </a:solidFill>
                <a:cs typeface="Times New Roman" panose="02020603050405020304" pitchFamily="18" charset="0"/>
              </a:rPr>
              <a:t>Tk2:</a:t>
            </a:r>
            <a:r>
              <a:rPr lang="en-US" altLang="vi-VN" sz="6000" b="0" dirty="0" smtClean="0">
                <a:solidFill>
                  <a:schemeClr val="bg1"/>
                </a:solidFill>
                <a:cs typeface="Times New Roman" panose="02020603050405020304" pitchFamily="18" charset="0"/>
              </a:rPr>
              <a:t> </a:t>
            </a:r>
            <a:r>
              <a:rPr lang="vi-VN" altLang="vi-VN" sz="6000" dirty="0">
                <a:solidFill>
                  <a:schemeClr val="bg1"/>
                </a:solidFill>
                <a:cs typeface="Times New Roman" panose="02020603050405020304" pitchFamily="18" charset="0"/>
              </a:rPr>
              <a:t>Chúa ơi ! nếu Chúa không nhận lễ vật toàn thiêu con dâng lên Chúa. Thì giờ đây xin thương nhận ngay tấm thân con.</a:t>
            </a:r>
          </a:p>
        </p:txBody>
      </p:sp>
    </p:spTree>
    <p:extLst>
      <p:ext uri="{BB962C8B-B14F-4D97-AF65-F5344CB8AC3E}">
        <p14:creationId xmlns:p14="http://schemas.microsoft.com/office/powerpoint/2010/main" val="1478463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lvl="0" algn="just" fontAlgn="base">
              <a:lnSpc>
                <a:spcPct val="103000"/>
              </a:lnSpc>
              <a:spcBef>
                <a:spcPct val="20000"/>
              </a:spcBef>
              <a:spcAft>
                <a:spcPct val="0"/>
              </a:spcAft>
            </a:pPr>
            <a:r>
              <a:rPr lang="vi-VN" altLang="vi-VN" sz="6000" b="0" u="sng" dirty="0" smtClean="0">
                <a:solidFill>
                  <a:srgbClr val="FFFF00"/>
                </a:solidFill>
                <a:ea typeface="+mn-ea"/>
                <a:cs typeface="Times New Roman" panose="02020603050405020304" pitchFamily="18" charset="0"/>
              </a:rPr>
              <a:t>Đ</a:t>
            </a:r>
            <a:r>
              <a:rPr lang="en-US" altLang="vi-VN" sz="6000" b="0" u="sng" dirty="0" smtClean="0">
                <a:solidFill>
                  <a:srgbClr val="FFFF00"/>
                </a:solidFill>
                <a:ea typeface="+mn-ea"/>
                <a:cs typeface="Times New Roman" panose="02020603050405020304" pitchFamily="18" charset="0"/>
              </a:rPr>
              <a:t>k:</a:t>
            </a:r>
            <a:r>
              <a:rPr lang="en-US" altLang="vi-VN" sz="6000" dirty="0">
                <a:solidFill>
                  <a:srgbClr val="FFFFFF"/>
                </a:solidFill>
                <a:ea typeface="+mn-ea"/>
                <a:cs typeface="Times New Roman" panose="02020603050405020304" pitchFamily="18" charset="0"/>
              </a:rPr>
              <a:t> </a:t>
            </a:r>
            <a:r>
              <a:rPr lang="vi-VN" altLang="vi-VN" sz="6000" dirty="0">
                <a:solidFill>
                  <a:srgbClr val="FFFFFF"/>
                </a:solidFill>
                <a:ea typeface="+mn-ea"/>
                <a:cs typeface="Times New Roman" panose="02020603050405020304" pitchFamily="18" charset="0"/>
              </a:rPr>
              <a:t>Đây lễ vật, đây lễ vật con chân thành xin dâng lên cha. Đây lễ vật, đây lễ vật con chân thành xin dâng lên cha. </a:t>
            </a:r>
          </a:p>
        </p:txBody>
      </p:sp>
    </p:spTree>
    <p:extLst>
      <p:ext uri="{BB962C8B-B14F-4D97-AF65-F5344CB8AC3E}">
        <p14:creationId xmlns:p14="http://schemas.microsoft.com/office/powerpoint/2010/main" val="9830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241765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lvl="0" fontAlgn="base">
              <a:lnSpc>
                <a:spcPct val="120000"/>
              </a:lnSpc>
              <a:spcBef>
                <a:spcPct val="20000"/>
              </a:spcBef>
              <a:spcAft>
                <a:spcPct val="0"/>
              </a:spcAft>
            </a:pPr>
            <a:r>
              <a:rPr lang="en-US" sz="8000" b="0" dirty="0" err="1" smtClean="0">
                <a:solidFill>
                  <a:srgbClr val="FFFF00"/>
                </a:solidFill>
                <a:latin typeface="+mj-lt"/>
                <a:cs typeface="Times New Roman" pitchFamily="18" charset="0"/>
              </a:rPr>
              <a:t>Ca</a:t>
            </a:r>
            <a:r>
              <a:rPr lang="en-US" sz="8000" b="0" dirty="0" smtClean="0">
                <a:solidFill>
                  <a:srgbClr val="FFFF00"/>
                </a:solidFill>
                <a:latin typeface="+mj-lt"/>
                <a:cs typeface="Times New Roman" pitchFamily="18" charset="0"/>
              </a:rPr>
              <a:t> </a:t>
            </a:r>
            <a:r>
              <a:rPr lang="en-US" sz="8000" b="0" dirty="0" err="1" smtClean="0">
                <a:solidFill>
                  <a:srgbClr val="FFFF00"/>
                </a:solidFill>
                <a:latin typeface="+mj-lt"/>
                <a:cs typeface="Times New Roman" pitchFamily="18" charset="0"/>
              </a:rPr>
              <a:t>Nguyện</a:t>
            </a:r>
            <a:r>
              <a:rPr lang="en-US" sz="8000" b="0" dirty="0" smtClean="0">
                <a:solidFill>
                  <a:srgbClr val="FFFF00"/>
                </a:solidFill>
                <a:latin typeface="+mj-lt"/>
                <a:cs typeface="Times New Roman" pitchFamily="18" charset="0"/>
              </a:rPr>
              <a:t> </a:t>
            </a:r>
            <a:r>
              <a:rPr lang="en-US" sz="8000" b="0" dirty="0" err="1" smtClean="0">
                <a:solidFill>
                  <a:srgbClr val="FFFF00"/>
                </a:solidFill>
                <a:latin typeface="+mj-lt"/>
                <a:cs typeface="Times New Roman" pitchFamily="18" charset="0"/>
              </a:rPr>
              <a:t>Hiệp</a:t>
            </a:r>
            <a:r>
              <a:rPr lang="en-US" sz="8000" b="0" dirty="0" smtClean="0">
                <a:solidFill>
                  <a:srgbClr val="FFFF00"/>
                </a:solidFill>
                <a:latin typeface="+mj-lt"/>
                <a:cs typeface="Times New Roman" pitchFamily="18" charset="0"/>
              </a:rPr>
              <a:t> </a:t>
            </a:r>
            <a:r>
              <a:rPr lang="en-US" sz="8000" b="0" dirty="0" err="1" smtClean="0">
                <a:solidFill>
                  <a:srgbClr val="FFFF00"/>
                </a:solidFill>
                <a:latin typeface="+mj-lt"/>
                <a:cs typeface="Times New Roman" pitchFamily="18" charset="0"/>
              </a:rPr>
              <a:t>Lễ</a:t>
            </a:r>
            <a:r>
              <a:rPr lang="vi-VN" sz="8000" b="0" dirty="0" smtClean="0">
                <a:solidFill>
                  <a:srgbClr val="FFFF00"/>
                </a:solidFill>
                <a:latin typeface="+mj-lt"/>
                <a:cs typeface="Times New Roman" pitchFamily="18" charset="0"/>
              </a:rPr>
              <a:t/>
            </a:r>
            <a:br>
              <a:rPr lang="vi-VN" sz="8000" b="0" dirty="0" smtClean="0">
                <a:solidFill>
                  <a:srgbClr val="FFFF00"/>
                </a:solidFill>
                <a:latin typeface="+mj-lt"/>
                <a:cs typeface="Times New Roman" pitchFamily="18" charset="0"/>
              </a:rPr>
            </a:br>
            <a:r>
              <a:rPr lang="vi-VN" sz="8800" dirty="0">
                <a:solidFill>
                  <a:srgbClr val="FFFF00"/>
                </a:solidFill>
              </a:rPr>
              <a:t>Xin Tri Ân</a:t>
            </a:r>
            <a:r>
              <a:rPr lang="en-US" sz="8800" dirty="0">
                <a:solidFill>
                  <a:srgbClr val="FFFF00"/>
                </a:solidFill>
              </a:rPr>
              <a:t/>
            </a:r>
            <a:br>
              <a:rPr lang="en-US" sz="8800" dirty="0">
                <a:solidFill>
                  <a:srgbClr val="FFFF00"/>
                </a:solidFill>
              </a:rPr>
            </a:br>
            <a:r>
              <a:rPr lang="en-US" sz="6600" i="1" dirty="0" err="1">
                <a:solidFill>
                  <a:prstClr val="white"/>
                </a:solidFill>
              </a:rPr>
              <a:t>Thành</a:t>
            </a:r>
            <a:r>
              <a:rPr lang="en-US" sz="6600" i="1" dirty="0">
                <a:solidFill>
                  <a:prstClr val="white"/>
                </a:solidFill>
              </a:rPr>
              <a:t> </a:t>
            </a:r>
            <a:r>
              <a:rPr lang="en-US" sz="6600" i="1" dirty="0" err="1">
                <a:solidFill>
                  <a:prstClr val="white"/>
                </a:solidFill>
              </a:rPr>
              <a:t>Tâm</a:t>
            </a:r>
            <a:endParaRPr lang="en-US" sz="6000" b="0" i="1" dirty="0">
              <a:solidFill>
                <a:schemeClr val="bg1"/>
              </a:solidFill>
              <a:cs typeface="Times New Roman" pitchFamily="18" charset="0"/>
            </a:endParaRPr>
          </a:p>
        </p:txBody>
      </p:sp>
    </p:spTree>
    <p:extLst>
      <p:ext uri="{BB962C8B-B14F-4D97-AF65-F5344CB8AC3E}">
        <p14:creationId xmlns:p14="http://schemas.microsoft.com/office/powerpoint/2010/main" val="2796987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dirty="0" smtClean="0">
                <a:solidFill>
                  <a:srgbClr val="FFFF00"/>
                </a:solidFill>
              </a:rPr>
              <a:t>Tk1.</a:t>
            </a:r>
            <a:r>
              <a:rPr lang="en-US" sz="5400" dirty="0" smtClean="0">
                <a:solidFill>
                  <a:schemeClr val="bg1"/>
                </a:solidFill>
              </a:rPr>
              <a:t> </a:t>
            </a:r>
            <a:r>
              <a:rPr lang="vi-VN" sz="5400" dirty="0">
                <a:solidFill>
                  <a:schemeClr val="bg1"/>
                </a:solidFill>
              </a:rPr>
              <a:t>Chúa con ơi, con biết rằng Ngài đã đến, đến thương con nên sinh ra trên dương trần. Ban cho người nguồn vui phúc thiên thai, cho những ai đang nặng vai chốn lưu đày.</a:t>
            </a:r>
            <a:endParaRPr lang="en-US" sz="5400" dirty="0">
              <a:solidFill>
                <a:schemeClr val="bg1"/>
              </a:solidFill>
            </a:endParaRPr>
          </a:p>
        </p:txBody>
      </p:sp>
    </p:spTree>
    <p:extLst>
      <p:ext uri="{BB962C8B-B14F-4D97-AF65-F5344CB8AC3E}">
        <p14:creationId xmlns:p14="http://schemas.microsoft.com/office/powerpoint/2010/main" val="4049847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900" dirty="0" err="1" smtClean="0">
                <a:solidFill>
                  <a:srgbClr val="FFFF00"/>
                </a:solidFill>
              </a:rPr>
              <a:t>Đk</a:t>
            </a:r>
            <a:r>
              <a:rPr lang="en-US" sz="4900" dirty="0" smtClean="0">
                <a:solidFill>
                  <a:srgbClr val="FFFF00"/>
                </a:solidFill>
              </a:rPr>
              <a:t>. </a:t>
            </a:r>
            <a:r>
              <a:rPr lang="vi-VN" sz="4900" dirty="0">
                <a:solidFill>
                  <a:schemeClr val="bg1"/>
                </a:solidFill>
              </a:rPr>
              <a:t>Xin tri ân, xin tri ân, con cám ơn Ngài. Yêu thương con, yêu thương con không bờ không bến. Hôm nay đây, như hôm qua, mai này vẫn thế, Chúa vẫn là Thiên Chúa của tình thương.</a:t>
            </a:r>
            <a:endParaRPr lang="en-US" sz="4900" dirty="0">
              <a:solidFill>
                <a:schemeClr val="bg1"/>
              </a:solidFill>
            </a:endParaRPr>
          </a:p>
        </p:txBody>
      </p:sp>
    </p:spTree>
    <p:extLst>
      <p:ext uri="{BB962C8B-B14F-4D97-AF65-F5344CB8AC3E}">
        <p14:creationId xmlns:p14="http://schemas.microsoft.com/office/powerpoint/2010/main" val="1901302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dirty="0" smtClean="0">
                <a:solidFill>
                  <a:srgbClr val="FFFF00"/>
                </a:solidFill>
              </a:rPr>
              <a:t>Tk2.</a:t>
            </a:r>
            <a:r>
              <a:rPr lang="en-US" sz="5400" dirty="0" smtClean="0">
                <a:solidFill>
                  <a:schemeClr val="bg1"/>
                </a:solidFill>
              </a:rPr>
              <a:t> </a:t>
            </a:r>
            <a:r>
              <a:rPr lang="vi-VN" sz="5400" dirty="0">
                <a:solidFill>
                  <a:schemeClr val="bg1"/>
                </a:solidFill>
              </a:rPr>
              <a:t>Chúa con ơi, con hiểu rồi, Ngài đã chết, chết cho con, chết hy sinh trên thập hình. Cho cuộc đời vợi đi nỗi thương đau, cho khóc than, cho hờn oán sẽ phai tàn.</a:t>
            </a:r>
            <a:endParaRPr lang="en-US" sz="5400" dirty="0">
              <a:solidFill>
                <a:schemeClr val="bg1"/>
              </a:solidFill>
            </a:endParaRPr>
          </a:p>
        </p:txBody>
      </p:sp>
    </p:spTree>
    <p:extLst>
      <p:ext uri="{BB962C8B-B14F-4D97-AF65-F5344CB8AC3E}">
        <p14:creationId xmlns:p14="http://schemas.microsoft.com/office/powerpoint/2010/main" val="170297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900" dirty="0" err="1" smtClean="0">
                <a:solidFill>
                  <a:srgbClr val="FFFF00"/>
                </a:solidFill>
              </a:rPr>
              <a:t>Đk</a:t>
            </a:r>
            <a:r>
              <a:rPr lang="en-US" sz="4900" dirty="0" smtClean="0">
                <a:solidFill>
                  <a:srgbClr val="FFFF00"/>
                </a:solidFill>
              </a:rPr>
              <a:t>.</a:t>
            </a:r>
            <a:r>
              <a:rPr lang="en-US" sz="4900" dirty="0" smtClean="0">
                <a:solidFill>
                  <a:schemeClr val="bg1"/>
                </a:solidFill>
              </a:rPr>
              <a:t> </a:t>
            </a:r>
            <a:r>
              <a:rPr lang="vi-VN" sz="4900" dirty="0">
                <a:solidFill>
                  <a:schemeClr val="bg1"/>
                </a:solidFill>
              </a:rPr>
              <a:t>Xin tri ân, xin tri ân, con cám ơn Ngài. Yêu thương con, yêu thương con không bờ không bến. Hôm nay đây, như hôm qua, mai này vẫn thế, Chúa vẫn là Thiên Chúa của tình thương.</a:t>
            </a:r>
            <a:endParaRPr lang="en-US" sz="4900" dirty="0">
              <a:solidFill>
                <a:schemeClr val="bg1"/>
              </a:solidFill>
            </a:endParaRPr>
          </a:p>
        </p:txBody>
      </p:sp>
    </p:spTree>
    <p:extLst>
      <p:ext uri="{BB962C8B-B14F-4D97-AF65-F5344CB8AC3E}">
        <p14:creationId xmlns:p14="http://schemas.microsoft.com/office/powerpoint/2010/main" val="3556548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dirty="0" smtClean="0">
                <a:solidFill>
                  <a:srgbClr val="FFFF00"/>
                </a:solidFill>
              </a:rPr>
              <a:t>Tk3.</a:t>
            </a:r>
            <a:r>
              <a:rPr lang="en-US" sz="4800" dirty="0" smtClean="0">
                <a:solidFill>
                  <a:schemeClr val="bg1"/>
                </a:solidFill>
              </a:rPr>
              <a:t> </a:t>
            </a:r>
            <a:r>
              <a:rPr lang="vi-VN" sz="4800" dirty="0">
                <a:solidFill>
                  <a:schemeClr val="bg1"/>
                </a:solidFill>
              </a:rPr>
              <a:t>Chúa con ơi, rồi mai này Ngài lại đến, đến kêu con, đến đem con, đem mọi người. Ai trung thành được chia phúc vinh quang trong Nước Cha, nơi tiệc thánh sống thanh nhàn.</a:t>
            </a:r>
            <a:endParaRPr lang="en-US" sz="4800" dirty="0">
              <a:solidFill>
                <a:schemeClr val="bg1"/>
              </a:solidFill>
            </a:endParaRPr>
          </a:p>
        </p:txBody>
      </p:sp>
    </p:spTree>
    <p:extLst>
      <p:ext uri="{BB962C8B-B14F-4D97-AF65-F5344CB8AC3E}">
        <p14:creationId xmlns:p14="http://schemas.microsoft.com/office/powerpoint/2010/main" val="957183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900" dirty="0" err="1" smtClean="0">
                <a:solidFill>
                  <a:srgbClr val="FFFF00"/>
                </a:solidFill>
              </a:rPr>
              <a:t>Đk</a:t>
            </a:r>
            <a:r>
              <a:rPr lang="en-US" sz="4900" dirty="0" smtClean="0">
                <a:solidFill>
                  <a:srgbClr val="FFFF00"/>
                </a:solidFill>
              </a:rPr>
              <a:t>.</a:t>
            </a:r>
            <a:r>
              <a:rPr lang="en-US" sz="4900" dirty="0" smtClean="0">
                <a:solidFill>
                  <a:schemeClr val="bg1"/>
                </a:solidFill>
              </a:rPr>
              <a:t> </a:t>
            </a:r>
            <a:r>
              <a:rPr lang="vi-VN" sz="4900" dirty="0">
                <a:solidFill>
                  <a:schemeClr val="bg1"/>
                </a:solidFill>
              </a:rPr>
              <a:t>Xin tri ân, xin tri ân, con cám ơn Ngài. Yêu thương con, yêu thương con không bờ không bến. Hôm nay đây, như hôm qua, mai này vẫn thế, Chúa vẫn là Thiên Chúa của tình thương.</a:t>
            </a:r>
            <a:endParaRPr lang="en-US" sz="4900" dirty="0">
              <a:solidFill>
                <a:schemeClr val="bg1"/>
              </a:solidFill>
            </a:endParaRPr>
          </a:p>
        </p:txBody>
      </p:sp>
    </p:spTree>
    <p:extLst>
      <p:ext uri="{BB962C8B-B14F-4D97-AF65-F5344CB8AC3E}">
        <p14:creationId xmlns:p14="http://schemas.microsoft.com/office/powerpoint/2010/main" val="3352911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lvl="0" fontAlgn="base">
              <a:lnSpc>
                <a:spcPct val="120000"/>
              </a:lnSpc>
              <a:spcBef>
                <a:spcPct val="20000"/>
              </a:spcBef>
              <a:spcAft>
                <a:spcPct val="0"/>
              </a:spcAft>
            </a:pPr>
            <a:r>
              <a:rPr lang="en-US" sz="8000" b="0" u="sng" dirty="0" smtClean="0">
                <a:solidFill>
                  <a:srgbClr val="FFFF00"/>
                </a:solidFill>
                <a:latin typeface="+mj-lt"/>
                <a:cs typeface="Times New Roman" pitchFamily="18" charset="0"/>
              </a:rPr>
              <a:t>Ca </a:t>
            </a:r>
            <a:r>
              <a:rPr lang="en-US" sz="8000" b="0" u="sng" dirty="0" err="1" smtClean="0">
                <a:solidFill>
                  <a:srgbClr val="FFFF00"/>
                </a:solidFill>
                <a:latin typeface="+mj-lt"/>
                <a:cs typeface="Times New Roman" pitchFamily="18" charset="0"/>
              </a:rPr>
              <a:t>Nhập</a:t>
            </a:r>
            <a:r>
              <a:rPr lang="en-US" sz="8000" b="0" u="sng" dirty="0" smtClean="0">
                <a:solidFill>
                  <a:srgbClr val="FFFF00"/>
                </a:solidFill>
                <a:latin typeface="+mj-lt"/>
                <a:cs typeface="Times New Roman" pitchFamily="18" charset="0"/>
              </a:rPr>
              <a:t> </a:t>
            </a:r>
            <a:r>
              <a:rPr lang="en-US" sz="8000" b="0" u="sng" dirty="0" err="1" smtClean="0">
                <a:solidFill>
                  <a:srgbClr val="FFFF00"/>
                </a:solidFill>
                <a:latin typeface="+mj-lt"/>
                <a:cs typeface="Times New Roman" pitchFamily="18" charset="0"/>
              </a:rPr>
              <a:t>Lễ</a:t>
            </a:r>
            <a:r>
              <a:rPr lang="vi-VN" sz="8000" b="0" u="sng" dirty="0" smtClean="0">
                <a:solidFill>
                  <a:srgbClr val="FFFF00"/>
                </a:solidFill>
                <a:latin typeface="+mj-lt"/>
                <a:cs typeface="Times New Roman" pitchFamily="18" charset="0"/>
              </a:rPr>
              <a:t/>
            </a:r>
            <a:br>
              <a:rPr lang="vi-VN" sz="8000" b="0" u="sng" dirty="0" smtClean="0">
                <a:solidFill>
                  <a:srgbClr val="FFFF00"/>
                </a:solidFill>
                <a:latin typeface="+mj-lt"/>
                <a:cs typeface="Times New Roman" pitchFamily="18" charset="0"/>
              </a:rPr>
            </a:br>
            <a:r>
              <a:rPr lang="en-US" altLang="vi-VN" sz="7200" dirty="0" smtClean="0">
                <a:solidFill>
                  <a:srgbClr val="FFFF00"/>
                </a:solidFill>
                <a:ea typeface="+mn-ea"/>
                <a:cs typeface="Times New Roman" panose="02020603050405020304" pitchFamily="18" charset="0"/>
              </a:rPr>
              <a:t>Con </a:t>
            </a:r>
            <a:r>
              <a:rPr lang="en-US" altLang="vi-VN" sz="7200" dirty="0" err="1" smtClean="0">
                <a:solidFill>
                  <a:srgbClr val="FFFF00"/>
                </a:solidFill>
                <a:ea typeface="+mn-ea"/>
                <a:cs typeface="Times New Roman" panose="02020603050405020304" pitchFamily="18" charset="0"/>
              </a:rPr>
              <a:t>Bước</a:t>
            </a:r>
            <a:r>
              <a:rPr lang="en-US" altLang="vi-VN" sz="7200" dirty="0" smtClean="0">
                <a:solidFill>
                  <a:srgbClr val="FFFF00"/>
                </a:solidFill>
                <a:ea typeface="+mn-ea"/>
                <a:cs typeface="Times New Roman" panose="02020603050405020304" pitchFamily="18" charset="0"/>
              </a:rPr>
              <a:t> </a:t>
            </a:r>
            <a:r>
              <a:rPr lang="en-US" altLang="vi-VN" sz="7200" dirty="0" err="1" smtClean="0">
                <a:solidFill>
                  <a:srgbClr val="FFFF00"/>
                </a:solidFill>
                <a:ea typeface="+mn-ea"/>
                <a:cs typeface="Times New Roman" panose="02020603050405020304" pitchFamily="18" charset="0"/>
              </a:rPr>
              <a:t>Lên</a:t>
            </a:r>
            <a:r>
              <a:rPr lang="en-US" altLang="vi-VN" sz="7200" dirty="0" smtClean="0">
                <a:solidFill>
                  <a:srgbClr val="FFFF00"/>
                </a:solidFill>
                <a:ea typeface="+mn-ea"/>
                <a:cs typeface="Times New Roman" panose="02020603050405020304" pitchFamily="18" charset="0"/>
              </a:rPr>
              <a:t> </a:t>
            </a:r>
            <a:r>
              <a:rPr lang="en-US" altLang="vi-VN" sz="7200" dirty="0" err="1" smtClean="0">
                <a:solidFill>
                  <a:srgbClr val="FFFF00"/>
                </a:solidFill>
                <a:ea typeface="+mn-ea"/>
                <a:cs typeface="Times New Roman" panose="02020603050405020304" pitchFamily="18" charset="0"/>
              </a:rPr>
              <a:t>Bàn</a:t>
            </a:r>
            <a:r>
              <a:rPr lang="en-US" altLang="vi-VN" sz="7200" dirty="0" smtClean="0">
                <a:solidFill>
                  <a:srgbClr val="FFFF00"/>
                </a:solidFill>
                <a:ea typeface="+mn-ea"/>
                <a:cs typeface="Times New Roman" panose="02020603050405020304" pitchFamily="18" charset="0"/>
              </a:rPr>
              <a:t> </a:t>
            </a:r>
            <a:r>
              <a:rPr lang="en-US" altLang="vi-VN" sz="7200" dirty="0" err="1" smtClean="0">
                <a:solidFill>
                  <a:srgbClr val="FFFF00"/>
                </a:solidFill>
                <a:ea typeface="+mn-ea"/>
                <a:cs typeface="Times New Roman" panose="02020603050405020304" pitchFamily="18" charset="0"/>
              </a:rPr>
              <a:t>Thờ</a:t>
            </a:r>
            <a:r>
              <a:rPr lang="en-US" altLang="vi-VN" sz="7200" dirty="0">
                <a:solidFill>
                  <a:srgbClr val="FFFF00"/>
                </a:solidFill>
                <a:ea typeface="+mn-ea"/>
                <a:cs typeface="Times New Roman" panose="02020603050405020304" pitchFamily="18" charset="0"/>
              </a:rPr>
              <a:t/>
            </a:r>
            <a:br>
              <a:rPr lang="en-US" altLang="vi-VN" sz="7200" dirty="0">
                <a:solidFill>
                  <a:srgbClr val="FFFF00"/>
                </a:solidFill>
                <a:ea typeface="+mn-ea"/>
                <a:cs typeface="Times New Roman" panose="02020603050405020304" pitchFamily="18" charset="0"/>
              </a:rPr>
            </a:br>
            <a:r>
              <a:rPr lang="en-US" altLang="vi-VN" sz="7200" i="1" dirty="0">
                <a:solidFill>
                  <a:schemeClr val="bg1"/>
                </a:solidFill>
                <a:ea typeface="+mn-ea"/>
                <a:cs typeface="Times New Roman" panose="02020603050405020304" pitchFamily="18" charset="0"/>
              </a:rPr>
              <a:t>Lm. </a:t>
            </a:r>
            <a:r>
              <a:rPr lang="en-US" altLang="vi-VN" sz="7200" i="1" dirty="0" smtClean="0">
                <a:solidFill>
                  <a:schemeClr val="bg1"/>
                </a:solidFill>
                <a:ea typeface="+mn-ea"/>
                <a:cs typeface="Times New Roman" panose="02020603050405020304" pitchFamily="18" charset="0"/>
              </a:rPr>
              <a:t>Kim Long</a:t>
            </a:r>
            <a:endParaRPr lang="en-US" sz="6000" b="0" i="1" dirty="0">
              <a:solidFill>
                <a:schemeClr val="bg1"/>
              </a:solidFill>
              <a:cs typeface="Times New Roman" pitchFamily="18" charset="0"/>
            </a:endParaRPr>
          </a:p>
        </p:txBody>
      </p:sp>
    </p:spTree>
    <p:extLst>
      <p:ext uri="{BB962C8B-B14F-4D97-AF65-F5344CB8AC3E}">
        <p14:creationId xmlns:p14="http://schemas.microsoft.com/office/powerpoint/2010/main" val="3008014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241765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rmAutofit/>
          </a:bodyPr>
          <a:lstStyle/>
          <a:p>
            <a:r>
              <a:rPr lang="en-US" sz="7200" dirty="0" err="1" smtClean="0">
                <a:solidFill>
                  <a:srgbClr val="FFFF00"/>
                </a:solidFill>
              </a:rPr>
              <a:t>Ca</a:t>
            </a:r>
            <a:r>
              <a:rPr lang="en-US" sz="7200" dirty="0" smtClean="0">
                <a:solidFill>
                  <a:srgbClr val="FFFF00"/>
                </a:solidFill>
              </a:rPr>
              <a:t> </a:t>
            </a:r>
            <a:r>
              <a:rPr lang="en-US" sz="7200" dirty="0" err="1" smtClean="0">
                <a:solidFill>
                  <a:srgbClr val="FFFF00"/>
                </a:solidFill>
              </a:rPr>
              <a:t>kết</a:t>
            </a:r>
            <a:r>
              <a:rPr lang="en-US" sz="7200" dirty="0" smtClean="0">
                <a:solidFill>
                  <a:srgbClr val="FFFF00"/>
                </a:solidFill>
              </a:rPr>
              <a:t> </a:t>
            </a:r>
            <a:r>
              <a:rPr lang="en-US" sz="7200" dirty="0" err="1" smtClean="0">
                <a:solidFill>
                  <a:srgbClr val="FFFF00"/>
                </a:solidFill>
              </a:rPr>
              <a:t>Lễ</a:t>
            </a:r>
            <a:r>
              <a:rPr lang="en-US" sz="7200" dirty="0" smtClean="0">
                <a:solidFill>
                  <a:srgbClr val="FFFF00"/>
                </a:solidFill>
              </a:rPr>
              <a:t/>
            </a:r>
            <a:br>
              <a:rPr lang="en-US" sz="7200" dirty="0" smtClean="0">
                <a:solidFill>
                  <a:srgbClr val="FFFF00"/>
                </a:solidFill>
              </a:rPr>
            </a:br>
            <a:r>
              <a:rPr lang="vi-VN" sz="7200" dirty="0" smtClean="0">
                <a:solidFill>
                  <a:srgbClr val="FFFF00"/>
                </a:solidFill>
              </a:rPr>
              <a:t>Sai </a:t>
            </a:r>
            <a:r>
              <a:rPr lang="vi-VN" sz="7200" dirty="0">
                <a:solidFill>
                  <a:srgbClr val="FFFF00"/>
                </a:solidFill>
              </a:rPr>
              <a:t>Đi Rao Giảng</a:t>
            </a:r>
            <a:r>
              <a:rPr lang="en-US" sz="7200" b="1" dirty="0" smtClean="0">
                <a:solidFill>
                  <a:schemeClr val="bg1"/>
                </a:solidFill>
              </a:rPr>
              <a:t/>
            </a:r>
            <a:br>
              <a:rPr lang="en-US" sz="7200" b="1" dirty="0" smtClean="0">
                <a:solidFill>
                  <a:schemeClr val="bg1"/>
                </a:solidFill>
              </a:rPr>
            </a:br>
            <a:r>
              <a:rPr lang="en-US" sz="5400" b="1" i="1" dirty="0" err="1" smtClean="0">
                <a:solidFill>
                  <a:schemeClr val="bg1"/>
                </a:solidFill>
              </a:rPr>
              <a:t>Thiên</a:t>
            </a:r>
            <a:r>
              <a:rPr lang="en-US" sz="5400" b="1" i="1" dirty="0" smtClean="0">
                <a:solidFill>
                  <a:schemeClr val="bg1"/>
                </a:solidFill>
              </a:rPr>
              <a:t> </a:t>
            </a:r>
            <a:r>
              <a:rPr lang="en-US" sz="5400" b="1" i="1" dirty="0" err="1" smtClean="0">
                <a:solidFill>
                  <a:schemeClr val="bg1"/>
                </a:solidFill>
              </a:rPr>
              <a:t>Lan</a:t>
            </a:r>
            <a:endParaRPr lang="en-US" sz="7200" b="1" i="1" dirty="0">
              <a:solidFill>
                <a:schemeClr val="bg1"/>
              </a:solidFill>
            </a:endParaRPr>
          </a:p>
        </p:txBody>
      </p:sp>
    </p:spTree>
    <p:extLst>
      <p:ext uri="{BB962C8B-B14F-4D97-AF65-F5344CB8AC3E}">
        <p14:creationId xmlns:p14="http://schemas.microsoft.com/office/powerpoint/2010/main" val="3158148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dirty="0" err="1" smtClean="0">
                <a:solidFill>
                  <a:srgbClr val="FFFF00"/>
                </a:solidFill>
              </a:rPr>
              <a:t>Đk</a:t>
            </a:r>
            <a:r>
              <a:rPr lang="en-US" sz="6000" dirty="0" smtClean="0">
                <a:solidFill>
                  <a:srgbClr val="FFFF00"/>
                </a:solidFill>
              </a:rPr>
              <a:t>.</a:t>
            </a:r>
            <a:r>
              <a:rPr lang="en-US" sz="6000" dirty="0" smtClean="0">
                <a:solidFill>
                  <a:schemeClr val="bg1"/>
                </a:solidFill>
              </a:rPr>
              <a:t> </a:t>
            </a:r>
            <a:r>
              <a:rPr lang="vi-VN" sz="6000" dirty="0">
                <a:solidFill>
                  <a:schemeClr val="bg1"/>
                </a:solidFill>
              </a:rPr>
              <a:t>Thần Khí Chúa ngự xuống trên tôi, vì Chúa đã xức dầu cho tôi. Thần Khí Chúa ngự xuống trên tôi, vì Chúa đã xức dầu cho tôi.</a:t>
            </a:r>
            <a:endParaRPr lang="en-US" sz="6000" dirty="0">
              <a:solidFill>
                <a:schemeClr val="bg1"/>
              </a:solidFill>
            </a:endParaRPr>
          </a:p>
        </p:txBody>
      </p:sp>
    </p:spTree>
    <p:extLst>
      <p:ext uri="{BB962C8B-B14F-4D97-AF65-F5344CB8AC3E}">
        <p14:creationId xmlns:p14="http://schemas.microsoft.com/office/powerpoint/2010/main" val="2727429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700" dirty="0" smtClean="0">
                <a:solidFill>
                  <a:srgbClr val="FFFF00"/>
                </a:solidFill>
              </a:rPr>
              <a:t>Tk1.</a:t>
            </a:r>
            <a:r>
              <a:rPr lang="en-US" sz="4700" dirty="0" smtClean="0">
                <a:solidFill>
                  <a:schemeClr val="bg1"/>
                </a:solidFill>
              </a:rPr>
              <a:t> </a:t>
            </a:r>
            <a:r>
              <a:rPr lang="vi-VN" sz="4700" dirty="0">
                <a:solidFill>
                  <a:schemeClr val="bg1"/>
                </a:solidFill>
              </a:rPr>
              <a:t>Sai tôi đi rao giảng Tin Mừng cho người nghèo khó. Sai tôi đi băng bó vết thương những ai khổ đau. Đem yêu thương cho người thất vọng cho người cùng khốn. Và đến ủi an những người đang sống trong ưu phiền</a:t>
            </a:r>
            <a:endParaRPr lang="en-US" sz="4700" dirty="0">
              <a:solidFill>
                <a:schemeClr val="bg1"/>
              </a:solidFill>
            </a:endParaRPr>
          </a:p>
        </p:txBody>
      </p:sp>
    </p:spTree>
    <p:extLst>
      <p:ext uri="{BB962C8B-B14F-4D97-AF65-F5344CB8AC3E}">
        <p14:creationId xmlns:p14="http://schemas.microsoft.com/office/powerpoint/2010/main" val="2928863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dirty="0" err="1" smtClean="0">
                <a:solidFill>
                  <a:srgbClr val="FFFF00"/>
                </a:solidFill>
              </a:rPr>
              <a:t>Đk</a:t>
            </a:r>
            <a:r>
              <a:rPr lang="en-US" sz="6000" dirty="0" smtClean="0">
                <a:solidFill>
                  <a:srgbClr val="FFFF00"/>
                </a:solidFill>
              </a:rPr>
              <a:t>.</a:t>
            </a:r>
            <a:r>
              <a:rPr lang="en-US" sz="6000" dirty="0" smtClean="0">
                <a:solidFill>
                  <a:schemeClr val="bg1"/>
                </a:solidFill>
              </a:rPr>
              <a:t> </a:t>
            </a:r>
            <a:r>
              <a:rPr lang="vi-VN" sz="6000" dirty="0">
                <a:solidFill>
                  <a:schemeClr val="bg1"/>
                </a:solidFill>
              </a:rPr>
              <a:t>Thần Khí Chúa ngự xuống trên tôi, vì Chúa đã xức dầu cho tôi. Thần Khí Chúa ngự xuống trên tôi, vì Chúa đã xức dầu cho tôi.</a:t>
            </a:r>
            <a:endParaRPr lang="en-US" sz="6000" dirty="0">
              <a:solidFill>
                <a:schemeClr val="bg1"/>
              </a:solidFill>
            </a:endParaRPr>
          </a:p>
        </p:txBody>
      </p:sp>
    </p:spTree>
    <p:extLst>
      <p:ext uri="{BB962C8B-B14F-4D97-AF65-F5344CB8AC3E}">
        <p14:creationId xmlns:p14="http://schemas.microsoft.com/office/powerpoint/2010/main" val="1304122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dirty="0" smtClean="0">
                <a:solidFill>
                  <a:srgbClr val="FFFF00"/>
                </a:solidFill>
              </a:rPr>
              <a:t>Tk2.</a:t>
            </a:r>
            <a:r>
              <a:rPr lang="en-US" sz="4800" dirty="0" smtClean="0">
                <a:solidFill>
                  <a:schemeClr val="bg1"/>
                </a:solidFill>
              </a:rPr>
              <a:t> </a:t>
            </a:r>
            <a:r>
              <a:rPr lang="vi-VN" sz="4800" dirty="0">
                <a:solidFill>
                  <a:schemeClr val="bg1"/>
                </a:solidFill>
              </a:rPr>
              <a:t>Sai tôi đi rao giảng Tin Mừng cho người tội lỗi. Sai tôi đi gieo rắc Thánh ân xuống trên mọi nơi. Đem yêu thương cho người u sầu cho người thù oán. Và đến giải oan những người đang sống trong lao tù.</a:t>
            </a:r>
            <a:endParaRPr lang="en-US" sz="4800" dirty="0">
              <a:solidFill>
                <a:schemeClr val="bg1"/>
              </a:solidFill>
            </a:endParaRPr>
          </a:p>
        </p:txBody>
      </p:sp>
    </p:spTree>
    <p:extLst>
      <p:ext uri="{BB962C8B-B14F-4D97-AF65-F5344CB8AC3E}">
        <p14:creationId xmlns:p14="http://schemas.microsoft.com/office/powerpoint/2010/main" val="1340456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dirty="0" err="1" smtClean="0">
                <a:solidFill>
                  <a:srgbClr val="FFFF00"/>
                </a:solidFill>
              </a:rPr>
              <a:t>Đk</a:t>
            </a:r>
            <a:r>
              <a:rPr lang="en-US" sz="6000" dirty="0" smtClean="0">
                <a:solidFill>
                  <a:srgbClr val="FFFF00"/>
                </a:solidFill>
              </a:rPr>
              <a:t>.</a:t>
            </a:r>
            <a:r>
              <a:rPr lang="en-US" sz="6000" dirty="0" smtClean="0">
                <a:solidFill>
                  <a:schemeClr val="bg1"/>
                </a:solidFill>
              </a:rPr>
              <a:t> </a:t>
            </a:r>
            <a:r>
              <a:rPr lang="vi-VN" sz="6000" dirty="0">
                <a:solidFill>
                  <a:schemeClr val="bg1"/>
                </a:solidFill>
              </a:rPr>
              <a:t>Thần Khí Chúa ngự xuống trên tôi, vì Chúa đã xức dầu cho tôi. Thần Khí Chúa ngự xuống trên tôi, vì Chúa đã xức dầu cho tôi.</a:t>
            </a:r>
            <a:endParaRPr lang="en-US" sz="6000" dirty="0">
              <a:solidFill>
                <a:schemeClr val="bg1"/>
              </a:solidFill>
            </a:endParaRPr>
          </a:p>
        </p:txBody>
      </p:sp>
    </p:spTree>
    <p:extLst>
      <p:ext uri="{BB962C8B-B14F-4D97-AF65-F5344CB8AC3E}">
        <p14:creationId xmlns:p14="http://schemas.microsoft.com/office/powerpoint/2010/main" val="1799170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6000" dirty="0">
                <a:solidFill>
                  <a:srgbClr val="FFFF00"/>
                </a:solidFill>
              </a:rPr>
              <a:t>CODA:</a:t>
            </a:r>
            <a:r>
              <a:rPr lang="vi-VN" sz="6000" dirty="0">
                <a:solidFill>
                  <a:schemeClr val="bg1"/>
                </a:solidFill>
              </a:rPr>
              <a:t> Hân hoan ra đi rao giảng Tin Mừng, nói với thế giới Nước Trời đã đến.</a:t>
            </a:r>
            <a:endParaRPr lang="en-US" sz="6000" dirty="0">
              <a:solidFill>
                <a:schemeClr val="bg1"/>
              </a:solidFill>
            </a:endParaRPr>
          </a:p>
        </p:txBody>
      </p:sp>
    </p:spTree>
    <p:extLst>
      <p:ext uri="{BB962C8B-B14F-4D97-AF65-F5344CB8AC3E}">
        <p14:creationId xmlns:p14="http://schemas.microsoft.com/office/powerpoint/2010/main" val="3081054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24176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lvl="0" algn="just" fontAlgn="base">
              <a:lnSpc>
                <a:spcPct val="103000"/>
              </a:lnSpc>
              <a:spcBef>
                <a:spcPct val="20000"/>
              </a:spcBef>
              <a:spcAft>
                <a:spcPct val="0"/>
              </a:spcAft>
            </a:pPr>
            <a:r>
              <a:rPr lang="vi-VN" altLang="vi-VN" sz="5400" b="0" u="sng" dirty="0" smtClean="0">
                <a:solidFill>
                  <a:srgbClr val="FFFF00"/>
                </a:solidFill>
                <a:ea typeface="+mn-ea"/>
                <a:cs typeface="Times New Roman" panose="02020603050405020304" pitchFamily="18" charset="0"/>
              </a:rPr>
              <a:t>Đ</a:t>
            </a:r>
            <a:r>
              <a:rPr lang="en-US" altLang="vi-VN" sz="5400" b="0" u="sng" dirty="0" smtClean="0">
                <a:solidFill>
                  <a:srgbClr val="FFFF00"/>
                </a:solidFill>
                <a:ea typeface="+mn-ea"/>
                <a:cs typeface="Times New Roman" panose="02020603050405020304" pitchFamily="18" charset="0"/>
              </a:rPr>
              <a:t>k:</a:t>
            </a:r>
            <a:r>
              <a:rPr lang="en-US" altLang="vi-VN" sz="5400" dirty="0">
                <a:solidFill>
                  <a:srgbClr val="FFFFFF"/>
                </a:solidFill>
                <a:ea typeface="+mn-ea"/>
                <a:cs typeface="Times New Roman" panose="02020603050405020304" pitchFamily="18" charset="0"/>
              </a:rPr>
              <a:t> </a:t>
            </a:r>
            <a:r>
              <a:rPr lang="vi-VN" altLang="vi-VN" sz="5400" dirty="0">
                <a:solidFill>
                  <a:srgbClr val="FFFFFF"/>
                </a:solidFill>
                <a:ea typeface="+mn-ea"/>
                <a:cs typeface="Times New Roman" panose="02020603050405020304" pitchFamily="18" charset="0"/>
              </a:rPr>
              <a:t>Con bước lên bán thờ Chúa, gần bên Chúa tâm hồn con sướng vui thảnh thơi. Nơi Danh Chúa toàn năng tác sinh đất trời, tràn ơn phúc cướu độ muôn người.</a:t>
            </a:r>
          </a:p>
        </p:txBody>
      </p:sp>
    </p:spTree>
    <p:extLst>
      <p:ext uri="{BB962C8B-B14F-4D97-AF65-F5344CB8AC3E}">
        <p14:creationId xmlns:p14="http://schemas.microsoft.com/office/powerpoint/2010/main" val="1697957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altLang="vi-VN" sz="5400" b="0" u="sng" dirty="0" smtClean="0">
                <a:solidFill>
                  <a:srgbClr val="FFFF00"/>
                </a:solidFill>
                <a:cs typeface="Times New Roman" panose="02020603050405020304" pitchFamily="18" charset="0"/>
              </a:rPr>
              <a:t>Tk1:</a:t>
            </a:r>
            <a:r>
              <a:rPr lang="en-US" altLang="vi-VN" sz="5400" b="0" dirty="0" smtClean="0">
                <a:solidFill>
                  <a:schemeClr val="bg1"/>
                </a:solidFill>
                <a:cs typeface="Times New Roman" panose="02020603050405020304" pitchFamily="18" charset="0"/>
              </a:rPr>
              <a:t>  </a:t>
            </a:r>
            <a:r>
              <a:rPr lang="vi-VN" altLang="vi-VN" sz="5400" dirty="0">
                <a:solidFill>
                  <a:schemeClr val="bg1"/>
                </a:solidFill>
                <a:cs typeface="Times New Roman" panose="02020603050405020304" pitchFamily="18" charset="0"/>
              </a:rPr>
              <a:t>Đây lễ vật hy sinh, con Chúa Trời uy linh dâng mình trên thánh giá. Nay tiến dâng trên muôn bàn thờ, đây bánh thơm đây ly rượu nồng, lễ vật vẹn sạch trinh trong.</a:t>
            </a:r>
          </a:p>
        </p:txBody>
      </p:sp>
    </p:spTree>
    <p:extLst>
      <p:ext uri="{BB962C8B-B14F-4D97-AF65-F5344CB8AC3E}">
        <p14:creationId xmlns:p14="http://schemas.microsoft.com/office/powerpoint/2010/main" val="1691222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lvl="0" algn="just" fontAlgn="base">
              <a:lnSpc>
                <a:spcPct val="103000"/>
              </a:lnSpc>
              <a:spcBef>
                <a:spcPct val="20000"/>
              </a:spcBef>
              <a:spcAft>
                <a:spcPct val="0"/>
              </a:spcAft>
            </a:pPr>
            <a:r>
              <a:rPr lang="vi-VN" altLang="vi-VN" sz="5400" b="0" u="sng" dirty="0" smtClean="0">
                <a:solidFill>
                  <a:srgbClr val="FFFF00"/>
                </a:solidFill>
                <a:ea typeface="+mn-ea"/>
                <a:cs typeface="Times New Roman" panose="02020603050405020304" pitchFamily="18" charset="0"/>
              </a:rPr>
              <a:t>Đ</a:t>
            </a:r>
            <a:r>
              <a:rPr lang="en-US" altLang="vi-VN" sz="5400" b="0" u="sng" dirty="0" smtClean="0">
                <a:solidFill>
                  <a:srgbClr val="FFFF00"/>
                </a:solidFill>
                <a:ea typeface="+mn-ea"/>
                <a:cs typeface="Times New Roman" panose="02020603050405020304" pitchFamily="18" charset="0"/>
              </a:rPr>
              <a:t>k:</a:t>
            </a:r>
            <a:r>
              <a:rPr lang="en-US" altLang="vi-VN" sz="5400" dirty="0">
                <a:solidFill>
                  <a:srgbClr val="FFFFFF"/>
                </a:solidFill>
                <a:ea typeface="+mn-ea"/>
                <a:cs typeface="Times New Roman" panose="02020603050405020304" pitchFamily="18" charset="0"/>
              </a:rPr>
              <a:t> </a:t>
            </a:r>
            <a:r>
              <a:rPr lang="vi-VN" altLang="vi-VN" sz="5400" dirty="0">
                <a:solidFill>
                  <a:srgbClr val="FFFFFF"/>
                </a:solidFill>
                <a:ea typeface="+mn-ea"/>
                <a:cs typeface="Times New Roman" panose="02020603050405020304" pitchFamily="18" charset="0"/>
              </a:rPr>
              <a:t>Con bước lên bán thờ Chúa, gần bên Chúa tâm hồn con sướng vui thảnh thơi. Nơi Danh Chúa toàn năng tác sinh đất trời, tràn ơn phúc cướu độ muôn người.</a:t>
            </a:r>
          </a:p>
        </p:txBody>
      </p:sp>
    </p:spTree>
    <p:extLst>
      <p:ext uri="{BB962C8B-B14F-4D97-AF65-F5344CB8AC3E}">
        <p14:creationId xmlns:p14="http://schemas.microsoft.com/office/powerpoint/2010/main" val="2866837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fontScale="90000"/>
          </a:bodyPr>
          <a:lstStyle/>
          <a:p>
            <a:pPr algn="just"/>
            <a:r>
              <a:rPr lang="en-US" altLang="vi-VN" sz="5400" b="0" u="sng" dirty="0" smtClean="0">
                <a:solidFill>
                  <a:srgbClr val="FFFF00"/>
                </a:solidFill>
                <a:cs typeface="Times New Roman" panose="02020603050405020304" pitchFamily="18" charset="0"/>
              </a:rPr>
              <a:t>Tk2:</a:t>
            </a:r>
            <a:r>
              <a:rPr lang="en-US" altLang="vi-VN" sz="5400" b="0" dirty="0" smtClean="0">
                <a:solidFill>
                  <a:schemeClr val="bg1"/>
                </a:solidFill>
                <a:cs typeface="Times New Roman" panose="02020603050405020304" pitchFamily="18" charset="0"/>
              </a:rPr>
              <a:t>  </a:t>
            </a:r>
            <a:r>
              <a:rPr lang="vi-VN" altLang="vi-VN" sz="5400" dirty="0">
                <a:solidFill>
                  <a:schemeClr val="bg1"/>
                </a:solidFill>
                <a:cs typeface="Times New Roman" panose="02020603050405020304" pitchFamily="18" charset="0"/>
              </a:rPr>
              <a:t>Xin Chúa Trời khoan nhân, dung thứ tội đoàn con, tinh tuyền trong Đức Ái. Như nước ta trong ly rượu nồng, như khói hương bay quanh lửa hồng đoan nguyện một niềm cậy trông.</a:t>
            </a:r>
          </a:p>
        </p:txBody>
      </p:sp>
    </p:spTree>
    <p:extLst>
      <p:ext uri="{BB962C8B-B14F-4D97-AF65-F5344CB8AC3E}">
        <p14:creationId xmlns:p14="http://schemas.microsoft.com/office/powerpoint/2010/main" val="932396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lvl="0" algn="just" fontAlgn="base">
              <a:lnSpc>
                <a:spcPct val="103000"/>
              </a:lnSpc>
              <a:spcBef>
                <a:spcPct val="20000"/>
              </a:spcBef>
              <a:spcAft>
                <a:spcPct val="0"/>
              </a:spcAft>
            </a:pPr>
            <a:r>
              <a:rPr lang="vi-VN" altLang="vi-VN" sz="5400" b="0" u="sng" dirty="0" smtClean="0">
                <a:solidFill>
                  <a:srgbClr val="FFFF00"/>
                </a:solidFill>
                <a:ea typeface="+mn-ea"/>
                <a:cs typeface="Times New Roman" panose="02020603050405020304" pitchFamily="18" charset="0"/>
              </a:rPr>
              <a:t>Đ</a:t>
            </a:r>
            <a:r>
              <a:rPr lang="en-US" altLang="vi-VN" sz="5400" b="0" u="sng" dirty="0" smtClean="0">
                <a:solidFill>
                  <a:srgbClr val="FFFF00"/>
                </a:solidFill>
                <a:ea typeface="+mn-ea"/>
                <a:cs typeface="Times New Roman" panose="02020603050405020304" pitchFamily="18" charset="0"/>
              </a:rPr>
              <a:t>k:</a:t>
            </a:r>
            <a:r>
              <a:rPr lang="en-US" altLang="vi-VN" sz="5400" dirty="0">
                <a:solidFill>
                  <a:srgbClr val="FFFFFF"/>
                </a:solidFill>
                <a:ea typeface="+mn-ea"/>
                <a:cs typeface="Times New Roman" panose="02020603050405020304" pitchFamily="18" charset="0"/>
              </a:rPr>
              <a:t> </a:t>
            </a:r>
            <a:r>
              <a:rPr lang="vi-VN" altLang="vi-VN" sz="5400" dirty="0">
                <a:solidFill>
                  <a:srgbClr val="FFFFFF"/>
                </a:solidFill>
                <a:ea typeface="+mn-ea"/>
                <a:cs typeface="Times New Roman" panose="02020603050405020304" pitchFamily="18" charset="0"/>
              </a:rPr>
              <a:t>Con bước lên bán thờ Chúa, gần bên Chúa tâm hồn con sướng vui thảnh thơi. Nơi Danh Chúa toàn năng tác sinh đất trời, tràn ơn phúc cướu độ muôn người.</a:t>
            </a:r>
          </a:p>
        </p:txBody>
      </p:sp>
    </p:spTree>
    <p:extLst>
      <p:ext uri="{BB962C8B-B14F-4D97-AF65-F5344CB8AC3E}">
        <p14:creationId xmlns:p14="http://schemas.microsoft.com/office/powerpoint/2010/main" val="2866837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altLang="vi-VN" sz="5400" b="0" u="sng" dirty="0" smtClean="0">
                <a:solidFill>
                  <a:srgbClr val="FFFF00"/>
                </a:solidFill>
                <a:cs typeface="Times New Roman" panose="02020603050405020304" pitchFamily="18" charset="0"/>
              </a:rPr>
              <a:t>Tk3:</a:t>
            </a:r>
            <a:r>
              <a:rPr lang="en-US" altLang="vi-VN" sz="5400" b="0" dirty="0" smtClean="0">
                <a:solidFill>
                  <a:schemeClr val="bg1"/>
                </a:solidFill>
                <a:cs typeface="Times New Roman" panose="02020603050405020304" pitchFamily="18" charset="0"/>
              </a:rPr>
              <a:t>  </a:t>
            </a:r>
            <a:r>
              <a:rPr lang="vi-VN" altLang="vi-VN" sz="5400" dirty="0">
                <a:solidFill>
                  <a:schemeClr val="bg1"/>
                </a:solidFill>
                <a:cs typeface="Times New Roman" panose="02020603050405020304" pitchFamily="18" charset="0"/>
              </a:rPr>
              <a:t>Đây tấm lòng muôn dân, liên kết bằng tình thân, dâng về nhan Thánh Chúa. Bao cánh tay vươn lên nguyện cầu, trong sướng vui hay trong khổ sầu, tâm hồn dạt dào tin yêu.</a:t>
            </a:r>
          </a:p>
        </p:txBody>
      </p:sp>
    </p:spTree>
    <p:extLst>
      <p:ext uri="{BB962C8B-B14F-4D97-AF65-F5344CB8AC3E}">
        <p14:creationId xmlns:p14="http://schemas.microsoft.com/office/powerpoint/2010/main" val="932396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983</Words>
  <Application>Microsoft Office PowerPoint</Application>
  <PresentationFormat>On-screen Show (16:9)</PresentationFormat>
  <Paragraphs>37</Paragraphs>
  <Slides>38</Slides>
  <Notes>0</Notes>
  <HiddenSlides>0</HiddenSlides>
  <MMClips>0</MMClips>
  <ScaleCrop>false</ScaleCrop>
  <HeadingPairs>
    <vt:vector size="4" baseType="variant">
      <vt:variant>
        <vt:lpstr>Theme</vt:lpstr>
      </vt:variant>
      <vt:variant>
        <vt:i4>9</vt:i4>
      </vt:variant>
      <vt:variant>
        <vt:lpstr>Slide Titles</vt:lpstr>
      </vt:variant>
      <vt:variant>
        <vt:i4>38</vt:i4>
      </vt:variant>
    </vt:vector>
  </HeadingPairs>
  <TitlesOfParts>
    <vt:vector size="47" baseType="lpstr">
      <vt:lpstr>Office Theme</vt:lpstr>
      <vt:lpstr>3_Office Theme</vt:lpstr>
      <vt:lpstr>9_Office Theme</vt:lpstr>
      <vt:lpstr>2_Office Theme</vt:lpstr>
      <vt:lpstr>20_Office Theme</vt:lpstr>
      <vt:lpstr>21_Office Theme</vt:lpstr>
      <vt:lpstr>1_Office Theme</vt:lpstr>
      <vt:lpstr>4_Office Theme</vt:lpstr>
      <vt:lpstr>5_Office Theme</vt:lpstr>
      <vt:lpstr>Thứ Hai Sau Chúa Nhật Chúa Giesu Chịu Phép Rửa Ca Đoàn Thánh Monica</vt:lpstr>
      <vt:lpstr>PowerPoint Presentation</vt:lpstr>
      <vt:lpstr>Ca Nhập Lễ Con Bước Lên Bàn Thờ Lm. Kim Long</vt:lpstr>
      <vt:lpstr>Đk: Con bước lên bán thờ Chúa, gần bên Chúa tâm hồn con sướng vui thảnh thơi. Nơi Danh Chúa toàn năng tác sinh đất trời, tràn ơn phúc cướu độ muôn người.</vt:lpstr>
      <vt:lpstr>Tk1:  Đây lễ vật hy sinh, con Chúa Trời uy linh dâng mình trên thánh giá. Nay tiến dâng trên muôn bàn thờ, đây bánh thơm đây ly rượu nồng, lễ vật vẹn sạch trinh trong.</vt:lpstr>
      <vt:lpstr>Đk: Con bước lên bán thờ Chúa, gần bên Chúa tâm hồn con sướng vui thảnh thơi. Nơi Danh Chúa toàn năng tác sinh đất trời, tràn ơn phúc cướu độ muôn người.</vt:lpstr>
      <vt:lpstr>Tk2:  Xin Chúa Trời khoan nhân, dung thứ tội đoàn con, tinh tuyền trong Đức Ái. Như nước ta trong ly rượu nồng, như khói hương bay quanh lửa hồng đoan nguyện một niềm cậy trông.</vt:lpstr>
      <vt:lpstr>Đk: Con bước lên bán thờ Chúa, gần bên Chúa tâm hồn con sướng vui thảnh thơi. Nơi Danh Chúa toàn năng tác sinh đất trời, tràn ơn phúc cướu độ muôn người.</vt:lpstr>
      <vt:lpstr>Tk3:  Đây tấm lòng muôn dân, liên kết bằng tình thân, dâng về nhan Thánh Chúa. Bao cánh tay vươn lên nguyện cầu, trong sướng vui hay trong khổ sầu, tâm hồn dạt dào tin yêu.</vt:lpstr>
      <vt:lpstr>Đk: Con bước lên bán thờ Chúa, gần bên Chúa tâm hồn con sướng vui thảnh thơi. Nơi Danh Chúa toàn năng tác sinh đất trời, tràn ơn phúc cướu độ muôn người.</vt:lpstr>
      <vt:lpstr>PowerPoint Presentation</vt:lpstr>
      <vt:lpstr>PowerPoint Presentation</vt:lpstr>
      <vt:lpstr>Chư thần chư thánh, phục bái Chúa đi !</vt:lpstr>
      <vt:lpstr>húa nói : Triều đại Thiên Chúa đã đến gần. Anh em hãy sám hối và tin vào Tin Mừng.</vt:lpstr>
      <vt:lpstr>PowerPoint Presentation</vt:lpstr>
      <vt:lpstr>PowerPoint Presentation</vt:lpstr>
      <vt:lpstr>PowerPoint Presentation</vt:lpstr>
      <vt:lpstr>Tk1: Chúa ơi ! sau bao lao nhọc với bao mồ hôi khi lao tác. Thì giờ đây con thu được rượu bánh thơm lành.</vt:lpstr>
      <vt:lpstr>Đk: Đây lễ vật, đây lễ vật con chân thành xin dâng lên cha. Đây lễ vật, đây lễ vật con chân thành xin dâng lên cha. </vt:lpstr>
      <vt:lpstr>Tk2: Chúa ơi ! nếu Chúa không nhận lễ vật toàn thiêu con dâng lên Chúa. Thì giờ đây xin thương nhận ngay tấm thân con.</vt:lpstr>
      <vt:lpstr>Đk: Đây lễ vật, đây lễ vật con chân thành xin dâng lên cha. Đây lễ vật, đây lễ vật con chân thành xin dâng lên cha. </vt:lpstr>
      <vt:lpstr>PowerPoint Presentation</vt:lpstr>
      <vt:lpstr>Ca Nguyện Hiệp Lễ Xin Tri Ân Thành Tâm</vt:lpstr>
      <vt:lpstr>Tk1. Chúa con ơi, con biết rằng Ngài đã đến, đến thương con nên sinh ra trên dương trần. Ban cho người nguồn vui phúc thiên thai, cho những ai đang nặng vai chốn lưu đày.</vt:lpstr>
      <vt:lpstr>Đk. Xin tri ân, xin tri ân, con cám ơn Ngài. Yêu thương con, yêu thương con không bờ không bến. Hôm nay đây, như hôm qua, mai này vẫn thế, Chúa vẫn là Thiên Chúa của tình thương.</vt:lpstr>
      <vt:lpstr>Tk2. Chúa con ơi, con hiểu rồi, Ngài đã chết, chết cho con, chết hy sinh trên thập hình. Cho cuộc đời vợi đi nỗi thương đau, cho khóc than, cho hờn oán sẽ phai tàn.</vt:lpstr>
      <vt:lpstr>Đk. Xin tri ân, xin tri ân, con cám ơn Ngài. Yêu thương con, yêu thương con không bờ không bến. Hôm nay đây, như hôm qua, mai này vẫn thế, Chúa vẫn là Thiên Chúa của tình thương.</vt:lpstr>
      <vt:lpstr>Tk3. Chúa con ơi, rồi mai này Ngài lại đến, đến kêu con, đến đem con, đem mọi người. Ai trung thành được chia phúc vinh quang trong Nước Cha, nơi tiệc thánh sống thanh nhàn.</vt:lpstr>
      <vt:lpstr>Đk. Xin tri ân, xin tri ân, con cám ơn Ngài. Yêu thương con, yêu thương con không bờ không bến. Hôm nay đây, như hôm qua, mai này vẫn thế, Chúa vẫn là Thiên Chúa của tình thương.</vt:lpstr>
      <vt:lpstr>PowerPoint Presentation</vt:lpstr>
      <vt:lpstr>Ca kết Lễ Sai Đi Rao Giảng Thiên Lan</vt:lpstr>
      <vt:lpstr>Đk. Thần Khí Chúa ngự xuống trên tôi, vì Chúa đã xức dầu cho tôi. Thần Khí Chúa ngự xuống trên tôi, vì Chúa đã xức dầu cho tôi.</vt:lpstr>
      <vt:lpstr>Tk1. Sai tôi đi rao giảng Tin Mừng cho người nghèo khó. Sai tôi đi băng bó vết thương những ai khổ đau. Đem yêu thương cho người thất vọng cho người cùng khốn. Và đến ủi an những người đang sống trong ưu phiền</vt:lpstr>
      <vt:lpstr>Đk. Thần Khí Chúa ngự xuống trên tôi, vì Chúa đã xức dầu cho tôi. Thần Khí Chúa ngự xuống trên tôi, vì Chúa đã xức dầu cho tôi.</vt:lpstr>
      <vt:lpstr>Tk2. Sai tôi đi rao giảng Tin Mừng cho người tội lỗi. Sai tôi đi gieo rắc Thánh ân xuống trên mọi nơi. Đem yêu thương cho người u sầu cho người thù oán. Và đến giải oan những người đang sống trong lao tù.</vt:lpstr>
      <vt:lpstr>Đk. Thần Khí Chúa ngự xuống trên tôi, vì Chúa đã xức dầu cho tôi. Thần Khí Chúa ngự xuống trên tôi, vì Chúa đã xức dầu cho tôi.</vt:lpstr>
      <vt:lpstr>CODA: Hân hoan ra đi rao giảng Tin Mừng, nói với thế giới Nước Trời đã đến.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Đáp Ca Sau Chúa Nhật I Thường Niên</dc:title>
  <dc:creator>Hung Nam</dc:creator>
  <cp:lastModifiedBy>Hùng Nam</cp:lastModifiedBy>
  <cp:revision>18</cp:revision>
  <dcterms:created xsi:type="dcterms:W3CDTF">2022-10-29T10:09:31Z</dcterms:created>
  <dcterms:modified xsi:type="dcterms:W3CDTF">2025-01-10T07:58:46Z</dcterms:modified>
</cp:coreProperties>
</file>