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36" r:id="rId4"/>
    <p:sldMasterId id="2147483772" r:id="rId5"/>
    <p:sldMasterId id="2147483784" r:id="rId6"/>
    <p:sldMasterId id="2147483796" r:id="rId7"/>
    <p:sldMasterId id="2147483804" r:id="rId8"/>
    <p:sldMasterId id="2147483816" r:id="rId9"/>
    <p:sldMasterId id="2147483828" r:id="rId10"/>
  </p:sldMasterIdLst>
  <p:notesMasterIdLst>
    <p:notesMasterId r:id="rId94"/>
  </p:notesMasterIdLst>
  <p:sldIdLst>
    <p:sldId id="268" r:id="rId11"/>
    <p:sldId id="316" r:id="rId12"/>
    <p:sldId id="317" r:id="rId13"/>
    <p:sldId id="318" r:id="rId14"/>
    <p:sldId id="395" r:id="rId15"/>
    <p:sldId id="320" r:id="rId16"/>
    <p:sldId id="396" r:id="rId17"/>
    <p:sldId id="391" r:id="rId18"/>
    <p:sldId id="10033" r:id="rId19"/>
    <p:sldId id="10034" r:id="rId20"/>
    <p:sldId id="10112" r:id="rId21"/>
    <p:sldId id="397" r:id="rId22"/>
    <p:sldId id="383" r:id="rId23"/>
    <p:sldId id="385" r:id="rId24"/>
    <p:sldId id="386" r:id="rId25"/>
    <p:sldId id="387" r:id="rId26"/>
    <p:sldId id="388" r:id="rId27"/>
    <p:sldId id="389" r:id="rId28"/>
    <p:sldId id="390" r:id="rId29"/>
    <p:sldId id="392" r:id="rId30"/>
    <p:sldId id="334" r:id="rId31"/>
    <p:sldId id="333" r:id="rId32"/>
    <p:sldId id="257" r:id="rId33"/>
    <p:sldId id="258" r:id="rId34"/>
    <p:sldId id="265" r:id="rId35"/>
    <p:sldId id="259" r:id="rId36"/>
    <p:sldId id="266" r:id="rId37"/>
    <p:sldId id="260" r:id="rId38"/>
    <p:sldId id="267" r:id="rId39"/>
    <p:sldId id="261" r:id="rId40"/>
    <p:sldId id="382" r:id="rId41"/>
    <p:sldId id="393" r:id="rId42"/>
    <p:sldId id="263" r:id="rId43"/>
    <p:sldId id="314" r:id="rId44"/>
    <p:sldId id="325"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68" r:id="rId58"/>
    <p:sldId id="335" r:id="rId59"/>
    <p:sldId id="559" r:id="rId60"/>
    <p:sldId id="560" r:id="rId61"/>
    <p:sldId id="612" r:id="rId62"/>
    <p:sldId id="561" r:id="rId63"/>
    <p:sldId id="617" r:id="rId64"/>
    <p:sldId id="618" r:id="rId65"/>
    <p:sldId id="598" r:id="rId66"/>
    <p:sldId id="619" r:id="rId67"/>
    <p:sldId id="620" r:id="rId68"/>
    <p:sldId id="336" r:id="rId69"/>
    <p:sldId id="9813" r:id="rId70"/>
    <p:sldId id="9814" r:id="rId71"/>
    <p:sldId id="9815" r:id="rId72"/>
    <p:sldId id="10110" r:id="rId73"/>
    <p:sldId id="9816" r:id="rId74"/>
    <p:sldId id="9817" r:id="rId75"/>
    <p:sldId id="9818" r:id="rId76"/>
    <p:sldId id="10118" r:id="rId77"/>
    <p:sldId id="394" r:id="rId78"/>
    <p:sldId id="367" r:id="rId79"/>
    <p:sldId id="10113" r:id="rId80"/>
    <p:sldId id="10114" r:id="rId81"/>
    <p:sldId id="10115" r:id="rId82"/>
    <p:sldId id="10116" r:id="rId83"/>
    <p:sldId id="10117" r:id="rId84"/>
    <p:sldId id="262" r:id="rId85"/>
    <p:sldId id="10119" r:id="rId86"/>
    <p:sldId id="337" r:id="rId87"/>
    <p:sldId id="293" r:id="rId88"/>
    <p:sldId id="700" r:id="rId89"/>
    <p:sldId id="563" r:id="rId90"/>
    <p:sldId id="10012" r:id="rId91"/>
    <p:sldId id="10011" r:id="rId92"/>
    <p:sldId id="338"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9" autoAdjust="0"/>
    <p:restoredTop sz="94676" autoAdjust="0"/>
  </p:normalViewPr>
  <p:slideViewPr>
    <p:cSldViewPr>
      <p:cViewPr varScale="1">
        <p:scale>
          <a:sx n="83" d="100"/>
          <a:sy n="83" d="100"/>
        </p:scale>
        <p:origin x="208" y="1120"/>
      </p:cViewPr>
      <p:guideLst>
        <p:guide orient="horz" pos="1620"/>
        <p:guide pos="2880"/>
      </p:guideLst>
    </p:cSldViewPr>
  </p:slideViewPr>
  <p:outlineViewPr>
    <p:cViewPr>
      <p:scale>
        <a:sx n="33" d="100"/>
        <a:sy n="33" d="100"/>
      </p:scale>
      <p:origin x="0" y="192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presProps" Target="pres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1/8/25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6187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9271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83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6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8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3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54444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1137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159566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83589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741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31342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11907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15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8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1/8/25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076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746714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6.xml"/></Relationships>
</file>

<file path=ppt/slides/_rels/slide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3399"/>
                </a:solidFill>
                <a:effectLst/>
                <a:latin typeface="+mn-lt"/>
              </a:rPr>
              <a:t>Xin Chúa thương xót chúng con. Xin Chúa thương (nguyện) xin Chúa thương, xin thương xót chúng con. Xin Chúa Ki-tô, xin Chúa Ki-tô thương xót chúng con.</a:t>
            </a:r>
            <a:endParaRPr lang="en-US" altLang="en-US" sz="48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FF0000"/>
                </a:solidFill>
                <a:latin typeface="+mn-lt"/>
              </a:rPr>
              <a:t>** </a:t>
            </a:r>
            <a:r>
              <a:rPr lang="vi-VN" sz="5400" b="0" i="0" dirty="0">
                <a:solidFill>
                  <a:srgbClr val="003399"/>
                </a:solidFill>
                <a:effectLst/>
                <a:latin typeface="+mn-lt"/>
              </a:rPr>
              <a:t>Xin Chúa Ki-tô, xin Chúa Ki-tô, thương xót chúng con. Xin Chúa thương xót chúng con, xin thương xót chúng con. </a:t>
            </a:r>
            <a:r>
              <a:rPr lang="vi-VN" sz="5400" dirty="0">
                <a:solidFill>
                  <a:srgbClr val="003399"/>
                </a:solidFill>
                <a:latin typeface="+mn-lt"/>
              </a:rPr>
              <a:t>X</a:t>
            </a:r>
            <a:r>
              <a:rPr lang="vi-VN" sz="5400" b="0" i="0" dirty="0">
                <a:solidFill>
                  <a:srgbClr val="003399"/>
                </a:solidFill>
                <a:effectLst/>
                <a:latin typeface="+mn-lt"/>
              </a:rPr>
              <a:t>in thương xót chúng con.</a:t>
            </a:r>
            <a:endParaRPr lang="en-US" altLang="en-US" sz="54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9630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6098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2060"/>
                </a:solidFill>
                <a:effectLst/>
                <a:latin typeface="+mj-lt"/>
                <a:cs typeface="Times New Roman" panose="02020603050405020304" pitchFamily="18" charset="0"/>
              </a:rPr>
              <a:t>Và 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638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009949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44225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98695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10011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6237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0000"/>
                </a:solidFill>
                <a:effectLst/>
                <a:latin typeface="+mj-lt"/>
                <a:cs typeface="Times New Roman" pitchFamily="18" charset="0"/>
              </a:rPr>
              <a:t>Ca </a:t>
            </a:r>
            <a:r>
              <a:rPr lang="en-US" sz="5400" b="0" dirty="0" err="1">
                <a:solidFill>
                  <a:srgbClr val="FF0000"/>
                </a:solidFill>
                <a:effectLst/>
                <a:latin typeface="+mj-lt"/>
                <a:cs typeface="Times New Roman" pitchFamily="18" charset="0"/>
              </a:rPr>
              <a:t>Nhập</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Lễ</a:t>
            </a:r>
            <a:br>
              <a:rPr lang="en-US" sz="5400" b="0" dirty="0">
                <a:solidFill>
                  <a:srgbClr val="FF0000"/>
                </a:solidFill>
                <a:effectLst/>
                <a:latin typeface="+mj-lt"/>
                <a:cs typeface="Times New Roman" pitchFamily="18" charset="0"/>
              </a:rPr>
            </a:br>
            <a:r>
              <a:rPr lang="vi-VN" sz="5400" b="0" dirty="0">
                <a:solidFill>
                  <a:srgbClr val="FF0000"/>
                </a:solidFill>
                <a:effectLst/>
                <a:latin typeface="+mj-lt"/>
                <a:cs typeface="Times New Roman" pitchFamily="18" charset="0"/>
              </a:rPr>
              <a:t>CON TA YÊU DẤU</a:t>
            </a:r>
            <a:br>
              <a:rPr lang="en-US" sz="5400" b="0" dirty="0">
                <a:solidFill>
                  <a:srgbClr val="FF0000"/>
                </a:solidFill>
                <a:effectLst/>
                <a:latin typeface="+mj-lt"/>
                <a:cs typeface="Times New Roman" pitchFamily="18" charset="0"/>
              </a:rPr>
            </a:br>
            <a:r>
              <a:rPr lang="vi-VN" sz="5400" b="0" dirty="0">
                <a:solidFill>
                  <a:srgbClr val="FF0000"/>
                </a:solidFill>
                <a:effectLst/>
                <a:latin typeface="+mj-lt"/>
                <a:cs typeface="Times New Roman" pitchFamily="18" charset="0"/>
              </a:rPr>
              <a:t>Giang Ân</a:t>
            </a: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185214"/>
          </a:xfrm>
          <a:prstGeom prst="rect">
            <a:avLst/>
          </a:prstGeom>
        </p:spPr>
        <p:txBody>
          <a:bodyPr wrap="square">
            <a:spAutoFit/>
          </a:bodyPr>
          <a:lstStyle/>
          <a:p>
            <a:pPr lvl="0"/>
            <a:r>
              <a:rPr lang="vi-VN" sz="3200" dirty="0">
                <a:solidFill>
                  <a:srgbClr val="FF0000"/>
                </a:solidFill>
              </a:rPr>
              <a:t>Bài đọc 1</a:t>
            </a:r>
          </a:p>
          <a:p>
            <a:pPr lvl="0"/>
            <a:r>
              <a:rPr lang="vi-VN" sz="3200" i="1" dirty="0">
                <a:solidFill>
                  <a:prstClr val="black"/>
                </a:solidFill>
              </a:rPr>
              <a:t>Vinh quang Đức Chúa sẽ tỏ hiện, và mọi người phàm sẽ cùng được thấy.</a:t>
            </a:r>
          </a:p>
          <a:p>
            <a:pPr lvl="0"/>
            <a:r>
              <a:rPr lang="vi-VN" sz="4000" dirty="0">
                <a:solidFill>
                  <a:srgbClr val="FF0000"/>
                </a:solidFill>
              </a:rPr>
              <a:t>Bài trích sách ngôn sứ I-sai-a.</a:t>
            </a:r>
          </a:p>
        </p:txBody>
      </p:sp>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err="1">
                <a:solidFill>
                  <a:srgbClr val="003399"/>
                </a:solidFill>
                <a:effectLst/>
                <a:latin typeface="+mj-lt"/>
                <a:cs typeface="Times New Roman" pitchFamily="18" charset="0"/>
              </a:rPr>
              <a:t>Thánh</a:t>
            </a:r>
            <a:r>
              <a:rPr lang="en-US" b="0" dirty="0">
                <a:solidFill>
                  <a:srgbClr val="003399"/>
                </a:solidFill>
                <a:effectLst/>
                <a:latin typeface="+mj-lt"/>
                <a:cs typeface="Times New Roman" pitchFamily="18" charset="0"/>
              </a:rPr>
              <a:t> </a:t>
            </a:r>
            <a:r>
              <a:rPr lang="en-US" b="0" dirty="0" err="1">
                <a:solidFill>
                  <a:srgbClr val="003399"/>
                </a:solidFill>
                <a:effectLst/>
                <a:latin typeface="+mj-lt"/>
                <a:cs typeface="Times New Roman" pitchFamily="18" charset="0"/>
              </a:rPr>
              <a:t>Vịnh</a:t>
            </a:r>
            <a:r>
              <a:rPr lang="en-US" b="0" dirty="0">
                <a:solidFill>
                  <a:srgbClr val="003399"/>
                </a:solidFill>
                <a:effectLst/>
                <a:latin typeface="+mj-lt"/>
                <a:cs typeface="Times New Roman" pitchFamily="18" charset="0"/>
              </a:rPr>
              <a:t> 103</a:t>
            </a:r>
            <a:br>
              <a:rPr lang="en-US" b="0" dirty="0">
                <a:solidFill>
                  <a:srgbClr val="003399"/>
                </a:solidFill>
                <a:effectLst/>
                <a:latin typeface="+mj-lt"/>
                <a:cs typeface="Times New Roman" pitchFamily="18" charset="0"/>
              </a:rPr>
            </a:br>
            <a:r>
              <a:rPr lang="en-US" b="0" dirty="0" err="1">
                <a:solidFill>
                  <a:srgbClr val="FF0000"/>
                </a:solidFill>
                <a:effectLst/>
                <a:latin typeface="+mj-lt"/>
                <a:cs typeface="Times New Roman" pitchFamily="18" charset="0"/>
              </a:rPr>
              <a:t>Chúa</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Giêsu</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Chịu</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Phép</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Rửa</a:t>
            </a:r>
            <a:r>
              <a:rPr lang="en-US" b="0" dirty="0">
                <a:solidFill>
                  <a:srgbClr val="FF0000"/>
                </a:solidFill>
                <a:effectLst/>
                <a:latin typeface="+mj-lt"/>
                <a:cs typeface="Times New Roman" pitchFamily="18" charset="0"/>
              </a:rPr>
              <a:t> </a:t>
            </a:r>
            <a:br>
              <a:rPr lang="en-US" b="0" dirty="0">
                <a:solidFill>
                  <a:srgbClr val="FF0000"/>
                </a:solidFill>
                <a:effectLst/>
                <a:latin typeface="+mj-lt"/>
                <a:cs typeface="Times New Roman" pitchFamily="18" charset="0"/>
              </a:rPr>
            </a:br>
            <a:r>
              <a:rPr lang="en-US" b="0" dirty="0" err="1">
                <a:solidFill>
                  <a:srgbClr val="FF0000"/>
                </a:solidFill>
                <a:effectLst/>
                <a:latin typeface="+mj-lt"/>
                <a:cs typeface="Times New Roman" pitchFamily="18" charset="0"/>
              </a:rPr>
              <a:t>Năm</a:t>
            </a:r>
            <a:r>
              <a:rPr lang="en-US" b="0" dirty="0">
                <a:solidFill>
                  <a:srgbClr val="FF0000"/>
                </a:solidFill>
                <a:effectLst/>
                <a:latin typeface="+mj-lt"/>
                <a:cs typeface="Times New Roman" pitchFamily="18" charset="0"/>
              </a:rPr>
              <a:t> C</a:t>
            </a:r>
            <a:br>
              <a:rPr lang="en-US" b="0" dirty="0">
                <a:solidFill>
                  <a:srgbClr val="FF0000"/>
                </a:solidFill>
                <a:effectLst/>
                <a:latin typeface="+mj-lt"/>
                <a:cs typeface="Times New Roman" pitchFamily="18" charset="0"/>
              </a:rPr>
            </a:br>
            <a:r>
              <a:rPr lang="en-US" b="0" dirty="0">
                <a:solidFill>
                  <a:srgbClr val="FF0000"/>
                </a:solidFill>
                <a:effectLst/>
                <a:latin typeface="+mj-lt"/>
                <a:cs typeface="Times New Roman" pitchFamily="18" charset="0"/>
              </a:rPr>
              <a:t>Lm Kim Long</a:t>
            </a:r>
            <a:br>
              <a:rPr lang="en-US" b="0" dirty="0">
                <a:solidFill>
                  <a:srgbClr val="FF0000"/>
                </a:solidFill>
                <a:effectLst/>
                <a:latin typeface="+mj-lt"/>
                <a:cs typeface="Times New Roman" pitchFamily="18" charset="0"/>
              </a:rPr>
            </a:br>
            <a:r>
              <a:rPr lang="en-US" b="0" dirty="0">
                <a:solidFill>
                  <a:srgbClr val="FF0000"/>
                </a:solidFill>
                <a:effectLst/>
                <a:latin typeface="+mj-lt"/>
                <a:cs typeface="Times New Roman" pitchFamily="18" charset="0"/>
              </a:rPr>
              <a:t>04 </a:t>
            </a:r>
            <a:r>
              <a:rPr lang="en-US" b="0" dirty="0" err="1">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Hồn</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tôi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hỡi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hãy</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chúc</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tụng</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Chúa</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Trời</a:t>
            </a:r>
            <a:r>
              <a:rPr lang="en-US" sz="80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0000"/>
                </a:solidFill>
                <a:effectLst/>
                <a:latin typeface="+mj-lt"/>
                <a:cs typeface="Times New Roman" pitchFamily="18" charset="0"/>
              </a:rPr>
              <a:t>Tk1:</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Hồn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tôi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hỡi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chúc</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tụng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đi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lạy</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Thiên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đấng</a:t>
            </a:r>
            <a:r>
              <a:rPr lang="en-US" sz="4800" b="0" dirty="0">
                <a:solidFill>
                  <a:srgbClr val="003399"/>
                </a:solidFill>
                <a:effectLst/>
                <a:latin typeface="+mj-lt"/>
                <a:cs typeface="Times New Roman" pitchFamily="18" charset="0"/>
              </a:rPr>
              <a:t> con </a:t>
            </a:r>
            <a:r>
              <a:rPr lang="en-US" sz="4800" b="0" dirty="0" err="1">
                <a:solidFill>
                  <a:srgbClr val="003399"/>
                </a:solidFill>
                <a:effectLst/>
                <a:latin typeface="+mj-lt"/>
                <a:cs typeface="Times New Roman" pitchFamily="18" charset="0"/>
              </a:rPr>
              <a:t>thờ</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kính</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Ngài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cao</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cả</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muôn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trùng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Áo</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Ngài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mặc</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toàn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oai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phong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lẫm</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liệt</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cầm</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bào</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Ngài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khoác</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muôn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vạn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ánh</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hào</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quang</a:t>
            </a:r>
            <a:r>
              <a:rPr lang="en-US" sz="48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Hồn</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tôi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hỡi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hãy</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chúc</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tụng</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Chúa</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Trời</a:t>
            </a:r>
            <a:r>
              <a:rPr lang="en-US" sz="80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0000"/>
                </a:solidFill>
                <a:effectLst/>
                <a:latin typeface="+mj-lt"/>
                <a:cs typeface="Times New Roman" pitchFamily="18" charset="0"/>
              </a:rPr>
              <a:t>Tk2:</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Kỳ</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công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quá</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nhiều</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ơi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thật</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phong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phú</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với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muôn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màu</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sắc</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đầy</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ắp</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dương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gian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này</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Với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vạn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vật</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Ngài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khôn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ngoan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tác</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thành</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linh</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hồn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tôi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hỡi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tụng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trời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đi</a:t>
            </a:r>
            <a:r>
              <a:rPr lang="en-US" sz="48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Hồn</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tôi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hỡi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hãy</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chúc</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tụng</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Chúa</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Trời</a:t>
            </a:r>
            <a:r>
              <a:rPr lang="en-US" sz="80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0000"/>
                </a:solidFill>
                <a:effectLst/>
                <a:latin typeface="+mj-lt"/>
                <a:cs typeface="Times New Roman" pitchFamily="18" charset="0"/>
              </a:rPr>
              <a:t>Tk3:</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Kìa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muôn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thú</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ngước</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nhìn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luôn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đợi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trông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dũ</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thương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nhìn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đến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dọn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bữa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cho</a:t>
            </a:r>
            <a:r>
              <a:rPr lang="en-US" sz="4800" b="0" dirty="0">
                <a:solidFill>
                  <a:srgbClr val="003399"/>
                </a:solidFill>
                <a:effectLst/>
                <a:latin typeface="+mj-lt"/>
                <a:cs typeface="Times New Roman" pitchFamily="18" charset="0"/>
              </a:rPr>
              <a:t> no </a:t>
            </a:r>
            <a:r>
              <a:rPr lang="en-US" sz="4800" b="0" dirty="0" err="1">
                <a:solidFill>
                  <a:srgbClr val="003399"/>
                </a:solidFill>
                <a:effectLst/>
                <a:latin typeface="+mj-lt"/>
                <a:cs typeface="Times New Roman" pitchFamily="18" charset="0"/>
              </a:rPr>
              <a:t>lòng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vội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vàng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lượm</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ngay</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khi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tặng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thỏa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lòng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vì</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những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ân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lộc</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rộng</a:t>
            </a:r>
            <a:r>
              <a:rPr lang="en-US" sz="4800" b="0" dirty="0">
                <a:solidFill>
                  <a:srgbClr val="003399"/>
                </a:solidFill>
                <a:effectLst/>
                <a:latin typeface="+mj-lt"/>
                <a:cs typeface="Times New Roman" pitchFamily="18" charset="0"/>
              </a:rPr>
              <a:t> ban.</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Hồn</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tôi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hỡi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hãy</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chúc</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tụng</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Chúa</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Trời</a:t>
            </a:r>
            <a:r>
              <a:rPr lang="en-US" sz="80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sng" dirty="0">
                <a:solidFill>
                  <a:srgbClr val="FF0000"/>
                </a:solidFill>
                <a:effectLst/>
                <a:latin typeface="+mj-lt"/>
                <a:cs typeface="Times New Roman" pitchFamily="18" charset="0"/>
              </a:rPr>
              <a:t>Đ</a:t>
            </a:r>
            <a:r>
              <a:rPr lang="en-US" sz="5400" b="0" u="sng" dirty="0">
                <a:solidFill>
                  <a:srgbClr val="FF0000"/>
                </a:solidFill>
                <a:effectLst/>
                <a:latin typeface="+mj-lt"/>
                <a:cs typeface="Times New Roman" pitchFamily="18" charset="0"/>
              </a:rPr>
              <a:t>k</a:t>
            </a:r>
            <a:r>
              <a:rPr lang="vi-VN" sz="5400" b="0" u="sng" dirty="0">
                <a:solidFill>
                  <a:srgbClr val="FF0000"/>
                </a:solidFill>
                <a:effectLst/>
                <a:latin typeface="+mj-lt"/>
                <a:cs typeface="Times New Roman" pitchFamily="18" charset="0"/>
              </a:rPr>
              <a:t>:</a:t>
            </a:r>
            <a:r>
              <a:rPr lang="vi-VN" sz="5400" b="0" dirty="0">
                <a:solidFill>
                  <a:srgbClr val="003399"/>
                </a:solidFill>
                <a:effectLst/>
                <a:latin typeface="+mj-lt"/>
                <a:cs typeface="Times New Roman" pitchFamily="18" charset="0"/>
              </a:rPr>
              <a:t> </a:t>
            </a:r>
            <a:r>
              <a:rPr lang="vi-VN" sz="5400" b="0" i="0" dirty="0">
                <a:solidFill>
                  <a:srgbClr val="000080"/>
                </a:solidFill>
                <a:effectLst/>
                <a:latin typeface="+mn-lt"/>
              </a:rPr>
              <a:t>Từ trời cao có tiếng Chúa Cha phán rằng: này là Con Ta yêu dấu sống đẹp lòng Ta mọi đàng. Và hôm nay Giê-su Con Một Thiên Chúa đã chịu phép rửa vì yêu thương chúng ta.</a:t>
            </a:r>
            <a:endParaRPr lang="vi-VN"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0000"/>
                </a:solidFill>
                <a:effectLst/>
                <a:latin typeface="+mj-lt"/>
                <a:cs typeface="Times New Roman" pitchFamily="18" charset="0"/>
              </a:rPr>
              <a:t>Tk4:</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Vừa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khi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rút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lại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khí</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thiêng</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là</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thân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chúng</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trở</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lui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bụi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cát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vì</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tắt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hơi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thở</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rồi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Muốn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tạo</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lại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Ngài</a:t>
            </a:r>
            <a:r>
              <a:rPr lang="en-US" sz="5400" b="0" dirty="0">
                <a:solidFill>
                  <a:srgbClr val="003399"/>
                </a:solidFill>
                <a:effectLst/>
                <a:latin typeface="+mj-lt"/>
                <a:cs typeface="Times New Roman" pitchFamily="18" charset="0"/>
              </a:rPr>
              <a:t> ban </a:t>
            </a:r>
            <a:r>
              <a:rPr lang="en-US" sz="5400" b="0" dirty="0" err="1">
                <a:solidFill>
                  <a:srgbClr val="003399"/>
                </a:solidFill>
                <a:effectLst/>
                <a:latin typeface="+mj-lt"/>
                <a:cs typeface="Times New Roman" pitchFamily="18" charset="0"/>
              </a:rPr>
              <a:t>sinh</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khí</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vào</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bởi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Ngài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đổi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mới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bộ</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mặt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của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trần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gian</a:t>
            </a:r>
            <a:r>
              <a:rPr lang="en-US" sz="5400" b="0" dirty="0">
                <a:solidFill>
                  <a:srgbClr val="003399"/>
                </a:solidFill>
                <a:effectLst/>
                <a:latin typeface="+mj-lt"/>
                <a:cs typeface="Times New Roman" pitchFamily="18" charset="0"/>
              </a:rPr>
              <a:t>. </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Hồn</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tôi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hỡi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hãy</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chúc</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tụng</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Chúa</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Trời</a:t>
            </a:r>
            <a:r>
              <a:rPr lang="en-US" sz="80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64302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677656"/>
          </a:xfrm>
          <a:prstGeom prst="rect">
            <a:avLst/>
          </a:prstGeom>
        </p:spPr>
        <p:txBody>
          <a:bodyPr wrap="square">
            <a:spAutoFit/>
          </a:bodyPr>
          <a:lstStyle/>
          <a:p>
            <a:r>
              <a:rPr lang="vi-VN" sz="3200" dirty="0">
                <a:solidFill>
                  <a:srgbClr val="FF0000"/>
                </a:solidFill>
              </a:rPr>
              <a:t>Bài đọc </a:t>
            </a:r>
            <a:r>
              <a:rPr lang="en-US" sz="3200" dirty="0">
                <a:solidFill>
                  <a:srgbClr val="FF0000"/>
                </a:solidFill>
              </a:rPr>
              <a:t>2</a:t>
            </a:r>
            <a:endParaRPr lang="vi-VN" sz="3200" dirty="0">
              <a:solidFill>
                <a:srgbClr val="FF0000"/>
              </a:solidFill>
            </a:endParaRPr>
          </a:p>
          <a:p>
            <a:r>
              <a:rPr lang="vi-VN" sz="2800" i="1" dirty="0">
                <a:solidFill>
                  <a:prstClr val="black"/>
                </a:solidFill>
              </a:rPr>
              <a:t>Thiên Chúa đã cứu chúng ta nhờ phép rửa ban ơn Thánh Thần, để chúng ta được tái sinh và đổi mới.</a:t>
            </a:r>
            <a:endParaRPr lang="en-US" sz="2800" i="1" dirty="0">
              <a:solidFill>
                <a:prstClr val="black"/>
              </a:solidFill>
            </a:endParaRPr>
          </a:p>
          <a:p>
            <a:r>
              <a:rPr lang="vi-VN" sz="4000" dirty="0">
                <a:solidFill>
                  <a:srgbClr val="FF0000"/>
                </a:solidFill>
              </a:rPr>
              <a:t>Bài trích thư của thánh Phao-lô tông đồ gửi ông Ti-tô.</a:t>
            </a:r>
          </a:p>
        </p:txBody>
      </p:sp>
    </p:spTree>
    <p:extLst>
      <p:ext uri="{BB962C8B-B14F-4D97-AF65-F5344CB8AC3E}">
        <p14:creationId xmlns:p14="http://schemas.microsoft.com/office/powerpoint/2010/main" val="191598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0000"/>
                </a:solidFill>
                <a:effectLst/>
                <a:latin typeface="+mj-lt"/>
                <a:cs typeface="Times New Roman" pitchFamily="18" charset="0"/>
              </a:rPr>
              <a:t>Alleluia-alleluia: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Gioan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nói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Đấng</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sẽ</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đến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sau</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tôi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thì</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uy</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lực</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hơn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tôi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Người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sẽ</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rửa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các</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ngươi</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trong</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lửa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và</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Thánh</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Thần</a:t>
            </a:r>
            <a:r>
              <a:rPr lang="en-US" sz="5400" b="0" dirty="0">
                <a:solidFill>
                  <a:srgbClr val="003399"/>
                </a:solidFill>
                <a:effectLst/>
                <a:latin typeface="+mj-lt"/>
                <a:cs typeface="Times New Roman" pitchFamily="18" charset="0"/>
              </a:rPr>
              <a:t>.</a:t>
            </a:r>
            <a:r>
              <a:rPr lang="en-US" sz="5400" b="0" dirty="0">
                <a:solidFill>
                  <a:srgbClr val="FF0000"/>
                </a:solidFill>
                <a:effectLst/>
                <a:latin typeface="+mj-lt"/>
                <a:cs typeface="Times New Roman" pitchFamily="18" charset="0"/>
              </a:rPr>
              <a:t> </a:t>
            </a:r>
            <a:r>
              <a:rPr lang="en-US" sz="5400" b="0" u="sng" dirty="0">
                <a:solidFill>
                  <a:srgbClr val="FF0000"/>
                </a:solidFill>
                <a:effectLst/>
                <a:latin typeface="+mj-lt"/>
                <a:cs typeface="Times New Roman" pitchFamily="18" charset="0"/>
              </a:rPr>
              <a:t>Alleluia.</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890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0000"/>
                </a:solidFill>
                <a:effectLst/>
                <a:latin typeface="+mj-lt"/>
                <a:cs typeface="Times New Roman" pitchFamily="18" charset="0"/>
              </a:rPr>
              <a:t>Tk</a:t>
            </a:r>
            <a:r>
              <a:rPr lang="vi-VN" sz="5400" b="0" u="sng" dirty="0">
                <a:solidFill>
                  <a:srgbClr val="FF0000"/>
                </a:solidFill>
                <a:effectLst/>
                <a:latin typeface="+mj-lt"/>
                <a:cs typeface="Times New Roman" pitchFamily="18" charset="0"/>
              </a:rPr>
              <a:t>1.</a:t>
            </a:r>
            <a:r>
              <a:rPr lang="en-US" sz="5400" b="0" dirty="0">
                <a:solidFill>
                  <a:srgbClr val="003399"/>
                </a:solidFill>
                <a:effectLst/>
                <a:latin typeface="+mj-lt"/>
                <a:cs typeface="Times New Roman" pitchFamily="18" charset="0"/>
              </a:rPr>
              <a:t> </a:t>
            </a:r>
            <a:r>
              <a:rPr lang="vi-VN" sz="5400" b="0" i="0" dirty="0">
                <a:solidFill>
                  <a:srgbClr val="000080"/>
                </a:solidFill>
                <a:effectLst/>
                <a:latin typeface="+mn-lt"/>
              </a:rPr>
              <a:t>Hãy hát, hãy hát dâng lời chúc tụng. Hãy hát, hãy hát dâng lời cảm tạ. Ngàn dân ơi vui lên! Triều thần ơi vui lên! Vui lên trong niềm hân hoan.</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3399"/>
                </a:solidFill>
                <a:effectLst/>
                <a:latin typeface="+mj-lt"/>
              </a:rPr>
              <a:t>Tôi tin Hội Thánh duy nhất thánh thiện công giáo và tông truyền.</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1132332"/>
            <a:ext cx="4572000" cy="1200329"/>
          </a:xfrm>
          <a:prstGeom prst="rect">
            <a:avLst/>
          </a:prstGeom>
        </p:spPr>
        <p:txBody>
          <a:bodyPr>
            <a:spAutoFit/>
          </a:bodyPr>
          <a:lstStyle/>
          <a:p>
            <a:pPr algn="ctr"/>
            <a:r>
              <a:rPr lang="en-US" sz="4400" dirty="0">
                <a:solidFill>
                  <a:srgbClr val="FFFF00"/>
                </a:solidFill>
                <a:ea typeface="+mj-ea"/>
                <a:cs typeface="Times New Roman" pitchFamily="18" charset="0"/>
              </a:rPr>
              <a:t>DÂNG CHÚA</a:t>
            </a:r>
            <a:br>
              <a:rPr lang="en-US" sz="4400" dirty="0">
                <a:solidFill>
                  <a:srgbClr val="FFFF00"/>
                </a:solidFill>
                <a:ea typeface="+mj-ea"/>
                <a:cs typeface="Times New Roman" pitchFamily="18" charset="0"/>
              </a:rPr>
            </a:br>
            <a:r>
              <a:rPr lang="vi-VN" sz="2800" i="1" dirty="0">
                <a:solidFill>
                  <a:schemeClr val="bg1"/>
                </a:solidFill>
                <a:latin typeface="+mj-lt"/>
                <a:ea typeface="+mj-ea"/>
                <a:cs typeface="Times New Roman" pitchFamily="18" charset="0"/>
              </a:rPr>
              <a:t>Phạm Minh Ký</a:t>
            </a:r>
            <a:endParaRPr lang="en-US" sz="6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sng" dirty="0">
                <a:solidFill>
                  <a:srgbClr val="FF0000"/>
                </a:solidFill>
                <a:effectLst/>
                <a:latin typeface="+mj-lt"/>
                <a:cs typeface="Times New Roman" pitchFamily="18" charset="0"/>
              </a:rPr>
              <a:t>Đ</a:t>
            </a:r>
            <a:r>
              <a:rPr lang="en-US" sz="5400" b="0" u="sng" dirty="0">
                <a:solidFill>
                  <a:srgbClr val="FF0000"/>
                </a:solidFill>
                <a:effectLst/>
                <a:latin typeface="+mj-lt"/>
                <a:cs typeface="Times New Roman" pitchFamily="18" charset="0"/>
              </a:rPr>
              <a:t>k</a:t>
            </a:r>
            <a:r>
              <a:rPr lang="vi-VN" sz="5400" b="0" u="sng" dirty="0">
                <a:solidFill>
                  <a:srgbClr val="FF0000"/>
                </a:solidFill>
                <a:effectLst/>
                <a:latin typeface="+mj-lt"/>
                <a:cs typeface="Times New Roman" pitchFamily="18" charset="0"/>
              </a:rPr>
              <a:t>:</a:t>
            </a:r>
            <a:r>
              <a:rPr lang="vi-VN" sz="5400" b="0" dirty="0">
                <a:solidFill>
                  <a:srgbClr val="003399"/>
                </a:solidFill>
                <a:effectLst/>
                <a:latin typeface="+mj-lt"/>
                <a:cs typeface="Times New Roman" pitchFamily="18" charset="0"/>
              </a:rPr>
              <a:t> </a:t>
            </a:r>
            <a:r>
              <a:rPr lang="vi-VN" sz="5400" b="0" i="0" dirty="0">
                <a:solidFill>
                  <a:srgbClr val="000080"/>
                </a:solidFill>
                <a:effectLst/>
                <a:latin typeface="+mn-lt"/>
              </a:rPr>
              <a:t>Từ trời cao có tiếng Chúa Cha phán rằng: này là Con Ta yêu dấu sống đẹp lòng Ta mọi đàng. Và hôm nay Giê-su Con Một Thiên Chúa đã chịu phép rửa vì yêu thương chúng ta.</a:t>
            </a:r>
            <a:endParaRPr lang="vi-VN"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1119048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C00000"/>
                </a:solidFill>
              </a:rPr>
              <a:t>Tk1:</a:t>
            </a:r>
            <a:r>
              <a:rPr lang="en-US" sz="5700" dirty="0">
                <a:solidFill>
                  <a:srgbClr val="006600"/>
                </a:solidFill>
              </a:rPr>
              <a:t> </a:t>
            </a:r>
            <a:r>
              <a:rPr lang="vi-VN" sz="5700" b="1" dirty="0">
                <a:solidFill>
                  <a:srgbClr val="003399"/>
                </a:solidFill>
                <a:latin typeface="+mn-lt"/>
              </a:rPr>
              <a:t>Xin dâng Chúa bánh thơm lành đem góp về từ chính đồng xanh. Xin dâng Chúa chén nho nồng như máu hồng tràn nét yêu thương.</a:t>
            </a:r>
            <a:endParaRPr lang="en-US" sz="5700" b="1" dirty="0">
              <a:solidFill>
                <a:srgbClr val="003399"/>
              </a:solidFill>
              <a:latin typeface="+mn-lt"/>
            </a:endParaRPr>
          </a:p>
        </p:txBody>
      </p:sp>
    </p:spTree>
    <p:extLst>
      <p:ext uri="{BB962C8B-B14F-4D97-AF65-F5344CB8AC3E}">
        <p14:creationId xmlns:p14="http://schemas.microsoft.com/office/powerpoint/2010/main" val="3759399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C00000"/>
                </a:solidFill>
              </a:rPr>
              <a:t>Đk</a:t>
            </a:r>
            <a:r>
              <a:rPr lang="en-US" sz="5400" u="sng" dirty="0">
                <a:solidFill>
                  <a:srgbClr val="C00000"/>
                </a:solidFill>
              </a:rPr>
              <a:t>:</a:t>
            </a:r>
            <a:r>
              <a:rPr lang="en-US" sz="5400" dirty="0">
                <a:solidFill>
                  <a:srgbClr val="006600"/>
                </a:solidFill>
              </a:rPr>
              <a:t> </a:t>
            </a:r>
            <a:r>
              <a:rPr lang="vi-VN" sz="5400" dirty="0">
                <a:solidFill>
                  <a:srgbClr val="003399"/>
                </a:solidFill>
                <a:latin typeface="+mn-lt"/>
              </a:rPr>
              <a:t>Dâng lên Ngài, xin dâng lên Ngài tựa của lễ dâng trong sương chiều, muôn lao nhọc với những vui buồn, đời trần gian là đường thánh giá. </a:t>
            </a:r>
            <a:endParaRPr lang="en-US" sz="5400" dirty="0">
              <a:solidFill>
                <a:srgbClr val="003399"/>
              </a:solidFill>
              <a:latin typeface="+mn-lt"/>
            </a:endParaRPr>
          </a:p>
        </p:txBody>
      </p:sp>
    </p:spTree>
    <p:extLst>
      <p:ext uri="{BB962C8B-B14F-4D97-AF65-F5344CB8AC3E}">
        <p14:creationId xmlns:p14="http://schemas.microsoft.com/office/powerpoint/2010/main" val="4073943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C00000"/>
                </a:solidFill>
              </a:rPr>
              <a:t>***:</a:t>
            </a:r>
            <a:r>
              <a:rPr lang="en-US" sz="5700" dirty="0">
                <a:solidFill>
                  <a:srgbClr val="006600"/>
                </a:solidFill>
              </a:rPr>
              <a:t> </a:t>
            </a:r>
            <a:r>
              <a:rPr lang="vi-VN" sz="5700" dirty="0">
                <a:solidFill>
                  <a:srgbClr val="003399"/>
                </a:solidFill>
                <a:latin typeface="+mn-lt"/>
              </a:rPr>
              <a:t>Dâng lên Ngài, xin dâng lên Ngài, hiệp cùng máu Giêsu tuôn tràn, xin Cha nhận ban muôn ơn lành cho xác hồn con thắm tươi xinh.</a:t>
            </a:r>
            <a:endParaRPr lang="en-US" sz="5700" dirty="0">
              <a:solidFill>
                <a:srgbClr val="003399"/>
              </a:solidFill>
              <a:latin typeface="+mn-lt"/>
            </a:endParaRPr>
          </a:p>
        </p:txBody>
      </p:sp>
    </p:spTree>
    <p:extLst>
      <p:ext uri="{BB962C8B-B14F-4D97-AF65-F5344CB8AC3E}">
        <p14:creationId xmlns:p14="http://schemas.microsoft.com/office/powerpoint/2010/main" val="3419408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C00000"/>
                </a:solidFill>
              </a:rPr>
              <a:t>Tk2:</a:t>
            </a:r>
            <a:r>
              <a:rPr lang="vi-VN" sz="5700" dirty="0">
                <a:solidFill>
                  <a:srgbClr val="006600"/>
                </a:solidFill>
                <a:latin typeface="+mn-lt"/>
              </a:rPr>
              <a:t> </a:t>
            </a:r>
            <a:r>
              <a:rPr lang="vi-VN" sz="5700" dirty="0">
                <a:solidFill>
                  <a:srgbClr val="003399"/>
                </a:solidFill>
                <a:latin typeface="+mn-lt"/>
              </a:rPr>
              <a:t>Xin dâng Chúa nắng tươi màu, chim hót chào rộn ràng khắp trời thanh. Xin dâng Chúa gió thơm lành, hương quyến hồn lên chốn cao xanh.</a:t>
            </a:r>
            <a:endParaRPr lang="en-US" sz="5700" dirty="0">
              <a:solidFill>
                <a:srgbClr val="003399"/>
              </a:solidFill>
            </a:endParaRPr>
          </a:p>
        </p:txBody>
      </p:sp>
    </p:spTree>
    <p:extLst>
      <p:ext uri="{BB962C8B-B14F-4D97-AF65-F5344CB8AC3E}">
        <p14:creationId xmlns:p14="http://schemas.microsoft.com/office/powerpoint/2010/main" val="2200909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C00000"/>
                </a:solidFill>
              </a:rPr>
              <a:t>Đk</a:t>
            </a:r>
            <a:r>
              <a:rPr lang="en-US" sz="5400" u="sng" dirty="0">
                <a:solidFill>
                  <a:srgbClr val="C00000"/>
                </a:solidFill>
              </a:rPr>
              <a:t>:</a:t>
            </a:r>
            <a:r>
              <a:rPr lang="en-US" sz="5400" dirty="0">
                <a:solidFill>
                  <a:srgbClr val="006600"/>
                </a:solidFill>
              </a:rPr>
              <a:t> </a:t>
            </a:r>
            <a:r>
              <a:rPr lang="vi-VN" sz="5400" dirty="0">
                <a:solidFill>
                  <a:srgbClr val="003399"/>
                </a:solidFill>
                <a:latin typeface="+mn-lt"/>
              </a:rPr>
              <a:t>Dâng lên Ngài, xin dâng lên Ngài tựa của lễ dâng trong sương chiều, muôn lao nhọc với những vui buồn, đời trần gian là đường thánh giá. </a:t>
            </a:r>
            <a:endParaRPr lang="en-US" sz="5400" dirty="0">
              <a:solidFill>
                <a:srgbClr val="003399"/>
              </a:solidFill>
              <a:latin typeface="+mn-lt"/>
            </a:endParaRPr>
          </a:p>
        </p:txBody>
      </p:sp>
    </p:spTree>
    <p:extLst>
      <p:ext uri="{BB962C8B-B14F-4D97-AF65-F5344CB8AC3E}">
        <p14:creationId xmlns:p14="http://schemas.microsoft.com/office/powerpoint/2010/main" val="405837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C00000"/>
                </a:solidFill>
              </a:rPr>
              <a:t>***:</a:t>
            </a:r>
            <a:r>
              <a:rPr lang="en-US" sz="5700" dirty="0">
                <a:solidFill>
                  <a:srgbClr val="006600"/>
                </a:solidFill>
              </a:rPr>
              <a:t> </a:t>
            </a:r>
            <a:r>
              <a:rPr lang="vi-VN" sz="5700" dirty="0">
                <a:solidFill>
                  <a:srgbClr val="003399"/>
                </a:solidFill>
                <a:latin typeface="+mn-lt"/>
              </a:rPr>
              <a:t>Dâng lên Ngài, xin dâng lên Ngài, hiệp cùng máu Giêsu tuôn tràn, xin Cha nhận ban muôn ơn lành cho xác hồn con thắm tươi xinh.</a:t>
            </a:r>
            <a:endParaRPr lang="en-US" sz="5700" dirty="0">
              <a:solidFill>
                <a:srgbClr val="003399"/>
              </a:solidFill>
              <a:latin typeface="+mn-lt"/>
            </a:endParaRPr>
          </a:p>
        </p:txBody>
      </p:sp>
    </p:spTree>
    <p:extLst>
      <p:ext uri="{BB962C8B-B14F-4D97-AF65-F5344CB8AC3E}">
        <p14:creationId xmlns:p14="http://schemas.microsoft.com/office/powerpoint/2010/main" val="252959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500" u="sng" dirty="0">
                <a:solidFill>
                  <a:srgbClr val="C00000"/>
                </a:solidFill>
              </a:rPr>
              <a:t>Tk3:</a:t>
            </a:r>
            <a:r>
              <a:rPr lang="en-US" sz="5500" dirty="0">
                <a:solidFill>
                  <a:srgbClr val="006600"/>
                </a:solidFill>
              </a:rPr>
              <a:t> </a:t>
            </a:r>
            <a:r>
              <a:rPr lang="vi-VN" sz="6000" dirty="0">
                <a:solidFill>
                  <a:srgbClr val="006600"/>
                </a:solidFill>
                <a:latin typeface="+mn-lt"/>
              </a:rPr>
              <a:t> </a:t>
            </a:r>
            <a:r>
              <a:rPr lang="vi-VN" sz="6000" dirty="0">
                <a:solidFill>
                  <a:srgbClr val="003399"/>
                </a:solidFill>
                <a:latin typeface="+mn-lt"/>
              </a:rPr>
              <a:t>Xin dâng Chúa tiếng ca hoà tươi non tình dệt thành tấm hồn thơ, xin dâng Chúa nét u sầu thấm máu đào trong cõi cô liêu.</a:t>
            </a:r>
            <a:endParaRPr lang="en-US" sz="5500" dirty="0">
              <a:solidFill>
                <a:srgbClr val="003399"/>
              </a:solidFill>
            </a:endParaRPr>
          </a:p>
        </p:txBody>
      </p:sp>
    </p:spTree>
    <p:extLst>
      <p:ext uri="{BB962C8B-B14F-4D97-AF65-F5344CB8AC3E}">
        <p14:creationId xmlns:p14="http://schemas.microsoft.com/office/powerpoint/2010/main" val="4123653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C00000"/>
                </a:solidFill>
              </a:rPr>
              <a:t>Đk</a:t>
            </a:r>
            <a:r>
              <a:rPr lang="en-US" sz="5400" u="sng" dirty="0">
                <a:solidFill>
                  <a:srgbClr val="C00000"/>
                </a:solidFill>
              </a:rPr>
              <a:t>:</a:t>
            </a:r>
            <a:r>
              <a:rPr lang="en-US" sz="5400" dirty="0">
                <a:solidFill>
                  <a:srgbClr val="006600"/>
                </a:solidFill>
              </a:rPr>
              <a:t> </a:t>
            </a:r>
            <a:r>
              <a:rPr lang="vi-VN" sz="5400" dirty="0">
                <a:solidFill>
                  <a:srgbClr val="003399"/>
                </a:solidFill>
                <a:latin typeface="+mn-lt"/>
              </a:rPr>
              <a:t>Dâng lên Ngài, xin dâng lên Ngài tựa của lễ dâng trong sương chiều, muôn lao nhọc với những vui buồn, đời trần gian là đường thánh giá. </a:t>
            </a:r>
            <a:endParaRPr lang="en-US" sz="5400" dirty="0">
              <a:solidFill>
                <a:srgbClr val="003399"/>
              </a:solidFill>
              <a:latin typeface="+mn-lt"/>
            </a:endParaRPr>
          </a:p>
        </p:txBody>
      </p:sp>
    </p:spTree>
    <p:extLst>
      <p:ext uri="{BB962C8B-B14F-4D97-AF65-F5344CB8AC3E}">
        <p14:creationId xmlns:p14="http://schemas.microsoft.com/office/powerpoint/2010/main" val="261512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C00000"/>
                </a:solidFill>
              </a:rPr>
              <a:t>***:</a:t>
            </a:r>
            <a:r>
              <a:rPr lang="en-US" sz="5700" dirty="0">
                <a:solidFill>
                  <a:srgbClr val="006600"/>
                </a:solidFill>
              </a:rPr>
              <a:t> </a:t>
            </a:r>
            <a:r>
              <a:rPr lang="vi-VN" sz="5700" dirty="0">
                <a:solidFill>
                  <a:srgbClr val="003399"/>
                </a:solidFill>
                <a:latin typeface="+mn-lt"/>
              </a:rPr>
              <a:t>Dâng lên Ngài, xin dâng lên Ngài, hiệp cùng máu Giêsu tuôn tràn, xin Cha nhận ban muôn ơn lành cho xác hồn con thắm tươi xinh.</a:t>
            </a:r>
            <a:endParaRPr lang="en-US" sz="5700" dirty="0">
              <a:solidFill>
                <a:srgbClr val="003399"/>
              </a:solidFill>
              <a:latin typeface="+mn-lt"/>
            </a:endParaRPr>
          </a:p>
        </p:txBody>
      </p:sp>
    </p:spTree>
    <p:extLst>
      <p:ext uri="{BB962C8B-B14F-4D97-AF65-F5344CB8AC3E}">
        <p14:creationId xmlns:p14="http://schemas.microsoft.com/office/powerpoint/2010/main" val="3283210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0000"/>
                </a:solidFill>
                <a:effectLst/>
                <a:latin typeface="+mj-lt"/>
                <a:cs typeface="Times New Roman" pitchFamily="18" charset="0"/>
              </a:rPr>
              <a:t>Tk</a:t>
            </a:r>
            <a:r>
              <a:rPr lang="vi-VN" sz="5400" b="0" u="sng" dirty="0">
                <a:solidFill>
                  <a:srgbClr val="FF0000"/>
                </a:solidFill>
                <a:effectLst/>
                <a:latin typeface="+mj-lt"/>
                <a:cs typeface="Times New Roman" pitchFamily="18" charset="0"/>
              </a:rPr>
              <a:t>2.</a:t>
            </a:r>
            <a:r>
              <a:rPr lang="vi-VN" sz="5400" b="0" dirty="0">
                <a:solidFill>
                  <a:srgbClr val="003399"/>
                </a:solidFill>
                <a:effectLst/>
                <a:latin typeface="+mj-lt"/>
                <a:cs typeface="Times New Roman" pitchFamily="18" charset="0"/>
              </a:rPr>
              <a:t> </a:t>
            </a:r>
            <a:r>
              <a:rPr lang="vi-VN" sz="5400" b="0" i="0" dirty="0">
                <a:solidFill>
                  <a:srgbClr val="000080"/>
                </a:solidFill>
                <a:effectLst/>
                <a:latin typeface="+mn-lt"/>
              </a:rPr>
              <a:t>Tiến bước, tiến bước loan truyền Nước Trời. Ra đi, ra đi rao giảng Tin Mừng. Ngàn dân ơi vui lên! Triều thần ơi vui lên! Vui lên trong niềm hân hoan.</a:t>
            </a:r>
            <a:endParaRPr lang="vi-VN"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95556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latin typeface="+mn-lt"/>
                <a:ea typeface="Tahoma" pitchFamily="34" charset="0"/>
                <a:cs typeface="Times New Roman" pitchFamily="18" charset="0"/>
              </a:rPr>
            </a:br>
            <a:r>
              <a:rPr lang="en-US" sz="6000" u="sng" dirty="0" err="1">
                <a:solidFill>
                  <a:srgbClr val="FF0000"/>
                </a:solidFill>
                <a:latin typeface="+mn-lt"/>
                <a:ea typeface="Tahoma" pitchFamily="34" charset="0"/>
                <a:cs typeface="Times New Roman" pitchFamily="18" charset="0"/>
              </a:rPr>
              <a:t>Thánh</a:t>
            </a:r>
            <a:r>
              <a:rPr lang="en-US" sz="6000" u="sng" dirty="0">
                <a:solidFill>
                  <a:srgbClr val="FF0000"/>
                </a:solidFill>
                <a:latin typeface="+mn-lt"/>
                <a:ea typeface="Tahoma" pitchFamily="34" charset="0"/>
                <a:cs typeface="Times New Roman" pitchFamily="18" charset="0"/>
              </a:rPr>
              <a:t> </a:t>
            </a:r>
            <a:r>
              <a:rPr lang="en-US" sz="6000" u="sng" dirty="0" err="1">
                <a:solidFill>
                  <a:srgbClr val="FF0000"/>
                </a:solidFill>
                <a:latin typeface="+mn-lt"/>
                <a:ea typeface="Tahoma" pitchFamily="34" charset="0"/>
                <a:cs typeface="Times New Roman" pitchFamily="18" charset="0"/>
              </a:rPr>
              <a:t>Thánh</a:t>
            </a:r>
            <a:r>
              <a:rPr lang="en-US" sz="6000" u="sng" dirty="0">
                <a:solidFill>
                  <a:srgbClr val="FF0000"/>
                </a:solidFill>
                <a:latin typeface="+mn-lt"/>
                <a:ea typeface="Tahoma" pitchFamily="34" charset="0"/>
                <a:cs typeface="Times New Roman" pitchFamily="18" charset="0"/>
              </a:rPr>
              <a:t> </a:t>
            </a:r>
            <a:r>
              <a:rPr lang="en-US" sz="6000" u="sng" dirty="0" err="1">
                <a:solidFill>
                  <a:srgbClr val="FF0000"/>
                </a:solidFill>
                <a:latin typeface="+mn-lt"/>
                <a:ea typeface="Tahoma" pitchFamily="34" charset="0"/>
                <a:cs typeface="Times New Roman" pitchFamily="18" charset="0"/>
              </a:rPr>
              <a:t>Thánh</a:t>
            </a:r>
            <a:br>
              <a:rPr lang="en-US" sz="13800" dirty="0">
                <a:solidFill>
                  <a:srgbClr val="FF0000"/>
                </a:solidFill>
                <a:latin typeface="+mn-lt"/>
                <a:ea typeface="Tahoma" pitchFamily="34" charset="0"/>
                <a:cs typeface="Times New Roman" pitchFamily="18" charset="0"/>
              </a:rPr>
            </a:br>
            <a:endParaRPr lang="en-US" sz="6600" i="1" dirty="0">
              <a:solidFill>
                <a:srgbClr val="FF0000"/>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3399"/>
                </a:solidFill>
                <a:effectLst/>
                <a:latin typeface="+mn-lt"/>
              </a:rPr>
              <a:t>Thánh</a:t>
            </a:r>
            <a:r>
              <a:rPr lang="en-US" sz="5600" b="0" i="0" dirty="0">
                <a:solidFill>
                  <a:srgbClr val="003399"/>
                </a:solidFill>
                <a:effectLst/>
                <a:latin typeface="+mn-lt"/>
              </a:rPr>
              <a:t>! </a:t>
            </a:r>
            <a:r>
              <a:rPr lang="en-US" sz="5600" b="0" i="0" dirty="0" err="1">
                <a:solidFill>
                  <a:srgbClr val="003399"/>
                </a:solidFill>
                <a:effectLst/>
                <a:latin typeface="+mn-lt"/>
              </a:rPr>
              <a:t>Thánh</a:t>
            </a:r>
            <a:r>
              <a:rPr lang="en-US" sz="5600" b="0" i="0" dirty="0">
                <a:solidFill>
                  <a:srgbClr val="003399"/>
                </a:solidFill>
                <a:effectLst/>
                <a:latin typeface="+mn-lt"/>
              </a:rPr>
              <a:t>! </a:t>
            </a:r>
            <a:r>
              <a:rPr lang="en-US" sz="5600" b="0" i="0" dirty="0" err="1">
                <a:solidFill>
                  <a:srgbClr val="003399"/>
                </a:solidFill>
                <a:effectLst/>
                <a:latin typeface="+mn-lt"/>
              </a:rPr>
              <a:t>Thánh</a:t>
            </a:r>
            <a:r>
              <a:rPr lang="en-US" sz="5600" b="0" i="0" dirty="0">
                <a:solidFill>
                  <a:srgbClr val="003399"/>
                </a:solidFill>
                <a:effectLst/>
                <a:latin typeface="+mn-lt"/>
              </a:rPr>
              <a:t>! </a:t>
            </a:r>
            <a:r>
              <a:rPr lang="en-US" sz="5600" b="0" i="0" dirty="0" err="1">
                <a:solidFill>
                  <a:srgbClr val="003399"/>
                </a:solidFill>
                <a:effectLst/>
                <a:latin typeface="+mn-lt"/>
              </a:rPr>
              <a:t>Chúa</a:t>
            </a:r>
            <a:r>
              <a:rPr lang="en-US" sz="5600" b="0" i="0" dirty="0">
                <a:solidFill>
                  <a:srgbClr val="003399"/>
                </a:solidFill>
                <a:effectLst/>
                <a:latin typeface="+mn-lt"/>
              </a:rPr>
              <a:t> </a:t>
            </a:r>
            <a:r>
              <a:rPr lang="en-US" sz="5600" b="0" i="0" dirty="0" err="1">
                <a:solidFill>
                  <a:srgbClr val="003399"/>
                </a:solidFill>
                <a:effectLst/>
                <a:latin typeface="+mn-lt"/>
              </a:rPr>
              <a:t>là</a:t>
            </a:r>
            <a:r>
              <a:rPr lang="en-US" sz="5600" b="0" i="0" dirty="0">
                <a:solidFill>
                  <a:srgbClr val="003399"/>
                </a:solidFill>
                <a:effectLst/>
                <a:latin typeface="+mn-lt"/>
              </a:rPr>
              <a:t> </a:t>
            </a:r>
            <a:r>
              <a:rPr lang="en-US" sz="5600" b="0" i="0" dirty="0" err="1">
                <a:solidFill>
                  <a:srgbClr val="003399"/>
                </a:solidFill>
                <a:effectLst/>
                <a:latin typeface="+mn-lt"/>
              </a:rPr>
              <a:t>Thiên</a:t>
            </a:r>
            <a:r>
              <a:rPr lang="en-US" sz="5600" b="0" i="0" dirty="0">
                <a:solidFill>
                  <a:srgbClr val="003399"/>
                </a:solidFill>
                <a:effectLst/>
                <a:latin typeface="+mn-lt"/>
              </a:rPr>
              <a:t> </a:t>
            </a:r>
            <a:r>
              <a:rPr lang="en-US" sz="5600" b="0" i="0" dirty="0" err="1">
                <a:solidFill>
                  <a:srgbClr val="003399"/>
                </a:solidFill>
                <a:effectLst/>
                <a:latin typeface="+mn-lt"/>
              </a:rPr>
              <a:t>Chúa</a:t>
            </a:r>
            <a:r>
              <a:rPr lang="en-US" sz="5600" b="0" i="0" dirty="0">
                <a:solidFill>
                  <a:srgbClr val="003399"/>
                </a:solidFill>
                <a:effectLst/>
                <a:latin typeface="+mn-lt"/>
              </a:rPr>
              <a:t> </a:t>
            </a:r>
            <a:r>
              <a:rPr lang="en-US" sz="5600" b="0" i="0" dirty="0" err="1">
                <a:solidFill>
                  <a:srgbClr val="003399"/>
                </a:solidFill>
                <a:effectLst/>
                <a:latin typeface="+mn-lt"/>
              </a:rPr>
              <a:t>các</a:t>
            </a:r>
            <a:r>
              <a:rPr lang="en-US" sz="5600" b="0" i="0" dirty="0">
                <a:solidFill>
                  <a:srgbClr val="003399"/>
                </a:solidFill>
                <a:effectLst/>
                <a:latin typeface="+mn-lt"/>
              </a:rPr>
              <a:t> </a:t>
            </a:r>
            <a:r>
              <a:rPr lang="en-US" sz="5600" b="0" i="0" dirty="0" err="1">
                <a:solidFill>
                  <a:srgbClr val="003399"/>
                </a:solidFill>
                <a:effectLst/>
                <a:latin typeface="+mn-lt"/>
              </a:rPr>
              <a:t>đạo</a:t>
            </a:r>
            <a:r>
              <a:rPr lang="en-US" sz="5600" b="0" i="0" dirty="0">
                <a:solidFill>
                  <a:srgbClr val="003399"/>
                </a:solidFill>
                <a:effectLst/>
                <a:latin typeface="+mn-lt"/>
              </a:rPr>
              <a:t> </a:t>
            </a:r>
            <a:r>
              <a:rPr lang="en-US" sz="5600" b="0" i="0" dirty="0" err="1">
                <a:solidFill>
                  <a:srgbClr val="003399"/>
                </a:solidFill>
                <a:effectLst/>
                <a:latin typeface="+mn-lt"/>
              </a:rPr>
              <a:t>binh</a:t>
            </a:r>
            <a:r>
              <a:rPr lang="en-US" sz="5600" b="0" i="0" dirty="0">
                <a:solidFill>
                  <a:srgbClr val="003399"/>
                </a:solidFill>
                <a:effectLst/>
                <a:latin typeface="+mn-lt"/>
              </a:rPr>
              <a:t>. </a:t>
            </a:r>
            <a:r>
              <a:rPr lang="en-US" sz="5600" b="0" i="0" dirty="0" err="1">
                <a:solidFill>
                  <a:srgbClr val="003399"/>
                </a:solidFill>
                <a:effectLst/>
                <a:latin typeface="+mn-lt"/>
              </a:rPr>
              <a:t>Trời</a:t>
            </a:r>
            <a:r>
              <a:rPr lang="en-US" sz="5600" b="0" i="0" dirty="0">
                <a:solidFill>
                  <a:srgbClr val="003399"/>
                </a:solidFill>
                <a:effectLst/>
                <a:latin typeface="+mn-lt"/>
              </a:rPr>
              <a:t> </a:t>
            </a:r>
            <a:r>
              <a:rPr lang="en-US" sz="5600" b="0" i="0" dirty="0" err="1">
                <a:solidFill>
                  <a:srgbClr val="003399"/>
                </a:solidFill>
                <a:effectLst/>
                <a:latin typeface="+mn-lt"/>
              </a:rPr>
              <a:t>đất</a:t>
            </a:r>
            <a:r>
              <a:rPr lang="en-US" sz="5600" b="0" i="0" dirty="0">
                <a:solidFill>
                  <a:srgbClr val="003399"/>
                </a:solidFill>
                <a:effectLst/>
                <a:latin typeface="+mn-lt"/>
              </a:rPr>
              <a:t> </a:t>
            </a:r>
            <a:r>
              <a:rPr lang="en-US" sz="5600" b="0" i="0" dirty="0" err="1">
                <a:solidFill>
                  <a:srgbClr val="003399"/>
                </a:solidFill>
                <a:effectLst/>
                <a:latin typeface="+mn-lt"/>
              </a:rPr>
              <a:t>đầy</a:t>
            </a:r>
            <a:r>
              <a:rPr lang="en-US" sz="5600" b="0" i="0" dirty="0">
                <a:solidFill>
                  <a:srgbClr val="003399"/>
                </a:solidFill>
                <a:effectLst/>
                <a:latin typeface="+mn-lt"/>
              </a:rPr>
              <a:t> </a:t>
            </a:r>
            <a:r>
              <a:rPr lang="en-US" sz="5600" b="0" i="0" dirty="0" err="1">
                <a:solidFill>
                  <a:srgbClr val="003399"/>
                </a:solidFill>
                <a:effectLst/>
                <a:latin typeface="+mn-lt"/>
              </a:rPr>
              <a:t>vinh</a:t>
            </a:r>
            <a:r>
              <a:rPr lang="en-US" sz="5600" b="0" i="0" dirty="0">
                <a:solidFill>
                  <a:srgbClr val="003399"/>
                </a:solidFill>
                <a:effectLst/>
                <a:latin typeface="+mn-lt"/>
              </a:rPr>
              <a:t> </a:t>
            </a:r>
            <a:r>
              <a:rPr lang="en-US" sz="5600" b="0" i="0" dirty="0" err="1">
                <a:solidFill>
                  <a:srgbClr val="003399"/>
                </a:solidFill>
                <a:effectLst/>
                <a:latin typeface="+mn-lt"/>
              </a:rPr>
              <a:t>quang</a:t>
            </a:r>
            <a:r>
              <a:rPr lang="en-US" sz="5600" b="0" i="0" dirty="0">
                <a:solidFill>
                  <a:srgbClr val="003399"/>
                </a:solidFill>
                <a:effectLst/>
                <a:latin typeface="+mn-lt"/>
              </a:rPr>
              <a:t> </a:t>
            </a:r>
            <a:r>
              <a:rPr lang="en-US" sz="5600" b="0" i="0" dirty="0" err="1">
                <a:solidFill>
                  <a:srgbClr val="003399"/>
                </a:solidFill>
                <a:effectLst/>
                <a:latin typeface="+mn-lt"/>
              </a:rPr>
              <a:t>Chúa</a:t>
            </a:r>
            <a:r>
              <a:rPr lang="en-US" sz="5600" b="0" i="0" dirty="0">
                <a:solidFill>
                  <a:srgbClr val="003399"/>
                </a:solidFill>
                <a:effectLst/>
                <a:latin typeface="+mn-lt"/>
              </a:rPr>
              <a:t>. </a:t>
            </a:r>
            <a:r>
              <a:rPr lang="en-US" sz="5600" b="0" i="0" dirty="0" err="1">
                <a:solidFill>
                  <a:srgbClr val="003399"/>
                </a:solidFill>
                <a:effectLst/>
                <a:latin typeface="+mn-lt"/>
              </a:rPr>
              <a:t>Hoan</a:t>
            </a:r>
            <a:r>
              <a:rPr lang="en-US" sz="5600" b="0" i="0" dirty="0">
                <a:solidFill>
                  <a:srgbClr val="003399"/>
                </a:solidFill>
                <a:effectLst/>
                <a:latin typeface="+mn-lt"/>
              </a:rPr>
              <a:t> </a:t>
            </a:r>
            <a:r>
              <a:rPr lang="en-US" sz="5600" b="0" i="0" dirty="0" err="1">
                <a:solidFill>
                  <a:srgbClr val="003399"/>
                </a:solidFill>
                <a:effectLst/>
                <a:latin typeface="+mn-lt"/>
              </a:rPr>
              <a:t>hô</a:t>
            </a:r>
            <a:r>
              <a:rPr lang="en-US" sz="5600" b="0" i="0" dirty="0">
                <a:solidFill>
                  <a:srgbClr val="003399"/>
                </a:solidFill>
                <a:effectLst/>
                <a:latin typeface="+mn-lt"/>
              </a:rPr>
              <a:t> </a:t>
            </a:r>
            <a:r>
              <a:rPr lang="en-US" sz="5600" b="0" i="0" dirty="0" err="1">
                <a:solidFill>
                  <a:srgbClr val="003399"/>
                </a:solidFill>
                <a:effectLst/>
                <a:latin typeface="+mn-lt"/>
              </a:rPr>
              <a:t>Chúa</a:t>
            </a:r>
            <a:r>
              <a:rPr lang="en-US" sz="5600" b="0" i="0" dirty="0">
                <a:solidFill>
                  <a:srgbClr val="003399"/>
                </a:solidFill>
                <a:effectLst/>
                <a:latin typeface="+mn-lt"/>
              </a:rPr>
              <a:t> </a:t>
            </a:r>
            <a:r>
              <a:rPr lang="en-US" sz="5600" b="0" i="0" dirty="0" err="1">
                <a:solidFill>
                  <a:srgbClr val="003399"/>
                </a:solidFill>
                <a:effectLst/>
                <a:latin typeface="+mn-lt"/>
              </a:rPr>
              <a:t>trên</a:t>
            </a:r>
            <a:r>
              <a:rPr lang="en-US" sz="5600" b="0" i="0" dirty="0">
                <a:solidFill>
                  <a:srgbClr val="003399"/>
                </a:solidFill>
                <a:effectLst/>
                <a:latin typeface="+mn-lt"/>
              </a:rPr>
              <a:t> </a:t>
            </a:r>
            <a:r>
              <a:rPr lang="en-US" sz="5600" b="0" i="0" dirty="0" err="1">
                <a:solidFill>
                  <a:srgbClr val="003399"/>
                </a:solidFill>
                <a:effectLst/>
                <a:latin typeface="+mn-lt"/>
              </a:rPr>
              <a:t>các</a:t>
            </a:r>
            <a:r>
              <a:rPr lang="en-US" sz="5600" b="0" i="0" dirty="0">
                <a:solidFill>
                  <a:srgbClr val="003399"/>
                </a:solidFill>
                <a:effectLst/>
                <a:latin typeface="+mn-lt"/>
              </a:rPr>
              <a:t> </a:t>
            </a:r>
            <a:r>
              <a:rPr lang="en-US" sz="5600" b="0" i="0" dirty="0" err="1">
                <a:solidFill>
                  <a:srgbClr val="003399"/>
                </a:solidFill>
                <a:effectLst/>
                <a:latin typeface="+mn-lt"/>
              </a:rPr>
              <a:t>tầng</a:t>
            </a:r>
            <a:r>
              <a:rPr lang="en-US" sz="5600" b="0" i="0" dirty="0">
                <a:solidFill>
                  <a:srgbClr val="003399"/>
                </a:solidFill>
                <a:effectLst/>
                <a:latin typeface="+mn-lt"/>
              </a:rPr>
              <a:t> </a:t>
            </a:r>
            <a:r>
              <a:rPr lang="en-US" sz="5600" b="0" i="0" dirty="0" err="1">
                <a:solidFill>
                  <a:srgbClr val="003399"/>
                </a:solidFill>
                <a:effectLst/>
                <a:latin typeface="+mn-lt"/>
              </a:rPr>
              <a:t>trời</a:t>
            </a:r>
            <a:r>
              <a:rPr lang="en-US" sz="5600" b="0" i="0" dirty="0">
                <a:solidFill>
                  <a:srgbClr val="003399"/>
                </a:solidFill>
                <a:effectLst/>
                <a:latin typeface="+mn-lt"/>
              </a:rPr>
              <a:t>. </a:t>
            </a:r>
            <a:endParaRPr lang="en-US" altLang="en-US" sz="56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latin typeface="+mn-lt"/>
              </a:rPr>
              <a:t>**</a:t>
            </a:r>
            <a:r>
              <a:rPr lang="en-US" sz="5500" b="0" i="0" dirty="0">
                <a:solidFill>
                  <a:srgbClr val="003399"/>
                </a:solidFill>
                <a:effectLst/>
                <a:latin typeface="+mn-lt"/>
              </a:rPr>
              <a:t> </a:t>
            </a:r>
            <a:r>
              <a:rPr lang="en-US" sz="5500" b="0" i="0" dirty="0" err="1">
                <a:solidFill>
                  <a:srgbClr val="003399"/>
                </a:solidFill>
                <a:effectLst/>
                <a:latin typeface="+mn-lt"/>
              </a:rPr>
              <a:t>Hoan</a:t>
            </a:r>
            <a:r>
              <a:rPr lang="en-US" sz="5500" b="0" i="0" dirty="0">
                <a:solidFill>
                  <a:srgbClr val="003399"/>
                </a:solidFill>
                <a:effectLst/>
                <a:latin typeface="+mn-lt"/>
              </a:rPr>
              <a:t> </a:t>
            </a:r>
            <a:r>
              <a:rPr lang="en-US" sz="5500" b="0" i="0" dirty="0" err="1">
                <a:solidFill>
                  <a:srgbClr val="003399"/>
                </a:solidFill>
                <a:effectLst/>
                <a:latin typeface="+mn-lt"/>
              </a:rPr>
              <a:t>hô</a:t>
            </a:r>
            <a:r>
              <a:rPr lang="en-US" sz="5500" b="0" i="0" dirty="0">
                <a:solidFill>
                  <a:srgbClr val="003399"/>
                </a:solidFill>
                <a:effectLst/>
                <a:latin typeface="+mn-lt"/>
              </a:rPr>
              <a:t> </a:t>
            </a:r>
            <a:r>
              <a:rPr lang="en-US" sz="5500" b="0" i="0" dirty="0" err="1">
                <a:solidFill>
                  <a:srgbClr val="003399"/>
                </a:solidFill>
                <a:effectLst/>
                <a:latin typeface="+mn-lt"/>
              </a:rPr>
              <a:t>Chúa</a:t>
            </a:r>
            <a:r>
              <a:rPr lang="en-US" sz="5500" b="0" i="0" dirty="0">
                <a:solidFill>
                  <a:srgbClr val="003399"/>
                </a:solidFill>
                <a:effectLst/>
                <a:latin typeface="+mn-lt"/>
              </a:rPr>
              <a:t> </a:t>
            </a:r>
            <a:r>
              <a:rPr lang="en-US" sz="5500" b="0" i="0" dirty="0" err="1">
                <a:solidFill>
                  <a:srgbClr val="003399"/>
                </a:solidFill>
                <a:effectLst/>
                <a:latin typeface="+mn-lt"/>
              </a:rPr>
              <a:t>trên</a:t>
            </a:r>
            <a:r>
              <a:rPr lang="en-US" sz="5500" b="0" i="0" dirty="0">
                <a:solidFill>
                  <a:srgbClr val="003399"/>
                </a:solidFill>
                <a:effectLst/>
                <a:latin typeface="+mn-lt"/>
              </a:rPr>
              <a:t> </a:t>
            </a:r>
            <a:r>
              <a:rPr lang="en-US" sz="5500" b="0" i="0" dirty="0" err="1">
                <a:solidFill>
                  <a:srgbClr val="003399"/>
                </a:solidFill>
                <a:effectLst/>
                <a:latin typeface="+mn-lt"/>
              </a:rPr>
              <a:t>các</a:t>
            </a:r>
            <a:r>
              <a:rPr lang="en-US" sz="5500" b="0" i="0" dirty="0">
                <a:solidFill>
                  <a:srgbClr val="003399"/>
                </a:solidFill>
                <a:effectLst/>
                <a:latin typeface="+mn-lt"/>
              </a:rPr>
              <a:t> </a:t>
            </a:r>
            <a:r>
              <a:rPr lang="en-US" sz="5500" b="0" i="0" dirty="0" err="1">
                <a:solidFill>
                  <a:srgbClr val="003399"/>
                </a:solidFill>
                <a:effectLst/>
                <a:latin typeface="+mn-lt"/>
              </a:rPr>
              <a:t>tầng</a:t>
            </a:r>
            <a:r>
              <a:rPr lang="en-US" sz="5500" b="0" i="0" dirty="0">
                <a:solidFill>
                  <a:srgbClr val="003399"/>
                </a:solidFill>
                <a:effectLst/>
                <a:latin typeface="+mn-lt"/>
              </a:rPr>
              <a:t> </a:t>
            </a:r>
            <a:r>
              <a:rPr lang="en-US" sz="5500" b="0" i="0" dirty="0" err="1">
                <a:solidFill>
                  <a:srgbClr val="003399"/>
                </a:solidFill>
                <a:effectLst/>
                <a:latin typeface="+mn-lt"/>
              </a:rPr>
              <a:t>trời</a:t>
            </a:r>
            <a:r>
              <a:rPr lang="en-US" sz="5500" b="0" i="0" dirty="0">
                <a:solidFill>
                  <a:srgbClr val="003399"/>
                </a:solidFill>
                <a:effectLst/>
                <a:latin typeface="+mn-lt"/>
              </a:rPr>
              <a:t>. </a:t>
            </a:r>
            <a:r>
              <a:rPr lang="en-US" sz="5500" b="0" i="0" dirty="0" err="1">
                <a:solidFill>
                  <a:srgbClr val="003399"/>
                </a:solidFill>
                <a:effectLst/>
                <a:latin typeface="+mn-lt"/>
              </a:rPr>
              <a:t>Chúc</a:t>
            </a:r>
            <a:r>
              <a:rPr lang="en-US" sz="5500" b="0" i="0" dirty="0">
                <a:solidFill>
                  <a:srgbClr val="003399"/>
                </a:solidFill>
                <a:effectLst/>
                <a:latin typeface="+mn-lt"/>
              </a:rPr>
              <a:t> </a:t>
            </a:r>
            <a:r>
              <a:rPr lang="en-US" sz="5500" b="0" i="0" dirty="0" err="1">
                <a:solidFill>
                  <a:srgbClr val="003399"/>
                </a:solidFill>
                <a:effectLst/>
                <a:latin typeface="+mn-lt"/>
              </a:rPr>
              <a:t>tụng</a:t>
            </a:r>
            <a:r>
              <a:rPr lang="en-US" sz="5500" b="0" i="0" dirty="0">
                <a:solidFill>
                  <a:srgbClr val="003399"/>
                </a:solidFill>
                <a:effectLst/>
                <a:latin typeface="+mn-lt"/>
              </a:rPr>
              <a:t> </a:t>
            </a:r>
            <a:r>
              <a:rPr lang="en-US" sz="5500" b="0" i="0" dirty="0" err="1">
                <a:solidFill>
                  <a:srgbClr val="003399"/>
                </a:solidFill>
                <a:effectLst/>
                <a:latin typeface="+mn-lt"/>
              </a:rPr>
              <a:t>Đấng</a:t>
            </a:r>
            <a:r>
              <a:rPr lang="en-US" sz="5500" b="0" i="0" dirty="0">
                <a:solidFill>
                  <a:srgbClr val="003399"/>
                </a:solidFill>
                <a:effectLst/>
                <a:latin typeface="+mn-lt"/>
              </a:rPr>
              <a:t> </a:t>
            </a:r>
            <a:r>
              <a:rPr lang="en-US" sz="5500" b="0" i="0" dirty="0" err="1">
                <a:solidFill>
                  <a:srgbClr val="003399"/>
                </a:solidFill>
                <a:effectLst/>
                <a:latin typeface="+mn-lt"/>
              </a:rPr>
              <a:t>ngự</a:t>
            </a:r>
            <a:r>
              <a:rPr lang="en-US" sz="5500" b="0" i="0" dirty="0">
                <a:solidFill>
                  <a:srgbClr val="003399"/>
                </a:solidFill>
                <a:effectLst/>
                <a:latin typeface="+mn-lt"/>
              </a:rPr>
              <a:t> </a:t>
            </a:r>
            <a:r>
              <a:rPr lang="en-US" sz="5500" b="0" i="0" dirty="0" err="1">
                <a:solidFill>
                  <a:srgbClr val="003399"/>
                </a:solidFill>
                <a:effectLst/>
                <a:latin typeface="+mn-lt"/>
              </a:rPr>
              <a:t>đến</a:t>
            </a:r>
            <a:r>
              <a:rPr lang="en-US" sz="5500" b="0" i="0" dirty="0">
                <a:solidFill>
                  <a:srgbClr val="003399"/>
                </a:solidFill>
                <a:effectLst/>
                <a:latin typeface="+mn-lt"/>
              </a:rPr>
              <a:t> </a:t>
            </a:r>
            <a:r>
              <a:rPr lang="en-US" sz="5500" b="0" i="0" dirty="0" err="1">
                <a:solidFill>
                  <a:srgbClr val="003399"/>
                </a:solidFill>
                <a:effectLst/>
                <a:latin typeface="+mn-lt"/>
              </a:rPr>
              <a:t>nhân</a:t>
            </a:r>
            <a:r>
              <a:rPr lang="en-US" sz="5500" b="0" i="0" dirty="0">
                <a:solidFill>
                  <a:srgbClr val="003399"/>
                </a:solidFill>
                <a:effectLst/>
                <a:latin typeface="+mn-lt"/>
              </a:rPr>
              <a:t> </a:t>
            </a:r>
            <a:r>
              <a:rPr lang="en-US" sz="5500" b="0" i="0" dirty="0" err="1">
                <a:solidFill>
                  <a:srgbClr val="003399"/>
                </a:solidFill>
                <a:effectLst/>
                <a:latin typeface="+mn-lt"/>
              </a:rPr>
              <a:t>danh</a:t>
            </a:r>
            <a:r>
              <a:rPr lang="en-US" sz="5500" b="0" i="0" dirty="0">
                <a:solidFill>
                  <a:srgbClr val="003399"/>
                </a:solidFill>
                <a:effectLst/>
                <a:latin typeface="+mn-lt"/>
              </a:rPr>
              <a:t> </a:t>
            </a:r>
            <a:r>
              <a:rPr lang="en-US" sz="5500" b="0" i="0" dirty="0" err="1">
                <a:solidFill>
                  <a:srgbClr val="003399"/>
                </a:solidFill>
                <a:effectLst/>
                <a:latin typeface="+mn-lt"/>
              </a:rPr>
              <a:t>Chúa</a:t>
            </a:r>
            <a:r>
              <a:rPr lang="en-US" sz="5500" b="0" i="0" dirty="0">
                <a:solidFill>
                  <a:srgbClr val="003399"/>
                </a:solidFill>
                <a:effectLst/>
                <a:latin typeface="+mn-lt"/>
              </a:rPr>
              <a:t>. </a:t>
            </a:r>
            <a:r>
              <a:rPr lang="en-US" sz="5500" b="0" i="0" dirty="0" err="1">
                <a:solidFill>
                  <a:srgbClr val="003399"/>
                </a:solidFill>
                <a:effectLst/>
                <a:latin typeface="+mn-lt"/>
              </a:rPr>
              <a:t>Hoan</a:t>
            </a:r>
            <a:r>
              <a:rPr lang="en-US" sz="5500" b="0" i="0" dirty="0">
                <a:solidFill>
                  <a:srgbClr val="003399"/>
                </a:solidFill>
                <a:effectLst/>
                <a:latin typeface="+mn-lt"/>
              </a:rPr>
              <a:t> </a:t>
            </a:r>
            <a:r>
              <a:rPr lang="en-US" sz="5500" b="0" i="0" dirty="0" err="1">
                <a:solidFill>
                  <a:srgbClr val="003399"/>
                </a:solidFill>
                <a:effectLst/>
                <a:latin typeface="+mn-lt"/>
              </a:rPr>
              <a:t>hô</a:t>
            </a:r>
            <a:r>
              <a:rPr lang="en-US" sz="5500" b="0" i="0" dirty="0">
                <a:solidFill>
                  <a:srgbClr val="003399"/>
                </a:solidFill>
                <a:effectLst/>
                <a:latin typeface="+mn-lt"/>
              </a:rPr>
              <a:t> </a:t>
            </a:r>
            <a:r>
              <a:rPr lang="en-US" sz="5500" b="0" i="0" dirty="0" err="1">
                <a:solidFill>
                  <a:srgbClr val="003399"/>
                </a:solidFill>
                <a:effectLst/>
                <a:latin typeface="+mn-lt"/>
              </a:rPr>
              <a:t>Chúa</a:t>
            </a:r>
            <a:r>
              <a:rPr lang="en-US" sz="5500" b="0" i="0" dirty="0">
                <a:solidFill>
                  <a:srgbClr val="003399"/>
                </a:solidFill>
                <a:effectLst/>
                <a:latin typeface="+mn-lt"/>
              </a:rPr>
              <a:t> </a:t>
            </a:r>
            <a:r>
              <a:rPr lang="en-US" sz="5500" b="0" i="0" dirty="0" err="1">
                <a:solidFill>
                  <a:srgbClr val="003399"/>
                </a:solidFill>
                <a:effectLst/>
                <a:latin typeface="+mn-lt"/>
              </a:rPr>
              <a:t>trên</a:t>
            </a:r>
            <a:r>
              <a:rPr lang="en-US" sz="5500" b="0" i="0" dirty="0">
                <a:solidFill>
                  <a:srgbClr val="003399"/>
                </a:solidFill>
                <a:effectLst/>
                <a:latin typeface="+mn-lt"/>
              </a:rPr>
              <a:t> </a:t>
            </a:r>
            <a:r>
              <a:rPr lang="en-US" sz="5500" b="0" i="0" dirty="0" err="1">
                <a:solidFill>
                  <a:srgbClr val="003399"/>
                </a:solidFill>
                <a:effectLst/>
                <a:latin typeface="+mn-lt"/>
              </a:rPr>
              <a:t>các</a:t>
            </a:r>
            <a:r>
              <a:rPr lang="en-US" sz="5500" b="0" i="0" dirty="0">
                <a:solidFill>
                  <a:srgbClr val="003399"/>
                </a:solidFill>
                <a:effectLst/>
                <a:latin typeface="+mn-lt"/>
              </a:rPr>
              <a:t> </a:t>
            </a:r>
            <a:r>
              <a:rPr lang="en-US" sz="5500" b="0" i="0" dirty="0" err="1">
                <a:solidFill>
                  <a:srgbClr val="003399"/>
                </a:solidFill>
                <a:effectLst/>
                <a:latin typeface="+mn-lt"/>
              </a:rPr>
              <a:t>tầng</a:t>
            </a:r>
            <a:r>
              <a:rPr lang="en-US" sz="5500" b="0" i="0" dirty="0">
                <a:solidFill>
                  <a:srgbClr val="003399"/>
                </a:solidFill>
                <a:effectLst/>
                <a:latin typeface="+mn-lt"/>
              </a:rPr>
              <a:t> </a:t>
            </a:r>
            <a:r>
              <a:rPr lang="en-US" sz="5500" b="0" i="0" dirty="0" err="1">
                <a:solidFill>
                  <a:srgbClr val="003399"/>
                </a:solidFill>
                <a:effectLst/>
                <a:latin typeface="+mn-lt"/>
              </a:rPr>
              <a:t>trời</a:t>
            </a:r>
            <a:r>
              <a:rPr lang="en-US" sz="5500" b="0" i="0" dirty="0">
                <a:solidFill>
                  <a:srgbClr val="003399"/>
                </a:solidFill>
                <a:effectLst/>
                <a:latin typeface="+mn-lt"/>
              </a:rPr>
              <a:t>, </a:t>
            </a:r>
            <a:r>
              <a:rPr lang="en-US" sz="5500" b="0" i="0" dirty="0" err="1">
                <a:solidFill>
                  <a:srgbClr val="003399"/>
                </a:solidFill>
                <a:effectLst/>
                <a:latin typeface="+mn-lt"/>
              </a:rPr>
              <a:t>hoan</a:t>
            </a:r>
            <a:r>
              <a:rPr lang="en-US" sz="5500" b="0" i="0" dirty="0">
                <a:solidFill>
                  <a:srgbClr val="003399"/>
                </a:solidFill>
                <a:effectLst/>
                <a:latin typeface="+mn-lt"/>
              </a:rPr>
              <a:t> </a:t>
            </a:r>
            <a:r>
              <a:rPr lang="en-US" sz="5500" b="0" i="0" dirty="0" err="1">
                <a:solidFill>
                  <a:srgbClr val="003399"/>
                </a:solidFill>
                <a:effectLst/>
                <a:latin typeface="+mn-lt"/>
              </a:rPr>
              <a:t>hô</a:t>
            </a:r>
            <a:r>
              <a:rPr lang="en-US" sz="5500" b="0" i="0" dirty="0">
                <a:solidFill>
                  <a:srgbClr val="003399"/>
                </a:solidFill>
                <a:effectLst/>
                <a:latin typeface="+mn-lt"/>
              </a:rPr>
              <a:t> </a:t>
            </a:r>
            <a:r>
              <a:rPr lang="en-US" sz="5500" b="0" i="0" dirty="0" err="1">
                <a:solidFill>
                  <a:srgbClr val="003399"/>
                </a:solidFill>
                <a:effectLst/>
                <a:latin typeface="+mn-lt"/>
              </a:rPr>
              <a:t>Chúa</a:t>
            </a:r>
            <a:r>
              <a:rPr lang="en-US" sz="5500" b="0" i="0" dirty="0">
                <a:solidFill>
                  <a:srgbClr val="003399"/>
                </a:solidFill>
                <a:effectLst/>
                <a:latin typeface="+mn-lt"/>
              </a:rPr>
              <a:t> </a:t>
            </a:r>
            <a:r>
              <a:rPr lang="en-US" sz="5500" b="0" i="0" dirty="0" err="1">
                <a:solidFill>
                  <a:srgbClr val="003399"/>
                </a:solidFill>
                <a:effectLst/>
                <a:latin typeface="+mn-lt"/>
              </a:rPr>
              <a:t>trên</a:t>
            </a:r>
            <a:r>
              <a:rPr lang="en-US" sz="5500" b="0" i="0" dirty="0">
                <a:solidFill>
                  <a:srgbClr val="003399"/>
                </a:solidFill>
                <a:effectLst/>
                <a:latin typeface="+mn-lt"/>
              </a:rPr>
              <a:t> </a:t>
            </a:r>
            <a:r>
              <a:rPr lang="en-US" sz="5500" b="0" i="0" dirty="0" err="1">
                <a:solidFill>
                  <a:srgbClr val="003399"/>
                </a:solidFill>
                <a:effectLst/>
                <a:latin typeface="+mn-lt"/>
              </a:rPr>
              <a:t>các</a:t>
            </a:r>
            <a:r>
              <a:rPr lang="en-US" sz="5500" b="0" i="0" dirty="0">
                <a:solidFill>
                  <a:srgbClr val="003399"/>
                </a:solidFill>
                <a:effectLst/>
                <a:latin typeface="+mn-lt"/>
              </a:rPr>
              <a:t> </a:t>
            </a:r>
            <a:r>
              <a:rPr lang="en-US" sz="5500" b="0" i="0" dirty="0" err="1">
                <a:solidFill>
                  <a:srgbClr val="003399"/>
                </a:solidFill>
                <a:effectLst/>
                <a:latin typeface="+mn-lt"/>
              </a:rPr>
              <a:t>tầng</a:t>
            </a:r>
            <a:r>
              <a:rPr lang="en-US" sz="5500" b="0" i="0" dirty="0">
                <a:solidFill>
                  <a:srgbClr val="003399"/>
                </a:solidFill>
                <a:effectLst/>
                <a:latin typeface="+mn-lt"/>
              </a:rPr>
              <a:t> </a:t>
            </a:r>
            <a:r>
              <a:rPr lang="en-US" sz="5500" b="0" i="0" dirty="0" err="1">
                <a:solidFill>
                  <a:srgbClr val="003399"/>
                </a:solidFill>
                <a:effectLst/>
                <a:latin typeface="+mn-lt"/>
              </a:rPr>
              <a:t>trời</a:t>
            </a:r>
            <a:r>
              <a:rPr lang="en-US" sz="5500" b="0" i="0" dirty="0">
                <a:solidFill>
                  <a:srgbClr val="003399"/>
                </a:solidFill>
                <a:effectLst/>
                <a:latin typeface="+mn-lt"/>
              </a:rPr>
              <a:t>.</a:t>
            </a:r>
            <a:endParaRPr lang="en-US" altLang="en-US" sz="55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latin typeface="+mn-lt"/>
                <a:ea typeface="Tahoma" pitchFamily="34" charset="0"/>
                <a:cs typeface="Times New Roman" pitchFamily="18" charset="0"/>
              </a:rPr>
            </a:br>
            <a:r>
              <a:rPr lang="en-US" sz="6000" u="sng" dirty="0" err="1">
                <a:solidFill>
                  <a:srgbClr val="FF0000"/>
                </a:solidFill>
                <a:latin typeface="+mn-lt"/>
                <a:ea typeface="Tahoma" pitchFamily="34" charset="0"/>
                <a:cs typeface="Times New Roman" pitchFamily="18" charset="0"/>
              </a:rPr>
              <a:t>Lạy</a:t>
            </a:r>
            <a:r>
              <a:rPr lang="en-US" sz="6000" u="sng" dirty="0">
                <a:solidFill>
                  <a:srgbClr val="FF0000"/>
                </a:solidFill>
                <a:latin typeface="+mn-lt"/>
                <a:ea typeface="Tahoma" pitchFamily="34" charset="0"/>
                <a:cs typeface="Times New Roman" pitchFamily="18" charset="0"/>
              </a:rPr>
              <a:t> </a:t>
            </a:r>
            <a:r>
              <a:rPr lang="en-US" sz="6000" u="sng" dirty="0" err="1">
                <a:solidFill>
                  <a:srgbClr val="FF0000"/>
                </a:solidFill>
                <a:latin typeface="+mn-lt"/>
                <a:ea typeface="Tahoma" pitchFamily="34" charset="0"/>
                <a:cs typeface="Times New Roman" pitchFamily="18" charset="0"/>
              </a:rPr>
              <a:t>Chiên</a:t>
            </a:r>
            <a:r>
              <a:rPr lang="en-US" sz="6000" u="sng" dirty="0">
                <a:solidFill>
                  <a:srgbClr val="FF0000"/>
                </a:solidFill>
                <a:latin typeface="+mn-lt"/>
                <a:ea typeface="Tahoma" pitchFamily="34" charset="0"/>
                <a:cs typeface="Times New Roman" pitchFamily="18" charset="0"/>
              </a:rPr>
              <a:t> </a:t>
            </a:r>
            <a:r>
              <a:rPr lang="en-US" sz="6000" u="sng" dirty="0" err="1">
                <a:solidFill>
                  <a:srgbClr val="FF0000"/>
                </a:solidFill>
                <a:latin typeface="+mn-lt"/>
                <a:ea typeface="Tahoma" pitchFamily="34" charset="0"/>
                <a:cs typeface="Times New Roman" pitchFamily="18" charset="0"/>
              </a:rPr>
              <a:t>Thiên</a:t>
            </a:r>
            <a:r>
              <a:rPr lang="en-US" sz="6000" u="sng" dirty="0">
                <a:solidFill>
                  <a:srgbClr val="FF0000"/>
                </a:solidFill>
                <a:latin typeface="+mn-lt"/>
                <a:ea typeface="Tahoma" pitchFamily="34" charset="0"/>
                <a:cs typeface="Times New Roman" pitchFamily="18" charset="0"/>
              </a:rPr>
              <a:t> </a:t>
            </a:r>
            <a:r>
              <a:rPr lang="en-US" sz="6000" u="sng" dirty="0" err="1">
                <a:solidFill>
                  <a:srgbClr val="FF0000"/>
                </a:solidFill>
                <a:latin typeface="+mn-lt"/>
                <a:ea typeface="Tahoma" pitchFamily="34" charset="0"/>
                <a:cs typeface="Times New Roman" pitchFamily="18" charset="0"/>
              </a:rPr>
              <a:t>Chúa</a:t>
            </a:r>
            <a:br>
              <a:rPr lang="en-US" sz="13800" dirty="0">
                <a:solidFill>
                  <a:srgbClr val="FF0000"/>
                </a:solidFill>
                <a:latin typeface="+mn-lt"/>
                <a:ea typeface="Tahoma" pitchFamily="34" charset="0"/>
                <a:cs typeface="Times New Roman" pitchFamily="18" charset="0"/>
              </a:rPr>
            </a:br>
            <a:endParaRPr lang="en-US" sz="6600" i="1" dirty="0">
              <a:solidFill>
                <a:srgbClr val="FF0000"/>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3399"/>
                </a:solidFill>
                <a:effectLst/>
                <a:latin typeface="+mn-lt"/>
              </a:rPr>
              <a:t>Lạy Chiên Thiên Chúa, Đấng xoá tội trần gian, xin thương xót chúng con. Lạy Chiên Thiên Chúa, Đấng xoá tội trần gian,</a:t>
            </a:r>
            <a:endParaRPr lang="en-US" altLang="en-US" sz="56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latin typeface="+mn-lt"/>
              </a:rPr>
              <a:t>**</a:t>
            </a:r>
            <a:r>
              <a:rPr lang="en-US" sz="5500" b="0" i="0" dirty="0">
                <a:solidFill>
                  <a:srgbClr val="003399"/>
                </a:solidFill>
                <a:effectLst/>
                <a:latin typeface="+mn-lt"/>
              </a:rPr>
              <a:t> </a:t>
            </a:r>
            <a:r>
              <a:rPr lang="vi-VN" sz="6000" b="0" i="0" dirty="0">
                <a:solidFill>
                  <a:srgbClr val="003399"/>
                </a:solidFill>
                <a:effectLst/>
                <a:latin typeface="+mn-lt"/>
              </a:rPr>
              <a:t>xin thương xót, xin thương xót chúng con. Lạy Chiên Thiên Chúa, Đấng xoá tội trần gian, xin ban bình an cho chúng con.</a:t>
            </a:r>
            <a:endParaRPr lang="en-US" altLang="en-US" sz="55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0503-1880-1C37-0132-5E97B664C9BA}"/>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6A96E626-0019-0173-C9C9-C4133BB4B69D}"/>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4016891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69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sng" dirty="0">
                <a:solidFill>
                  <a:srgbClr val="FF0000"/>
                </a:solidFill>
                <a:effectLst/>
                <a:latin typeface="+mj-lt"/>
                <a:cs typeface="Times New Roman" pitchFamily="18" charset="0"/>
              </a:rPr>
              <a:t>Đ</a:t>
            </a:r>
            <a:r>
              <a:rPr lang="en-US" sz="5400" b="0" u="sng" dirty="0">
                <a:solidFill>
                  <a:srgbClr val="FF0000"/>
                </a:solidFill>
                <a:effectLst/>
                <a:latin typeface="+mj-lt"/>
                <a:cs typeface="Times New Roman" pitchFamily="18" charset="0"/>
              </a:rPr>
              <a:t>k</a:t>
            </a:r>
            <a:r>
              <a:rPr lang="vi-VN" sz="5400" b="0" u="sng" dirty="0">
                <a:solidFill>
                  <a:srgbClr val="FF0000"/>
                </a:solidFill>
                <a:effectLst/>
                <a:latin typeface="+mj-lt"/>
                <a:cs typeface="Times New Roman" pitchFamily="18" charset="0"/>
              </a:rPr>
              <a:t>:</a:t>
            </a:r>
            <a:r>
              <a:rPr lang="vi-VN" sz="5400" b="0" dirty="0">
                <a:solidFill>
                  <a:srgbClr val="003399"/>
                </a:solidFill>
                <a:effectLst/>
                <a:latin typeface="+mj-lt"/>
                <a:cs typeface="Times New Roman" pitchFamily="18" charset="0"/>
              </a:rPr>
              <a:t> </a:t>
            </a:r>
            <a:r>
              <a:rPr lang="vi-VN" sz="5400" b="0" i="0" dirty="0">
                <a:solidFill>
                  <a:srgbClr val="000080"/>
                </a:solidFill>
                <a:effectLst/>
                <a:latin typeface="+mn-lt"/>
              </a:rPr>
              <a:t>Từ trời cao có tiếng Chúa Cha phán rằng: này là Con Ta yêu dấu sống đẹp lòng Ta mọi đàng. Và hôm nay Giê-su Con Một Thiên Chúa đã chịu phép rửa vì yêu thương chúng ta.</a:t>
            </a:r>
            <a:endParaRPr lang="vi-VN"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2470845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latin typeface="+mj-lt"/>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latin typeface="+mj-lt"/>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latin typeface="+mj-lt"/>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latin typeface="+mj-lt"/>
                <a:ea typeface="Segoe UI Black" panose="020B0A02040204020203" pitchFamily="34" charset="0"/>
              </a:rPr>
              <a:t> </a:t>
            </a:r>
            <a:r>
              <a:rPr lang="en-US" sz="5300"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latin typeface="+mj-lt"/>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latin typeface="+mj-lt"/>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latin typeface="+mj-lt"/>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latin typeface="+mj-lt"/>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b="1" dirty="0" err="1">
                <a:solidFill>
                  <a:srgbClr val="002060"/>
                </a:solidFill>
                <a:latin typeface="+mj-lt"/>
                <a:ea typeface="Segoe UI Black" panose="020B0A02040204020203" pitchFamily="34" charset="0"/>
              </a:rPr>
              <a:t>niềm</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vui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sự</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bình</a:t>
            </a:r>
            <a:r>
              <a:rPr lang="en-US" sz="5400" b="1" dirty="0">
                <a:solidFill>
                  <a:srgbClr val="002060"/>
                </a:solidFill>
                <a:latin typeface="+mj-lt"/>
                <a:ea typeface="Segoe UI Black" panose="020B0A02040204020203" pitchFamily="34" charset="0"/>
              </a:rPr>
              <a:t> an </a:t>
            </a:r>
            <a:r>
              <a:rPr lang="en-US" sz="5400" b="1" dirty="0" err="1">
                <a:solidFill>
                  <a:srgbClr val="002060"/>
                </a:solidFill>
                <a:latin typeface="+mj-lt"/>
                <a:ea typeface="Segoe UI Black" panose="020B0A02040204020203" pitchFamily="34" charset="0"/>
              </a:rPr>
              <a:t>của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Cứu</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Chuộc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Xin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vinh</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ngợi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khen</a:t>
            </a:r>
            <a:r>
              <a:rPr lang="en-US" sz="5400" b="1" dirty="0">
                <a:solidFill>
                  <a:srgbClr val="002060"/>
                </a:solidFill>
                <a:latin typeface="+mj-lt"/>
                <a:ea typeface="Segoe UI Black" panose="020B0A02040204020203" pitchFamily="34" charset="0"/>
              </a:rPr>
              <a:t> Cha </a:t>
            </a:r>
            <a:r>
              <a:rPr lang="en-US" sz="5400" b="1" dirty="0" err="1">
                <a:solidFill>
                  <a:srgbClr val="002060"/>
                </a:solidFill>
                <a:latin typeface="+mj-lt"/>
                <a:ea typeface="Segoe UI Black" panose="020B0A02040204020203" pitchFamily="34" charset="0"/>
              </a:rPr>
              <a:t>là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Thiên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a:solidFill>
                  <a:srgbClr val="002060"/>
                </a:solidFill>
                <a:latin typeface="+mj-lt"/>
                <a:ea typeface="Segoe UI Black" panose="020B0A02040204020203" pitchFamily="34" charset="0"/>
              </a:rPr>
              <a:t>Cha </a:t>
            </a:r>
            <a:r>
              <a:rPr lang="en-US" sz="5400" b="1" dirty="0" err="1">
                <a:solidFill>
                  <a:srgbClr val="002060"/>
                </a:solidFill>
                <a:latin typeface="+mj-lt"/>
                <a:ea typeface="Segoe UI Black" panose="020B0A02040204020203" pitchFamily="34" charset="0"/>
              </a:rPr>
              <a:t>đáng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muôn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đời</a:t>
            </a:r>
            <a:r>
              <a:rPr lang="en-US" sz="5400" b="1" dirty="0">
                <a:solidFill>
                  <a:srgbClr val="002060"/>
                </a:solidFill>
                <a:latin typeface="+mj-lt"/>
                <a:ea typeface="Segoe UI Black" panose="020B0A02040204020203" pitchFamily="34" charset="0"/>
              </a:rPr>
              <a:t>. </a:t>
            </a:r>
            <a:r>
              <a:rPr lang="en-US" sz="5400" b="1" dirty="0">
                <a:solidFill>
                  <a:srgbClr val="C000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3149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0000"/>
                </a:solidFill>
              </a:rPr>
              <a:t>Ca </a:t>
            </a:r>
            <a:r>
              <a:rPr lang="en-US" sz="8000" dirty="0" err="1">
                <a:solidFill>
                  <a:srgbClr val="FF0000"/>
                </a:solidFill>
              </a:rPr>
              <a:t>Kết</a:t>
            </a:r>
            <a:r>
              <a:rPr lang="en-US" sz="8000" dirty="0">
                <a:solidFill>
                  <a:srgbClr val="FF0000"/>
                </a:solidFill>
              </a:rPr>
              <a:t> </a:t>
            </a:r>
            <a:r>
              <a:rPr lang="en-US" sz="8000" dirty="0" err="1">
                <a:solidFill>
                  <a:srgbClr val="FF0000"/>
                </a:solidFill>
              </a:rPr>
              <a:t>Lễ</a:t>
            </a:r>
            <a:br>
              <a:rPr lang="en-US" sz="8000" dirty="0">
                <a:solidFill>
                  <a:srgbClr val="FF0000"/>
                </a:solidFill>
              </a:rPr>
            </a:br>
            <a:r>
              <a:rPr lang="en-US" sz="6600" dirty="0">
                <a:solidFill>
                  <a:srgbClr val="FF0000"/>
                </a:solidFill>
              </a:rPr>
              <a:t>Xin Cho Con</a:t>
            </a:r>
            <a:br>
              <a:rPr lang="en-US" sz="5400" dirty="0">
                <a:solidFill>
                  <a:srgbClr val="C00000"/>
                </a:solidFill>
              </a:rPr>
            </a:br>
            <a:r>
              <a:rPr lang="en-US" sz="5400" i="1" dirty="0">
                <a:solidFill>
                  <a:srgbClr val="003399"/>
                </a:solidFill>
              </a:rPr>
              <a:t>Anh </a:t>
            </a:r>
            <a:r>
              <a:rPr lang="en-US" sz="5400" i="1" dirty="0" err="1">
                <a:solidFill>
                  <a:srgbClr val="003399"/>
                </a:solidFill>
              </a:rPr>
              <a:t>Tuấn</a:t>
            </a:r>
            <a:endParaRPr lang="en-US" sz="6000" i="1" dirty="0">
              <a:solidFill>
                <a:srgbClr val="003399"/>
              </a:solidFill>
            </a:endParaRPr>
          </a:p>
        </p:txBody>
      </p:sp>
    </p:spTree>
    <p:extLst>
      <p:ext uri="{BB962C8B-B14F-4D97-AF65-F5344CB8AC3E}">
        <p14:creationId xmlns:p14="http://schemas.microsoft.com/office/powerpoint/2010/main" val="350850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0000"/>
                </a:solidFill>
              </a:rPr>
              <a:t>Tk1:</a:t>
            </a:r>
            <a:r>
              <a:rPr lang="en-US" sz="4800" dirty="0">
                <a:solidFill>
                  <a:srgbClr val="FF0000"/>
                </a:solidFill>
              </a:rPr>
              <a:t> </a:t>
            </a:r>
            <a:r>
              <a:rPr lang="vi-VN" sz="4800" dirty="0">
                <a:solidFill>
                  <a:srgbClr val="FF0000"/>
                </a:solidFill>
              </a:rPr>
              <a:t> </a:t>
            </a:r>
            <a:r>
              <a:rPr lang="vi-VN" sz="4800" dirty="0">
                <a:solidFill>
                  <a:srgbClr val="003399"/>
                </a:solidFill>
              </a:rPr>
              <a:t>Giờ đây chúng con ra về Chúa ơi. Những vui buồn chờ đón chúng con trên đường. Xin phó thác trong tay Ngài đường đời hôm nay, xin dẫn bước con trên đường, đường dài tương lai.</a:t>
            </a:r>
          </a:p>
        </p:txBody>
      </p:sp>
    </p:spTree>
    <p:extLst>
      <p:ext uri="{BB962C8B-B14F-4D97-AF65-F5344CB8AC3E}">
        <p14:creationId xmlns:p14="http://schemas.microsoft.com/office/powerpoint/2010/main" val="2596834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FF0000"/>
                </a:solidFill>
              </a:rPr>
              <a:t>Đk</a:t>
            </a:r>
            <a:r>
              <a:rPr lang="en-US" sz="6000" u="sng" dirty="0">
                <a:solidFill>
                  <a:srgbClr val="FF0000"/>
                </a:solidFill>
              </a:rPr>
              <a:t>:</a:t>
            </a:r>
            <a:r>
              <a:rPr lang="en-US" sz="6000" dirty="0">
                <a:solidFill>
                  <a:srgbClr val="FF0000"/>
                </a:solidFill>
              </a:rPr>
              <a:t> </a:t>
            </a:r>
            <a:r>
              <a:rPr lang="vi-VN" sz="6000" dirty="0">
                <a:solidFill>
                  <a:srgbClr val="FF0000"/>
                </a:solidFill>
              </a:rPr>
              <a:t> </a:t>
            </a:r>
            <a:r>
              <a:rPr lang="vi-VN" sz="6000" dirty="0">
                <a:solidFill>
                  <a:srgbClr val="003399"/>
                </a:solidFill>
              </a:rPr>
              <a:t>Xin cho con được luôn kiên vững giữa muôn ngàn gian truân, xin cho con trở nên tia nắng chiếu Tin Mừng sưởi ấm nhân gian.</a:t>
            </a:r>
          </a:p>
        </p:txBody>
      </p:sp>
    </p:spTree>
    <p:extLst>
      <p:ext uri="{BB962C8B-B14F-4D97-AF65-F5344CB8AC3E}">
        <p14:creationId xmlns:p14="http://schemas.microsoft.com/office/powerpoint/2010/main" val="4278353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0000"/>
                </a:solidFill>
              </a:rPr>
              <a:t>Tk2:</a:t>
            </a:r>
            <a:r>
              <a:rPr lang="en-US" sz="4800" dirty="0">
                <a:solidFill>
                  <a:srgbClr val="FF0000"/>
                </a:solidFill>
              </a:rPr>
              <a:t> </a:t>
            </a:r>
            <a:r>
              <a:rPr lang="vi-VN" sz="4800" dirty="0">
                <a:solidFill>
                  <a:srgbClr val="FF0000"/>
                </a:solidFill>
              </a:rPr>
              <a:t> </a:t>
            </a:r>
            <a:r>
              <a:rPr lang="vi-VN" sz="4800" dirty="0">
                <a:solidFill>
                  <a:srgbClr val="003399"/>
                </a:solidFill>
              </a:rPr>
              <a:t>Đoàn con Chúa sai đi vào thế gian. Hãy ra về và sống chứng nhân Tin Mừng. Như muối trắng như men nồng Người đã ươm gieo, cho thế giới sống an hoà mặn nồng thương yêu. </a:t>
            </a:r>
          </a:p>
        </p:txBody>
      </p:sp>
    </p:spTree>
    <p:extLst>
      <p:ext uri="{BB962C8B-B14F-4D97-AF65-F5344CB8AC3E}">
        <p14:creationId xmlns:p14="http://schemas.microsoft.com/office/powerpoint/2010/main" val="1181454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FF0000"/>
                </a:solidFill>
              </a:rPr>
              <a:t>Đk</a:t>
            </a:r>
            <a:r>
              <a:rPr lang="en-US" sz="6000" u="sng" dirty="0">
                <a:solidFill>
                  <a:srgbClr val="FF0000"/>
                </a:solidFill>
              </a:rPr>
              <a:t>:</a:t>
            </a:r>
            <a:r>
              <a:rPr lang="en-US" sz="6000" dirty="0">
                <a:solidFill>
                  <a:srgbClr val="FF0000"/>
                </a:solidFill>
              </a:rPr>
              <a:t> </a:t>
            </a:r>
            <a:r>
              <a:rPr lang="vi-VN" sz="6000" dirty="0">
                <a:solidFill>
                  <a:srgbClr val="FF0000"/>
                </a:solidFill>
              </a:rPr>
              <a:t> </a:t>
            </a:r>
            <a:r>
              <a:rPr lang="vi-VN" sz="6000" dirty="0">
                <a:solidFill>
                  <a:srgbClr val="003399"/>
                </a:solidFill>
              </a:rPr>
              <a:t>Xin cho con được luôn kiên vững giữa muôn ngàn gian truân, xin cho con trở nên tia nắng chiếu Tin Mừng sưởi ấm nhân gian.</a:t>
            </a:r>
          </a:p>
        </p:txBody>
      </p:sp>
    </p:spTree>
    <p:extLst>
      <p:ext uri="{BB962C8B-B14F-4D97-AF65-F5344CB8AC3E}">
        <p14:creationId xmlns:p14="http://schemas.microsoft.com/office/powerpoint/2010/main" val="4247765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latin typeface="+mn-lt"/>
                <a:ea typeface="Tahoma" pitchFamily="34" charset="0"/>
                <a:cs typeface="Times New Roman" pitchFamily="18" charset="0"/>
              </a:rPr>
            </a:br>
            <a:r>
              <a:rPr lang="en-US" sz="6000" u="sng" dirty="0" err="1">
                <a:solidFill>
                  <a:srgbClr val="FF0000"/>
                </a:solidFill>
                <a:latin typeface="+mn-lt"/>
                <a:ea typeface="Tahoma" pitchFamily="34" charset="0"/>
                <a:cs typeface="Times New Roman" pitchFamily="18" charset="0"/>
              </a:rPr>
              <a:t>Kinh</a:t>
            </a:r>
            <a:r>
              <a:rPr lang="en-US" sz="6000" u="sng" dirty="0">
                <a:solidFill>
                  <a:srgbClr val="FF0000"/>
                </a:solidFill>
                <a:latin typeface="+mn-lt"/>
                <a:ea typeface="Tahoma" pitchFamily="34" charset="0"/>
                <a:cs typeface="Times New Roman" pitchFamily="18" charset="0"/>
              </a:rPr>
              <a:t> </a:t>
            </a:r>
            <a:r>
              <a:rPr lang="en-US" sz="6000" u="sng" dirty="0" err="1">
                <a:solidFill>
                  <a:srgbClr val="FF0000"/>
                </a:solidFill>
                <a:latin typeface="+mn-lt"/>
                <a:ea typeface="Tahoma" pitchFamily="34" charset="0"/>
                <a:cs typeface="Times New Roman" pitchFamily="18" charset="0"/>
              </a:rPr>
              <a:t>Thương</a:t>
            </a:r>
            <a:r>
              <a:rPr lang="en-US" sz="6000" u="sng" dirty="0">
                <a:solidFill>
                  <a:srgbClr val="FF0000"/>
                </a:solidFill>
                <a:latin typeface="+mn-lt"/>
                <a:ea typeface="Tahoma" pitchFamily="34" charset="0"/>
                <a:cs typeface="Times New Roman" pitchFamily="18" charset="0"/>
              </a:rPr>
              <a:t> </a:t>
            </a:r>
            <a:r>
              <a:rPr lang="en-US" sz="6000" u="sng" dirty="0" err="1">
                <a:solidFill>
                  <a:srgbClr val="FF0000"/>
                </a:solidFill>
                <a:latin typeface="+mn-lt"/>
                <a:ea typeface="Tahoma" pitchFamily="34" charset="0"/>
                <a:cs typeface="Times New Roman" pitchFamily="18" charset="0"/>
              </a:rPr>
              <a:t>Xót</a:t>
            </a:r>
            <a:br>
              <a:rPr lang="en-US" sz="13800" dirty="0">
                <a:solidFill>
                  <a:srgbClr val="FF0000"/>
                </a:solidFill>
                <a:latin typeface="+mn-lt"/>
                <a:ea typeface="Tahoma" pitchFamily="34" charset="0"/>
                <a:cs typeface="Times New Roman" pitchFamily="18" charset="0"/>
              </a:rPr>
            </a:br>
            <a:endParaRPr lang="en-US" sz="6600" i="1" dirty="0">
              <a:solidFill>
                <a:srgbClr val="FF0000"/>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1941</Words>
  <Application>Microsoft Macintosh PowerPoint</Application>
  <PresentationFormat>On-screen Show (16:9)</PresentationFormat>
  <Paragraphs>85</Paragraphs>
  <Slides>83</Slides>
  <Notes>5</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83</vt:i4>
      </vt:variant>
    </vt:vector>
  </HeadingPairs>
  <TitlesOfParts>
    <vt:vector size="96" baseType="lpstr">
      <vt:lpstr>Arial</vt:lpstr>
      <vt:lpstr>Calibri</vt:lpstr>
      <vt:lpstr>UTM American Sans</vt:lpstr>
      <vt:lpstr>Office Theme</vt:lpstr>
      <vt:lpstr>3_Office Theme</vt:lpstr>
      <vt:lpstr>5_Office Theme</vt:lpstr>
      <vt:lpstr>2_Office Theme</vt:lpstr>
      <vt:lpstr>7_Office Theme</vt:lpstr>
      <vt:lpstr>8_Office Theme</vt:lpstr>
      <vt:lpstr>37_Default Design</vt:lpstr>
      <vt:lpstr>1_Office Theme</vt:lpstr>
      <vt:lpstr>9_Office Theme</vt:lpstr>
      <vt:lpstr>10_Office Theme</vt:lpstr>
      <vt:lpstr>PowerPoint Presentation</vt:lpstr>
      <vt:lpstr>Ca Nhập Lễ CON TA YÊU DẤU Giang Ân</vt:lpstr>
      <vt:lpstr>Đk: Từ trời cao có tiếng Chúa Cha phán rằng: này là Con Ta yêu dấu sống đẹp lòng Ta mọi đàng. Và hôm nay Giê-su Con Một Thiên Chúa đã chịu phép rửa vì yêu thương chúng ta.</vt:lpstr>
      <vt:lpstr>Tk1. Hãy hát, hãy hát dâng lời chúc tụng. Hãy hát, hãy hát dâng lời cảm tạ. Ngàn dân ơi vui lên! Triều thần ơi vui lên! Vui lên trong niềm hân hoan.</vt:lpstr>
      <vt:lpstr>Đk: Từ trời cao có tiếng Chúa Cha phán rằng: này là Con Ta yêu dấu sống đẹp lòng Ta mọi đàng. Và hôm nay Giê-su Con Một Thiên Chúa đã chịu phép rửa vì yêu thương chúng ta.</vt:lpstr>
      <vt:lpstr>Tk2. Tiến bước, tiến bước loan truyền Nước Trời. Ra đi, ra đi rao giảng Tin Mừng. Ngàn dân ơi vui lên! Triều thần ơi vui lên! Vui lên trong niềm hân hoan.</vt:lpstr>
      <vt:lpstr>Đk: Từ trời cao có tiếng Chúa Cha phán rằng: này là Con Ta yêu dấu sống đẹp lòng Ta mọi đàng. Và hôm nay Giê-su Con Một Thiên Chúa đã chịu phép rửa vì yêu thương chúng ta.</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 Áo Ngài mặc toàn oai phong lẫm liệt, cầm bào Ngài khoác muôn vạn ánh hào quang.</vt:lpstr>
      <vt:lpstr>Đk: Hồn tôi hỡi hãy chúc tụng Chúa Trời.</vt:lpstr>
      <vt:lpstr>Tk2: Kỳ công Chúa, quá nhiều Chúa ơi, thật phong phú với muôn màu sắc đầy ắp dương gian này. Với vạn vật Ngài khôn ngoan tác thành, linh hồn tôi hỡi, ca tụng Chúa trời đi.</vt:lpstr>
      <vt:lpstr>Đk: Hồn tôi hỡi hãy chúc tụng Chúa Trời.</vt:lpstr>
      <vt:lpstr>Tk3: Kìa muôn thú ngước nhìn Chúa luôn, đợi trông Chúa dũ thương nhìn đến dọn bữa cho no lòng.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 Muốn tạo lại Ngài ban sinh khí vào, bởi Ngài đổi mới bộ mặt của trần gian. </vt:lpstr>
      <vt:lpstr>Đk: Hồn tôi hỡi hãy chúc tụng Chúa Trời.</vt:lpstr>
      <vt:lpstr>PowerPoint Presentation</vt:lpstr>
      <vt:lpstr>Alleluia-alleluia: Gioan nói: Đấng sẽ đến sau tôi thì uy lực hơn tôi. Người sẽ rửa các ngươi trong lửa và Thánh Thần.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Chúa bánh thơm lành đem góp về từ chính đồng xanh. Xin dâng Chúa chén nho nồng như máu hồng tràn nét yêu thương.</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Tk2: Xin dâng Chúa nắng tươi màu, chim hót chào rộn ràng khắp trời thanh. Xin dâng Chúa gió thơm lành, hương quyến hồn lên chốn cao xanh.</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Tk3:  Xin dâng Chúa tiếng ca hoà tươi non tình dệt thành tấm hồn thơ, xin dâng Chúa nét u sầu thấm máu đào trong cõi cô liêu.</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Xin Cho Con Anh Tuấn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vt:lpstr>
      <vt:lpstr>Tk2:  Đoàn con Chúa sai đi vào thế gian. Hãy ra về và sống chứng nhân Tin Mừng. Như muối trắng như men nồng Người đã ươm gieo, cho thế giới sống an hoà mặn nồng thương yêu. </vt:lpstr>
      <vt:lpstr>Đk:  Xin cho con được luôn kiên vững giữa muôn ngàn gian truân, xin cho con trở nên tia nắng chiếu Tin Mừng sưởi ấm nhân gian.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Microsoft Office User</cp:lastModifiedBy>
  <cp:revision>34</cp:revision>
  <dcterms:created xsi:type="dcterms:W3CDTF">2021-12-05T01:20:54Z</dcterms:created>
  <dcterms:modified xsi:type="dcterms:W3CDTF">2025-01-08T05:57:55Z</dcterms:modified>
</cp:coreProperties>
</file>