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32" r:id="rId6"/>
    <p:sldMasterId id="2147483740" r:id="rId7"/>
    <p:sldMasterId id="2147483752" r:id="rId8"/>
    <p:sldMasterId id="2147483764" r:id="rId9"/>
    <p:sldMasterId id="2147483772" r:id="rId10"/>
  </p:sldMasterIdLst>
  <p:notesMasterIdLst>
    <p:notesMasterId r:id="rId111"/>
  </p:notesMasterIdLst>
  <p:sldIdLst>
    <p:sldId id="810" r:id="rId11"/>
    <p:sldId id="804" r:id="rId12"/>
    <p:sldId id="807" r:id="rId13"/>
    <p:sldId id="805" r:id="rId14"/>
    <p:sldId id="808" r:id="rId15"/>
    <p:sldId id="874" r:id="rId16"/>
    <p:sldId id="809" r:id="rId17"/>
    <p:sldId id="875" r:id="rId18"/>
    <p:sldId id="918" r:id="rId19"/>
    <p:sldId id="8885" r:id="rId20"/>
    <p:sldId id="8887" r:id="rId21"/>
    <p:sldId id="366" r:id="rId22"/>
    <p:sldId id="367" r:id="rId23"/>
    <p:sldId id="380" r:id="rId24"/>
    <p:sldId id="371" r:id="rId25"/>
    <p:sldId id="8886" r:id="rId26"/>
    <p:sldId id="369" r:id="rId27"/>
    <p:sldId id="8888" r:id="rId28"/>
    <p:sldId id="8889" r:id="rId29"/>
    <p:sldId id="9729" r:id="rId30"/>
    <p:sldId id="9730" r:id="rId31"/>
    <p:sldId id="10033" r:id="rId32"/>
    <p:sldId id="10034" r:id="rId33"/>
    <p:sldId id="10112" r:id="rId34"/>
    <p:sldId id="9731" r:id="rId35"/>
    <p:sldId id="902" r:id="rId36"/>
    <p:sldId id="904" r:id="rId37"/>
    <p:sldId id="905" r:id="rId38"/>
    <p:sldId id="906" r:id="rId39"/>
    <p:sldId id="907" r:id="rId40"/>
    <p:sldId id="908" r:id="rId41"/>
    <p:sldId id="909" r:id="rId42"/>
    <p:sldId id="925" r:id="rId43"/>
    <p:sldId id="819" r:id="rId44"/>
    <p:sldId id="859" r:id="rId45"/>
    <p:sldId id="860" r:id="rId46"/>
    <p:sldId id="8890" r:id="rId47"/>
    <p:sldId id="863" r:id="rId48"/>
    <p:sldId id="8891" r:id="rId49"/>
    <p:sldId id="866" r:id="rId50"/>
    <p:sldId id="8892" r:id="rId51"/>
    <p:sldId id="869" r:id="rId52"/>
    <p:sldId id="8893" r:id="rId53"/>
    <p:sldId id="872" r:id="rId54"/>
    <p:sldId id="926" r:id="rId55"/>
    <p:sldId id="873" r:id="rId56"/>
    <p:sldId id="919" r:id="rId57"/>
    <p:sldId id="811" r:id="rId58"/>
    <p:sldId id="927" r:id="rId59"/>
    <p:sldId id="928" r:id="rId60"/>
    <p:sldId id="929" r:id="rId61"/>
    <p:sldId id="930" r:id="rId62"/>
    <p:sldId id="931" r:id="rId63"/>
    <p:sldId id="932" r:id="rId64"/>
    <p:sldId id="933" r:id="rId65"/>
    <p:sldId id="934" r:id="rId66"/>
    <p:sldId id="935" r:id="rId67"/>
    <p:sldId id="936" r:id="rId68"/>
    <p:sldId id="799" r:id="rId69"/>
    <p:sldId id="876" r:id="rId70"/>
    <p:sldId id="877" r:id="rId71"/>
    <p:sldId id="8894" r:id="rId72"/>
    <p:sldId id="878" r:id="rId73"/>
    <p:sldId id="880" r:id="rId74"/>
    <p:sldId id="893" r:id="rId75"/>
    <p:sldId id="8895" r:id="rId76"/>
    <p:sldId id="825" r:id="rId77"/>
    <p:sldId id="9813" r:id="rId78"/>
    <p:sldId id="9814" r:id="rId79"/>
    <p:sldId id="9815" r:id="rId80"/>
    <p:sldId id="10110" r:id="rId81"/>
    <p:sldId id="9816" r:id="rId82"/>
    <p:sldId id="9817" r:id="rId83"/>
    <p:sldId id="9818" r:id="rId84"/>
    <p:sldId id="10111" r:id="rId85"/>
    <p:sldId id="924" r:id="rId86"/>
    <p:sldId id="257" r:id="rId87"/>
    <p:sldId id="258" r:id="rId88"/>
    <p:sldId id="259" r:id="rId89"/>
    <p:sldId id="260" r:id="rId90"/>
    <p:sldId id="261" r:id="rId91"/>
    <p:sldId id="262" r:id="rId92"/>
    <p:sldId id="850" r:id="rId93"/>
    <p:sldId id="923" r:id="rId94"/>
    <p:sldId id="851" r:id="rId95"/>
    <p:sldId id="8508" r:id="rId96"/>
    <p:sldId id="8793" r:id="rId97"/>
    <p:sldId id="9718" r:id="rId98"/>
    <p:sldId id="9719" r:id="rId99"/>
    <p:sldId id="8798" r:id="rId100"/>
    <p:sldId id="9720" r:id="rId101"/>
    <p:sldId id="9721" r:id="rId102"/>
    <p:sldId id="9722" r:id="rId103"/>
    <p:sldId id="9723" r:id="rId104"/>
    <p:sldId id="9724" r:id="rId105"/>
    <p:sldId id="9725" r:id="rId106"/>
    <p:sldId id="9726" r:id="rId107"/>
    <p:sldId id="9727" r:id="rId108"/>
    <p:sldId id="9728" r:id="rId109"/>
    <p:sldId id="920" r:id="rId1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66"/>
    <a:srgbClr val="008000"/>
    <a:srgbClr val="FFFF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70" autoAdjust="0"/>
    <p:restoredTop sz="94656" autoAdjust="0"/>
  </p:normalViewPr>
  <p:slideViewPr>
    <p:cSldViewPr>
      <p:cViewPr>
        <p:scale>
          <a:sx n="68" d="100"/>
          <a:sy n="68" d="100"/>
        </p:scale>
        <p:origin x="392" y="1400"/>
      </p:cViewPr>
      <p:guideLst>
        <p:guide orient="horz" pos="1620"/>
        <p:guide pos="2880"/>
      </p:guideLst>
    </p:cSldViewPr>
  </p:slideViewPr>
  <p:outlineViewPr>
    <p:cViewPr>
      <p:scale>
        <a:sx n="33" d="100"/>
        <a:sy n="33" d="100"/>
      </p:scale>
      <p:origin x="0" y="707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presProps" Target="presProps.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viewProps" Target="viewProps.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6" Type="http://schemas.openxmlformats.org/officeDocument/2006/relationships/slide" Target="slides/slide96.xml"/><Relationship Id="rId114"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tableStyles" Target="tableStyles.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3" Type="http://schemas.openxmlformats.org/officeDocument/2006/relationships/slideMaster" Target="slideMasters/slideMaster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B706A9-B8CF-408D-84B6-1450E58E43C7}" type="datetimeFigureOut">
              <a:rPr lang="en-US" smtClean="0"/>
              <a:t>1/3/25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1067D9-3606-472D-91A4-8D4C8463327C}" type="slidenum">
              <a:rPr lang="en-US" smtClean="0"/>
              <a:t>‹#›</a:t>
            </a:fld>
            <a:endParaRPr lang="en-US"/>
          </a:p>
        </p:txBody>
      </p:sp>
    </p:spTree>
    <p:extLst>
      <p:ext uri="{BB962C8B-B14F-4D97-AF65-F5344CB8AC3E}">
        <p14:creationId xmlns:p14="http://schemas.microsoft.com/office/powerpoint/2010/main" val="1417535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CB2F4F-BEA2-4036-B370-3BF5E7AAAFA6}"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3654274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t>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40503901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t>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39534756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1/3/25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856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1/3/25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98813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1/3/25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427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t>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49964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1/3/25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69520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1/3/25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3786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1/3/25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92574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70F5DF-05F6-4853-99AF-815EFA1DDE7F}" type="datetimeFigureOut">
              <a:rPr lang="en-US" smtClean="0">
                <a:solidFill>
                  <a:prstClr val="black">
                    <a:tint val="75000"/>
                  </a:prstClr>
                </a:solidFill>
              </a:rPr>
              <a:pPr/>
              <a:t>1/3/25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6020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70F5DF-05F6-4853-99AF-815EFA1DDE7F}" type="datetimeFigureOut">
              <a:rPr lang="en-US" smtClean="0">
                <a:solidFill>
                  <a:prstClr val="black">
                    <a:tint val="75000"/>
                  </a:prstClr>
                </a:solidFill>
              </a:rPr>
              <a:pPr/>
              <a:t>1/3/25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62633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70F5DF-05F6-4853-99AF-815EFA1DDE7F}" type="datetimeFigureOut">
              <a:rPr lang="en-US" smtClean="0">
                <a:solidFill>
                  <a:prstClr val="black">
                    <a:tint val="75000"/>
                  </a:prstClr>
                </a:solidFill>
              </a:rPr>
              <a:pPr/>
              <a:t>1/3/25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0192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70F5DF-05F6-4853-99AF-815EFA1DDE7F}" type="datetimeFigureOut">
              <a:rPr lang="en-US" smtClean="0">
                <a:solidFill>
                  <a:prstClr val="black">
                    <a:tint val="75000"/>
                  </a:prstClr>
                </a:solidFill>
              </a:rPr>
              <a:pPr/>
              <a:t>1/3/25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03507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70F5DF-05F6-4853-99AF-815EFA1DDE7F}" type="datetimeFigureOut">
              <a:rPr lang="en-US" smtClean="0">
                <a:solidFill>
                  <a:prstClr val="black">
                    <a:tint val="75000"/>
                  </a:prstClr>
                </a:solidFill>
              </a:rPr>
              <a:pPr/>
              <a:t>1/3/25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4356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t>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9815831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70F5DF-05F6-4853-99AF-815EFA1DDE7F}" type="datetimeFigureOut">
              <a:rPr lang="en-US" smtClean="0">
                <a:solidFill>
                  <a:prstClr val="black">
                    <a:tint val="75000"/>
                  </a:prstClr>
                </a:solidFill>
              </a:rPr>
              <a:pPr/>
              <a:t>1/3/25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9790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1/3/25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8265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70F5DF-05F6-4853-99AF-815EFA1DDE7F}" type="datetimeFigureOut">
              <a:rPr lang="en-US" smtClean="0">
                <a:solidFill>
                  <a:prstClr val="black">
                    <a:tint val="75000"/>
                  </a:prstClr>
                </a:solidFill>
              </a:rPr>
              <a:pPr/>
              <a:t>1/3/25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95577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1837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8706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9650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8290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1/3/25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9979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1/3/25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7513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1/3/25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9300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t>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33738982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9277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293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149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42331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1/3/25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50155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1/3/25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8146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1/3/25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19006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A1FD28-D56B-4E7C-BC27-9F2609C336BB}" type="datetimeFigureOut">
              <a:rPr lang="en-US" smtClean="0">
                <a:solidFill>
                  <a:prstClr val="black">
                    <a:tint val="75000"/>
                  </a:prstClr>
                </a:solidFill>
              </a:rPr>
              <a:pPr/>
              <a:t>1/3/25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351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A1FD28-D56B-4E7C-BC27-9F2609C336BB}" type="datetimeFigureOut">
              <a:rPr lang="en-US" smtClean="0">
                <a:solidFill>
                  <a:prstClr val="black">
                    <a:tint val="75000"/>
                  </a:prstClr>
                </a:solidFill>
              </a:rPr>
              <a:pPr/>
              <a:t>1/3/25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9404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A1FD28-D56B-4E7C-BC27-9F2609C336BB}" type="datetimeFigureOut">
              <a:rPr lang="en-US" smtClean="0">
                <a:solidFill>
                  <a:prstClr val="black">
                    <a:tint val="75000"/>
                  </a:prstClr>
                </a:solidFill>
              </a:rPr>
              <a:pPr/>
              <a:t>1/3/25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69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t>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40391418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A1FD28-D56B-4E7C-BC27-9F2609C336BB}" type="datetimeFigureOut">
              <a:rPr lang="en-US" smtClean="0">
                <a:solidFill>
                  <a:prstClr val="black">
                    <a:tint val="75000"/>
                  </a:prstClr>
                </a:solidFill>
              </a:rPr>
              <a:pPr/>
              <a:t>1/3/25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7928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A1FD28-D56B-4E7C-BC27-9F2609C336BB}" type="datetimeFigureOut">
              <a:rPr lang="en-US" smtClean="0">
                <a:solidFill>
                  <a:prstClr val="black">
                    <a:tint val="75000"/>
                  </a:prstClr>
                </a:solidFill>
              </a:rPr>
              <a:pPr/>
              <a:t>1/3/25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843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A1FD28-D56B-4E7C-BC27-9F2609C336BB}" type="datetimeFigureOut">
              <a:rPr lang="en-US" smtClean="0">
                <a:solidFill>
                  <a:prstClr val="black">
                    <a:tint val="75000"/>
                  </a:prstClr>
                </a:solidFill>
              </a:rPr>
              <a:pPr/>
              <a:t>1/3/25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6174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1/3/25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918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A1FD28-D56B-4E7C-BC27-9F2609C336BB}" type="datetimeFigureOut">
              <a:rPr lang="en-US" smtClean="0">
                <a:solidFill>
                  <a:prstClr val="black">
                    <a:tint val="75000"/>
                  </a:prstClr>
                </a:solidFill>
              </a:rPr>
              <a:pPr/>
              <a:t>1/3/25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2201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777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45694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2848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78976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1/3/25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727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t>1/3/25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8816948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1/3/25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3594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1/3/25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538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91639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1/3/25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3912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7647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1/3/25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8914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9582806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456626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973531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828592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t>1/3/25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15618008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5138747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9049738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1481535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31BBE4B-DDC6-408A-84CB-C98CB3A71C00}" type="slidenum">
              <a:rPr lang="en-US"/>
              <a:pPr>
                <a:defRPr/>
              </a:pPr>
              <a:t>‹#›</a:t>
            </a:fld>
            <a:endParaRPr lang="en-US"/>
          </a:p>
        </p:txBody>
      </p:sp>
    </p:spTree>
    <p:extLst>
      <p:ext uri="{BB962C8B-B14F-4D97-AF65-F5344CB8AC3E}">
        <p14:creationId xmlns:p14="http://schemas.microsoft.com/office/powerpoint/2010/main" val="8242433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4D7C97F-92C0-4C95-BBD7-E6EE556300FD}" type="slidenum">
              <a:rPr lang="en-US"/>
              <a:pPr>
                <a:defRPr/>
              </a:pPr>
              <a:t>‹#›</a:t>
            </a:fld>
            <a:endParaRPr lang="en-US"/>
          </a:p>
        </p:txBody>
      </p:sp>
    </p:spTree>
    <p:extLst>
      <p:ext uri="{BB962C8B-B14F-4D97-AF65-F5344CB8AC3E}">
        <p14:creationId xmlns:p14="http://schemas.microsoft.com/office/powerpoint/2010/main" val="2606201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FC1750E-1C69-4D38-ADE2-276492E8DB8C}" type="slidenum">
              <a:rPr lang="en-US"/>
              <a:pPr>
                <a:defRPr/>
              </a:pPr>
              <a:t>‹#›</a:t>
            </a:fld>
            <a:endParaRPr lang="en-US"/>
          </a:p>
        </p:txBody>
      </p:sp>
    </p:spTree>
    <p:extLst>
      <p:ext uri="{BB962C8B-B14F-4D97-AF65-F5344CB8AC3E}">
        <p14:creationId xmlns:p14="http://schemas.microsoft.com/office/powerpoint/2010/main" val="993442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09D456F-AC3F-4C8C-9672-8BFA02F0B5A7}" type="slidenum">
              <a:rPr lang="en-US"/>
              <a:pPr>
                <a:defRPr/>
              </a:pPr>
              <a:t>‹#›</a:t>
            </a:fld>
            <a:endParaRPr lang="en-US"/>
          </a:p>
        </p:txBody>
      </p:sp>
    </p:spTree>
    <p:extLst>
      <p:ext uri="{BB962C8B-B14F-4D97-AF65-F5344CB8AC3E}">
        <p14:creationId xmlns:p14="http://schemas.microsoft.com/office/powerpoint/2010/main" val="42589063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B53273C0-CE94-4891-BDAB-99ECC1556CD2}" type="slidenum">
              <a:rPr lang="en-US"/>
              <a:pPr>
                <a:defRPr/>
              </a:pPr>
              <a:t>‹#›</a:t>
            </a:fld>
            <a:endParaRPr lang="en-US"/>
          </a:p>
        </p:txBody>
      </p:sp>
    </p:spTree>
    <p:extLst>
      <p:ext uri="{BB962C8B-B14F-4D97-AF65-F5344CB8AC3E}">
        <p14:creationId xmlns:p14="http://schemas.microsoft.com/office/powerpoint/2010/main" val="29482704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2C6ED727-E4AB-4C55-9846-1C4F6BFA3BC4}" type="slidenum">
              <a:rPr lang="en-US"/>
              <a:pPr>
                <a:defRPr/>
              </a:pPr>
              <a:t>‹#›</a:t>
            </a:fld>
            <a:endParaRPr lang="en-US"/>
          </a:p>
        </p:txBody>
      </p:sp>
    </p:spTree>
    <p:extLst>
      <p:ext uri="{BB962C8B-B14F-4D97-AF65-F5344CB8AC3E}">
        <p14:creationId xmlns:p14="http://schemas.microsoft.com/office/powerpoint/2010/main" val="40422984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53FACFF7-37C3-4EA9-A783-4B3FED2C951C}" type="slidenum">
              <a:rPr lang="en-US"/>
              <a:pPr>
                <a:defRPr/>
              </a:pPr>
              <a:t>‹#›</a:t>
            </a:fld>
            <a:endParaRPr lang="en-US"/>
          </a:p>
        </p:txBody>
      </p:sp>
    </p:spTree>
    <p:extLst>
      <p:ext uri="{BB962C8B-B14F-4D97-AF65-F5344CB8AC3E}">
        <p14:creationId xmlns:p14="http://schemas.microsoft.com/office/powerpoint/2010/main" val="2422004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t>1/3/25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48433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088FCB9-CBA8-49E7-8976-93757577B76D}" type="slidenum">
              <a:rPr lang="en-US"/>
              <a:pPr>
                <a:defRPr/>
              </a:pPr>
              <a:t>‹#›</a:t>
            </a:fld>
            <a:endParaRPr lang="en-US"/>
          </a:p>
        </p:txBody>
      </p:sp>
    </p:spTree>
    <p:extLst>
      <p:ext uri="{BB962C8B-B14F-4D97-AF65-F5344CB8AC3E}">
        <p14:creationId xmlns:p14="http://schemas.microsoft.com/office/powerpoint/2010/main" val="251452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3436CFD-3D19-4798-8F21-FBC31B812E22}" type="slidenum">
              <a:rPr lang="en-US"/>
              <a:pPr>
                <a:defRPr/>
              </a:pPr>
              <a:t>‹#›</a:t>
            </a:fld>
            <a:endParaRPr lang="en-US"/>
          </a:p>
        </p:txBody>
      </p:sp>
    </p:spTree>
    <p:extLst>
      <p:ext uri="{BB962C8B-B14F-4D97-AF65-F5344CB8AC3E}">
        <p14:creationId xmlns:p14="http://schemas.microsoft.com/office/powerpoint/2010/main" val="2665306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E2AA4E2-729F-4A4E-BA47-DE2F41F22D7C}" type="slidenum">
              <a:rPr lang="en-US"/>
              <a:pPr>
                <a:defRPr/>
              </a:pPr>
              <a:t>‹#›</a:t>
            </a:fld>
            <a:endParaRPr lang="en-US"/>
          </a:p>
        </p:txBody>
      </p:sp>
    </p:spTree>
    <p:extLst>
      <p:ext uri="{BB962C8B-B14F-4D97-AF65-F5344CB8AC3E}">
        <p14:creationId xmlns:p14="http://schemas.microsoft.com/office/powerpoint/2010/main" val="1280927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1F6C77B-00E7-4994-BB8A-C1AC83A3908E}" type="slidenum">
              <a:rPr lang="en-US"/>
              <a:pPr>
                <a:defRPr/>
              </a:pPr>
              <a:t>‹#›</a:t>
            </a:fld>
            <a:endParaRPr lang="en-US"/>
          </a:p>
        </p:txBody>
      </p:sp>
    </p:spTree>
    <p:extLst>
      <p:ext uri="{BB962C8B-B14F-4D97-AF65-F5344CB8AC3E}">
        <p14:creationId xmlns:p14="http://schemas.microsoft.com/office/powerpoint/2010/main" val="19767268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CF96BF1-8C53-431E-B73A-CF72714E85B7}" type="datetimeFigureOut">
              <a:rPr lang="en-US" smtClean="0">
                <a:solidFill>
                  <a:prstClr val="black">
                    <a:tint val="75000"/>
                  </a:prstClr>
                </a:solidFill>
              </a:rPr>
              <a:pPr/>
              <a:t>1/3/25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5612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F96BF1-8C53-431E-B73A-CF72714E85B7}" type="datetimeFigureOut">
              <a:rPr lang="en-US" smtClean="0">
                <a:solidFill>
                  <a:prstClr val="black">
                    <a:tint val="75000"/>
                  </a:prstClr>
                </a:solidFill>
              </a:rPr>
              <a:pPr/>
              <a:t>1/3/25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528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F96BF1-8C53-431E-B73A-CF72714E85B7}" type="datetimeFigureOut">
              <a:rPr lang="en-US" smtClean="0">
                <a:solidFill>
                  <a:prstClr val="black">
                    <a:tint val="75000"/>
                  </a:prstClr>
                </a:solidFill>
              </a:rPr>
              <a:pPr/>
              <a:t>1/3/25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818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F96BF1-8C53-431E-B73A-CF72714E85B7}" type="datetimeFigureOut">
              <a:rPr lang="en-US" smtClean="0">
                <a:solidFill>
                  <a:prstClr val="black">
                    <a:tint val="75000"/>
                  </a:prstClr>
                </a:solidFill>
              </a:rPr>
              <a:pPr/>
              <a:t>1/3/25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77213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F96BF1-8C53-431E-B73A-CF72714E85B7}" type="datetimeFigureOut">
              <a:rPr lang="en-US" smtClean="0">
                <a:solidFill>
                  <a:prstClr val="black">
                    <a:tint val="75000"/>
                  </a:prstClr>
                </a:solidFill>
              </a:rPr>
              <a:pPr/>
              <a:t>1/3/25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46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F96BF1-8C53-431E-B73A-CF72714E85B7}" type="datetimeFigureOut">
              <a:rPr lang="en-US" smtClean="0">
                <a:solidFill>
                  <a:prstClr val="black">
                    <a:tint val="75000"/>
                  </a:prstClr>
                </a:solidFill>
              </a:rPr>
              <a:pPr/>
              <a:t>1/3/25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6665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t>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15976058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F96BF1-8C53-431E-B73A-CF72714E85B7}" type="datetimeFigureOut">
              <a:rPr lang="en-US" smtClean="0">
                <a:solidFill>
                  <a:prstClr val="black">
                    <a:tint val="75000"/>
                  </a:prstClr>
                </a:solidFill>
              </a:rPr>
              <a:pPr/>
              <a:t>1/3/25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70518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96BF1-8C53-431E-B73A-CF72714E85B7}" type="datetimeFigureOut">
              <a:rPr lang="en-US" smtClean="0">
                <a:solidFill>
                  <a:prstClr val="black">
                    <a:tint val="75000"/>
                  </a:prstClr>
                </a:solidFill>
              </a:rPr>
              <a:pPr/>
              <a:t>1/3/25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30812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96BF1-8C53-431E-B73A-CF72714E85B7}" type="datetimeFigureOut">
              <a:rPr lang="en-US" smtClean="0">
                <a:solidFill>
                  <a:prstClr val="black">
                    <a:tint val="75000"/>
                  </a:prstClr>
                </a:solidFill>
              </a:rPr>
              <a:pPr/>
              <a:t>1/3/25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2187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F96BF1-8C53-431E-B73A-CF72714E85B7}" type="datetimeFigureOut">
              <a:rPr lang="en-US" smtClean="0">
                <a:solidFill>
                  <a:prstClr val="black">
                    <a:tint val="75000"/>
                  </a:prstClr>
                </a:solidFill>
              </a:rPr>
              <a:pPr/>
              <a:t>1/3/25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2751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F96BF1-8C53-431E-B73A-CF72714E85B7}" type="datetimeFigureOut">
              <a:rPr lang="en-US" smtClean="0">
                <a:solidFill>
                  <a:prstClr val="black">
                    <a:tint val="75000"/>
                  </a:prstClr>
                </a:solidFill>
              </a:rPr>
              <a:pPr/>
              <a:t>1/3/25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63373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6816147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0893557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640762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0341418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8122112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t>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BBF9B-752B-44AC-B215-DDC2ECF74666}" type="slidenum">
              <a:rPr lang="en-US" smtClean="0"/>
              <a:t>‹#›</a:t>
            </a:fld>
            <a:endParaRPr lang="en-US"/>
          </a:p>
        </p:txBody>
      </p:sp>
    </p:spTree>
    <p:extLst>
      <p:ext uri="{BB962C8B-B14F-4D97-AF65-F5344CB8AC3E}">
        <p14:creationId xmlns:p14="http://schemas.microsoft.com/office/powerpoint/2010/main" val="24406383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5058717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8240894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1/3/25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4892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1/3/25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635473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1/3/25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2054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1/3/25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4313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1/3/25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49586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1/3/25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01322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1/3/25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16075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1/3/25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237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t>1/3/25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t>‹#›</a:t>
            </a:fld>
            <a:endParaRPr lang="en-US"/>
          </a:p>
        </p:txBody>
      </p:sp>
    </p:spTree>
    <p:extLst>
      <p:ext uri="{BB962C8B-B14F-4D97-AF65-F5344CB8AC3E}">
        <p14:creationId xmlns:p14="http://schemas.microsoft.com/office/powerpoint/2010/main" val="91346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1/3/25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1238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370F5DF-05F6-4853-99AF-815EFA1DDE7F}" type="datetimeFigureOut">
              <a:rPr lang="en-US" smtClean="0">
                <a:solidFill>
                  <a:prstClr val="black">
                    <a:tint val="75000"/>
                  </a:prstClr>
                </a:solidFill>
              </a:rPr>
              <a:pPr/>
              <a:t>1/3/25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E60DFAC-9DF4-4B48-B9A1-2FDC5B9067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336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1/3/25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1878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DA1FD28-D56B-4E7C-BC27-9F2609C336BB}" type="datetimeFigureOut">
              <a:rPr lang="en-US" smtClean="0">
                <a:solidFill>
                  <a:prstClr val="black">
                    <a:tint val="75000"/>
                  </a:prstClr>
                </a:solidFill>
              </a:rPr>
              <a:pPr/>
              <a:t>1/3/25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950A510-EC75-4F31-8738-C459BD90D8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9178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1/3/25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171379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22045504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defRPr/>
            </a:pPr>
            <a:fld id="{66D2ED09-2C32-4D65-998D-1F04EB70CD3D}"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13245556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CF96BF1-8C53-431E-B73A-CF72714E85B7}" type="datetimeFigureOut">
              <a:rPr lang="en-US" smtClean="0">
                <a:solidFill>
                  <a:prstClr val="black">
                    <a:tint val="75000"/>
                  </a:prstClr>
                </a:solidFill>
              </a:rPr>
              <a:pPr/>
              <a:t>1/3/25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3FEFF26-F835-485E-A5A9-E106C1D06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13082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13461124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5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8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4.xml"/></Relationships>
</file>

<file path=ppt/slides/_rels/slide8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093308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941DD6-5A73-7140-9298-3CFAA35FC9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20606"/>
            <a:ext cx="3995949" cy="5327932"/>
          </a:xfrm>
          <a:prstGeom prst="rect">
            <a:avLst/>
          </a:prstGeom>
        </p:spPr>
      </p:pic>
      <p:pic>
        <p:nvPicPr>
          <p:cNvPr id="6" name="Picture 5">
            <a:extLst>
              <a:ext uri="{FF2B5EF4-FFF2-40B4-BE49-F238E27FC236}">
                <a16:creationId xmlns:a16="http://schemas.microsoft.com/office/drawing/2014/main" id="{0DDB1D18-F547-0156-0484-87B7F3D7FA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2419350"/>
            <a:ext cx="2973736" cy="3279447"/>
          </a:xfrm>
          <a:prstGeom prst="rect">
            <a:avLst/>
          </a:prstGeom>
        </p:spPr>
      </p:pic>
      <p:sp>
        <p:nvSpPr>
          <p:cNvPr id="7" name="TextBox 6">
            <a:extLst>
              <a:ext uri="{FF2B5EF4-FFF2-40B4-BE49-F238E27FC236}">
                <a16:creationId xmlns:a16="http://schemas.microsoft.com/office/drawing/2014/main" id="{2CCB1B1E-EBF8-1DFE-DA3D-6DA0A2D84ECD}"/>
              </a:ext>
            </a:extLst>
          </p:cNvPr>
          <p:cNvSpPr txBox="1"/>
          <p:nvPr/>
        </p:nvSpPr>
        <p:spPr>
          <a:xfrm>
            <a:off x="2048385" y="642753"/>
            <a:ext cx="6093335" cy="3416320"/>
          </a:xfrm>
          <a:prstGeom prst="rect">
            <a:avLst/>
          </a:prstGeom>
          <a:noFill/>
        </p:spPr>
        <p:txBody>
          <a:bodyPr wrap="none" rtlCol="0">
            <a:spAutoFit/>
          </a:bodyPr>
          <a:lstStyle/>
          <a:p>
            <a:pPr algn="ctr"/>
            <a:r>
              <a:rPr lang="en-VN" sz="5400" dirty="0">
                <a:solidFill>
                  <a:schemeClr val="bg1"/>
                </a:solidFill>
              </a:rPr>
              <a:t>Nghi thức tuyên hứa</a:t>
            </a:r>
          </a:p>
          <a:p>
            <a:pPr algn="ctr"/>
            <a:r>
              <a:rPr lang="en-VN" sz="5400" dirty="0">
                <a:solidFill>
                  <a:schemeClr val="bg1"/>
                </a:solidFill>
              </a:rPr>
              <a:t>Thăng khăn</a:t>
            </a:r>
          </a:p>
          <a:p>
            <a:pPr algn="ctr"/>
            <a:r>
              <a:rPr lang="en-VN" sz="5400" dirty="0">
                <a:solidFill>
                  <a:srgbClr val="FFFF00"/>
                </a:solidFill>
              </a:rPr>
              <a:t>HUYNH TRƯỞNG</a:t>
            </a:r>
          </a:p>
          <a:p>
            <a:pPr algn="ctr"/>
            <a:r>
              <a:rPr lang="en-VN" sz="5400" dirty="0">
                <a:solidFill>
                  <a:srgbClr val="FFFF00"/>
                </a:solidFill>
              </a:rPr>
              <a:t>DỰ TRƯỞNG</a:t>
            </a:r>
          </a:p>
        </p:txBody>
      </p:sp>
      <p:sp>
        <p:nvSpPr>
          <p:cNvPr id="15" name="TextBox 14">
            <a:extLst>
              <a:ext uri="{FF2B5EF4-FFF2-40B4-BE49-F238E27FC236}">
                <a16:creationId xmlns:a16="http://schemas.microsoft.com/office/drawing/2014/main" id="{9466A976-1390-ED05-E5E4-D4118DAC6AED}"/>
              </a:ext>
            </a:extLst>
          </p:cNvPr>
          <p:cNvSpPr txBox="1"/>
          <p:nvPr/>
        </p:nvSpPr>
        <p:spPr>
          <a:xfrm>
            <a:off x="1900719" y="2399284"/>
            <a:ext cx="5342562" cy="369332"/>
          </a:xfrm>
          <a:prstGeom prst="rect">
            <a:avLst/>
          </a:prstGeom>
          <a:noFill/>
        </p:spPr>
        <p:txBody>
          <a:bodyPr wrap="square">
            <a:spAutoFit/>
          </a:bodyPr>
          <a:lstStyle/>
          <a:p>
            <a:endParaRPr lang="en-VN" dirty="0"/>
          </a:p>
        </p:txBody>
      </p:sp>
      <p:pic>
        <p:nvPicPr>
          <p:cNvPr id="20" name="Picture 19">
            <a:extLst>
              <a:ext uri="{FF2B5EF4-FFF2-40B4-BE49-F238E27FC236}">
                <a16:creationId xmlns:a16="http://schemas.microsoft.com/office/drawing/2014/main" id="{B77E1023-DE00-14D1-EFA6-85C927B2E5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9335" y="133350"/>
            <a:ext cx="533400" cy="533400"/>
          </a:xfrm>
          <a:prstGeom prst="rect">
            <a:avLst/>
          </a:prstGeom>
        </p:spPr>
      </p:pic>
    </p:spTree>
    <p:extLst>
      <p:ext uri="{BB962C8B-B14F-4D97-AF65-F5344CB8AC3E}">
        <p14:creationId xmlns:p14="http://schemas.microsoft.com/office/powerpoint/2010/main" val="10115870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628628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altLang="en-US" sz="6600" b="1" dirty="0" err="1">
                <a:solidFill>
                  <a:srgbClr val="FFFF00"/>
                </a:solidFill>
                <a:cs typeface="Times New Roman" panose="02020603050405020304" pitchFamily="18" charset="0"/>
              </a:rPr>
              <a:t>Lên</a:t>
            </a:r>
            <a:r>
              <a:rPr lang="en-US" altLang="en-US" sz="6600" b="1" dirty="0">
                <a:solidFill>
                  <a:srgbClr val="FFFF00"/>
                </a:solidFill>
                <a:cs typeface="Times New Roman" panose="02020603050405020304" pitchFamily="18" charset="0"/>
              </a:rPr>
              <a:t> </a:t>
            </a:r>
            <a:r>
              <a:rPr lang="en-US" altLang="en-US" sz="6600" b="1" dirty="0" err="1">
                <a:solidFill>
                  <a:srgbClr val="FFFF00"/>
                </a:solidFill>
                <a:cs typeface="Times New Roman" panose="02020603050405020304" pitchFamily="18" charset="0"/>
              </a:rPr>
              <a:t>Đường</a:t>
            </a:r>
            <a:r>
              <a:rPr lang="en-US" altLang="en-US" sz="6600" b="1" dirty="0">
                <a:solidFill>
                  <a:srgbClr val="FFFF00"/>
                </a:solidFill>
                <a:cs typeface="Times New Roman" panose="02020603050405020304" pitchFamily="18" charset="0"/>
              </a:rPr>
              <a:t> </a:t>
            </a:r>
            <a:r>
              <a:rPr lang="en-US" altLang="en-US" sz="6600" b="1" dirty="0" err="1">
                <a:solidFill>
                  <a:srgbClr val="FFFF00"/>
                </a:solidFill>
                <a:cs typeface="Times New Roman" panose="02020603050405020304" pitchFamily="18" charset="0"/>
              </a:rPr>
              <a:t>Cùng</a:t>
            </a:r>
            <a:r>
              <a:rPr lang="en-US" altLang="en-US" sz="6600" b="1" dirty="0">
                <a:solidFill>
                  <a:srgbClr val="FFFF00"/>
                </a:solidFill>
                <a:cs typeface="Times New Roman" panose="02020603050405020304" pitchFamily="18" charset="0"/>
              </a:rPr>
              <a:t> </a:t>
            </a:r>
            <a:r>
              <a:rPr lang="en-US" altLang="en-US" sz="6600" b="1" dirty="0" err="1">
                <a:solidFill>
                  <a:srgbClr val="FFFF00"/>
                </a:solidFill>
                <a:cs typeface="Times New Roman" panose="02020603050405020304" pitchFamily="18" charset="0"/>
              </a:rPr>
              <a:t>Chúa</a:t>
            </a:r>
            <a:br>
              <a:rPr lang="en-US" sz="6600" dirty="0">
                <a:solidFill>
                  <a:srgbClr val="FFFF00"/>
                </a:solidFill>
              </a:rPr>
            </a:br>
            <a:r>
              <a:rPr lang="en-US" sz="6600" i="1" dirty="0" err="1">
                <a:solidFill>
                  <a:schemeClr val="bg1"/>
                </a:solidFill>
              </a:rPr>
              <a:t>Đăng</a:t>
            </a:r>
            <a:r>
              <a:rPr lang="en-US" sz="6600" i="1" dirty="0">
                <a:solidFill>
                  <a:schemeClr val="bg1"/>
                </a:solidFill>
              </a:rPr>
              <a:t> Khoa</a:t>
            </a:r>
            <a:endParaRPr lang="en-US" sz="7200" b="0" i="1" dirty="0">
              <a:solidFill>
                <a:schemeClr val="bg1"/>
              </a:solidFill>
              <a:effectLst/>
            </a:endParaRPr>
          </a:p>
        </p:txBody>
      </p:sp>
      <p:pic>
        <p:nvPicPr>
          <p:cNvPr id="3" name="Picture 2">
            <a:extLst>
              <a:ext uri="{FF2B5EF4-FFF2-40B4-BE49-F238E27FC236}">
                <a16:creationId xmlns:a16="http://schemas.microsoft.com/office/drawing/2014/main" id="{752961F3-BFE8-A240-5D9C-D47F2020CD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3105150"/>
            <a:ext cx="2225943" cy="2454778"/>
          </a:xfrm>
          <a:prstGeom prst="rect">
            <a:avLst/>
          </a:prstGeom>
        </p:spPr>
      </p:pic>
    </p:spTree>
    <p:extLst>
      <p:ext uri="{BB962C8B-B14F-4D97-AF65-F5344CB8AC3E}">
        <p14:creationId xmlns:p14="http://schemas.microsoft.com/office/powerpoint/2010/main" val="36755339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0" y="0"/>
            <a:ext cx="9144000" cy="5143500"/>
          </a:xfrm>
        </p:spPr>
        <p:txBody>
          <a:bodyPr>
            <a:noAutofit/>
          </a:bodyPr>
          <a:lstStyle/>
          <a:p>
            <a:pPr marL="0" indent="0" algn="just">
              <a:spcBef>
                <a:spcPts val="1350"/>
              </a:spcBef>
              <a:buNone/>
            </a:pPr>
            <a:r>
              <a:rPr lang="vi-VN" altLang="en-US" sz="6000" b="1" dirty="0">
                <a:solidFill>
                  <a:srgbClr val="FFFF00"/>
                </a:solidFill>
                <a:cs typeface="Times New Roman" panose="02020603050405020304" pitchFamily="18" charset="0"/>
              </a:rPr>
              <a:t>Tk1: </a:t>
            </a:r>
            <a:r>
              <a:rPr lang="vi-VN" altLang="en-US" sz="6000" b="1" dirty="0">
                <a:solidFill>
                  <a:schemeClr val="bg1"/>
                </a:solidFill>
                <a:cs typeface="Times New Roman" panose="02020603050405020304" pitchFamily="18" charset="0"/>
              </a:rPr>
              <a:t>Cuộc đời con khó nguy, có Ngài cùng đi con hãi sợ gì. Là tội nhân bấp bênh, con được Ngài thương thứ tha lỗi lầm.</a:t>
            </a:r>
          </a:p>
        </p:txBody>
      </p:sp>
    </p:spTree>
    <p:extLst>
      <p:ext uri="{BB962C8B-B14F-4D97-AF65-F5344CB8AC3E}">
        <p14:creationId xmlns:p14="http://schemas.microsoft.com/office/powerpoint/2010/main" val="266265665"/>
      </p:ext>
    </p:extLst>
  </p:cSld>
  <p:clrMapOvr>
    <a:masterClrMapping/>
  </p:clrMapOvr>
  <mc:AlternateContent xmlns:mc="http://schemas.openxmlformats.org/markup-compatibility/2006" xmlns:p14="http://schemas.microsoft.com/office/powerpoint/2010/main">
    <mc:Choice Requires="p14">
      <p:transition p14:dur="1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0" y="0"/>
            <a:ext cx="9144000" cy="5143500"/>
          </a:xfrm>
        </p:spPr>
        <p:txBody>
          <a:bodyPr>
            <a:normAutofit/>
          </a:bodyPr>
          <a:lstStyle/>
          <a:p>
            <a:pPr marL="0" indent="0" algn="just">
              <a:lnSpc>
                <a:spcPct val="130000"/>
              </a:lnSpc>
              <a:spcBef>
                <a:spcPts val="1350"/>
              </a:spcBef>
              <a:buNone/>
            </a:pPr>
            <a:r>
              <a:rPr lang="vi-VN" altLang="en-US" sz="6000" b="1" dirty="0">
                <a:solidFill>
                  <a:srgbClr val="FFFF00"/>
                </a:solidFill>
                <a:cs typeface="Times New Roman" panose="02020603050405020304" pitchFamily="18" charset="0"/>
              </a:rPr>
              <a:t>***</a:t>
            </a:r>
            <a:r>
              <a:rPr lang="vi-VN" altLang="en-US" sz="6000" b="1" dirty="0">
                <a:solidFill>
                  <a:schemeClr val="bg1"/>
                </a:solidFill>
                <a:cs typeface="Times New Roman" panose="02020603050405020304" pitchFamily="18" charset="0"/>
              </a:rPr>
              <a:t> Ngài gọi con ở lại học cùng Chúa Giêsu rất khiêm nhường, rồi sai con lên đường truyền rao Phúc Âm.</a:t>
            </a:r>
          </a:p>
        </p:txBody>
      </p:sp>
    </p:spTree>
    <p:extLst>
      <p:ext uri="{BB962C8B-B14F-4D97-AF65-F5344CB8AC3E}">
        <p14:creationId xmlns:p14="http://schemas.microsoft.com/office/powerpoint/2010/main" val="182596088"/>
      </p:ext>
    </p:extLst>
  </p:cSld>
  <p:clrMapOvr>
    <a:masterClrMapping/>
  </p:clrMapOvr>
  <mc:AlternateContent xmlns:mc="http://schemas.openxmlformats.org/markup-compatibility/2006" xmlns:p14="http://schemas.microsoft.com/office/powerpoint/2010/main">
    <mc:Choice Requires="p14">
      <p:transition p14:dur="1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0" y="0"/>
            <a:ext cx="9144000" cy="5143500"/>
          </a:xfrm>
        </p:spPr>
        <p:txBody>
          <a:bodyPr>
            <a:normAutofit lnSpcReduction="10000"/>
          </a:bodyPr>
          <a:lstStyle/>
          <a:p>
            <a:pPr marL="0" indent="0" algn="just">
              <a:lnSpc>
                <a:spcPct val="130000"/>
              </a:lnSpc>
              <a:spcBef>
                <a:spcPts val="1350"/>
              </a:spcBef>
              <a:buNone/>
            </a:pPr>
            <a:r>
              <a:rPr lang="vi-VN" altLang="en-US" sz="5400" b="1" dirty="0">
                <a:solidFill>
                  <a:srgbClr val="FFFF00"/>
                </a:solidFill>
                <a:cs typeface="Times New Roman" panose="02020603050405020304" pitchFamily="18" charset="0"/>
              </a:rPr>
              <a:t>Đk: </a:t>
            </a:r>
            <a:r>
              <a:rPr lang="vi-VN" altLang="en-US" sz="5400" b="1" dirty="0">
                <a:solidFill>
                  <a:schemeClr val="bg1"/>
                </a:solidFill>
                <a:cs typeface="Times New Roman" panose="02020603050405020304" pitchFamily="18" charset="0"/>
              </a:rPr>
              <a:t>Lòng con diễm phúc trở nên bạn đường của Chúa Giêsu Từ Nhân. Cùng Ngài rảo bước khắp nơi chinh phục linh hồn về với Cha Yêu.</a:t>
            </a:r>
          </a:p>
        </p:txBody>
      </p:sp>
    </p:spTree>
    <p:extLst>
      <p:ext uri="{BB962C8B-B14F-4D97-AF65-F5344CB8AC3E}">
        <p14:creationId xmlns:p14="http://schemas.microsoft.com/office/powerpoint/2010/main" val="2583630812"/>
      </p:ext>
    </p:extLst>
  </p:cSld>
  <p:clrMapOvr>
    <a:masterClrMapping/>
  </p:clrMapOvr>
  <mc:AlternateContent xmlns:mc="http://schemas.openxmlformats.org/markup-compatibility/2006" xmlns:p14="http://schemas.microsoft.com/office/powerpoint/2010/main">
    <mc:Choice Requires="p14">
      <p:transition p14:dur="1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5600" b="1" dirty="0">
                <a:solidFill>
                  <a:srgbClr val="FFFF00"/>
                </a:solidFill>
                <a:cs typeface="Times New Roman" panose="02020603050405020304" pitchFamily="18" charset="0"/>
              </a:rPr>
              <a:t>***</a:t>
            </a:r>
            <a:r>
              <a:rPr lang="vi-VN" altLang="en-US" sz="5600" b="1" dirty="0">
                <a:solidFill>
                  <a:schemeClr val="bg1"/>
                </a:solidFill>
                <a:cs typeface="Times New Roman" panose="02020603050405020304" pitchFamily="18" charset="0"/>
              </a:rPr>
              <a:t> Rồi hưởng niềm vui thiên thu nơi bến tình thương bao la vô ngần. Tri ân Ngài bằng đời sống yêu thương phục vụ.</a:t>
            </a:r>
          </a:p>
        </p:txBody>
      </p:sp>
    </p:spTree>
    <p:extLst>
      <p:ext uri="{BB962C8B-B14F-4D97-AF65-F5344CB8AC3E}">
        <p14:creationId xmlns:p14="http://schemas.microsoft.com/office/powerpoint/2010/main" val="4143138757"/>
      </p:ext>
    </p:extLst>
  </p:cSld>
  <p:clrMapOvr>
    <a:masterClrMapping/>
  </p:clrMapOvr>
  <mc:AlternateContent xmlns:mc="http://schemas.openxmlformats.org/markup-compatibility/2006" xmlns:p14="http://schemas.microsoft.com/office/powerpoint/2010/main">
    <mc:Choice Requires="p14">
      <p:transition p14:dur="1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098"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5400" b="1" dirty="0">
                <a:solidFill>
                  <a:srgbClr val="FFFF00"/>
                </a:solidFill>
                <a:cs typeface="Times New Roman" panose="02020603050405020304" pitchFamily="18" charset="0"/>
              </a:rPr>
              <a:t>Tk2: </a:t>
            </a:r>
            <a:r>
              <a:rPr lang="vi-VN" altLang="en-US" sz="5400" b="1" dirty="0">
                <a:solidFill>
                  <a:schemeClr val="bg1"/>
                </a:solidFill>
                <a:cs typeface="Times New Roman" panose="02020603050405020304" pitchFamily="18" charset="0"/>
              </a:rPr>
              <a:t>Ngài đã đến thế gian thắp lửa tình yêu soi sáng muôn lòng, và hằng mong khắp nơi lan toả tình thương đẩy lui hận thù.</a:t>
            </a:r>
          </a:p>
        </p:txBody>
      </p:sp>
    </p:spTree>
    <p:extLst>
      <p:ext uri="{BB962C8B-B14F-4D97-AF65-F5344CB8AC3E}">
        <p14:creationId xmlns:p14="http://schemas.microsoft.com/office/powerpoint/2010/main" val="4222209078"/>
      </p:ext>
    </p:extLst>
  </p:cSld>
  <p:clrMapOvr>
    <a:masterClrMapping/>
  </p:clrMapOvr>
  <mc:AlternateContent xmlns:mc="http://schemas.openxmlformats.org/markup-compatibility/2006" xmlns:p14="http://schemas.microsoft.com/office/powerpoint/2010/main">
    <mc:Choice Requires="p14">
      <p:transition p14:dur="1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5800" b="1" dirty="0">
                <a:solidFill>
                  <a:srgbClr val="FFFF00"/>
                </a:solidFill>
                <a:cs typeface="Times New Roman" panose="02020603050405020304" pitchFamily="18" charset="0"/>
              </a:rPr>
              <a:t>***</a:t>
            </a:r>
            <a:r>
              <a:rPr lang="vi-VN" altLang="en-US" sz="5800" b="1" dirty="0">
                <a:solidFill>
                  <a:schemeClr val="bg1"/>
                </a:solidFill>
                <a:cs typeface="Times New Roman" panose="02020603050405020304" pitchFamily="18" charset="0"/>
              </a:rPr>
              <a:t> Này lòng con mong được bừng lửa mến yêu Giê-su không ngừng, làm toả lan an bình tình yêu khắp nơi.</a:t>
            </a:r>
          </a:p>
        </p:txBody>
      </p:sp>
    </p:spTree>
    <p:extLst>
      <p:ext uri="{BB962C8B-B14F-4D97-AF65-F5344CB8AC3E}">
        <p14:creationId xmlns:p14="http://schemas.microsoft.com/office/powerpoint/2010/main" val="1856349581"/>
      </p:ext>
    </p:extLst>
  </p:cSld>
  <p:clrMapOvr>
    <a:masterClrMapping/>
  </p:clrMapOvr>
  <mc:AlternateContent xmlns:mc="http://schemas.openxmlformats.org/markup-compatibility/2006" xmlns:p14="http://schemas.microsoft.com/office/powerpoint/2010/main">
    <mc:Choice Requires="p14">
      <p:transition p14:dur="1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0" y="0"/>
            <a:ext cx="9144000" cy="5143500"/>
          </a:xfrm>
        </p:spPr>
        <p:txBody>
          <a:bodyPr>
            <a:normAutofit lnSpcReduction="10000"/>
          </a:bodyPr>
          <a:lstStyle/>
          <a:p>
            <a:pPr marL="0" indent="0" algn="just">
              <a:lnSpc>
                <a:spcPct val="130000"/>
              </a:lnSpc>
              <a:spcBef>
                <a:spcPts val="1350"/>
              </a:spcBef>
              <a:buNone/>
            </a:pPr>
            <a:r>
              <a:rPr lang="vi-VN" altLang="en-US" sz="5400" b="1" dirty="0">
                <a:solidFill>
                  <a:srgbClr val="FFFF00"/>
                </a:solidFill>
                <a:cs typeface="Times New Roman" panose="02020603050405020304" pitchFamily="18" charset="0"/>
              </a:rPr>
              <a:t>Đk: </a:t>
            </a:r>
            <a:r>
              <a:rPr lang="vi-VN" altLang="en-US" sz="5400" b="1" dirty="0">
                <a:solidFill>
                  <a:schemeClr val="bg1"/>
                </a:solidFill>
                <a:cs typeface="Times New Roman" panose="02020603050405020304" pitchFamily="18" charset="0"/>
              </a:rPr>
              <a:t>Lòng con diễm phúc trở nên bạn đường của Chúa Giêsu Từ Nhân. Cùng Ngài rảo bước khắp nơi chinh phục linh hồn về với Cha Yêu.</a:t>
            </a:r>
          </a:p>
        </p:txBody>
      </p:sp>
    </p:spTree>
    <p:extLst>
      <p:ext uri="{BB962C8B-B14F-4D97-AF65-F5344CB8AC3E}">
        <p14:creationId xmlns:p14="http://schemas.microsoft.com/office/powerpoint/2010/main" val="1654717599"/>
      </p:ext>
    </p:extLst>
  </p:cSld>
  <p:clrMapOvr>
    <a:masterClrMapping/>
  </p:clrMapOvr>
  <mc:AlternateContent xmlns:mc="http://schemas.openxmlformats.org/markup-compatibility/2006" xmlns:p14="http://schemas.microsoft.com/office/powerpoint/2010/main">
    <mc:Choice Requires="p14">
      <p:transition p14:dur="1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altLang="en-US" sz="5600" b="1" dirty="0">
                <a:solidFill>
                  <a:srgbClr val="FFFF00"/>
                </a:solidFill>
                <a:cs typeface="Times New Roman" panose="02020603050405020304" pitchFamily="18" charset="0"/>
              </a:rPr>
              <a:t>***</a:t>
            </a:r>
            <a:r>
              <a:rPr lang="vi-VN" altLang="en-US" sz="5600" b="1" dirty="0">
                <a:solidFill>
                  <a:schemeClr val="bg1"/>
                </a:solidFill>
                <a:cs typeface="Times New Roman" panose="02020603050405020304" pitchFamily="18" charset="0"/>
              </a:rPr>
              <a:t> Rồi hưởng niềm vui thiên thu nơi bến tình thương bao la vô ngần. Tri ân Ngài bằng đời sống yêu thương phục vụ.</a:t>
            </a:r>
          </a:p>
        </p:txBody>
      </p:sp>
    </p:spTree>
    <p:extLst>
      <p:ext uri="{BB962C8B-B14F-4D97-AF65-F5344CB8AC3E}">
        <p14:creationId xmlns:p14="http://schemas.microsoft.com/office/powerpoint/2010/main" val="3137957667"/>
      </p:ext>
    </p:extLst>
  </p:cSld>
  <p:clrMapOvr>
    <a:masterClrMapping/>
  </p:clrMapOvr>
  <mc:AlternateContent xmlns:mc="http://schemas.openxmlformats.org/markup-compatibility/2006" xmlns:p14="http://schemas.microsoft.com/office/powerpoint/2010/main">
    <mc:Choice Requires="p14">
      <p:transition p14:dur="1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5400" b="0" dirty="0">
                <a:solidFill>
                  <a:srgbClr val="FFFF00"/>
                </a:solidFill>
                <a:effectLst/>
                <a:latin typeface="+mj-lt"/>
                <a:cs typeface="Times New Roman" pitchFamily="18" charset="0"/>
              </a:rPr>
              <a:t>CA NHẬP LỄ</a:t>
            </a:r>
            <a:br>
              <a:rPr lang="en-US" sz="5400" b="0" dirty="0">
                <a:solidFill>
                  <a:srgbClr val="FFFF00"/>
                </a:solidFill>
                <a:effectLst/>
                <a:latin typeface="+mj-lt"/>
                <a:cs typeface="Times New Roman" pitchFamily="18" charset="0"/>
              </a:rPr>
            </a:br>
            <a:r>
              <a:rPr lang="en-US" sz="5400" b="0" dirty="0">
                <a:solidFill>
                  <a:srgbClr val="FFFF00"/>
                </a:solidFill>
                <a:effectLst/>
                <a:latin typeface="+mj-lt"/>
                <a:cs typeface="Times New Roman" pitchFamily="18" charset="0"/>
              </a:rPr>
              <a:t>Ba </a:t>
            </a:r>
            <a:r>
              <a:rPr lang="en-US" sz="5400" b="0" dirty="0" err="1">
                <a:solidFill>
                  <a:srgbClr val="FFFF00"/>
                </a:solidFill>
                <a:effectLst/>
                <a:latin typeface="+mj-lt"/>
                <a:cs typeface="Times New Roman" pitchFamily="18" charset="0"/>
              </a:rPr>
              <a:t>Vua</a:t>
            </a:r>
            <a:r>
              <a:rPr lang="en-US" sz="5400" b="0" dirty="0">
                <a:solidFill>
                  <a:srgbClr val="FFFF00"/>
                </a:solidFill>
                <a:effectLst/>
                <a:latin typeface="+mj-lt"/>
                <a:cs typeface="Times New Roman" pitchFamily="18" charset="0"/>
              </a:rPr>
              <a:t> </a:t>
            </a:r>
            <a:r>
              <a:rPr lang="en-US" sz="5400" b="0" dirty="0" err="1">
                <a:solidFill>
                  <a:srgbClr val="FFFF00"/>
                </a:solidFill>
                <a:effectLst/>
                <a:latin typeface="+mj-lt"/>
                <a:cs typeface="Times New Roman" pitchFamily="18" charset="0"/>
              </a:rPr>
              <a:t>Đăng</a:t>
            </a:r>
            <a:r>
              <a:rPr lang="en-US" sz="5400" b="0" dirty="0">
                <a:solidFill>
                  <a:srgbClr val="FFFF00"/>
                </a:solidFill>
                <a:effectLst/>
                <a:latin typeface="+mj-lt"/>
                <a:cs typeface="Times New Roman" pitchFamily="18" charset="0"/>
              </a:rPr>
              <a:t> </a:t>
            </a:r>
            <a:r>
              <a:rPr lang="en-US" sz="5400" b="0" dirty="0" err="1">
                <a:solidFill>
                  <a:srgbClr val="FFFF00"/>
                </a:solidFill>
                <a:effectLst/>
                <a:latin typeface="+mj-lt"/>
                <a:cs typeface="Times New Roman" pitchFamily="18" charset="0"/>
              </a:rPr>
              <a:t>Trình</a:t>
            </a:r>
            <a:br>
              <a:rPr lang="en-US" b="0" dirty="0">
                <a:solidFill>
                  <a:srgbClr val="FFFF00"/>
                </a:solidFill>
                <a:effectLst/>
                <a:latin typeface="+mj-lt"/>
                <a:cs typeface="Times New Roman" pitchFamily="18" charset="0"/>
              </a:rPr>
            </a:br>
            <a:endParaRPr lang="vi-VN"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195266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941DD6-5A73-7140-9298-3CFAA35FC9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20606"/>
            <a:ext cx="3995949" cy="5327932"/>
          </a:xfrm>
          <a:prstGeom prst="rect">
            <a:avLst/>
          </a:prstGeom>
        </p:spPr>
      </p:pic>
      <p:pic>
        <p:nvPicPr>
          <p:cNvPr id="6" name="Picture 5">
            <a:extLst>
              <a:ext uri="{FF2B5EF4-FFF2-40B4-BE49-F238E27FC236}">
                <a16:creationId xmlns:a16="http://schemas.microsoft.com/office/drawing/2014/main" id="{0DDB1D18-F547-0156-0484-87B7F3D7FA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200" y="2419350"/>
            <a:ext cx="2973736" cy="3279447"/>
          </a:xfrm>
          <a:prstGeom prst="rect">
            <a:avLst/>
          </a:prstGeom>
        </p:spPr>
      </p:pic>
      <p:sp>
        <p:nvSpPr>
          <p:cNvPr id="7" name="TextBox 6">
            <a:extLst>
              <a:ext uri="{FF2B5EF4-FFF2-40B4-BE49-F238E27FC236}">
                <a16:creationId xmlns:a16="http://schemas.microsoft.com/office/drawing/2014/main" id="{2CCB1B1E-EBF8-1DFE-DA3D-6DA0A2D84ECD}"/>
              </a:ext>
            </a:extLst>
          </p:cNvPr>
          <p:cNvSpPr txBox="1"/>
          <p:nvPr/>
        </p:nvSpPr>
        <p:spPr>
          <a:xfrm>
            <a:off x="2048385" y="642753"/>
            <a:ext cx="6093335" cy="3416320"/>
          </a:xfrm>
          <a:prstGeom prst="rect">
            <a:avLst/>
          </a:prstGeom>
          <a:noFill/>
        </p:spPr>
        <p:txBody>
          <a:bodyPr wrap="none" rtlCol="0">
            <a:spAutoFit/>
          </a:bodyPr>
          <a:lstStyle/>
          <a:p>
            <a:pPr algn="ctr"/>
            <a:r>
              <a:rPr lang="en-VN" sz="5400" dirty="0">
                <a:solidFill>
                  <a:schemeClr val="bg1"/>
                </a:solidFill>
              </a:rPr>
              <a:t>Nghi thức tuyên hứa</a:t>
            </a:r>
          </a:p>
          <a:p>
            <a:pPr algn="ctr"/>
            <a:r>
              <a:rPr lang="en-VN" sz="5400" dirty="0">
                <a:solidFill>
                  <a:schemeClr val="bg1"/>
                </a:solidFill>
              </a:rPr>
              <a:t>Thăng khăn</a:t>
            </a:r>
          </a:p>
          <a:p>
            <a:pPr algn="ctr"/>
            <a:r>
              <a:rPr lang="en-VN" sz="5400" dirty="0">
                <a:solidFill>
                  <a:srgbClr val="FFFF00"/>
                </a:solidFill>
              </a:rPr>
              <a:t>HUYNH TRƯỞNG</a:t>
            </a:r>
          </a:p>
          <a:p>
            <a:pPr algn="ctr"/>
            <a:r>
              <a:rPr lang="en-VN" sz="5400" dirty="0">
                <a:solidFill>
                  <a:srgbClr val="FFFF00"/>
                </a:solidFill>
              </a:rPr>
              <a:t>DỰ TRƯỞNG</a:t>
            </a:r>
          </a:p>
        </p:txBody>
      </p:sp>
      <p:sp>
        <p:nvSpPr>
          <p:cNvPr id="15" name="TextBox 14">
            <a:extLst>
              <a:ext uri="{FF2B5EF4-FFF2-40B4-BE49-F238E27FC236}">
                <a16:creationId xmlns:a16="http://schemas.microsoft.com/office/drawing/2014/main" id="{9466A976-1390-ED05-E5E4-D4118DAC6AED}"/>
              </a:ext>
            </a:extLst>
          </p:cNvPr>
          <p:cNvSpPr txBox="1"/>
          <p:nvPr/>
        </p:nvSpPr>
        <p:spPr>
          <a:xfrm>
            <a:off x="1900719" y="2399284"/>
            <a:ext cx="5342562" cy="369332"/>
          </a:xfrm>
          <a:prstGeom prst="rect">
            <a:avLst/>
          </a:prstGeom>
          <a:noFill/>
        </p:spPr>
        <p:txBody>
          <a:bodyPr wrap="square">
            <a:spAutoFit/>
          </a:bodyPr>
          <a:lstStyle/>
          <a:p>
            <a:endParaRPr lang="en-VN" dirty="0"/>
          </a:p>
        </p:txBody>
      </p:sp>
      <p:pic>
        <p:nvPicPr>
          <p:cNvPr id="20" name="Picture 19">
            <a:extLst>
              <a:ext uri="{FF2B5EF4-FFF2-40B4-BE49-F238E27FC236}">
                <a16:creationId xmlns:a16="http://schemas.microsoft.com/office/drawing/2014/main" id="{B77E1023-DE00-14D1-EFA6-85C927B2E5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9335" y="133350"/>
            <a:ext cx="533400" cy="533400"/>
          </a:xfrm>
          <a:prstGeom prst="rect">
            <a:avLst/>
          </a:prstGeom>
        </p:spPr>
      </p:pic>
    </p:spTree>
    <p:extLst>
      <p:ext uri="{BB962C8B-B14F-4D97-AF65-F5344CB8AC3E}">
        <p14:creationId xmlns:p14="http://schemas.microsoft.com/office/powerpoint/2010/main" val="12370762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168069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latin typeface="+mn-lt"/>
                <a:ea typeface="Tahoma" pitchFamily="34" charset="0"/>
                <a:cs typeface="Times New Roman" pitchFamily="18" charset="0"/>
              </a:rPr>
            </a:br>
            <a:r>
              <a:rPr lang="en-US" sz="6000" u="sng" dirty="0" err="1">
                <a:solidFill>
                  <a:srgbClr val="FFFF00"/>
                </a:solidFill>
                <a:latin typeface="+mn-lt"/>
                <a:ea typeface="Tahoma" pitchFamily="34" charset="0"/>
                <a:cs typeface="Times New Roman" pitchFamily="18" charset="0"/>
              </a:rPr>
              <a:t>Kinh</a:t>
            </a:r>
            <a:r>
              <a:rPr lang="en-US" sz="6000" u="sng" dirty="0">
                <a:solidFill>
                  <a:srgbClr val="FFFF00"/>
                </a:solidFill>
                <a:latin typeface="+mn-lt"/>
                <a:ea typeface="Tahoma" pitchFamily="34" charset="0"/>
                <a:cs typeface="Times New Roman" pitchFamily="18" charset="0"/>
              </a:rPr>
              <a:t> </a:t>
            </a:r>
            <a:r>
              <a:rPr lang="en-US" sz="6000" u="sng" dirty="0" err="1">
                <a:solidFill>
                  <a:srgbClr val="FFFF00"/>
                </a:solidFill>
                <a:latin typeface="+mn-lt"/>
                <a:ea typeface="Tahoma" pitchFamily="34" charset="0"/>
                <a:cs typeface="Times New Roman" pitchFamily="18" charset="0"/>
              </a:rPr>
              <a:t>Thương</a:t>
            </a:r>
            <a:r>
              <a:rPr lang="en-US" sz="6000" u="sng" dirty="0">
                <a:solidFill>
                  <a:srgbClr val="FFFF00"/>
                </a:solidFill>
                <a:latin typeface="+mn-lt"/>
                <a:ea typeface="Tahoma" pitchFamily="34" charset="0"/>
                <a:cs typeface="Times New Roman" pitchFamily="18" charset="0"/>
              </a:rPr>
              <a:t> </a:t>
            </a:r>
            <a:r>
              <a:rPr lang="en-US" sz="6000" u="sng" dirty="0" err="1">
                <a:solidFill>
                  <a:srgbClr val="FFFF00"/>
                </a:solidFill>
                <a:latin typeface="+mn-lt"/>
                <a:ea typeface="Tahoma" pitchFamily="34" charset="0"/>
                <a:cs typeface="Times New Roman" pitchFamily="18" charset="0"/>
              </a:rPr>
              <a:t>Xót</a:t>
            </a:r>
            <a:br>
              <a:rPr lang="en-US" sz="13800" dirty="0">
                <a:solidFill>
                  <a:srgbClr val="FFFF00"/>
                </a:solidFill>
                <a:latin typeface="+mn-lt"/>
                <a:ea typeface="Tahoma" pitchFamily="34" charset="0"/>
                <a:cs typeface="Times New Roman" pitchFamily="18" charset="0"/>
              </a:rPr>
            </a:br>
            <a:endParaRPr lang="en-US" sz="6600" i="1" dirty="0">
              <a:solidFill>
                <a:schemeClr val="bg1"/>
              </a:solidFill>
              <a:latin typeface="+mn-lt"/>
              <a:ea typeface="Tahoma" pitchFamily="34" charset="0"/>
              <a:cs typeface="Times New Roman" pitchFamily="18" charset="0"/>
            </a:endParaRPr>
          </a:p>
        </p:txBody>
      </p:sp>
    </p:spTree>
    <p:extLst>
      <p:ext uri="{BB962C8B-B14F-4D97-AF65-F5344CB8AC3E}">
        <p14:creationId xmlns:p14="http://schemas.microsoft.com/office/powerpoint/2010/main" val="48029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4800" b="0" i="0" dirty="0">
                <a:solidFill>
                  <a:schemeClr val="bg1"/>
                </a:solidFill>
                <a:effectLst/>
                <a:latin typeface="+mn-lt"/>
              </a:rPr>
              <a:t>Xin Chúa thương xót chúng con. Xin Chúa thương (nguyện) xin Chúa thương, xin thương xót chúng con. Xin Chúa Ki-tô, xin Chúa Ki-tô thương xót chúng con.</a:t>
            </a:r>
            <a:endParaRPr lang="en-US" altLang="en-US" sz="4800" b="1" dirty="0">
              <a:solidFill>
                <a:schemeClr val="bg1"/>
              </a:solidFill>
              <a:latin typeface="+mn-lt"/>
              <a:cs typeface="Tahoma" panose="020B0604030504040204" pitchFamily="34" charset="0"/>
            </a:endParaRPr>
          </a:p>
        </p:txBody>
      </p:sp>
    </p:spTree>
    <p:extLst>
      <p:ext uri="{BB962C8B-B14F-4D97-AF65-F5344CB8AC3E}">
        <p14:creationId xmlns:p14="http://schemas.microsoft.com/office/powerpoint/2010/main" val="32901462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209550"/>
            <a:ext cx="9144000" cy="5143500"/>
          </a:xfrm>
        </p:spPr>
        <p:txBody>
          <a:bodyPr>
            <a:noAutofit/>
          </a:bodyPr>
          <a:lstStyle/>
          <a:p>
            <a:pPr algn="just" fontAlgn="base"/>
            <a:r>
              <a:rPr lang="vi-VN" sz="5400" dirty="0">
                <a:solidFill>
                  <a:srgbClr val="FFFF00"/>
                </a:solidFill>
                <a:latin typeface="+mn-lt"/>
              </a:rPr>
              <a:t>** </a:t>
            </a:r>
            <a:r>
              <a:rPr lang="vi-VN" sz="5400" b="0" i="0" dirty="0">
                <a:solidFill>
                  <a:schemeClr val="bg1"/>
                </a:solidFill>
                <a:effectLst/>
                <a:latin typeface="+mn-lt"/>
              </a:rPr>
              <a:t>Xin Chúa Ki-tô, xin Chúa Ki-tô, thương xót chúng con. Xin Chúa thương xót chúng con, xin thương xót chúng con. </a:t>
            </a:r>
            <a:r>
              <a:rPr lang="vi-VN" sz="5400" dirty="0">
                <a:solidFill>
                  <a:schemeClr val="bg1"/>
                </a:solidFill>
                <a:latin typeface="+mn-lt"/>
              </a:rPr>
              <a:t>X</a:t>
            </a:r>
            <a:r>
              <a:rPr lang="vi-VN" sz="5400" b="0" i="0" dirty="0">
                <a:solidFill>
                  <a:schemeClr val="bg1"/>
                </a:solidFill>
                <a:effectLst/>
                <a:latin typeface="+mn-lt"/>
              </a:rPr>
              <a:t>in thương xót chúng con.</a:t>
            </a:r>
            <a:endParaRPr lang="en-US" altLang="en-US" sz="5400" b="1" dirty="0">
              <a:solidFill>
                <a:schemeClr val="bg1"/>
              </a:solidFill>
              <a:latin typeface="+mn-lt"/>
              <a:cs typeface="Tahoma" panose="020B0604030504040204" pitchFamily="34" charset="0"/>
            </a:endParaRPr>
          </a:p>
        </p:txBody>
      </p:sp>
    </p:spTree>
    <p:extLst>
      <p:ext uri="{BB962C8B-B14F-4D97-AF65-F5344CB8AC3E}">
        <p14:creationId xmlns:p14="http://schemas.microsoft.com/office/powerpoint/2010/main" val="42366436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479392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p>
          <a:p>
            <a:pPr eaLnBrk="1" hangingPunct="1">
              <a:lnSpc>
                <a:spcPct val="150000"/>
              </a:lnSpc>
            </a:pPr>
            <a:r>
              <a:rPr lang="en-US" sz="7200" b="0" i="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a:t>
            </a:r>
            <a:r>
              <a:rPr lang="en-US" sz="7200" b="0"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7200" b="0" i="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0"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7200" b="0" i="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0"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0" i="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3450722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FFFF00"/>
                </a:solidFill>
                <a:latin typeface="+mj-lt"/>
                <a:cs typeface="Times New Roman" panose="02020603050405020304" pitchFamily="18" charset="0"/>
              </a:rPr>
              <a:t>Chủ tế: </a:t>
            </a:r>
            <a:r>
              <a:rPr lang="vi-VN" sz="5400" b="0" i="1" dirty="0">
                <a:solidFill>
                  <a:srgbClr val="FFFF00"/>
                </a:solidFill>
                <a:latin typeface="+mj-lt"/>
                <a:cs typeface="Times New Roman" panose="02020603050405020304" pitchFamily="18" charset="0"/>
              </a:rPr>
              <a:t>Vinh danh Thiên Chúa trên các tầng trời. </a:t>
            </a:r>
            <a:r>
              <a:rPr lang="vi-VN" sz="5400" b="0" dirty="0">
                <a:solidFill>
                  <a:schemeClr val="bg1"/>
                </a:solidFill>
                <a:latin typeface="+mj-lt"/>
                <a:cs typeface="Times New Roman" panose="02020603050405020304" pitchFamily="18" charset="0"/>
              </a:rPr>
              <a:t>Và bình an dưới thế, bình an dưới thế cho người thiện tâm. </a:t>
            </a:r>
            <a:endParaRPr lang="vi-VN"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1199396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dirty="0" err="1">
                <a:solidFill>
                  <a:schemeClr val="bg1"/>
                </a:solidFill>
                <a:latin typeface="+mj-lt"/>
                <a:cs typeface="Times New Roman" panose="02020603050405020304" pitchFamily="18" charset="0"/>
              </a:rPr>
              <a:t>Chúng</a:t>
            </a:r>
            <a:r>
              <a:rPr lang="en-US" sz="4800" b="0" dirty="0">
                <a:solidFill>
                  <a:schemeClr val="bg1"/>
                </a:solidFill>
                <a:latin typeface="+mj-lt"/>
                <a:cs typeface="Times New Roman" panose="02020603050405020304" pitchFamily="18" charset="0"/>
              </a:rPr>
              <a:t> con </a:t>
            </a:r>
            <a:r>
              <a:rPr lang="en-US" sz="4800" b="0" dirty="0" err="1">
                <a:solidFill>
                  <a:schemeClr val="bg1"/>
                </a:solidFill>
                <a:latin typeface="+mj-lt"/>
                <a:cs typeface="Times New Roman" panose="02020603050405020304" pitchFamily="18" charset="0"/>
              </a:rPr>
              <a:t>ca</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ngợi</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Chúa</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Chúng</a:t>
            </a:r>
            <a:r>
              <a:rPr lang="en-US" sz="4800" b="0" dirty="0">
                <a:solidFill>
                  <a:schemeClr val="bg1"/>
                </a:solidFill>
                <a:latin typeface="+mj-lt"/>
                <a:cs typeface="Times New Roman" panose="02020603050405020304" pitchFamily="18" charset="0"/>
              </a:rPr>
              <a:t> con </a:t>
            </a:r>
            <a:r>
              <a:rPr lang="en-US" sz="4800" b="0" dirty="0" err="1">
                <a:solidFill>
                  <a:schemeClr val="bg1"/>
                </a:solidFill>
                <a:latin typeface="+mj-lt"/>
                <a:cs typeface="Times New Roman" panose="02020603050405020304" pitchFamily="18" charset="0"/>
              </a:rPr>
              <a:t>chúc</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tụng</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Chúa</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Chúng</a:t>
            </a:r>
            <a:r>
              <a:rPr lang="en-US" sz="4800" b="0" dirty="0">
                <a:solidFill>
                  <a:schemeClr val="bg1"/>
                </a:solidFill>
                <a:latin typeface="+mj-lt"/>
                <a:cs typeface="Times New Roman" panose="02020603050405020304" pitchFamily="18" charset="0"/>
              </a:rPr>
              <a:t> con </a:t>
            </a:r>
            <a:r>
              <a:rPr lang="en-US" sz="4800" b="0" dirty="0" err="1">
                <a:solidFill>
                  <a:schemeClr val="bg1"/>
                </a:solidFill>
                <a:latin typeface="+mj-lt"/>
                <a:cs typeface="Times New Roman" panose="02020603050405020304" pitchFamily="18" charset="0"/>
              </a:rPr>
              <a:t>thờ</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lạy</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Chúa</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Chúng</a:t>
            </a:r>
            <a:r>
              <a:rPr lang="en-US" sz="4800" b="0" dirty="0">
                <a:solidFill>
                  <a:schemeClr val="bg1"/>
                </a:solidFill>
                <a:latin typeface="+mj-lt"/>
                <a:cs typeface="Times New Roman" panose="02020603050405020304" pitchFamily="18" charset="0"/>
              </a:rPr>
              <a:t> con </a:t>
            </a:r>
            <a:r>
              <a:rPr lang="en-US" sz="4800" b="0" dirty="0" err="1">
                <a:solidFill>
                  <a:schemeClr val="bg1"/>
                </a:solidFill>
                <a:latin typeface="+mj-lt"/>
                <a:cs typeface="Times New Roman" panose="02020603050405020304" pitchFamily="18" charset="0"/>
              </a:rPr>
              <a:t>tôn</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vinh</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Chúa</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Chúng</a:t>
            </a:r>
            <a:r>
              <a:rPr lang="en-US" sz="4800" b="0" dirty="0">
                <a:solidFill>
                  <a:schemeClr val="bg1"/>
                </a:solidFill>
                <a:latin typeface="+mj-lt"/>
                <a:cs typeface="Times New Roman" panose="02020603050405020304" pitchFamily="18" charset="0"/>
              </a:rPr>
              <a:t> con </a:t>
            </a:r>
            <a:r>
              <a:rPr lang="en-US" sz="4800" b="0" dirty="0" err="1">
                <a:solidFill>
                  <a:schemeClr val="bg1"/>
                </a:solidFill>
                <a:latin typeface="+mj-lt"/>
                <a:cs typeface="Times New Roman" panose="02020603050405020304" pitchFamily="18" charset="0"/>
              </a:rPr>
              <a:t>cảm</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tạ</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Chúa</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vì</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vinh</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quang</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cao</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cả</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Chúa</a:t>
            </a:r>
            <a:r>
              <a:rPr lang="en-US" sz="4800" b="0" dirty="0">
                <a:solidFill>
                  <a:schemeClr val="bg1"/>
                </a:solidFill>
                <a:latin typeface="+mj-lt"/>
                <a:cs typeface="Times New Roman" panose="02020603050405020304" pitchFamily="18" charset="0"/>
              </a:rPr>
              <a:t>. </a:t>
            </a:r>
          </a:p>
        </p:txBody>
      </p:sp>
    </p:spTree>
    <p:extLst>
      <p:ext uri="{BB962C8B-B14F-4D97-AF65-F5344CB8AC3E}">
        <p14:creationId xmlns:p14="http://schemas.microsoft.com/office/powerpoint/2010/main" val="2783313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chemeClr val="bg1"/>
                </a:solidFill>
                <a:latin typeface="+mj-lt"/>
                <a:cs typeface="Times New Roman" panose="02020603050405020304" pitchFamily="18" charset="0"/>
              </a:rPr>
              <a:t>Lạy Chúa là Thiên Chúa, là Vua trên trời, là Chúa Cha toàn năng. Lạy Con Một Thiên Chúa, </a:t>
            </a:r>
            <a:r>
              <a:rPr lang="vi-VN" sz="5400" b="0" dirty="0">
                <a:solidFill>
                  <a:srgbClr val="FFFF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21549742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latin typeface="+mj-lt"/>
                <a:cs typeface="Times New Roman" pitchFamily="18" charset="0"/>
              </a:rPr>
              <a:t>Tk1</a:t>
            </a:r>
            <a:r>
              <a:rPr lang="vi-VN" sz="4600" b="0" u="sng" dirty="0">
                <a:solidFill>
                  <a:srgbClr val="FFFF00"/>
                </a:solidFill>
                <a:effectLst/>
                <a:latin typeface="+mj-lt"/>
                <a:cs typeface="Times New Roman" pitchFamily="18" charset="0"/>
              </a:rPr>
              <a:t>.</a:t>
            </a:r>
            <a:r>
              <a:rPr lang="vi-VN" sz="4600" b="0" dirty="0">
                <a:solidFill>
                  <a:schemeClr val="bg1"/>
                </a:solidFill>
                <a:effectLst/>
                <a:latin typeface="+mj-lt"/>
                <a:cs typeface="Times New Roman" pitchFamily="18" charset="0"/>
              </a:rPr>
              <a:t> </a:t>
            </a:r>
            <a:r>
              <a:rPr lang="vi-VN" sz="4600" b="0" i="0" dirty="0">
                <a:solidFill>
                  <a:schemeClr val="bg1"/>
                </a:solidFill>
                <a:effectLst/>
                <a:latin typeface="+mn-lt"/>
              </a:rPr>
              <a:t>Trên trời cao đây ánh tinh tú rạng chiếu trần gian bừng sáng vinh quang huy hoàng tỏa lan soi đêm tối. Trên trời cao đây ánh tinh tú rạng chiếu nầy đây con Chúa giáng sinh giữa chốn đơn nghèo.</a:t>
            </a:r>
            <a:endParaRPr lang="vi-VN" sz="4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089124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dirty="0">
                <a:solidFill>
                  <a:schemeClr val="bg1"/>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2802151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chemeClr val="bg1"/>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1574180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chemeClr val="bg1"/>
                </a:solidFill>
                <a:latin typeface="+mj-lt"/>
                <a:cs typeface="Times New Roman" panose="02020603050405020304" pitchFamily="18" charset="0"/>
              </a:rPr>
              <a:t>Vì</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lạy</a:t>
            </a:r>
            <a:r>
              <a:rPr lang="en-US" sz="4400" b="0" dirty="0">
                <a:solidFill>
                  <a:schemeClr val="bg1"/>
                </a:solidFill>
                <a:latin typeface="+mj-lt"/>
                <a:cs typeface="Times New Roman" panose="02020603050405020304" pitchFamily="18" charset="0"/>
              </a:rPr>
              <a:t> </a:t>
            </a:r>
            <a:r>
              <a:rPr lang="en-US" sz="4400" b="0" dirty="0" err="1">
                <a:solidFill>
                  <a:srgbClr val="FFFF00"/>
                </a:solidFill>
                <a:latin typeface="+mj-lt"/>
                <a:cs typeface="Times New Roman" panose="02020603050405020304" pitchFamily="18" charset="0"/>
              </a:rPr>
              <a:t>Chúa</a:t>
            </a:r>
            <a:r>
              <a:rPr lang="en-US" sz="4400" b="0" dirty="0">
                <a:solidFill>
                  <a:srgbClr val="FFFF00"/>
                </a:solidFill>
                <a:latin typeface="+mj-lt"/>
                <a:cs typeface="Times New Roman" panose="02020603050405020304" pitchFamily="18" charset="0"/>
              </a:rPr>
              <a:t> </a:t>
            </a:r>
            <a:r>
              <a:rPr lang="en-US" sz="4400" b="0" dirty="0" err="1">
                <a:solidFill>
                  <a:srgbClr val="FFFF00"/>
                </a:solidFill>
                <a:latin typeface="+mj-lt"/>
                <a:cs typeface="Times New Roman" panose="02020603050405020304" pitchFamily="18" charset="0"/>
              </a:rPr>
              <a:t>Giê-su</a:t>
            </a:r>
            <a:r>
              <a:rPr lang="en-US" sz="4400" b="0" dirty="0">
                <a:solidFill>
                  <a:srgbClr val="FFFF00"/>
                </a:solidFill>
                <a:latin typeface="+mj-lt"/>
                <a:cs typeface="Times New Roman" panose="02020603050405020304" pitchFamily="18" charset="0"/>
              </a:rPr>
              <a:t> Ki-</a:t>
            </a:r>
            <a:r>
              <a:rPr lang="en-US" sz="4400" b="0" dirty="0" err="1">
                <a:solidFill>
                  <a:srgbClr val="FFFF00"/>
                </a:solidFill>
                <a:latin typeface="+mj-lt"/>
                <a:cs typeface="Times New Roman" panose="02020603050405020304" pitchFamily="18" charset="0"/>
              </a:rPr>
              <a:t>tô</a:t>
            </a:r>
            <a:r>
              <a:rPr lang="en-US" sz="4400" b="0" dirty="0">
                <a:solidFill>
                  <a:srgbClr val="FFFF00"/>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chỉ</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có</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Chúa</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là</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Đấng</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Thánh</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chỉ</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có</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Chúa</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là</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Chúa</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chỉ</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có</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Chúa</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là</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Đấng</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Tối</a:t>
            </a:r>
            <a:r>
              <a:rPr lang="en-US" sz="4400" b="0" dirty="0">
                <a:solidFill>
                  <a:schemeClr val="bg1"/>
                </a:solidFill>
                <a:latin typeface="+mj-lt"/>
                <a:cs typeface="Times New Roman" panose="02020603050405020304" pitchFamily="18" charset="0"/>
              </a:rPr>
              <a:t> Cao, </a:t>
            </a:r>
            <a:r>
              <a:rPr lang="en-US" sz="4400" b="0" dirty="0" err="1">
                <a:solidFill>
                  <a:schemeClr val="bg1"/>
                </a:solidFill>
                <a:latin typeface="+mj-lt"/>
                <a:cs typeface="Times New Roman" panose="02020603050405020304" pitchFamily="18" charset="0"/>
              </a:rPr>
              <a:t>cùng</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Đức</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Chúa</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Thánh</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Thần</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trong</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vinh</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quang</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Đức</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Chúa</a:t>
            </a:r>
            <a:r>
              <a:rPr lang="en-US" sz="4400" b="0" dirty="0">
                <a:solidFill>
                  <a:schemeClr val="bg1"/>
                </a:solidFill>
                <a:latin typeface="+mj-lt"/>
                <a:cs typeface="Times New Roman" panose="02020603050405020304" pitchFamily="18" charset="0"/>
              </a:rPr>
              <a:t> Cha. </a:t>
            </a:r>
            <a:r>
              <a:rPr lang="en-US" sz="4400" b="0" u="sng" dirty="0">
                <a:solidFill>
                  <a:schemeClr val="bg1"/>
                </a:solidFill>
                <a:latin typeface="+mj-lt"/>
                <a:cs typeface="Times New Roman" panose="02020603050405020304" pitchFamily="18" charset="0"/>
              </a:rPr>
              <a:t>A-men. A-men. </a:t>
            </a:r>
            <a:endParaRPr lang="vi-VN" sz="4400" b="0" u="sng"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6064609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endParaRPr lang="vi-VN" sz="43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0" y="0"/>
            <a:ext cx="9220200" cy="1754326"/>
          </a:xfrm>
          <a:prstGeom prst="rect">
            <a:avLst/>
          </a:prstGeom>
        </p:spPr>
        <p:txBody>
          <a:bodyPr wrap="square">
            <a:spAutoFit/>
          </a:bodyPr>
          <a:lstStyle/>
          <a:p>
            <a:r>
              <a:rPr lang="vi-VN" sz="3600" u="sng" dirty="0">
                <a:solidFill>
                  <a:srgbClr val="C00000"/>
                </a:solidFill>
              </a:rPr>
              <a:t>Bài đọc 1</a:t>
            </a:r>
          </a:p>
          <a:p>
            <a:r>
              <a:rPr lang="vi-VN" sz="3200" i="1" dirty="0">
                <a:solidFill>
                  <a:srgbClr val="C00000"/>
                </a:solidFill>
              </a:rPr>
              <a:t>Vinh quang của Đức Chúa chiếu toả trên ngươi.</a:t>
            </a:r>
          </a:p>
          <a:p>
            <a:r>
              <a:rPr lang="vi-VN" sz="4000" dirty="0">
                <a:solidFill>
                  <a:schemeClr val="accent2">
                    <a:lumMod val="50000"/>
                  </a:schemeClr>
                </a:solidFill>
              </a:rPr>
              <a:t>Bài trích sách ngôn sứ I-sai-a.</a:t>
            </a:r>
          </a:p>
        </p:txBody>
      </p:sp>
    </p:spTree>
    <p:extLst>
      <p:ext uri="{BB962C8B-B14F-4D97-AF65-F5344CB8AC3E}">
        <p14:creationId xmlns:p14="http://schemas.microsoft.com/office/powerpoint/2010/main" val="407275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chemeClr val="bg1"/>
              </a:solidFill>
              <a:effectLst/>
              <a:latin typeface="+mj-l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Rectangle 6"/>
          <p:cNvSpPr/>
          <p:nvPr/>
        </p:nvSpPr>
        <p:spPr>
          <a:xfrm>
            <a:off x="170835" y="285750"/>
            <a:ext cx="4204997" cy="2585323"/>
          </a:xfrm>
          <a:prstGeom prst="rect">
            <a:avLst/>
          </a:prstGeom>
          <a:noFill/>
        </p:spPr>
        <p:txBody>
          <a:bodyPr wrap="none" lIns="91440" tIns="45720" rIns="91440" bIns="45720">
            <a:spAutoFit/>
          </a:bodyPr>
          <a:lstStyle/>
          <a:p>
            <a:pPr algn="ctr"/>
            <a:r>
              <a:rPr lang="en-US" sz="5400" b="1" dirty="0" err="1">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Thánh</a:t>
            </a:r>
            <a:r>
              <a:rPr lang="en-US" sz="5400" b="1"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 </a:t>
            </a:r>
            <a:r>
              <a:rPr lang="en-US" sz="5400" b="1" dirty="0" err="1">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Vịnh</a:t>
            </a:r>
            <a:r>
              <a:rPr lang="en-US" sz="5400" b="1"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 71</a:t>
            </a:r>
          </a:p>
          <a:p>
            <a:pPr algn="ctr"/>
            <a:r>
              <a:rPr lang="en-US" sz="5400" b="1"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Thanh </a:t>
            </a:r>
            <a:r>
              <a:rPr lang="en-US" sz="5400" b="1" dirty="0" err="1">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Lâm</a:t>
            </a:r>
            <a:endParaRPr lang="en-US" sz="5400" b="1"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endParaRPr>
          </a:p>
          <a:p>
            <a:pPr algn="ctr"/>
            <a:r>
              <a:rPr lang="en-US" sz="5400" b="1"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04 </a:t>
            </a:r>
            <a:r>
              <a:rPr lang="en-US" sz="5400" b="1" dirty="0" err="1">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rPr>
              <a:t>Câu</a:t>
            </a:r>
            <a:endParaRPr lang="en-US" sz="5400" b="1" dirty="0">
              <a:ln w="19050">
                <a:solidFill>
                  <a:schemeClr val="tx2">
                    <a:tint val="1000"/>
                  </a:schemeClr>
                </a:solidFill>
                <a:prstDash val="solid"/>
              </a:ln>
              <a:solidFill>
                <a:srgbClr val="FFFF00"/>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4597042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fontAlgn="base">
              <a:buNone/>
            </a:pPr>
            <a:r>
              <a:rPr lang="en-US" sz="8800" b="0" u="sng" dirty="0" err="1">
                <a:solidFill>
                  <a:srgbClr val="FFFF00"/>
                </a:solidFill>
                <a:effectLst/>
                <a:latin typeface="+mj-lt"/>
                <a:cs typeface="Times New Roman" panose="02020603050405020304" pitchFamily="18" charset="0"/>
              </a:rPr>
              <a:t>Đk</a:t>
            </a:r>
            <a:r>
              <a:rPr lang="en-US" sz="8800" b="0" u="sng" dirty="0">
                <a:solidFill>
                  <a:srgbClr val="FFFF00"/>
                </a:solidFill>
                <a:effectLst/>
                <a:latin typeface="+mj-lt"/>
                <a:cs typeface="Times New Roman" panose="02020603050405020304" pitchFamily="18" charset="0"/>
              </a:rPr>
              <a:t>:</a:t>
            </a:r>
            <a:r>
              <a:rPr lang="en-US" sz="8800" b="0" dirty="0">
                <a:solidFill>
                  <a:schemeClr val="bg1"/>
                </a:solidFill>
                <a:effectLst/>
                <a:latin typeface="+mj-lt"/>
                <a:cs typeface="Times New Roman" panose="02020603050405020304" pitchFamily="18" charset="0"/>
              </a:rPr>
              <a:t>  </a:t>
            </a:r>
            <a:r>
              <a:rPr lang="vi-VN" sz="8800" b="0" i="0" dirty="0">
                <a:solidFill>
                  <a:schemeClr val="bg1"/>
                </a:solidFill>
                <a:effectLst/>
                <a:latin typeface="+mn-lt"/>
              </a:rPr>
              <a:t>Lạy Chúa, toàn dân địa cầu đều kính tôn Ngài.</a:t>
            </a:r>
          </a:p>
        </p:txBody>
      </p:sp>
    </p:spTree>
    <p:extLst>
      <p:ext uri="{BB962C8B-B14F-4D97-AF65-F5344CB8AC3E}">
        <p14:creationId xmlns:p14="http://schemas.microsoft.com/office/powerpoint/2010/main" val="1417851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6000" y="0"/>
            <a:ext cx="9144000" cy="5143500"/>
          </a:xfrm>
        </p:spPr>
        <p:txBody>
          <a:bodyPr>
            <a:noAutofit/>
          </a:bodyPr>
          <a:lstStyle/>
          <a:p>
            <a:pPr marL="0" indent="0" algn="just" fontAlgn="base">
              <a:buNone/>
            </a:pPr>
            <a:r>
              <a:rPr lang="en-US" sz="4800" u="sng" dirty="0">
                <a:solidFill>
                  <a:srgbClr val="FFFF00"/>
                </a:solidFill>
                <a:latin typeface="+mj-lt"/>
                <a:cs typeface="Times New Roman" panose="02020603050405020304" pitchFamily="18" charset="0"/>
              </a:rPr>
              <a:t>T</a:t>
            </a:r>
            <a:r>
              <a:rPr lang="en-US" sz="4800" b="0" u="sng" dirty="0">
                <a:solidFill>
                  <a:srgbClr val="FFFF00"/>
                </a:solidFill>
                <a:effectLst/>
                <a:latin typeface="+mj-lt"/>
                <a:cs typeface="Times New Roman" panose="02020603050405020304" pitchFamily="18" charset="0"/>
              </a:rPr>
              <a:t>k1</a:t>
            </a:r>
            <a:r>
              <a:rPr lang="en-US" sz="4800" b="0" dirty="0">
                <a:solidFill>
                  <a:srgbClr val="FFFF00"/>
                </a:solidFill>
                <a:effectLst/>
                <a:latin typeface="+mj-lt"/>
                <a:cs typeface="Times New Roman" panose="02020603050405020304" pitchFamily="18" charset="0"/>
              </a:rPr>
              <a:t>:</a:t>
            </a:r>
            <a:r>
              <a:rPr lang="en-US" sz="4800" b="0" dirty="0">
                <a:solidFill>
                  <a:schemeClr val="bg1"/>
                </a:solidFill>
                <a:effectLst/>
                <a:latin typeface="+mj-lt"/>
                <a:cs typeface="Times New Roman" panose="02020603050405020304" pitchFamily="18" charset="0"/>
              </a:rPr>
              <a:t> </a:t>
            </a:r>
            <a:r>
              <a:rPr lang="vi-VN" sz="4800" b="0" i="0" dirty="0">
                <a:solidFill>
                  <a:schemeClr val="bg1"/>
                </a:solidFill>
                <a:effectLst/>
                <a:latin typeface="+mn-lt"/>
              </a:rPr>
              <a:t>Xin ban quyền xét đoán dư đầy cho Đức Vua. Xin ban sự công minh, tấm lòng đoan chính cho Hoàng Tử. Để Tân Vương minh xét dân Ngài, công lý gìn giữ. Để Tân Vương vực bênh kẻ nghèo cách chính trực.</a:t>
            </a:r>
          </a:p>
        </p:txBody>
      </p:sp>
    </p:spTree>
    <p:extLst>
      <p:ext uri="{BB962C8B-B14F-4D97-AF65-F5344CB8AC3E}">
        <p14:creationId xmlns:p14="http://schemas.microsoft.com/office/powerpoint/2010/main" val="5231938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fontAlgn="base">
              <a:buNone/>
            </a:pPr>
            <a:r>
              <a:rPr lang="en-US" sz="8800" b="0" u="sng" dirty="0" err="1">
                <a:solidFill>
                  <a:srgbClr val="FFFF00"/>
                </a:solidFill>
                <a:effectLst/>
                <a:latin typeface="+mj-lt"/>
                <a:cs typeface="Times New Roman" panose="02020603050405020304" pitchFamily="18" charset="0"/>
              </a:rPr>
              <a:t>Đk</a:t>
            </a:r>
            <a:r>
              <a:rPr lang="en-US" sz="8800" b="0" u="sng" dirty="0">
                <a:solidFill>
                  <a:srgbClr val="FFFF00"/>
                </a:solidFill>
                <a:effectLst/>
                <a:latin typeface="+mj-lt"/>
                <a:cs typeface="Times New Roman" panose="02020603050405020304" pitchFamily="18" charset="0"/>
              </a:rPr>
              <a:t>:</a:t>
            </a:r>
            <a:r>
              <a:rPr lang="en-US" sz="8800" b="0" dirty="0">
                <a:solidFill>
                  <a:schemeClr val="bg1"/>
                </a:solidFill>
                <a:effectLst/>
                <a:latin typeface="+mj-lt"/>
                <a:cs typeface="Times New Roman" panose="02020603050405020304" pitchFamily="18" charset="0"/>
              </a:rPr>
              <a:t>  </a:t>
            </a:r>
            <a:r>
              <a:rPr lang="vi-VN" sz="8800" b="0" i="0" dirty="0">
                <a:solidFill>
                  <a:schemeClr val="bg1"/>
                </a:solidFill>
                <a:effectLst/>
                <a:latin typeface="+mn-lt"/>
              </a:rPr>
              <a:t>Lạy Chúa, toàn dân địa cầu đều kính tôn Ngài.</a:t>
            </a:r>
          </a:p>
        </p:txBody>
      </p:sp>
    </p:spTree>
    <p:extLst>
      <p:ext uri="{BB962C8B-B14F-4D97-AF65-F5344CB8AC3E}">
        <p14:creationId xmlns:p14="http://schemas.microsoft.com/office/powerpoint/2010/main" val="5425776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13800" y="0"/>
            <a:ext cx="9144000" cy="5143500"/>
          </a:xfrm>
        </p:spPr>
        <p:txBody>
          <a:bodyPr>
            <a:noAutofit/>
          </a:bodyPr>
          <a:lstStyle/>
          <a:p>
            <a:pPr marL="0" indent="0" algn="just" fontAlgn="base">
              <a:buNone/>
            </a:pPr>
            <a:r>
              <a:rPr lang="en-US" sz="4800" u="sng" dirty="0">
                <a:solidFill>
                  <a:srgbClr val="FFFF00"/>
                </a:solidFill>
                <a:latin typeface="+mj-lt"/>
                <a:cs typeface="Times New Roman" panose="02020603050405020304" pitchFamily="18" charset="0"/>
              </a:rPr>
              <a:t>T</a:t>
            </a:r>
            <a:r>
              <a:rPr lang="en-US" sz="4800" b="0" u="sng" dirty="0">
                <a:solidFill>
                  <a:srgbClr val="FFFF00"/>
                </a:solidFill>
                <a:effectLst/>
                <a:latin typeface="+mj-lt"/>
                <a:cs typeface="Times New Roman" panose="02020603050405020304" pitchFamily="18" charset="0"/>
              </a:rPr>
              <a:t>k2</a:t>
            </a:r>
            <a:r>
              <a:rPr lang="en-US" sz="4800" b="0" dirty="0">
                <a:solidFill>
                  <a:srgbClr val="FFFF00"/>
                </a:solidFill>
                <a:effectLst/>
                <a:latin typeface="+mj-lt"/>
                <a:cs typeface="Times New Roman" panose="02020603050405020304" pitchFamily="18" charset="0"/>
              </a:rPr>
              <a:t>:</a:t>
            </a:r>
            <a:r>
              <a:rPr lang="en-US" sz="4800" b="0" dirty="0">
                <a:solidFill>
                  <a:schemeClr val="bg1"/>
                </a:solidFill>
                <a:effectLst/>
                <a:latin typeface="+mj-lt"/>
                <a:cs typeface="Times New Roman" panose="02020603050405020304" pitchFamily="18" charset="0"/>
              </a:rPr>
              <a:t> </a:t>
            </a:r>
            <a:r>
              <a:rPr lang="vi-VN" sz="4800" b="0" i="0" dirty="0">
                <a:solidFill>
                  <a:schemeClr val="bg1"/>
                </a:solidFill>
                <a:effectLst/>
                <a:latin typeface="+mn-lt"/>
              </a:rPr>
              <a:t>Dưới đại triều Tân Vương, muôn người an cư trong thái bình. Sống yên lành, an vui trong nền công lý bao thiện hảo. Đại dương kia cho tới biển này, trùng khơi hải lý, Từ sông sâu tận đến địa cầu Chúa thống trị.</a:t>
            </a:r>
          </a:p>
        </p:txBody>
      </p:sp>
    </p:spTree>
    <p:extLst>
      <p:ext uri="{BB962C8B-B14F-4D97-AF65-F5344CB8AC3E}">
        <p14:creationId xmlns:p14="http://schemas.microsoft.com/office/powerpoint/2010/main" val="2437742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fontAlgn="base">
              <a:buNone/>
            </a:pPr>
            <a:r>
              <a:rPr lang="en-US" sz="8800" b="0" u="sng" dirty="0" err="1">
                <a:solidFill>
                  <a:srgbClr val="FFFF00"/>
                </a:solidFill>
                <a:effectLst/>
                <a:latin typeface="+mj-lt"/>
                <a:cs typeface="Times New Roman" panose="02020603050405020304" pitchFamily="18" charset="0"/>
              </a:rPr>
              <a:t>Đk</a:t>
            </a:r>
            <a:r>
              <a:rPr lang="en-US" sz="8800" b="0" u="sng" dirty="0">
                <a:solidFill>
                  <a:srgbClr val="FFFF00"/>
                </a:solidFill>
                <a:effectLst/>
                <a:latin typeface="+mj-lt"/>
                <a:cs typeface="Times New Roman" panose="02020603050405020304" pitchFamily="18" charset="0"/>
              </a:rPr>
              <a:t>:</a:t>
            </a:r>
            <a:r>
              <a:rPr lang="en-US" sz="8800" b="0" dirty="0">
                <a:solidFill>
                  <a:schemeClr val="bg1"/>
                </a:solidFill>
                <a:effectLst/>
                <a:latin typeface="+mj-lt"/>
                <a:cs typeface="Times New Roman" panose="02020603050405020304" pitchFamily="18" charset="0"/>
              </a:rPr>
              <a:t>  </a:t>
            </a:r>
            <a:r>
              <a:rPr lang="vi-VN" sz="8800" b="0" i="0" dirty="0">
                <a:solidFill>
                  <a:schemeClr val="bg1"/>
                </a:solidFill>
                <a:effectLst/>
                <a:latin typeface="+mn-lt"/>
              </a:rPr>
              <a:t>Lạy Chúa, toàn dân địa cầu đều kính tôn Ngài.</a:t>
            </a:r>
          </a:p>
        </p:txBody>
      </p:sp>
    </p:spTree>
    <p:extLst>
      <p:ext uri="{BB962C8B-B14F-4D97-AF65-F5344CB8AC3E}">
        <p14:creationId xmlns:p14="http://schemas.microsoft.com/office/powerpoint/2010/main" val="6401462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a:solidFill>
                  <a:srgbClr val="FFFF00"/>
                </a:solidFill>
                <a:cs typeface="Times New Roman" pitchFamily="18" charset="0"/>
              </a:rPr>
              <a:t>**</a:t>
            </a:r>
            <a:r>
              <a:rPr lang="en-US" sz="4800" b="0" dirty="0">
                <a:solidFill>
                  <a:srgbClr val="FFFF00"/>
                </a:solidFill>
                <a:effectLst/>
                <a:latin typeface="+mj-lt"/>
                <a:cs typeface="Times New Roman" pitchFamily="18" charset="0"/>
              </a:rPr>
              <a:t>. </a:t>
            </a:r>
            <a:r>
              <a:rPr lang="vi-VN" sz="4800" b="0" i="0" dirty="0">
                <a:solidFill>
                  <a:schemeClr val="bg1"/>
                </a:solidFill>
                <a:effectLst/>
                <a:latin typeface="+mn-lt"/>
              </a:rPr>
              <a:t>Vui lên Con Chúa Vua Bình An đã đến trần gian giá lạnh được sưởi ấm trong đêm Ngôi Hai ra đời. Vui lên Con Chúa Vua Bình An đã đến trần gian mau tới tôn vinh Ngôi Hai làm người.</a:t>
            </a:r>
            <a:endParaRPr lang="vi-VN" sz="4800" b="0"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32700090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fontAlgn="base">
              <a:buNone/>
            </a:pPr>
            <a:r>
              <a:rPr lang="en-US" sz="4800" u="sng" dirty="0">
                <a:solidFill>
                  <a:srgbClr val="FFFF00"/>
                </a:solidFill>
                <a:latin typeface="+mj-lt"/>
                <a:cs typeface="Times New Roman" panose="02020603050405020304" pitchFamily="18" charset="0"/>
              </a:rPr>
              <a:t>T</a:t>
            </a:r>
            <a:r>
              <a:rPr lang="en-US" sz="4800" b="0" u="sng" dirty="0">
                <a:solidFill>
                  <a:srgbClr val="FFFF00"/>
                </a:solidFill>
                <a:effectLst/>
                <a:latin typeface="+mj-lt"/>
                <a:cs typeface="Times New Roman" panose="02020603050405020304" pitchFamily="18" charset="0"/>
              </a:rPr>
              <a:t>k3</a:t>
            </a:r>
            <a:r>
              <a:rPr lang="en-US" sz="4800" b="0" dirty="0">
                <a:solidFill>
                  <a:srgbClr val="FFFF00"/>
                </a:solidFill>
                <a:effectLst/>
                <a:latin typeface="+mj-lt"/>
                <a:cs typeface="Times New Roman" panose="02020603050405020304" pitchFamily="18" charset="0"/>
              </a:rPr>
              <a:t>:</a:t>
            </a:r>
            <a:r>
              <a:rPr lang="en-US" sz="4800" b="0" dirty="0">
                <a:solidFill>
                  <a:schemeClr val="bg1"/>
                </a:solidFill>
                <a:effectLst/>
                <a:latin typeface="+mj-lt"/>
                <a:cs typeface="Times New Roman" panose="02020603050405020304" pitchFamily="18" charset="0"/>
              </a:rPr>
              <a:t> </a:t>
            </a:r>
            <a:r>
              <a:rPr lang="vi-VN" sz="4800" b="0" i="0" dirty="0">
                <a:solidFill>
                  <a:schemeClr val="bg1"/>
                </a:solidFill>
                <a:effectLst/>
                <a:latin typeface="+mn-lt"/>
              </a:rPr>
              <a:t>Ai bất hạnh khấn vái, sẽ được thương ban muôn phúc lành. Ai nghèo hèn van xin, sẽ được trông thấy ơn giải thoát. Người thương yêu này ai đơn lành, nhỏ bé, hèn yếu. Người ra tay chở che, hộ phù lúc nguy cùng.</a:t>
            </a:r>
          </a:p>
        </p:txBody>
      </p:sp>
    </p:spTree>
    <p:extLst>
      <p:ext uri="{BB962C8B-B14F-4D97-AF65-F5344CB8AC3E}">
        <p14:creationId xmlns:p14="http://schemas.microsoft.com/office/powerpoint/2010/main" val="36494010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fontAlgn="base">
              <a:buNone/>
            </a:pPr>
            <a:r>
              <a:rPr lang="en-US" sz="8800" b="0" u="sng" dirty="0" err="1">
                <a:solidFill>
                  <a:srgbClr val="FFFF00"/>
                </a:solidFill>
                <a:effectLst/>
                <a:latin typeface="+mj-lt"/>
                <a:cs typeface="Times New Roman" panose="02020603050405020304" pitchFamily="18" charset="0"/>
              </a:rPr>
              <a:t>Đk</a:t>
            </a:r>
            <a:r>
              <a:rPr lang="en-US" sz="8800" b="0" u="sng" dirty="0">
                <a:solidFill>
                  <a:srgbClr val="FFFF00"/>
                </a:solidFill>
                <a:effectLst/>
                <a:latin typeface="+mj-lt"/>
                <a:cs typeface="Times New Roman" panose="02020603050405020304" pitchFamily="18" charset="0"/>
              </a:rPr>
              <a:t>:</a:t>
            </a:r>
            <a:r>
              <a:rPr lang="en-US" sz="8800" b="0" dirty="0">
                <a:solidFill>
                  <a:schemeClr val="bg1"/>
                </a:solidFill>
                <a:effectLst/>
                <a:latin typeface="+mj-lt"/>
                <a:cs typeface="Times New Roman" panose="02020603050405020304" pitchFamily="18" charset="0"/>
              </a:rPr>
              <a:t>  </a:t>
            </a:r>
            <a:r>
              <a:rPr lang="vi-VN" sz="8800" b="0" i="0" dirty="0">
                <a:solidFill>
                  <a:schemeClr val="bg1"/>
                </a:solidFill>
                <a:effectLst/>
                <a:latin typeface="+mn-lt"/>
              </a:rPr>
              <a:t>Lạy Chúa, toàn dân địa cầu đều kính tôn Ngài.</a:t>
            </a:r>
          </a:p>
        </p:txBody>
      </p:sp>
    </p:spTree>
    <p:extLst>
      <p:ext uri="{BB962C8B-B14F-4D97-AF65-F5344CB8AC3E}">
        <p14:creationId xmlns:p14="http://schemas.microsoft.com/office/powerpoint/2010/main" val="1037238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buNone/>
              <a:defRPr/>
            </a:pPr>
            <a:r>
              <a:rPr lang="en-US" sz="4600" u="sng" dirty="0">
                <a:solidFill>
                  <a:srgbClr val="FFFF00"/>
                </a:solidFill>
                <a:latin typeface="+mj-lt"/>
                <a:cs typeface="Times New Roman" panose="02020603050405020304" pitchFamily="18" charset="0"/>
              </a:rPr>
              <a:t>T</a:t>
            </a:r>
            <a:r>
              <a:rPr lang="en-US" sz="4600" b="0" u="sng" dirty="0">
                <a:solidFill>
                  <a:srgbClr val="FFFF00"/>
                </a:solidFill>
                <a:effectLst/>
                <a:latin typeface="+mj-lt"/>
                <a:cs typeface="Times New Roman" panose="02020603050405020304" pitchFamily="18" charset="0"/>
              </a:rPr>
              <a:t>k4:</a:t>
            </a:r>
            <a:r>
              <a:rPr lang="en-US" sz="4600" b="0" dirty="0">
                <a:solidFill>
                  <a:schemeClr val="bg1"/>
                </a:solidFill>
                <a:effectLst/>
                <a:latin typeface="+mj-lt"/>
                <a:cs typeface="Times New Roman" panose="02020603050405020304" pitchFamily="18" charset="0"/>
              </a:rPr>
              <a:t> </a:t>
            </a:r>
            <a:r>
              <a:rPr lang="vi-VN" sz="4600" b="0" i="0" dirty="0">
                <a:solidFill>
                  <a:schemeClr val="bg1"/>
                </a:solidFill>
                <a:effectLst/>
                <a:latin typeface="+mn-lt"/>
              </a:rPr>
              <a:t>Xin chúc mừng Thánh Đức, danh Ngài thiên thu luôn sáng ngời. Chính bởi vì Tôn Danh muôn người cõi thế luôn hạnh phúc. Nguyện uy danh của Chúa muôn đời hiển vinh, rực sáng. Và muôn dân ngàn kiếp ca tụng, tán dương Ngài.</a:t>
            </a:r>
          </a:p>
        </p:txBody>
      </p:sp>
    </p:spTree>
    <p:extLst>
      <p:ext uri="{BB962C8B-B14F-4D97-AF65-F5344CB8AC3E}">
        <p14:creationId xmlns:p14="http://schemas.microsoft.com/office/powerpoint/2010/main" val="22506118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just" fontAlgn="base">
              <a:buNone/>
            </a:pPr>
            <a:r>
              <a:rPr lang="en-US" sz="8800" b="0" u="sng" dirty="0" err="1">
                <a:solidFill>
                  <a:srgbClr val="FFFF00"/>
                </a:solidFill>
                <a:effectLst/>
                <a:latin typeface="+mj-lt"/>
                <a:cs typeface="Times New Roman" panose="02020603050405020304" pitchFamily="18" charset="0"/>
              </a:rPr>
              <a:t>Đk</a:t>
            </a:r>
            <a:r>
              <a:rPr lang="en-US" sz="8800" b="0" u="sng" dirty="0">
                <a:solidFill>
                  <a:srgbClr val="FFFF00"/>
                </a:solidFill>
                <a:effectLst/>
                <a:latin typeface="+mj-lt"/>
                <a:cs typeface="Times New Roman" panose="02020603050405020304" pitchFamily="18" charset="0"/>
              </a:rPr>
              <a:t>:</a:t>
            </a:r>
            <a:r>
              <a:rPr lang="en-US" sz="8800" b="0" dirty="0">
                <a:solidFill>
                  <a:schemeClr val="bg1"/>
                </a:solidFill>
                <a:effectLst/>
                <a:latin typeface="+mj-lt"/>
                <a:cs typeface="Times New Roman" panose="02020603050405020304" pitchFamily="18" charset="0"/>
              </a:rPr>
              <a:t>  </a:t>
            </a:r>
            <a:r>
              <a:rPr lang="vi-VN" sz="8800" b="0" i="0" dirty="0">
                <a:solidFill>
                  <a:schemeClr val="bg1"/>
                </a:solidFill>
                <a:effectLst/>
                <a:latin typeface="+mn-lt"/>
              </a:rPr>
              <a:t>Lạy Chúa, toàn dân địa cầu đều kính tôn Ngài.</a:t>
            </a:r>
          </a:p>
        </p:txBody>
      </p:sp>
    </p:spTree>
    <p:extLst>
      <p:ext uri="{BB962C8B-B14F-4D97-AF65-F5344CB8AC3E}">
        <p14:creationId xmlns:p14="http://schemas.microsoft.com/office/powerpoint/2010/main" val="12682592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p:txBody>
          <a:bodyPr/>
          <a:lstStyle/>
          <a:p>
            <a:pPr eaLnBrk="1" hangingPunct="1"/>
            <a:br>
              <a:rPr lang="en-US" altLang="vi-VN" b="0" dirty="0">
                <a:solidFill>
                  <a:srgbClr val="003399"/>
                </a:solidFill>
                <a:effectLst/>
                <a:latin typeface="+mj-lt"/>
              </a:rPr>
            </a:br>
            <a:endParaRPr lang="en-US" altLang="vi-VN" b="0" dirty="0">
              <a:solidFill>
                <a:srgbClr val="003399"/>
              </a:solidFill>
              <a:effectLst/>
              <a:latin typeface="+mj-lt"/>
            </a:endParaRPr>
          </a:p>
        </p:txBody>
      </p:sp>
      <p:sp>
        <p:nvSpPr>
          <p:cNvPr id="68611"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vi-VN" altLang="vi-VN" sz="2800" b="1">
              <a:solidFill>
                <a:srgbClr val="FFFF00"/>
              </a:solidFill>
              <a:latin typeface="Times New Roman" panose="02020603050405020304" pitchFamily="18" charset="0"/>
              <a:cs typeface="Times New Roman" panose="02020603050405020304" pitchFamily="18" charset="0"/>
            </a:endParaRPr>
          </a:p>
        </p:txBody>
      </p:sp>
      <p:sp>
        <p:nvSpPr>
          <p:cNvPr id="68612" name="Rectangle 4"/>
          <p:cNvSpPr>
            <a:spLocks noChangeArrowheads="1"/>
          </p:cNvSpPr>
          <p:nvPr/>
        </p:nvSpPr>
        <p:spPr bwMode="auto">
          <a:xfrm>
            <a:off x="3524250" y="16669"/>
            <a:ext cx="3129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pPr>
            <a:r>
              <a:rPr lang="en-US" altLang="vi-VN" sz="1800">
                <a:solidFill>
                  <a:srgbClr val="000000"/>
                </a:solidFill>
              </a:rPr>
              <a:t>  </a:t>
            </a:r>
          </a:p>
        </p:txBody>
      </p:sp>
      <p:sp>
        <p:nvSpPr>
          <p:cNvPr id="68613" name="TextBox 3"/>
          <p:cNvSpPr txBox="1">
            <a:spLocks noChangeArrowheads="1"/>
          </p:cNvSpPr>
          <p:nvPr/>
        </p:nvSpPr>
        <p:spPr bwMode="auto">
          <a:xfrm>
            <a:off x="4570414" y="291704"/>
            <a:ext cx="19065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sz="1800">
                <a:solidFill>
                  <a:srgbClr val="000000"/>
                </a:solidFill>
              </a:rPr>
              <a:t>LLLLEG</a:t>
            </a:r>
          </a:p>
        </p:txBody>
      </p:sp>
      <p:sp>
        <p:nvSpPr>
          <p:cNvPr id="68614" name="TextBox 4"/>
          <p:cNvSpPr txBox="1">
            <a:spLocks noChangeArrowheads="1"/>
          </p:cNvSpPr>
          <p:nvPr/>
        </p:nvSpPr>
        <p:spPr bwMode="auto">
          <a:xfrm>
            <a:off x="2286000" y="4000500"/>
            <a:ext cx="518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0" fontAlgn="base" hangingPunct="0">
              <a:spcBef>
                <a:spcPct val="0"/>
              </a:spcBef>
              <a:spcAft>
                <a:spcPct val="0"/>
              </a:spcAft>
              <a:buFontTx/>
              <a:buNone/>
            </a:pPr>
            <a:r>
              <a:rPr lang="en-US" b="1">
                <a:solidFill>
                  <a:srgbClr val="00B0F0"/>
                </a:solidFill>
              </a:rPr>
              <a:t> </a:t>
            </a:r>
            <a:r>
              <a:rPr lang="en-US" b="1">
                <a:solidFill>
                  <a:srgbClr val="000000"/>
                </a:solidFill>
              </a:rPr>
              <a:t> </a:t>
            </a:r>
          </a:p>
        </p:txBody>
      </p:sp>
    </p:spTree>
    <p:extLst>
      <p:ext uri="{BB962C8B-B14F-4D97-AF65-F5344CB8AC3E}">
        <p14:creationId xmlns:p14="http://schemas.microsoft.com/office/powerpoint/2010/main" val="503352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endParaRPr lang="vi-VN" sz="43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0" y="0"/>
            <a:ext cx="9220200" cy="2677656"/>
          </a:xfrm>
          <a:prstGeom prst="rect">
            <a:avLst/>
          </a:prstGeom>
        </p:spPr>
        <p:txBody>
          <a:bodyPr wrap="square">
            <a:spAutoFit/>
          </a:bodyPr>
          <a:lstStyle/>
          <a:p>
            <a:r>
              <a:rPr lang="vi-VN" sz="4000" u="sng" dirty="0">
                <a:solidFill>
                  <a:srgbClr val="C00000"/>
                </a:solidFill>
              </a:rPr>
              <a:t>Bài đọc</a:t>
            </a:r>
            <a:r>
              <a:rPr lang="en-US" sz="4000" u="sng" dirty="0">
                <a:solidFill>
                  <a:srgbClr val="C00000"/>
                </a:solidFill>
              </a:rPr>
              <a:t> 2</a:t>
            </a:r>
            <a:endParaRPr lang="vi-VN" sz="4000" u="sng" dirty="0">
              <a:solidFill>
                <a:srgbClr val="C00000"/>
              </a:solidFill>
            </a:endParaRPr>
          </a:p>
          <a:p>
            <a:r>
              <a:rPr lang="vi-VN" sz="3200" i="1" dirty="0">
                <a:solidFill>
                  <a:srgbClr val="C00000"/>
                </a:solidFill>
              </a:rPr>
              <a:t>Nay mầu nhiệm được mặc khải là các dân ngoại được cùng thừa kế gia nghiệp.</a:t>
            </a:r>
          </a:p>
          <a:p>
            <a:r>
              <a:rPr lang="vi-VN" sz="3200" dirty="0">
                <a:solidFill>
                  <a:srgbClr val="C0504D">
                    <a:lumMod val="50000"/>
                  </a:srgbClr>
                </a:solidFill>
              </a:rPr>
              <a:t>Bài trích thư của thánh Phao-lô tông đồ gửi tín hữu Ê-phê-xô.</a:t>
            </a:r>
            <a:endParaRPr lang="vi-VN" sz="4000" dirty="0">
              <a:solidFill>
                <a:srgbClr val="C0504D">
                  <a:lumMod val="50000"/>
                </a:srgbClr>
              </a:solidFill>
            </a:endParaRPr>
          </a:p>
        </p:txBody>
      </p:sp>
    </p:spTree>
    <p:extLst>
      <p:ext uri="{BB962C8B-B14F-4D97-AF65-F5344CB8AC3E}">
        <p14:creationId xmlns:p14="http://schemas.microsoft.com/office/powerpoint/2010/main" val="7148506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5220" b="0" u="sng" dirty="0" err="1">
                <a:solidFill>
                  <a:srgbClr val="FFFF00"/>
                </a:solidFill>
                <a:effectLst/>
                <a:latin typeface="+mj-lt"/>
                <a:cs typeface="Times New Roman" panose="02020603050405020304" pitchFamily="18" charset="0"/>
              </a:rPr>
              <a:t>Allrluia</a:t>
            </a:r>
            <a:r>
              <a:rPr lang="en-US" sz="5220" b="0" u="sng" dirty="0">
                <a:solidFill>
                  <a:srgbClr val="FFFF00"/>
                </a:solidFill>
                <a:effectLst/>
                <a:latin typeface="+mj-lt"/>
                <a:cs typeface="Times New Roman" panose="02020603050405020304" pitchFamily="18" charset="0"/>
              </a:rPr>
              <a:t>-alleluia:</a:t>
            </a:r>
            <a:r>
              <a:rPr lang="en-US" sz="5220" b="0" dirty="0">
                <a:solidFill>
                  <a:schemeClr val="bg1"/>
                </a:solidFill>
                <a:effectLst/>
                <a:latin typeface="+mj-lt"/>
                <a:cs typeface="Times New Roman" panose="02020603050405020304" pitchFamily="18" charset="0"/>
              </a:rPr>
              <a:t> </a:t>
            </a:r>
            <a:r>
              <a:rPr lang="en-US" sz="5220" b="0" dirty="0" err="1">
                <a:solidFill>
                  <a:schemeClr val="bg1"/>
                </a:solidFill>
                <a:effectLst/>
                <a:latin typeface="+mj-lt"/>
                <a:cs typeface="Times New Roman" panose="02020603050405020304" pitchFamily="18" charset="0"/>
              </a:rPr>
              <a:t>Chúng</a:t>
            </a:r>
            <a:r>
              <a:rPr lang="en-US" sz="5220" b="0" dirty="0">
                <a:solidFill>
                  <a:schemeClr val="bg1"/>
                </a:solidFill>
                <a:effectLst/>
                <a:latin typeface="+mj-lt"/>
                <a:cs typeface="Times New Roman" panose="02020603050405020304" pitchFamily="18" charset="0"/>
              </a:rPr>
              <a:t> </a:t>
            </a:r>
            <a:r>
              <a:rPr lang="en-US" sz="5220" b="0" dirty="0" err="1">
                <a:solidFill>
                  <a:schemeClr val="bg1"/>
                </a:solidFill>
                <a:effectLst/>
                <a:latin typeface="+mj-lt"/>
                <a:cs typeface="Times New Roman" panose="02020603050405020304" pitchFamily="18" charset="0"/>
              </a:rPr>
              <a:t>tôi</a:t>
            </a:r>
            <a:r>
              <a:rPr lang="en-US" sz="5220" b="0" dirty="0">
                <a:solidFill>
                  <a:schemeClr val="bg1"/>
                </a:solidFill>
                <a:effectLst/>
                <a:latin typeface="+mj-lt"/>
                <a:cs typeface="Times New Roman" panose="02020603050405020304" pitchFamily="18" charset="0"/>
              </a:rPr>
              <a:t> </a:t>
            </a:r>
            <a:r>
              <a:rPr lang="en-US" sz="5220" b="0" dirty="0" err="1">
                <a:solidFill>
                  <a:schemeClr val="bg1"/>
                </a:solidFill>
                <a:effectLst/>
                <a:latin typeface="+mj-lt"/>
                <a:cs typeface="Times New Roman" panose="02020603050405020304" pitchFamily="18" charset="0"/>
              </a:rPr>
              <a:t>đã</a:t>
            </a:r>
            <a:r>
              <a:rPr lang="en-US" sz="5220" b="0" dirty="0">
                <a:solidFill>
                  <a:schemeClr val="bg1"/>
                </a:solidFill>
                <a:effectLst/>
                <a:latin typeface="+mj-lt"/>
                <a:cs typeface="Times New Roman" panose="02020603050405020304" pitchFamily="18" charset="0"/>
              </a:rPr>
              <a:t> </a:t>
            </a:r>
            <a:r>
              <a:rPr lang="en-US" sz="5220" b="0" dirty="0" err="1">
                <a:solidFill>
                  <a:schemeClr val="bg1"/>
                </a:solidFill>
                <a:effectLst/>
                <a:latin typeface="+mj-lt"/>
                <a:cs typeface="Times New Roman" panose="02020603050405020304" pitchFamily="18" charset="0"/>
              </a:rPr>
              <a:t>thấy</a:t>
            </a:r>
            <a:r>
              <a:rPr lang="en-US" sz="5220" b="0" dirty="0">
                <a:solidFill>
                  <a:schemeClr val="bg1"/>
                </a:solidFill>
                <a:effectLst/>
                <a:latin typeface="+mj-lt"/>
                <a:cs typeface="Times New Roman" panose="02020603050405020304" pitchFamily="18" charset="0"/>
              </a:rPr>
              <a:t> </a:t>
            </a:r>
            <a:r>
              <a:rPr lang="en-US" sz="5220" b="0" dirty="0" err="1">
                <a:solidFill>
                  <a:schemeClr val="bg1"/>
                </a:solidFill>
                <a:effectLst/>
                <a:latin typeface="+mj-lt"/>
                <a:cs typeface="Times New Roman" panose="02020603050405020304" pitchFamily="18" charset="0"/>
              </a:rPr>
              <a:t>ngôi</a:t>
            </a:r>
            <a:r>
              <a:rPr lang="en-US" sz="5220" b="0" dirty="0">
                <a:solidFill>
                  <a:schemeClr val="bg1"/>
                </a:solidFill>
                <a:effectLst/>
                <a:latin typeface="+mj-lt"/>
                <a:cs typeface="Times New Roman" panose="02020603050405020304" pitchFamily="18" charset="0"/>
              </a:rPr>
              <a:t> </a:t>
            </a:r>
            <a:r>
              <a:rPr lang="en-US" sz="5220" b="0" dirty="0" err="1">
                <a:solidFill>
                  <a:schemeClr val="bg1"/>
                </a:solidFill>
                <a:effectLst/>
                <a:latin typeface="+mj-lt"/>
                <a:cs typeface="Times New Roman" panose="02020603050405020304" pitchFamily="18" charset="0"/>
              </a:rPr>
              <a:t>sao</a:t>
            </a:r>
            <a:r>
              <a:rPr lang="en-US" sz="5220" b="0" dirty="0">
                <a:solidFill>
                  <a:schemeClr val="bg1"/>
                </a:solidFill>
                <a:effectLst/>
                <a:latin typeface="+mj-lt"/>
                <a:cs typeface="Times New Roman" panose="02020603050405020304" pitchFamily="18" charset="0"/>
              </a:rPr>
              <a:t> </a:t>
            </a:r>
            <a:r>
              <a:rPr lang="en-US" sz="5220" b="0" dirty="0" err="1">
                <a:solidFill>
                  <a:schemeClr val="bg1"/>
                </a:solidFill>
                <a:effectLst/>
                <a:latin typeface="+mj-lt"/>
                <a:cs typeface="Times New Roman" panose="02020603050405020304" pitchFamily="18" charset="0"/>
              </a:rPr>
              <a:t>của</a:t>
            </a:r>
            <a:r>
              <a:rPr lang="en-US" sz="5220" b="0" dirty="0">
                <a:solidFill>
                  <a:schemeClr val="bg1"/>
                </a:solidFill>
                <a:effectLst/>
                <a:latin typeface="+mj-lt"/>
                <a:cs typeface="Times New Roman" panose="02020603050405020304" pitchFamily="18" charset="0"/>
              </a:rPr>
              <a:t> </a:t>
            </a:r>
            <a:r>
              <a:rPr lang="en-US" sz="5220" b="0" dirty="0" err="1">
                <a:solidFill>
                  <a:schemeClr val="bg1"/>
                </a:solidFill>
                <a:effectLst/>
                <a:latin typeface="+mj-lt"/>
                <a:cs typeface="Times New Roman" panose="02020603050405020304" pitchFamily="18" charset="0"/>
              </a:rPr>
              <a:t>Người</a:t>
            </a:r>
            <a:r>
              <a:rPr lang="en-US" sz="5220" b="0" dirty="0">
                <a:solidFill>
                  <a:schemeClr val="bg1"/>
                </a:solidFill>
                <a:effectLst/>
                <a:latin typeface="+mj-lt"/>
                <a:cs typeface="Times New Roman" panose="02020603050405020304" pitchFamily="18" charset="0"/>
              </a:rPr>
              <a:t> ở </a:t>
            </a:r>
            <a:r>
              <a:rPr lang="en-US" sz="5220" b="0" dirty="0" err="1">
                <a:solidFill>
                  <a:schemeClr val="bg1"/>
                </a:solidFill>
                <a:effectLst/>
                <a:latin typeface="+mj-lt"/>
                <a:cs typeface="Times New Roman" panose="02020603050405020304" pitchFamily="18" charset="0"/>
              </a:rPr>
              <a:t>phương</a:t>
            </a:r>
            <a:r>
              <a:rPr lang="en-US" sz="5220" b="0" dirty="0">
                <a:solidFill>
                  <a:schemeClr val="bg1"/>
                </a:solidFill>
                <a:effectLst/>
                <a:latin typeface="+mj-lt"/>
                <a:cs typeface="Times New Roman" panose="02020603050405020304" pitchFamily="18" charset="0"/>
              </a:rPr>
              <a:t> </a:t>
            </a:r>
            <a:r>
              <a:rPr lang="en-US" sz="5220" b="0" dirty="0" err="1">
                <a:solidFill>
                  <a:schemeClr val="bg1"/>
                </a:solidFill>
                <a:effectLst/>
                <a:latin typeface="+mj-lt"/>
                <a:cs typeface="Times New Roman" panose="02020603050405020304" pitchFamily="18" charset="0"/>
              </a:rPr>
              <a:t>Đông</a:t>
            </a:r>
            <a:r>
              <a:rPr lang="en-US" sz="5220" b="0" dirty="0">
                <a:solidFill>
                  <a:schemeClr val="bg1"/>
                </a:solidFill>
                <a:effectLst/>
                <a:latin typeface="+mj-lt"/>
                <a:cs typeface="Times New Roman" panose="02020603050405020304" pitchFamily="18" charset="0"/>
              </a:rPr>
              <a:t>, </a:t>
            </a:r>
            <a:r>
              <a:rPr lang="vi-VN" sz="5220" b="0" dirty="0">
                <a:solidFill>
                  <a:schemeClr val="bg1"/>
                </a:solidFill>
                <a:effectLst/>
                <a:latin typeface="+mj-lt"/>
                <a:cs typeface="Times New Roman" panose="02020603050405020304" pitchFamily="18" charset="0"/>
              </a:rPr>
              <a:t>và chúng tôi đến để triều bái </a:t>
            </a:r>
            <a:r>
              <a:rPr lang="vi-VN" sz="5220" dirty="0">
                <a:solidFill>
                  <a:schemeClr val="bg1"/>
                </a:solidFill>
                <a:latin typeface="+mj-lt"/>
                <a:cs typeface="Times New Roman" panose="02020603050405020304" pitchFamily="18" charset="0"/>
              </a:rPr>
              <a:t>N</a:t>
            </a:r>
            <a:r>
              <a:rPr lang="vi-VN" sz="5220" b="0" dirty="0">
                <a:solidFill>
                  <a:schemeClr val="bg1"/>
                </a:solidFill>
                <a:effectLst/>
                <a:latin typeface="+mj-lt"/>
                <a:cs typeface="Times New Roman" panose="02020603050405020304" pitchFamily="18" charset="0"/>
              </a:rPr>
              <a:t>gười</a:t>
            </a:r>
            <a:r>
              <a:rPr lang="en-US" sz="5220" b="0" dirty="0">
                <a:solidFill>
                  <a:schemeClr val="bg1"/>
                </a:solidFill>
                <a:effectLst/>
                <a:latin typeface="+mj-lt"/>
                <a:cs typeface="Times New Roman" panose="02020603050405020304" pitchFamily="18" charset="0"/>
              </a:rPr>
              <a:t>. </a:t>
            </a:r>
            <a:r>
              <a:rPr lang="en-US" sz="5220" b="0" u="sng" dirty="0">
                <a:solidFill>
                  <a:srgbClr val="FFFF00"/>
                </a:solidFill>
                <a:effectLst/>
                <a:latin typeface="+mj-lt"/>
                <a:cs typeface="Times New Roman" panose="02020603050405020304" pitchFamily="18" charset="0"/>
              </a:rPr>
              <a:t>Alleluia.</a:t>
            </a:r>
            <a:endParaRPr lang="vi-VN" sz="522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730644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572"/>
            <a:ext cx="9144000" cy="5136356"/>
          </a:xfrm>
          <a:prstGeom prst="rect">
            <a:avLst/>
          </a:prstGeom>
        </p:spPr>
      </p:pic>
    </p:spTree>
    <p:extLst>
      <p:ext uri="{BB962C8B-B14F-4D97-AF65-F5344CB8AC3E}">
        <p14:creationId xmlns:p14="http://schemas.microsoft.com/office/powerpoint/2010/main" val="42497441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4324350"/>
            <a:ext cx="819150" cy="819150"/>
          </a:xfrm>
          <a:prstGeom prst="rect">
            <a:avLst/>
          </a:prstGeom>
        </p:spPr>
      </p:pic>
    </p:spTree>
    <p:extLst>
      <p:ext uri="{BB962C8B-B14F-4D97-AF65-F5344CB8AC3E}">
        <p14:creationId xmlns:p14="http://schemas.microsoft.com/office/powerpoint/2010/main" val="10789839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latin typeface="+mj-lt"/>
                <a:cs typeface="Times New Roman" pitchFamily="18" charset="0"/>
              </a:rPr>
              <a:t>KINH TIN KÍNH</a:t>
            </a:r>
          </a:p>
        </p:txBody>
      </p:sp>
    </p:spTree>
    <p:extLst>
      <p:ext uri="{BB962C8B-B14F-4D97-AF65-F5344CB8AC3E}">
        <p14:creationId xmlns:p14="http://schemas.microsoft.com/office/powerpoint/2010/main" val="271464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latin typeface="+mj-lt"/>
                <a:cs typeface="Times New Roman" pitchFamily="18" charset="0"/>
              </a:rPr>
              <a:t>Tk2.</a:t>
            </a:r>
            <a:r>
              <a:rPr lang="en-US" sz="4800" b="0" dirty="0">
                <a:solidFill>
                  <a:schemeClr val="bg1"/>
                </a:solidFill>
                <a:effectLst/>
                <a:latin typeface="+mj-lt"/>
                <a:cs typeface="Times New Roman" pitchFamily="18" charset="0"/>
              </a:rPr>
              <a:t> </a:t>
            </a:r>
            <a:r>
              <a:rPr lang="vi-VN" sz="4800" b="0" i="0" dirty="0">
                <a:solidFill>
                  <a:schemeClr val="bg1"/>
                </a:solidFill>
                <a:effectLst/>
                <a:latin typeface="+mn-lt"/>
              </a:rPr>
              <a:t>Trên đường đi hôm nay được xem chuyện mới là Ba Vua chốn Đông Phương đăng trình dáng oai phong thơ thới. Trên đường đi hôm nay được xem chuyện mới là Ba Vua chốn Đông Phương oai phong rạng ngời.</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349277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a:solidFill>
                  <a:srgbClr val="FFFF00"/>
                </a:solidFill>
                <a:latin typeface="+mj-lt"/>
                <a:cs typeface="Times New Roman" pitchFamily="18" charset="0"/>
              </a:rPr>
              <a:t>Tôi tin kính một Thiên Chúa là Cha toàn năng, </a:t>
            </a:r>
            <a:r>
              <a:rPr lang="vi-VN" sz="5400" b="0" dirty="0">
                <a:solidFill>
                  <a:schemeClr val="bg1"/>
                </a:solidFill>
                <a:latin typeface="+mj-lt"/>
                <a:cs typeface="Times New Roman" pitchFamily="18" charset="0"/>
              </a:rPr>
              <a:t>Đấng tạo thành trời đất, muôn vật hữu hình và vô hình. </a:t>
            </a:r>
            <a:r>
              <a:rPr lang="en-US" sz="5400" b="0" dirty="0" err="1">
                <a:solidFill>
                  <a:schemeClr val="bg1"/>
                </a:solidFill>
                <a:latin typeface="+mj-lt"/>
                <a:cs typeface="Times New Roman" pitchFamily="18" charset="0"/>
              </a:rPr>
              <a:t>Tôi</a:t>
            </a:r>
            <a:r>
              <a:rPr lang="en-US" sz="5400" b="0" dirty="0">
                <a:solidFill>
                  <a:schemeClr val="bg1"/>
                </a:solidFill>
                <a:latin typeface="+mj-lt"/>
                <a:cs typeface="Times New Roman" pitchFamily="18" charset="0"/>
              </a:rPr>
              <a:t> tin </a:t>
            </a:r>
            <a:r>
              <a:rPr lang="en-US" sz="5400" b="0" dirty="0" err="1">
                <a:solidFill>
                  <a:schemeClr val="bg1"/>
                </a:solidFill>
                <a:latin typeface="+mj-lt"/>
                <a:cs typeface="Times New Roman" pitchFamily="18" charset="0"/>
              </a:rPr>
              <a:t>kính</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một</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Chúa</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Giêsu</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Kitô</a:t>
            </a:r>
            <a:r>
              <a:rPr lang="en-US" sz="5400" b="0" dirty="0">
                <a:solidFill>
                  <a:schemeClr val="bg1"/>
                </a:solidFill>
                <a:latin typeface="+mj-lt"/>
                <a:cs typeface="Times New Roman" pitchFamily="18" charset="0"/>
              </a:rPr>
              <a:t>, Con </a:t>
            </a:r>
            <a:r>
              <a:rPr lang="en-US" sz="5400" b="0" dirty="0" err="1">
                <a:solidFill>
                  <a:schemeClr val="bg1"/>
                </a:solidFill>
                <a:latin typeface="+mj-lt"/>
                <a:cs typeface="Times New Roman" pitchFamily="18" charset="0"/>
              </a:rPr>
              <a:t>Một</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Thiên</a:t>
            </a:r>
            <a:r>
              <a:rPr lang="en-US" sz="5400" b="0" dirty="0">
                <a:solidFill>
                  <a:schemeClr val="bg1"/>
                </a:solidFill>
                <a:latin typeface="+mj-lt"/>
                <a:cs typeface="Times New Roman" pitchFamily="18" charset="0"/>
              </a:rPr>
              <a:t> </a:t>
            </a:r>
            <a:r>
              <a:rPr lang="en-US" sz="5400" b="0" dirty="0" err="1">
                <a:solidFill>
                  <a:schemeClr val="bg1"/>
                </a:solidFill>
                <a:latin typeface="+mj-lt"/>
                <a:cs typeface="Times New Roman" pitchFamily="18" charset="0"/>
              </a:rPr>
              <a:t>Chúa</a:t>
            </a:r>
            <a:r>
              <a:rPr lang="en-US" sz="54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7866137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500" b="0" dirty="0">
                <a:solidFill>
                  <a:schemeClr val="bg1"/>
                </a:solidFill>
                <a:latin typeface="+mj-lt"/>
                <a:cs typeface="Times New Roman" pitchFamily="18" charset="0"/>
              </a:rPr>
              <a:t>Sinh bởi Đức Chúa Cha từ trước muôn đời. Người là Thiên Chúa bởi Thiên Chúa, Ánh Sáng bởi Ánh Sáng,</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Thiên</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Chúa</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thật</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bởi</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Thiên</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Chúa</a:t>
            </a:r>
            <a:r>
              <a:rPr lang="en-US" sz="5500" b="0" dirty="0">
                <a:solidFill>
                  <a:schemeClr val="bg1"/>
                </a:solidFill>
                <a:latin typeface="+mj-lt"/>
                <a:cs typeface="Times New Roman" pitchFamily="18" charset="0"/>
              </a:rPr>
              <a:t> </a:t>
            </a:r>
            <a:r>
              <a:rPr lang="en-US" sz="5500" b="0" dirty="0" err="1">
                <a:solidFill>
                  <a:schemeClr val="bg1"/>
                </a:solidFill>
                <a:latin typeface="+mj-lt"/>
                <a:cs typeface="Times New Roman" pitchFamily="18" charset="0"/>
              </a:rPr>
              <a:t>thật</a:t>
            </a:r>
            <a:r>
              <a:rPr lang="en-US" sz="5500" b="0" dirty="0">
                <a:solidFill>
                  <a:schemeClr val="bg1"/>
                </a:solidFill>
                <a:latin typeface="+mj-lt"/>
                <a:cs typeface="Times New Roman" pitchFamily="18" charset="0"/>
              </a:rPr>
              <a:t>,</a:t>
            </a:r>
          </a:p>
        </p:txBody>
      </p:sp>
    </p:spTree>
    <p:extLst>
      <p:ext uri="{BB962C8B-B14F-4D97-AF65-F5344CB8AC3E}">
        <p14:creationId xmlns:p14="http://schemas.microsoft.com/office/powerpoint/2010/main" val="3210935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r>
              <a:rPr lang="vi-VN" sz="6000" b="0" dirty="0">
                <a:solidFill>
                  <a:schemeClr val="bg1"/>
                </a:solidFill>
                <a:latin typeface="+mj-lt"/>
              </a:rPr>
              <a:t>được sinh ra mà không phải được tạo thành, đồng bản thể với Đức Chúa Cha: nhờ Người mà muôn vật được tạo thành. Vì loài người chúng ta và để cứu độ chúng ta,</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0727278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latin typeface="+mj-lt"/>
                <a:cs typeface="Times New Roman" pitchFamily="18" charset="0"/>
              </a:rPr>
              <a:t>Người đã từ trời xuống thế. </a:t>
            </a:r>
            <a:r>
              <a:rPr lang="vi-VN" sz="6000" b="0" dirty="0">
                <a:solidFill>
                  <a:srgbClr val="FFFF00"/>
                </a:solidFill>
                <a:latin typeface="+mj-lt"/>
                <a:cs typeface="Times New Roman" pitchFamily="18" charset="0"/>
              </a:rPr>
              <a:t>Bởi phép Đức Chúa Thánh Thần, Người đã nhập thể trong lòng Trinh Nữ Maria, và đã làm người.</a:t>
            </a:r>
            <a:endParaRPr lang="en-US" sz="6000" b="0" dirty="0">
              <a:solidFill>
                <a:srgbClr val="FFFF00"/>
              </a:solidFill>
              <a:latin typeface="+mj-lt"/>
              <a:cs typeface="Times New Roman" pitchFamily="18" charset="0"/>
            </a:endParaRPr>
          </a:p>
        </p:txBody>
      </p:sp>
      <p:sp>
        <p:nvSpPr>
          <p:cNvPr id="3" name="TextBox 2"/>
          <p:cNvSpPr txBox="1"/>
          <p:nvPr/>
        </p:nvSpPr>
        <p:spPr>
          <a:xfrm>
            <a:off x="793284" y="1047750"/>
            <a:ext cx="1492716" cy="461665"/>
          </a:xfrm>
          <a:prstGeom prst="rect">
            <a:avLst/>
          </a:prstGeom>
          <a:noFill/>
        </p:spPr>
        <p:txBody>
          <a:bodyPr wrap="none" rtlCol="0">
            <a:spAutoFit/>
          </a:bodyPr>
          <a:lstStyle/>
          <a:p>
            <a:r>
              <a:rPr lang="en-US" sz="2400" b="1" i="1">
                <a:solidFill>
                  <a:srgbClr val="FFFF00"/>
                </a:solidFill>
                <a:latin typeface="Times New Roman" pitchFamily="18" charset="0"/>
                <a:cs typeface="Times New Roman" pitchFamily="18" charset="0"/>
              </a:rPr>
              <a:t>(cuối đầu)</a:t>
            </a:r>
          </a:p>
        </p:txBody>
      </p:sp>
    </p:spTree>
    <p:extLst>
      <p:ext uri="{BB962C8B-B14F-4D97-AF65-F5344CB8AC3E}">
        <p14:creationId xmlns:p14="http://schemas.microsoft.com/office/powerpoint/2010/main" val="3480464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latin typeface="+mj-lt"/>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4460917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a:solidFill>
                  <a:schemeClr val="bg1"/>
                </a:solidFill>
                <a:latin typeface="+mj-lt"/>
              </a:rPr>
              <a:t>Người lên trời, ngự bên hữu Đức Chúa Cha, và Người sẽ lại đến trong vinh quang để phán xét kẻ sống và kẻ chết, Nước Người sẽ không bao giờ cùng.</a:t>
            </a:r>
            <a:endParaRPr lang="en-US" sz="54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1624127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1201162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b="0" dirty="0">
                <a:solidFill>
                  <a:schemeClr val="bg1"/>
                </a:solidFill>
                <a:latin typeface="+mj-lt"/>
              </a:rPr>
              <a:t>Người được phụng thờ và tôn vinh cùng với Đức Chúa Cha và Đức Chúa Con: Người đã dùng các tiên tri mà phán dạy. Tôi tin Hội Thánh duy nhất, thánh thiện, công giáo và tông truyền.</a:t>
            </a:r>
            <a:endParaRPr lang="en-US" sz="5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40204181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latin typeface="+mj-lt"/>
                <a:cs typeface="Times New Roman" pitchFamily="18" charset="0"/>
              </a:rPr>
              <a:t>Tôi tuyên xưng có một Phép Rửa để tha tội. Tôi trông đợi kẻ chết sống lại và sự sống đời sau. </a:t>
            </a:r>
            <a:r>
              <a:rPr lang="vi-VN" sz="6600" b="0" dirty="0">
                <a:solidFill>
                  <a:srgbClr val="FFFF00"/>
                </a:solidFill>
                <a:latin typeface="+mj-lt"/>
                <a:cs typeface="Times New Roman" pitchFamily="18" charset="0"/>
              </a:rPr>
              <a:t>Amen.</a:t>
            </a:r>
            <a:endParaRPr lang="en-US" sz="6600" b="0" dirty="0">
              <a:solidFill>
                <a:srgbClr val="FFFF00"/>
              </a:solidFill>
              <a:latin typeface="+mj-lt"/>
              <a:cs typeface="Times New Roman" pitchFamily="18" charset="0"/>
            </a:endParaRPr>
          </a:p>
        </p:txBody>
      </p:sp>
    </p:spTree>
    <p:extLst>
      <p:ext uri="{BB962C8B-B14F-4D97-AF65-F5344CB8AC3E}">
        <p14:creationId xmlns:p14="http://schemas.microsoft.com/office/powerpoint/2010/main" val="204479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BE39FC-8B90-542C-131F-5F009DC2F8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0" y="0"/>
            <a:ext cx="9144000" cy="4462760"/>
          </a:xfrm>
          <a:prstGeom prst="rect">
            <a:avLst/>
          </a:prstGeom>
          <a:noFill/>
        </p:spPr>
        <p:txBody>
          <a:bodyPr wrap="square" lIns="91440" tIns="45720" rIns="91440" bIns="45720">
            <a:spAutoFit/>
          </a:bodyPr>
          <a:lstStyle/>
          <a:p>
            <a:pPr algn="ctr"/>
            <a:r>
              <a:rPr lang="en-US" sz="4400" b="1" cap="none" spc="50" dirty="0" err="1">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rPr>
              <a:t>Lời</a:t>
            </a:r>
            <a:r>
              <a:rPr lang="en-US" sz="4400" b="1" cap="none"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rPr>
              <a:t> </a:t>
            </a:r>
            <a:r>
              <a:rPr lang="en-US" sz="4400" b="1" cap="none" spc="50" dirty="0" err="1">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rPr>
              <a:t>Nguyện</a:t>
            </a:r>
            <a:r>
              <a:rPr lang="en-US" sz="4400" b="1" cap="none"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rPr>
              <a:t> </a:t>
            </a:r>
            <a:r>
              <a:rPr lang="en-US" sz="4400" b="1" cap="none" spc="50" dirty="0" err="1">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rPr>
              <a:t>Tín</a:t>
            </a:r>
            <a:r>
              <a:rPr lang="en-US" sz="4400" b="1" cap="none"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rPr>
              <a:t> </a:t>
            </a:r>
            <a:r>
              <a:rPr lang="en-US" sz="4400" b="1" cap="none" spc="50" dirty="0" err="1">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rPr>
              <a:t>Hữu</a:t>
            </a:r>
            <a:endParaRPr lang="en-US" sz="4400" b="1" cap="none"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endParaRPr>
          </a:p>
          <a:p>
            <a:pPr algn="just"/>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Anh</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chị</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em</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thân</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mến</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hôm</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nay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các</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nhà</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chiêm</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tinh</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đến</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Bê-lem</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tôn</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thớ</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Đấng</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cứu</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chuộc</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nhân</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loại</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Cùng</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với</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các</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ngài</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chúng</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ta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thờ</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lạy</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Chúa</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Hài</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Đồng</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và</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dâng</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lên</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người</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những</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lời</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nguyện</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xin</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tha</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thiết</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của</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a:t>
            </a:r>
            <a:r>
              <a:rPr lang="en-US" sz="40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chúng</a:t>
            </a:r>
            <a:r>
              <a:rPr lang="en-US" sz="40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rPr>
              <a:t> ta</a:t>
            </a:r>
            <a:endParaRPr lang="en-US" sz="40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1353566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a:solidFill>
                  <a:srgbClr val="FFFF00"/>
                </a:solidFill>
                <a:cs typeface="Times New Roman" pitchFamily="18" charset="0"/>
              </a:rPr>
              <a:t>**</a:t>
            </a:r>
            <a:r>
              <a:rPr lang="en-US" sz="4800" b="0" dirty="0">
                <a:solidFill>
                  <a:srgbClr val="FFFF00"/>
                </a:solidFill>
                <a:effectLst/>
                <a:latin typeface="+mj-lt"/>
                <a:cs typeface="Times New Roman" pitchFamily="18" charset="0"/>
              </a:rPr>
              <a:t>. </a:t>
            </a:r>
            <a:r>
              <a:rPr lang="vi-VN" sz="4800" b="0" i="0" dirty="0">
                <a:solidFill>
                  <a:schemeClr val="bg1"/>
                </a:solidFill>
                <a:effectLst/>
                <a:latin typeface="+mn-lt"/>
              </a:rPr>
              <a:t>Tay mang kim, nhũ, mộc dược và hương quý tìm Con Chúa Trời vừa sinh giữa đêm đông Bê – lem lạnh lùng. Ba Vua hăng hái đi tìm Con Thiên Chúa quỳ dâng của lễ tôn vinh thay cho nhân loại.</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38848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 y="1200150"/>
            <a:ext cx="9144000" cy="1569660"/>
          </a:xfrm>
          <a:prstGeom prst="rect">
            <a:avLst/>
          </a:prstGeom>
          <a:noFill/>
        </p:spPr>
        <p:txBody>
          <a:bodyPr wrap="square" lIns="91440" tIns="45720" rIns="91440" bIns="45720">
            <a:spAutoFit/>
          </a:bodyPr>
          <a:lstStyle/>
          <a:p>
            <a:pPr algn="ctr"/>
            <a:r>
              <a:rPr lang="en-US" sz="4800" b="0" cap="none" spc="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CA </a:t>
            </a:r>
            <a:r>
              <a:rPr lang="en-US" sz="4800" dirty="0" err="1">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Dâng</a:t>
            </a:r>
            <a:r>
              <a:rPr lang="en-US" sz="4800" b="0" cap="none" spc="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 </a:t>
            </a:r>
            <a:r>
              <a:rPr lang="en-US" sz="4800" b="0" cap="none" spc="0" dirty="0" err="1">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Lễ</a:t>
            </a:r>
            <a:br>
              <a:rPr lang="en-US" sz="4800" b="0" cap="none" spc="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br>
            <a:r>
              <a:rPr lang="en-US" sz="4800" b="0" cap="none" spc="0" dirty="0" err="1">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Lễ</a:t>
            </a:r>
            <a:r>
              <a:rPr lang="en-US" sz="4800" b="0" cap="none" spc="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 </a:t>
            </a:r>
            <a:r>
              <a:rPr lang="en-US" sz="4800" b="0" cap="none" spc="0" dirty="0" err="1">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Vật</a:t>
            </a:r>
            <a:r>
              <a:rPr lang="en-US" sz="4800" b="0" cap="none" spc="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 </a:t>
            </a:r>
            <a:r>
              <a:rPr lang="en-US" sz="4800" b="0" cap="none" spc="0" dirty="0" err="1">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Dâng</a:t>
            </a:r>
            <a:r>
              <a:rPr lang="en-US" sz="4800" b="0" cap="none" spc="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 </a:t>
            </a:r>
            <a:r>
              <a:rPr lang="en-US" sz="4800" b="0" cap="none" spc="0" dirty="0" err="1">
                <a:ln w="18415" cmpd="sng">
                  <a:solidFill>
                    <a:srgbClr val="FFFFFF"/>
                  </a:solidFill>
                  <a:prstDash val="solid"/>
                </a:ln>
                <a:solidFill>
                  <a:srgbClr val="FFFF00"/>
                </a:solidFill>
                <a:effectLst>
                  <a:outerShdw blurRad="63500" dir="3600000" algn="tl" rotWithShape="0">
                    <a:srgbClr val="000000">
                      <a:alpha val="70000"/>
                    </a:srgbClr>
                  </a:outerShdw>
                </a:effectLst>
                <a:latin typeface="+mj-lt"/>
                <a:cs typeface="Times New Roman" pitchFamily="18" charset="0"/>
              </a:rPr>
              <a:t>Chúa</a:t>
            </a:r>
            <a:endParaRPr lang="en-US" sz="4800" b="0" cap="none" spc="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80"/>
            <a:ext cx="9144000" cy="5143500"/>
          </a:xfrm>
          <a:prstGeom prst="rect">
            <a:avLst/>
          </a:prstGeom>
        </p:spPr>
      </p:pic>
      <p:sp>
        <p:nvSpPr>
          <p:cNvPr id="4" name="Rectangle 3"/>
          <p:cNvSpPr/>
          <p:nvPr/>
        </p:nvSpPr>
        <p:spPr>
          <a:xfrm>
            <a:off x="2667000" y="2777370"/>
            <a:ext cx="6629400" cy="1569660"/>
          </a:xfrm>
          <a:prstGeom prst="rect">
            <a:avLst/>
          </a:prstGeom>
        </p:spPr>
        <p:txBody>
          <a:bodyPr wrap="square">
            <a:spAutoFit/>
          </a:bodyPr>
          <a:lstStyle/>
          <a:p>
            <a:pPr lvl="0" algn="ctr"/>
            <a:r>
              <a:rPr lang="en-US" sz="4800" dirty="0" err="1">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Trong</a:t>
            </a:r>
            <a:r>
              <a:rPr lang="en-US" sz="4800" dirty="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 </a:t>
            </a:r>
            <a:r>
              <a:rPr lang="en-US" sz="4800" dirty="0" err="1">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Máng</a:t>
            </a:r>
            <a:r>
              <a:rPr lang="en-US" sz="4800" dirty="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 </a:t>
            </a:r>
            <a:r>
              <a:rPr lang="en-US" sz="4800" dirty="0" err="1">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Cỏ</a:t>
            </a:r>
            <a:r>
              <a:rPr lang="en-US" sz="4800" dirty="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 </a:t>
            </a:r>
            <a:r>
              <a:rPr lang="en-US" sz="4800" dirty="0" err="1">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Đơn</a:t>
            </a:r>
            <a:r>
              <a:rPr lang="en-US" sz="4800" dirty="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 </a:t>
            </a:r>
            <a:r>
              <a:rPr lang="en-US" sz="4800" dirty="0" err="1">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Sơ</a:t>
            </a:r>
            <a:endParaRPr lang="en-US" sz="4800" dirty="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endParaRPr>
          </a:p>
          <a:p>
            <a:pPr lvl="0" algn="ctr"/>
            <a:r>
              <a:rPr lang="en-US" sz="4800" dirty="0" err="1">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Hải</a:t>
            </a:r>
            <a:r>
              <a:rPr lang="en-US" sz="4800" dirty="0">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 </a:t>
            </a:r>
            <a:r>
              <a:rPr lang="en-US" sz="4800" dirty="0" err="1">
                <a:ln w="18415" cmpd="sng">
                  <a:solidFill>
                    <a:srgbClr val="FFFFFF"/>
                  </a:solidFill>
                  <a:prstDash val="solid"/>
                </a:ln>
                <a:solidFill>
                  <a:srgbClr val="FFFF00"/>
                </a:solidFill>
                <a:effectLst>
                  <a:outerShdw blurRad="63500" dir="3600000" algn="tl" rotWithShape="0">
                    <a:srgbClr val="000000">
                      <a:alpha val="70000"/>
                    </a:srgbClr>
                  </a:outerShdw>
                </a:effectLst>
                <a:cs typeface="Times New Roman" pitchFamily="18" charset="0"/>
              </a:rPr>
              <a:t>Triều</a:t>
            </a:r>
            <a:endParaRPr lang="en-US" sz="4800" dirty="0">
              <a:ln w="18415" cmpd="sng">
                <a:solidFill>
                  <a:srgbClr val="FFFFFF"/>
                </a:solidFill>
                <a:prstDash val="solid"/>
              </a:ln>
              <a:solidFill>
                <a:srgbClr val="FFFF00"/>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0736444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latin typeface="+mj-lt"/>
                <a:cs typeface="Times New Roman" pitchFamily="18" charset="0"/>
              </a:rPr>
              <a:t>Tk1:</a:t>
            </a:r>
            <a:r>
              <a:rPr lang="en-US" sz="6000" b="0" dirty="0">
                <a:solidFill>
                  <a:schemeClr val="bg1"/>
                </a:solidFill>
                <a:effectLst/>
                <a:latin typeface="+mj-lt"/>
                <a:cs typeface="Times New Roman" pitchFamily="18" charset="0"/>
              </a:rPr>
              <a:t> </a:t>
            </a:r>
            <a:r>
              <a:rPr lang="vi-VN" sz="6000" b="0" i="0" dirty="0">
                <a:solidFill>
                  <a:schemeClr val="bg1"/>
                </a:solidFill>
                <a:effectLst/>
                <a:latin typeface="+mn-lt"/>
              </a:rPr>
              <a:t>Trong máng cỏ đơn sơ có Chúa Hài Đồng ngây thơ. Chúa nằm ngủ xinh như mơ bên các con chiên rất hiền lành.</a:t>
            </a:r>
            <a:endParaRPr lang="en-US" sz="6000" b="0"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25403207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cs typeface="Times New Roman" pitchFamily="18" charset="0"/>
              </a:rPr>
              <a:t>***</a:t>
            </a:r>
            <a:r>
              <a:rPr lang="en-US" sz="6000" b="0" u="sng" dirty="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vi-VN" sz="6000" b="0" i="0" dirty="0">
                <a:solidFill>
                  <a:schemeClr val="bg1"/>
                </a:solidFill>
                <a:effectLst/>
                <a:latin typeface="+mn-lt"/>
              </a:rPr>
              <a:t>Tiếng sáo mục đồng trìu mến sương tuyết sa mọi miền. Lòng Mẹ buồn nỗi bơ vơ sao thế nhân thờ ơ?</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6795846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latin typeface="+mj-lt"/>
                <a:cs typeface="Times New Roman" pitchFamily="18" charset="0"/>
              </a:rPr>
              <a:t>Đk</a:t>
            </a:r>
            <a:r>
              <a:rPr lang="en-US" sz="4800" b="0" u="sng" dirty="0">
                <a:solidFill>
                  <a:srgbClr val="FFFF00"/>
                </a:solidFill>
                <a:effectLst/>
                <a:latin typeface="+mj-lt"/>
                <a:cs typeface="Times New Roman" pitchFamily="18" charset="0"/>
              </a:rPr>
              <a:t>:</a:t>
            </a:r>
            <a:r>
              <a:rPr lang="en-US" sz="4800" b="0" dirty="0">
                <a:solidFill>
                  <a:schemeClr val="bg1"/>
                </a:solidFill>
                <a:effectLst/>
                <a:latin typeface="+mj-lt"/>
                <a:cs typeface="Times New Roman" pitchFamily="18" charset="0"/>
              </a:rPr>
              <a:t> </a:t>
            </a:r>
            <a:r>
              <a:rPr lang="vi-VN" sz="4800" b="0" i="0" dirty="0">
                <a:solidFill>
                  <a:schemeClr val="bg1"/>
                </a:solidFill>
                <a:effectLst/>
                <a:latin typeface="+mn-lt"/>
              </a:rPr>
              <a:t>Không vàng không mộc dược không nhũ hương. Tâm thành con thờ lạy con mến thương. Hài Nhi thơ bé là Vua Cứu Thế, xót thương đời lầm than đêm nay sinh xuống trần gian.</a:t>
            </a:r>
            <a:endParaRPr lang="en-US"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7719681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sng" dirty="0">
                <a:solidFill>
                  <a:srgbClr val="FFFF00"/>
                </a:solidFill>
                <a:effectLst/>
                <a:latin typeface="+mj-lt"/>
                <a:cs typeface="Times New Roman" pitchFamily="18" charset="0"/>
              </a:rPr>
              <a:t>Tk2:</a:t>
            </a:r>
            <a:r>
              <a:rPr lang="en-US" sz="5600" b="0" dirty="0">
                <a:solidFill>
                  <a:schemeClr val="bg1"/>
                </a:solidFill>
                <a:effectLst/>
                <a:latin typeface="+mj-lt"/>
                <a:cs typeface="Times New Roman" pitchFamily="18" charset="0"/>
              </a:rPr>
              <a:t> </a:t>
            </a:r>
            <a:r>
              <a:rPr lang="vi-VN" sz="6000" b="0" i="0" dirty="0">
                <a:solidFill>
                  <a:schemeClr val="bg1"/>
                </a:solidFill>
                <a:effectLst/>
                <a:latin typeface="+mn-lt"/>
              </a:rPr>
              <a:t>Bên máng cỏ đơn sơ ngắm Chúa Hài Đồng ngây thơ. Chúa nằm mở tay vô tư có thấy đau thương sẽ đợi chờ.</a:t>
            </a:r>
            <a:endParaRPr lang="en-US" sz="5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213138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cs typeface="Times New Roman" pitchFamily="18" charset="0"/>
              </a:rPr>
              <a:t>***</a:t>
            </a:r>
            <a:r>
              <a:rPr lang="en-US" sz="6000" b="0" u="sng" dirty="0">
                <a:solidFill>
                  <a:srgbClr val="FFFF00"/>
                </a:solidFill>
                <a:effectLst/>
                <a:latin typeface="+mj-lt"/>
                <a:cs typeface="Times New Roman" pitchFamily="18" charset="0"/>
              </a:rPr>
              <a:t>:</a:t>
            </a:r>
            <a:r>
              <a:rPr lang="en-US" sz="6000" b="0" dirty="0">
                <a:solidFill>
                  <a:schemeClr val="bg1"/>
                </a:solidFill>
                <a:effectLst/>
                <a:latin typeface="+mj-lt"/>
                <a:cs typeface="Times New Roman" pitchFamily="18" charset="0"/>
              </a:rPr>
              <a:t> </a:t>
            </a:r>
            <a:r>
              <a:rPr lang="vi-VN" sz="6000" b="0" i="0" dirty="0">
                <a:solidFill>
                  <a:schemeClr val="bg1"/>
                </a:solidFill>
                <a:effectLst/>
                <a:latin typeface="+mn-lt"/>
              </a:rPr>
              <a:t>Ôi nhân loại trầm luân quá, say đắm trong phù hoa. Tình Ngài ngàn kiếp bao la thương mãi con người ta.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820821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latin typeface="+mj-lt"/>
                <a:cs typeface="Times New Roman" pitchFamily="18" charset="0"/>
              </a:rPr>
              <a:t>Đk</a:t>
            </a:r>
            <a:r>
              <a:rPr lang="en-US" sz="4800" b="0" u="sng" dirty="0">
                <a:solidFill>
                  <a:srgbClr val="FFFF00"/>
                </a:solidFill>
                <a:effectLst/>
                <a:latin typeface="+mj-lt"/>
                <a:cs typeface="Times New Roman" pitchFamily="18" charset="0"/>
              </a:rPr>
              <a:t>:</a:t>
            </a:r>
            <a:r>
              <a:rPr lang="en-US" sz="4800" b="0" dirty="0">
                <a:solidFill>
                  <a:schemeClr val="bg1"/>
                </a:solidFill>
                <a:effectLst/>
                <a:latin typeface="+mj-lt"/>
                <a:cs typeface="Times New Roman" pitchFamily="18" charset="0"/>
              </a:rPr>
              <a:t> </a:t>
            </a:r>
            <a:r>
              <a:rPr lang="vi-VN" sz="4800" b="0" i="0" dirty="0">
                <a:solidFill>
                  <a:schemeClr val="bg1"/>
                </a:solidFill>
                <a:effectLst/>
                <a:latin typeface="+mn-lt"/>
              </a:rPr>
              <a:t>Không vàng không mộc dược không nhủ hương. Tâm thành con thờ lạy con mến thương. Hài Nhi thơ bé là Vua Cứu Thế, xót thương đời lầm than đêm nay sinh xuống trần gian.</a:t>
            </a:r>
            <a:endParaRPr lang="en-US"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17252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endParaRPr lang="vi-VN" sz="4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0413077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latin typeface="+mn-lt"/>
                <a:ea typeface="Tahoma" pitchFamily="34" charset="0"/>
                <a:cs typeface="Times New Roman" pitchFamily="18" charset="0"/>
              </a:rPr>
            </a:br>
            <a:r>
              <a:rPr lang="en-US" sz="6000" u="sng" dirty="0" err="1">
                <a:solidFill>
                  <a:srgbClr val="FFFF00"/>
                </a:solidFill>
                <a:latin typeface="+mn-lt"/>
                <a:ea typeface="Tahoma" pitchFamily="34" charset="0"/>
                <a:cs typeface="Times New Roman" pitchFamily="18" charset="0"/>
              </a:rPr>
              <a:t>Thánh</a:t>
            </a:r>
            <a:r>
              <a:rPr lang="en-US" sz="6000" u="sng" dirty="0">
                <a:solidFill>
                  <a:srgbClr val="FFFF00"/>
                </a:solidFill>
                <a:latin typeface="+mn-lt"/>
                <a:ea typeface="Tahoma" pitchFamily="34" charset="0"/>
                <a:cs typeface="Times New Roman" pitchFamily="18" charset="0"/>
              </a:rPr>
              <a:t> </a:t>
            </a:r>
            <a:r>
              <a:rPr lang="en-US" sz="6000" u="sng" dirty="0" err="1">
                <a:solidFill>
                  <a:srgbClr val="FFFF00"/>
                </a:solidFill>
                <a:latin typeface="+mn-lt"/>
                <a:ea typeface="Tahoma" pitchFamily="34" charset="0"/>
                <a:cs typeface="Times New Roman" pitchFamily="18" charset="0"/>
              </a:rPr>
              <a:t>Thánh</a:t>
            </a:r>
            <a:r>
              <a:rPr lang="en-US" sz="6000" u="sng" dirty="0">
                <a:solidFill>
                  <a:srgbClr val="FFFF00"/>
                </a:solidFill>
                <a:latin typeface="+mn-lt"/>
                <a:ea typeface="Tahoma" pitchFamily="34" charset="0"/>
                <a:cs typeface="Times New Roman" pitchFamily="18" charset="0"/>
              </a:rPr>
              <a:t> </a:t>
            </a:r>
            <a:r>
              <a:rPr lang="en-US" sz="6000" u="sng" dirty="0" err="1">
                <a:solidFill>
                  <a:srgbClr val="FFFF00"/>
                </a:solidFill>
                <a:latin typeface="+mn-lt"/>
                <a:ea typeface="Tahoma" pitchFamily="34" charset="0"/>
                <a:cs typeface="Times New Roman" pitchFamily="18" charset="0"/>
              </a:rPr>
              <a:t>Thánh</a:t>
            </a:r>
            <a:br>
              <a:rPr lang="en-US" sz="13800" dirty="0">
                <a:solidFill>
                  <a:srgbClr val="FFFF00"/>
                </a:solidFill>
                <a:latin typeface="+mn-lt"/>
                <a:ea typeface="Tahoma" pitchFamily="34" charset="0"/>
                <a:cs typeface="Times New Roman" pitchFamily="18" charset="0"/>
              </a:rPr>
            </a:br>
            <a:endParaRPr lang="en-US" sz="6600" i="1" dirty="0">
              <a:solidFill>
                <a:schemeClr val="bg1"/>
              </a:solidFill>
              <a:latin typeface="+mn-lt"/>
              <a:ea typeface="Tahoma" pitchFamily="34" charset="0"/>
              <a:cs typeface="Times New Roman" pitchFamily="18" charset="0"/>
            </a:endParaRPr>
          </a:p>
        </p:txBody>
      </p:sp>
    </p:spTree>
    <p:extLst>
      <p:ext uri="{BB962C8B-B14F-4D97-AF65-F5344CB8AC3E}">
        <p14:creationId xmlns:p14="http://schemas.microsoft.com/office/powerpoint/2010/main" val="309408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en-US" sz="5600" b="0" i="0" dirty="0" err="1">
                <a:solidFill>
                  <a:schemeClr val="bg1"/>
                </a:solidFill>
                <a:effectLst/>
                <a:latin typeface="+mn-lt"/>
              </a:rPr>
              <a:t>Thánh</a:t>
            </a:r>
            <a:r>
              <a:rPr lang="en-US" sz="5600" b="0" i="0" dirty="0">
                <a:solidFill>
                  <a:schemeClr val="bg1"/>
                </a:solidFill>
                <a:effectLst/>
                <a:latin typeface="+mn-lt"/>
              </a:rPr>
              <a:t>! </a:t>
            </a:r>
            <a:r>
              <a:rPr lang="en-US" sz="5600" b="0" i="0" dirty="0" err="1">
                <a:solidFill>
                  <a:schemeClr val="bg1"/>
                </a:solidFill>
                <a:effectLst/>
                <a:latin typeface="+mn-lt"/>
              </a:rPr>
              <a:t>Thánh</a:t>
            </a:r>
            <a:r>
              <a:rPr lang="en-US" sz="5600" b="0" i="0" dirty="0">
                <a:solidFill>
                  <a:schemeClr val="bg1"/>
                </a:solidFill>
                <a:effectLst/>
                <a:latin typeface="+mn-lt"/>
              </a:rPr>
              <a:t>! </a:t>
            </a:r>
            <a:r>
              <a:rPr lang="en-US" sz="5600" b="0" i="0" dirty="0" err="1">
                <a:solidFill>
                  <a:schemeClr val="bg1"/>
                </a:solidFill>
                <a:effectLst/>
                <a:latin typeface="+mn-lt"/>
              </a:rPr>
              <a:t>Thánh</a:t>
            </a:r>
            <a:r>
              <a:rPr lang="en-US" sz="5600" b="0" i="0" dirty="0">
                <a:solidFill>
                  <a:schemeClr val="bg1"/>
                </a:solidFill>
                <a:effectLst/>
                <a:latin typeface="+mn-lt"/>
              </a:rPr>
              <a:t>! </a:t>
            </a:r>
            <a:r>
              <a:rPr lang="en-US" sz="5600" b="0" i="0" dirty="0" err="1">
                <a:solidFill>
                  <a:schemeClr val="bg1"/>
                </a:solidFill>
                <a:effectLst/>
                <a:latin typeface="+mn-lt"/>
              </a:rPr>
              <a:t>Chúa</a:t>
            </a:r>
            <a:r>
              <a:rPr lang="en-US" sz="5600" b="0" i="0" dirty="0">
                <a:solidFill>
                  <a:schemeClr val="bg1"/>
                </a:solidFill>
                <a:effectLst/>
                <a:latin typeface="+mn-lt"/>
              </a:rPr>
              <a:t> </a:t>
            </a:r>
            <a:r>
              <a:rPr lang="en-US" sz="5600" b="0" i="0" dirty="0" err="1">
                <a:solidFill>
                  <a:schemeClr val="bg1"/>
                </a:solidFill>
                <a:effectLst/>
                <a:latin typeface="+mn-lt"/>
              </a:rPr>
              <a:t>là</a:t>
            </a:r>
            <a:r>
              <a:rPr lang="en-US" sz="5600" b="0" i="0" dirty="0">
                <a:solidFill>
                  <a:schemeClr val="bg1"/>
                </a:solidFill>
                <a:effectLst/>
                <a:latin typeface="+mn-lt"/>
              </a:rPr>
              <a:t> </a:t>
            </a:r>
            <a:r>
              <a:rPr lang="en-US" sz="5600" b="0" i="0" dirty="0" err="1">
                <a:solidFill>
                  <a:schemeClr val="bg1"/>
                </a:solidFill>
                <a:effectLst/>
                <a:latin typeface="+mn-lt"/>
              </a:rPr>
              <a:t>Thiên</a:t>
            </a:r>
            <a:r>
              <a:rPr lang="en-US" sz="5600" b="0" i="0" dirty="0">
                <a:solidFill>
                  <a:schemeClr val="bg1"/>
                </a:solidFill>
                <a:effectLst/>
                <a:latin typeface="+mn-lt"/>
              </a:rPr>
              <a:t> </a:t>
            </a:r>
            <a:r>
              <a:rPr lang="en-US" sz="5600" b="0" i="0" dirty="0" err="1">
                <a:solidFill>
                  <a:schemeClr val="bg1"/>
                </a:solidFill>
                <a:effectLst/>
                <a:latin typeface="+mn-lt"/>
              </a:rPr>
              <a:t>Chúa</a:t>
            </a:r>
            <a:r>
              <a:rPr lang="en-US" sz="5600" b="0" i="0" dirty="0">
                <a:solidFill>
                  <a:schemeClr val="bg1"/>
                </a:solidFill>
                <a:effectLst/>
                <a:latin typeface="+mn-lt"/>
              </a:rPr>
              <a:t> </a:t>
            </a:r>
            <a:r>
              <a:rPr lang="en-US" sz="5600" b="0" i="0" dirty="0" err="1">
                <a:solidFill>
                  <a:schemeClr val="bg1"/>
                </a:solidFill>
                <a:effectLst/>
                <a:latin typeface="+mn-lt"/>
              </a:rPr>
              <a:t>các</a:t>
            </a:r>
            <a:r>
              <a:rPr lang="en-US" sz="5600" b="0" i="0" dirty="0">
                <a:solidFill>
                  <a:schemeClr val="bg1"/>
                </a:solidFill>
                <a:effectLst/>
                <a:latin typeface="+mn-lt"/>
              </a:rPr>
              <a:t> </a:t>
            </a:r>
            <a:r>
              <a:rPr lang="en-US" sz="5600" b="0" i="0" dirty="0" err="1">
                <a:solidFill>
                  <a:schemeClr val="bg1"/>
                </a:solidFill>
                <a:effectLst/>
                <a:latin typeface="+mn-lt"/>
              </a:rPr>
              <a:t>đạo</a:t>
            </a:r>
            <a:r>
              <a:rPr lang="en-US" sz="5600" b="0" i="0" dirty="0">
                <a:solidFill>
                  <a:schemeClr val="bg1"/>
                </a:solidFill>
                <a:effectLst/>
                <a:latin typeface="+mn-lt"/>
              </a:rPr>
              <a:t> </a:t>
            </a:r>
            <a:r>
              <a:rPr lang="en-US" sz="5600" b="0" i="0" dirty="0" err="1">
                <a:solidFill>
                  <a:schemeClr val="bg1"/>
                </a:solidFill>
                <a:effectLst/>
                <a:latin typeface="+mn-lt"/>
              </a:rPr>
              <a:t>binh</a:t>
            </a:r>
            <a:r>
              <a:rPr lang="en-US" sz="5600" b="0" i="0" dirty="0">
                <a:solidFill>
                  <a:schemeClr val="bg1"/>
                </a:solidFill>
                <a:effectLst/>
                <a:latin typeface="+mn-lt"/>
              </a:rPr>
              <a:t>. </a:t>
            </a:r>
            <a:r>
              <a:rPr lang="en-US" sz="5600" b="0" i="0" dirty="0" err="1">
                <a:solidFill>
                  <a:schemeClr val="bg1"/>
                </a:solidFill>
                <a:effectLst/>
                <a:latin typeface="+mn-lt"/>
              </a:rPr>
              <a:t>Trời</a:t>
            </a:r>
            <a:r>
              <a:rPr lang="en-US" sz="5600" b="0" i="0" dirty="0">
                <a:solidFill>
                  <a:schemeClr val="bg1"/>
                </a:solidFill>
                <a:effectLst/>
                <a:latin typeface="+mn-lt"/>
              </a:rPr>
              <a:t> </a:t>
            </a:r>
            <a:r>
              <a:rPr lang="en-US" sz="5600" b="0" i="0" dirty="0" err="1">
                <a:solidFill>
                  <a:schemeClr val="bg1"/>
                </a:solidFill>
                <a:effectLst/>
                <a:latin typeface="+mn-lt"/>
              </a:rPr>
              <a:t>đất</a:t>
            </a:r>
            <a:r>
              <a:rPr lang="en-US" sz="5600" b="0" i="0" dirty="0">
                <a:solidFill>
                  <a:schemeClr val="bg1"/>
                </a:solidFill>
                <a:effectLst/>
                <a:latin typeface="+mn-lt"/>
              </a:rPr>
              <a:t> </a:t>
            </a:r>
            <a:r>
              <a:rPr lang="en-US" sz="5600" b="0" i="0" dirty="0" err="1">
                <a:solidFill>
                  <a:schemeClr val="bg1"/>
                </a:solidFill>
                <a:effectLst/>
                <a:latin typeface="+mn-lt"/>
              </a:rPr>
              <a:t>đầy</a:t>
            </a:r>
            <a:r>
              <a:rPr lang="en-US" sz="5600" b="0" i="0" dirty="0">
                <a:solidFill>
                  <a:schemeClr val="bg1"/>
                </a:solidFill>
                <a:effectLst/>
                <a:latin typeface="+mn-lt"/>
              </a:rPr>
              <a:t> </a:t>
            </a:r>
            <a:r>
              <a:rPr lang="en-US" sz="5600" b="0" i="0" dirty="0" err="1">
                <a:solidFill>
                  <a:schemeClr val="bg1"/>
                </a:solidFill>
                <a:effectLst/>
                <a:latin typeface="+mn-lt"/>
              </a:rPr>
              <a:t>vinh</a:t>
            </a:r>
            <a:r>
              <a:rPr lang="en-US" sz="5600" b="0" i="0" dirty="0">
                <a:solidFill>
                  <a:schemeClr val="bg1"/>
                </a:solidFill>
                <a:effectLst/>
                <a:latin typeface="+mn-lt"/>
              </a:rPr>
              <a:t> </a:t>
            </a:r>
            <a:r>
              <a:rPr lang="en-US" sz="5600" b="0" i="0" dirty="0" err="1">
                <a:solidFill>
                  <a:schemeClr val="bg1"/>
                </a:solidFill>
                <a:effectLst/>
                <a:latin typeface="+mn-lt"/>
              </a:rPr>
              <a:t>quang</a:t>
            </a:r>
            <a:r>
              <a:rPr lang="en-US" sz="5600" b="0" i="0" dirty="0">
                <a:solidFill>
                  <a:schemeClr val="bg1"/>
                </a:solidFill>
                <a:effectLst/>
                <a:latin typeface="+mn-lt"/>
              </a:rPr>
              <a:t> </a:t>
            </a:r>
            <a:r>
              <a:rPr lang="en-US" sz="5600" b="0" i="0" dirty="0" err="1">
                <a:solidFill>
                  <a:schemeClr val="bg1"/>
                </a:solidFill>
                <a:effectLst/>
                <a:latin typeface="+mn-lt"/>
              </a:rPr>
              <a:t>Chúa</a:t>
            </a:r>
            <a:r>
              <a:rPr lang="en-US" sz="5600" b="0" i="0" dirty="0">
                <a:solidFill>
                  <a:schemeClr val="bg1"/>
                </a:solidFill>
                <a:effectLst/>
                <a:latin typeface="+mn-lt"/>
              </a:rPr>
              <a:t>. </a:t>
            </a:r>
            <a:r>
              <a:rPr lang="en-US" sz="5600" b="0" i="0" dirty="0" err="1">
                <a:solidFill>
                  <a:schemeClr val="bg1"/>
                </a:solidFill>
                <a:effectLst/>
                <a:latin typeface="+mn-lt"/>
              </a:rPr>
              <a:t>Hoan</a:t>
            </a:r>
            <a:r>
              <a:rPr lang="en-US" sz="5600" b="0" i="0" dirty="0">
                <a:solidFill>
                  <a:schemeClr val="bg1"/>
                </a:solidFill>
                <a:effectLst/>
                <a:latin typeface="+mn-lt"/>
              </a:rPr>
              <a:t> </a:t>
            </a:r>
            <a:r>
              <a:rPr lang="en-US" sz="5600" b="0" i="0" dirty="0" err="1">
                <a:solidFill>
                  <a:schemeClr val="bg1"/>
                </a:solidFill>
                <a:effectLst/>
                <a:latin typeface="+mn-lt"/>
              </a:rPr>
              <a:t>hô</a:t>
            </a:r>
            <a:r>
              <a:rPr lang="en-US" sz="5600" b="0" i="0" dirty="0">
                <a:solidFill>
                  <a:schemeClr val="bg1"/>
                </a:solidFill>
                <a:effectLst/>
                <a:latin typeface="+mn-lt"/>
              </a:rPr>
              <a:t> </a:t>
            </a:r>
            <a:r>
              <a:rPr lang="en-US" sz="5600" b="0" i="0" dirty="0" err="1">
                <a:solidFill>
                  <a:schemeClr val="bg1"/>
                </a:solidFill>
                <a:effectLst/>
                <a:latin typeface="+mn-lt"/>
              </a:rPr>
              <a:t>Chúa</a:t>
            </a:r>
            <a:r>
              <a:rPr lang="en-US" sz="5600" b="0" i="0" dirty="0">
                <a:solidFill>
                  <a:schemeClr val="bg1"/>
                </a:solidFill>
                <a:effectLst/>
                <a:latin typeface="+mn-lt"/>
              </a:rPr>
              <a:t> </a:t>
            </a:r>
            <a:r>
              <a:rPr lang="en-US" sz="5600" b="0" i="0" dirty="0" err="1">
                <a:solidFill>
                  <a:schemeClr val="bg1"/>
                </a:solidFill>
                <a:effectLst/>
                <a:latin typeface="+mn-lt"/>
              </a:rPr>
              <a:t>trên</a:t>
            </a:r>
            <a:r>
              <a:rPr lang="en-US" sz="5600" b="0" i="0" dirty="0">
                <a:solidFill>
                  <a:schemeClr val="bg1"/>
                </a:solidFill>
                <a:effectLst/>
                <a:latin typeface="+mn-lt"/>
              </a:rPr>
              <a:t> </a:t>
            </a:r>
            <a:r>
              <a:rPr lang="en-US" sz="5600" b="0" i="0" dirty="0" err="1">
                <a:solidFill>
                  <a:schemeClr val="bg1"/>
                </a:solidFill>
                <a:effectLst/>
                <a:latin typeface="+mn-lt"/>
              </a:rPr>
              <a:t>các</a:t>
            </a:r>
            <a:r>
              <a:rPr lang="en-US" sz="5600" b="0" i="0" dirty="0">
                <a:solidFill>
                  <a:schemeClr val="bg1"/>
                </a:solidFill>
                <a:effectLst/>
                <a:latin typeface="+mn-lt"/>
              </a:rPr>
              <a:t> </a:t>
            </a:r>
            <a:r>
              <a:rPr lang="en-US" sz="5600" b="0" i="0" dirty="0" err="1">
                <a:solidFill>
                  <a:schemeClr val="bg1"/>
                </a:solidFill>
                <a:effectLst/>
                <a:latin typeface="+mn-lt"/>
              </a:rPr>
              <a:t>tầng</a:t>
            </a:r>
            <a:r>
              <a:rPr lang="en-US" sz="5600" b="0" i="0" dirty="0">
                <a:solidFill>
                  <a:schemeClr val="bg1"/>
                </a:solidFill>
                <a:effectLst/>
                <a:latin typeface="+mn-lt"/>
              </a:rPr>
              <a:t> </a:t>
            </a:r>
            <a:r>
              <a:rPr lang="en-US" sz="5600" b="0" i="0" dirty="0" err="1">
                <a:solidFill>
                  <a:schemeClr val="bg1"/>
                </a:solidFill>
                <a:effectLst/>
                <a:latin typeface="+mn-lt"/>
              </a:rPr>
              <a:t>trời</a:t>
            </a:r>
            <a:r>
              <a:rPr lang="en-US" sz="5600" b="0" i="0" dirty="0">
                <a:solidFill>
                  <a:schemeClr val="bg1"/>
                </a:solidFill>
                <a:effectLst/>
                <a:latin typeface="+mn-lt"/>
              </a:rPr>
              <a:t>. </a:t>
            </a:r>
            <a:endParaRPr lang="en-US" altLang="en-US" sz="5600" b="1" dirty="0">
              <a:solidFill>
                <a:schemeClr val="bg1"/>
              </a:solidFill>
              <a:latin typeface="+mn-lt"/>
              <a:cs typeface="Tahoma" panose="020B0604030504040204" pitchFamily="34" charset="0"/>
            </a:endParaRPr>
          </a:p>
        </p:txBody>
      </p:sp>
    </p:spTree>
    <p:extLst>
      <p:ext uri="{BB962C8B-B14F-4D97-AF65-F5344CB8AC3E}">
        <p14:creationId xmlns:p14="http://schemas.microsoft.com/office/powerpoint/2010/main" val="1522903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latin typeface="+mj-lt"/>
                <a:cs typeface="Times New Roman" pitchFamily="18" charset="0"/>
              </a:rPr>
              <a:t>Tk3</a:t>
            </a:r>
            <a:r>
              <a:rPr lang="vi-VN" sz="4800" b="0" u="sng" dirty="0">
                <a:solidFill>
                  <a:srgbClr val="FFFF00"/>
                </a:solidFill>
                <a:effectLst/>
                <a:latin typeface="+mj-lt"/>
                <a:cs typeface="Times New Roman" pitchFamily="18" charset="0"/>
              </a:rPr>
              <a:t>.</a:t>
            </a:r>
            <a:r>
              <a:rPr lang="vi-VN" sz="4800" b="0" dirty="0">
                <a:solidFill>
                  <a:schemeClr val="bg1"/>
                </a:solidFill>
                <a:effectLst/>
                <a:latin typeface="+mj-lt"/>
                <a:cs typeface="Times New Roman" pitchFamily="18" charset="0"/>
              </a:rPr>
              <a:t> </a:t>
            </a:r>
            <a:r>
              <a:rPr lang="vi-VN" sz="4800" b="0" i="0" dirty="0">
                <a:solidFill>
                  <a:schemeClr val="bg1"/>
                </a:solidFill>
                <a:effectLst/>
                <a:latin typeface="+mn-lt"/>
              </a:rPr>
              <a:t>Ta cùng đi theo bước chân những tiền nhân là Ba Vua chốn Đông Phương đăng trình mẫu gương cho người thế. Ta cùng đi theo bước chân những tiền nhân thờ lạy Con Chúa giáng sinh giữa chốn gian trần.</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051807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latin typeface="+mn-lt"/>
              </a:rPr>
              <a:t>**</a:t>
            </a:r>
            <a:r>
              <a:rPr lang="en-US" sz="5500" b="0" i="0" dirty="0">
                <a:solidFill>
                  <a:schemeClr val="bg1"/>
                </a:solidFill>
                <a:effectLst/>
                <a:latin typeface="+mn-lt"/>
              </a:rPr>
              <a:t> </a:t>
            </a:r>
            <a:r>
              <a:rPr lang="en-US" sz="5500" b="0" i="0" dirty="0" err="1">
                <a:solidFill>
                  <a:schemeClr val="bg1"/>
                </a:solidFill>
                <a:effectLst/>
                <a:latin typeface="+mn-lt"/>
              </a:rPr>
              <a:t>Hoan</a:t>
            </a:r>
            <a:r>
              <a:rPr lang="en-US" sz="5500" b="0" i="0" dirty="0">
                <a:solidFill>
                  <a:schemeClr val="bg1"/>
                </a:solidFill>
                <a:effectLst/>
                <a:latin typeface="+mn-lt"/>
              </a:rPr>
              <a:t> </a:t>
            </a:r>
            <a:r>
              <a:rPr lang="en-US" sz="5500" b="0" i="0" dirty="0" err="1">
                <a:solidFill>
                  <a:schemeClr val="bg1"/>
                </a:solidFill>
                <a:effectLst/>
                <a:latin typeface="+mn-lt"/>
              </a:rPr>
              <a:t>hô</a:t>
            </a:r>
            <a:r>
              <a:rPr lang="en-US" sz="5500" b="0" i="0" dirty="0">
                <a:solidFill>
                  <a:schemeClr val="bg1"/>
                </a:solidFill>
                <a:effectLst/>
                <a:latin typeface="+mn-lt"/>
              </a:rPr>
              <a:t> </a:t>
            </a:r>
            <a:r>
              <a:rPr lang="en-US" sz="5500" b="0" i="0" dirty="0" err="1">
                <a:solidFill>
                  <a:schemeClr val="bg1"/>
                </a:solidFill>
                <a:effectLst/>
                <a:latin typeface="+mn-lt"/>
              </a:rPr>
              <a:t>Chúa</a:t>
            </a:r>
            <a:r>
              <a:rPr lang="en-US" sz="5500" b="0" i="0" dirty="0">
                <a:solidFill>
                  <a:schemeClr val="bg1"/>
                </a:solidFill>
                <a:effectLst/>
                <a:latin typeface="+mn-lt"/>
              </a:rPr>
              <a:t> </a:t>
            </a:r>
            <a:r>
              <a:rPr lang="en-US" sz="5500" b="0" i="0" dirty="0" err="1">
                <a:solidFill>
                  <a:schemeClr val="bg1"/>
                </a:solidFill>
                <a:effectLst/>
                <a:latin typeface="+mn-lt"/>
              </a:rPr>
              <a:t>trên</a:t>
            </a:r>
            <a:r>
              <a:rPr lang="en-US" sz="5500" b="0" i="0" dirty="0">
                <a:solidFill>
                  <a:schemeClr val="bg1"/>
                </a:solidFill>
                <a:effectLst/>
                <a:latin typeface="+mn-lt"/>
              </a:rPr>
              <a:t> </a:t>
            </a:r>
            <a:r>
              <a:rPr lang="en-US" sz="5500" b="0" i="0" dirty="0" err="1">
                <a:solidFill>
                  <a:schemeClr val="bg1"/>
                </a:solidFill>
                <a:effectLst/>
                <a:latin typeface="+mn-lt"/>
              </a:rPr>
              <a:t>các</a:t>
            </a:r>
            <a:r>
              <a:rPr lang="en-US" sz="5500" b="0" i="0" dirty="0">
                <a:solidFill>
                  <a:schemeClr val="bg1"/>
                </a:solidFill>
                <a:effectLst/>
                <a:latin typeface="+mn-lt"/>
              </a:rPr>
              <a:t> </a:t>
            </a:r>
            <a:r>
              <a:rPr lang="en-US" sz="5500" b="0" i="0" dirty="0" err="1">
                <a:solidFill>
                  <a:schemeClr val="bg1"/>
                </a:solidFill>
                <a:effectLst/>
                <a:latin typeface="+mn-lt"/>
              </a:rPr>
              <a:t>tầng</a:t>
            </a:r>
            <a:r>
              <a:rPr lang="en-US" sz="5500" b="0" i="0" dirty="0">
                <a:solidFill>
                  <a:schemeClr val="bg1"/>
                </a:solidFill>
                <a:effectLst/>
                <a:latin typeface="+mn-lt"/>
              </a:rPr>
              <a:t> </a:t>
            </a:r>
            <a:r>
              <a:rPr lang="en-US" sz="5500" b="0" i="0" dirty="0" err="1">
                <a:solidFill>
                  <a:schemeClr val="bg1"/>
                </a:solidFill>
                <a:effectLst/>
                <a:latin typeface="+mn-lt"/>
              </a:rPr>
              <a:t>trời</a:t>
            </a:r>
            <a:r>
              <a:rPr lang="en-US" sz="5500" b="0" i="0" dirty="0">
                <a:solidFill>
                  <a:schemeClr val="bg1"/>
                </a:solidFill>
                <a:effectLst/>
                <a:latin typeface="+mn-lt"/>
              </a:rPr>
              <a:t>. </a:t>
            </a:r>
            <a:r>
              <a:rPr lang="en-US" sz="5500" b="0" i="0" dirty="0" err="1">
                <a:solidFill>
                  <a:schemeClr val="bg1"/>
                </a:solidFill>
                <a:effectLst/>
                <a:latin typeface="+mn-lt"/>
              </a:rPr>
              <a:t>Chúc</a:t>
            </a:r>
            <a:r>
              <a:rPr lang="en-US" sz="5500" b="0" i="0" dirty="0">
                <a:solidFill>
                  <a:schemeClr val="bg1"/>
                </a:solidFill>
                <a:effectLst/>
                <a:latin typeface="+mn-lt"/>
              </a:rPr>
              <a:t> </a:t>
            </a:r>
            <a:r>
              <a:rPr lang="en-US" sz="5500" b="0" i="0" dirty="0" err="1">
                <a:solidFill>
                  <a:schemeClr val="bg1"/>
                </a:solidFill>
                <a:effectLst/>
                <a:latin typeface="+mn-lt"/>
              </a:rPr>
              <a:t>tụng</a:t>
            </a:r>
            <a:r>
              <a:rPr lang="en-US" sz="5500" b="0" i="0" dirty="0">
                <a:solidFill>
                  <a:schemeClr val="bg1"/>
                </a:solidFill>
                <a:effectLst/>
                <a:latin typeface="+mn-lt"/>
              </a:rPr>
              <a:t> </a:t>
            </a:r>
            <a:r>
              <a:rPr lang="en-US" sz="5500" b="0" i="0" dirty="0" err="1">
                <a:solidFill>
                  <a:schemeClr val="bg1"/>
                </a:solidFill>
                <a:effectLst/>
                <a:latin typeface="+mn-lt"/>
              </a:rPr>
              <a:t>Đấng</a:t>
            </a:r>
            <a:r>
              <a:rPr lang="en-US" sz="5500" b="0" i="0" dirty="0">
                <a:solidFill>
                  <a:schemeClr val="bg1"/>
                </a:solidFill>
                <a:effectLst/>
                <a:latin typeface="+mn-lt"/>
              </a:rPr>
              <a:t> </a:t>
            </a:r>
            <a:r>
              <a:rPr lang="en-US" sz="5500" b="0" i="0" dirty="0" err="1">
                <a:solidFill>
                  <a:schemeClr val="bg1"/>
                </a:solidFill>
                <a:effectLst/>
                <a:latin typeface="+mn-lt"/>
              </a:rPr>
              <a:t>ngự</a:t>
            </a:r>
            <a:r>
              <a:rPr lang="en-US" sz="5500" b="0" i="0" dirty="0">
                <a:solidFill>
                  <a:schemeClr val="bg1"/>
                </a:solidFill>
                <a:effectLst/>
                <a:latin typeface="+mn-lt"/>
              </a:rPr>
              <a:t> </a:t>
            </a:r>
            <a:r>
              <a:rPr lang="en-US" sz="5500" b="0" i="0" dirty="0" err="1">
                <a:solidFill>
                  <a:schemeClr val="bg1"/>
                </a:solidFill>
                <a:effectLst/>
                <a:latin typeface="+mn-lt"/>
              </a:rPr>
              <a:t>đến</a:t>
            </a:r>
            <a:r>
              <a:rPr lang="en-US" sz="5500" b="0" i="0" dirty="0">
                <a:solidFill>
                  <a:schemeClr val="bg1"/>
                </a:solidFill>
                <a:effectLst/>
                <a:latin typeface="+mn-lt"/>
              </a:rPr>
              <a:t> </a:t>
            </a:r>
            <a:r>
              <a:rPr lang="en-US" sz="5500" b="0" i="0" dirty="0" err="1">
                <a:solidFill>
                  <a:schemeClr val="bg1"/>
                </a:solidFill>
                <a:effectLst/>
                <a:latin typeface="+mn-lt"/>
              </a:rPr>
              <a:t>nhân</a:t>
            </a:r>
            <a:r>
              <a:rPr lang="en-US" sz="5500" b="0" i="0" dirty="0">
                <a:solidFill>
                  <a:schemeClr val="bg1"/>
                </a:solidFill>
                <a:effectLst/>
                <a:latin typeface="+mn-lt"/>
              </a:rPr>
              <a:t> </a:t>
            </a:r>
            <a:r>
              <a:rPr lang="en-US" sz="5500" b="0" i="0" dirty="0" err="1">
                <a:solidFill>
                  <a:schemeClr val="bg1"/>
                </a:solidFill>
                <a:effectLst/>
                <a:latin typeface="+mn-lt"/>
              </a:rPr>
              <a:t>danh</a:t>
            </a:r>
            <a:r>
              <a:rPr lang="en-US" sz="5500" b="0" i="0" dirty="0">
                <a:solidFill>
                  <a:schemeClr val="bg1"/>
                </a:solidFill>
                <a:effectLst/>
                <a:latin typeface="+mn-lt"/>
              </a:rPr>
              <a:t> </a:t>
            </a:r>
            <a:r>
              <a:rPr lang="en-US" sz="5500" b="0" i="0" dirty="0" err="1">
                <a:solidFill>
                  <a:schemeClr val="bg1"/>
                </a:solidFill>
                <a:effectLst/>
                <a:latin typeface="+mn-lt"/>
              </a:rPr>
              <a:t>Chúa</a:t>
            </a:r>
            <a:r>
              <a:rPr lang="en-US" sz="5500" b="0" i="0" dirty="0">
                <a:solidFill>
                  <a:schemeClr val="bg1"/>
                </a:solidFill>
                <a:effectLst/>
                <a:latin typeface="+mn-lt"/>
              </a:rPr>
              <a:t>. </a:t>
            </a:r>
            <a:r>
              <a:rPr lang="en-US" sz="5500" b="0" i="0" dirty="0" err="1">
                <a:solidFill>
                  <a:schemeClr val="bg1"/>
                </a:solidFill>
                <a:effectLst/>
                <a:latin typeface="+mn-lt"/>
              </a:rPr>
              <a:t>Hoan</a:t>
            </a:r>
            <a:r>
              <a:rPr lang="en-US" sz="5500" b="0" i="0" dirty="0">
                <a:solidFill>
                  <a:schemeClr val="bg1"/>
                </a:solidFill>
                <a:effectLst/>
                <a:latin typeface="+mn-lt"/>
              </a:rPr>
              <a:t> </a:t>
            </a:r>
            <a:r>
              <a:rPr lang="en-US" sz="5500" b="0" i="0" dirty="0" err="1">
                <a:solidFill>
                  <a:schemeClr val="bg1"/>
                </a:solidFill>
                <a:effectLst/>
                <a:latin typeface="+mn-lt"/>
              </a:rPr>
              <a:t>hô</a:t>
            </a:r>
            <a:r>
              <a:rPr lang="en-US" sz="5500" b="0" i="0" dirty="0">
                <a:solidFill>
                  <a:schemeClr val="bg1"/>
                </a:solidFill>
                <a:effectLst/>
                <a:latin typeface="+mn-lt"/>
              </a:rPr>
              <a:t> </a:t>
            </a:r>
            <a:r>
              <a:rPr lang="en-US" sz="5500" b="0" i="0" dirty="0" err="1">
                <a:solidFill>
                  <a:schemeClr val="bg1"/>
                </a:solidFill>
                <a:effectLst/>
                <a:latin typeface="+mn-lt"/>
              </a:rPr>
              <a:t>Chúa</a:t>
            </a:r>
            <a:r>
              <a:rPr lang="en-US" sz="5500" b="0" i="0" dirty="0">
                <a:solidFill>
                  <a:schemeClr val="bg1"/>
                </a:solidFill>
                <a:effectLst/>
                <a:latin typeface="+mn-lt"/>
              </a:rPr>
              <a:t> </a:t>
            </a:r>
            <a:r>
              <a:rPr lang="en-US" sz="5500" b="0" i="0" dirty="0" err="1">
                <a:solidFill>
                  <a:schemeClr val="bg1"/>
                </a:solidFill>
                <a:effectLst/>
                <a:latin typeface="+mn-lt"/>
              </a:rPr>
              <a:t>trên</a:t>
            </a:r>
            <a:r>
              <a:rPr lang="en-US" sz="5500" b="0" i="0" dirty="0">
                <a:solidFill>
                  <a:schemeClr val="bg1"/>
                </a:solidFill>
                <a:effectLst/>
                <a:latin typeface="+mn-lt"/>
              </a:rPr>
              <a:t> </a:t>
            </a:r>
            <a:r>
              <a:rPr lang="en-US" sz="5500" b="0" i="0" dirty="0" err="1">
                <a:solidFill>
                  <a:schemeClr val="bg1"/>
                </a:solidFill>
                <a:effectLst/>
                <a:latin typeface="+mn-lt"/>
              </a:rPr>
              <a:t>các</a:t>
            </a:r>
            <a:r>
              <a:rPr lang="en-US" sz="5500" b="0" i="0" dirty="0">
                <a:solidFill>
                  <a:schemeClr val="bg1"/>
                </a:solidFill>
                <a:effectLst/>
                <a:latin typeface="+mn-lt"/>
              </a:rPr>
              <a:t> </a:t>
            </a:r>
            <a:r>
              <a:rPr lang="en-US" sz="5500" b="0" i="0" dirty="0" err="1">
                <a:solidFill>
                  <a:schemeClr val="bg1"/>
                </a:solidFill>
                <a:effectLst/>
                <a:latin typeface="+mn-lt"/>
              </a:rPr>
              <a:t>tầng</a:t>
            </a:r>
            <a:r>
              <a:rPr lang="en-US" sz="5500" b="0" i="0" dirty="0">
                <a:solidFill>
                  <a:schemeClr val="bg1"/>
                </a:solidFill>
                <a:effectLst/>
                <a:latin typeface="+mn-lt"/>
              </a:rPr>
              <a:t> </a:t>
            </a:r>
            <a:r>
              <a:rPr lang="en-US" sz="5500" b="0" i="0" dirty="0" err="1">
                <a:solidFill>
                  <a:schemeClr val="bg1"/>
                </a:solidFill>
                <a:effectLst/>
                <a:latin typeface="+mn-lt"/>
              </a:rPr>
              <a:t>trời</a:t>
            </a:r>
            <a:r>
              <a:rPr lang="en-US" sz="5500" b="0" i="0" dirty="0">
                <a:solidFill>
                  <a:schemeClr val="bg1"/>
                </a:solidFill>
                <a:effectLst/>
                <a:latin typeface="+mn-lt"/>
              </a:rPr>
              <a:t>, </a:t>
            </a:r>
            <a:r>
              <a:rPr lang="en-US" sz="5500" b="0" i="0" dirty="0" err="1">
                <a:solidFill>
                  <a:schemeClr val="bg1"/>
                </a:solidFill>
                <a:effectLst/>
                <a:latin typeface="+mn-lt"/>
              </a:rPr>
              <a:t>hoan</a:t>
            </a:r>
            <a:r>
              <a:rPr lang="en-US" sz="5500" b="0" i="0" dirty="0">
                <a:solidFill>
                  <a:schemeClr val="bg1"/>
                </a:solidFill>
                <a:effectLst/>
                <a:latin typeface="+mn-lt"/>
              </a:rPr>
              <a:t> </a:t>
            </a:r>
            <a:r>
              <a:rPr lang="en-US" sz="5500" b="0" i="0" dirty="0" err="1">
                <a:solidFill>
                  <a:schemeClr val="bg1"/>
                </a:solidFill>
                <a:effectLst/>
                <a:latin typeface="+mn-lt"/>
              </a:rPr>
              <a:t>hô</a:t>
            </a:r>
            <a:r>
              <a:rPr lang="en-US" sz="5500" b="0" i="0" dirty="0">
                <a:solidFill>
                  <a:schemeClr val="bg1"/>
                </a:solidFill>
                <a:effectLst/>
                <a:latin typeface="+mn-lt"/>
              </a:rPr>
              <a:t> </a:t>
            </a:r>
            <a:r>
              <a:rPr lang="en-US" sz="5500" b="0" i="0" dirty="0" err="1">
                <a:solidFill>
                  <a:schemeClr val="bg1"/>
                </a:solidFill>
                <a:effectLst/>
                <a:latin typeface="+mn-lt"/>
              </a:rPr>
              <a:t>Chúa</a:t>
            </a:r>
            <a:r>
              <a:rPr lang="en-US" sz="5500" b="0" i="0" dirty="0">
                <a:solidFill>
                  <a:schemeClr val="bg1"/>
                </a:solidFill>
                <a:effectLst/>
                <a:latin typeface="+mn-lt"/>
              </a:rPr>
              <a:t> </a:t>
            </a:r>
            <a:r>
              <a:rPr lang="en-US" sz="5500" b="0" i="0" dirty="0" err="1">
                <a:solidFill>
                  <a:schemeClr val="bg1"/>
                </a:solidFill>
                <a:effectLst/>
                <a:latin typeface="+mn-lt"/>
              </a:rPr>
              <a:t>trên</a:t>
            </a:r>
            <a:r>
              <a:rPr lang="en-US" sz="5500" b="0" i="0" dirty="0">
                <a:solidFill>
                  <a:schemeClr val="bg1"/>
                </a:solidFill>
                <a:effectLst/>
                <a:latin typeface="+mn-lt"/>
              </a:rPr>
              <a:t> </a:t>
            </a:r>
            <a:r>
              <a:rPr lang="en-US" sz="5500" b="0" i="0" dirty="0" err="1">
                <a:solidFill>
                  <a:schemeClr val="bg1"/>
                </a:solidFill>
                <a:effectLst/>
                <a:latin typeface="+mn-lt"/>
              </a:rPr>
              <a:t>các</a:t>
            </a:r>
            <a:r>
              <a:rPr lang="en-US" sz="5500" b="0" i="0" dirty="0">
                <a:solidFill>
                  <a:schemeClr val="bg1"/>
                </a:solidFill>
                <a:effectLst/>
                <a:latin typeface="+mn-lt"/>
              </a:rPr>
              <a:t> </a:t>
            </a:r>
            <a:r>
              <a:rPr lang="en-US" sz="5500" b="0" i="0" dirty="0" err="1">
                <a:solidFill>
                  <a:schemeClr val="bg1"/>
                </a:solidFill>
                <a:effectLst/>
                <a:latin typeface="+mn-lt"/>
              </a:rPr>
              <a:t>tầng</a:t>
            </a:r>
            <a:r>
              <a:rPr lang="en-US" sz="5500" b="0" i="0" dirty="0">
                <a:solidFill>
                  <a:schemeClr val="bg1"/>
                </a:solidFill>
                <a:effectLst/>
                <a:latin typeface="+mn-lt"/>
              </a:rPr>
              <a:t> </a:t>
            </a:r>
            <a:r>
              <a:rPr lang="en-US" sz="5500" b="0" i="0" dirty="0" err="1">
                <a:solidFill>
                  <a:schemeClr val="bg1"/>
                </a:solidFill>
                <a:effectLst/>
                <a:latin typeface="+mn-lt"/>
              </a:rPr>
              <a:t>trời</a:t>
            </a:r>
            <a:r>
              <a:rPr lang="en-US" sz="5500" b="0" i="0" dirty="0">
                <a:solidFill>
                  <a:schemeClr val="bg1"/>
                </a:solidFill>
                <a:effectLst/>
                <a:latin typeface="+mn-lt"/>
              </a:rPr>
              <a:t>.</a:t>
            </a:r>
            <a:endParaRPr lang="en-US" altLang="en-US" sz="5500" b="1" dirty="0">
              <a:solidFill>
                <a:schemeClr val="bg1"/>
              </a:solidFill>
              <a:latin typeface="+mn-lt"/>
              <a:cs typeface="Tahoma" panose="020B0604030504040204" pitchFamily="34" charset="0"/>
            </a:endParaRPr>
          </a:p>
        </p:txBody>
      </p:sp>
    </p:spTree>
    <p:extLst>
      <p:ext uri="{BB962C8B-B14F-4D97-AF65-F5344CB8AC3E}">
        <p14:creationId xmlns:p14="http://schemas.microsoft.com/office/powerpoint/2010/main" val="35380665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3181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br>
              <a:rPr lang="en-US" sz="6600" u="sng" dirty="0">
                <a:solidFill>
                  <a:srgbClr val="FFFF00"/>
                </a:solidFill>
                <a:latin typeface="+mn-lt"/>
                <a:ea typeface="Tahoma" pitchFamily="34" charset="0"/>
                <a:cs typeface="Times New Roman" pitchFamily="18" charset="0"/>
              </a:rPr>
            </a:br>
            <a:r>
              <a:rPr lang="en-US" sz="6000" u="sng" dirty="0" err="1">
                <a:solidFill>
                  <a:srgbClr val="FFFF00"/>
                </a:solidFill>
                <a:latin typeface="+mn-lt"/>
                <a:ea typeface="Tahoma" pitchFamily="34" charset="0"/>
                <a:cs typeface="Times New Roman" pitchFamily="18" charset="0"/>
              </a:rPr>
              <a:t>Lạy</a:t>
            </a:r>
            <a:r>
              <a:rPr lang="en-US" sz="6000" u="sng" dirty="0">
                <a:solidFill>
                  <a:srgbClr val="FFFF00"/>
                </a:solidFill>
                <a:latin typeface="+mn-lt"/>
                <a:ea typeface="Tahoma" pitchFamily="34" charset="0"/>
                <a:cs typeface="Times New Roman" pitchFamily="18" charset="0"/>
              </a:rPr>
              <a:t> </a:t>
            </a:r>
            <a:r>
              <a:rPr lang="en-US" sz="6000" u="sng" dirty="0" err="1">
                <a:solidFill>
                  <a:srgbClr val="FFFF00"/>
                </a:solidFill>
                <a:latin typeface="+mn-lt"/>
                <a:ea typeface="Tahoma" pitchFamily="34" charset="0"/>
                <a:cs typeface="Times New Roman" pitchFamily="18" charset="0"/>
              </a:rPr>
              <a:t>Chiên</a:t>
            </a:r>
            <a:r>
              <a:rPr lang="en-US" sz="6000" u="sng" dirty="0">
                <a:solidFill>
                  <a:srgbClr val="FFFF00"/>
                </a:solidFill>
                <a:latin typeface="+mn-lt"/>
                <a:ea typeface="Tahoma" pitchFamily="34" charset="0"/>
                <a:cs typeface="Times New Roman" pitchFamily="18" charset="0"/>
              </a:rPr>
              <a:t> </a:t>
            </a:r>
            <a:r>
              <a:rPr lang="en-US" sz="6000" u="sng" dirty="0" err="1">
                <a:solidFill>
                  <a:srgbClr val="FFFF00"/>
                </a:solidFill>
                <a:latin typeface="+mn-lt"/>
                <a:ea typeface="Tahoma" pitchFamily="34" charset="0"/>
                <a:cs typeface="Times New Roman" pitchFamily="18" charset="0"/>
              </a:rPr>
              <a:t>Thiên</a:t>
            </a:r>
            <a:r>
              <a:rPr lang="en-US" sz="6000" u="sng" dirty="0">
                <a:solidFill>
                  <a:srgbClr val="FFFF00"/>
                </a:solidFill>
                <a:latin typeface="+mn-lt"/>
                <a:ea typeface="Tahoma" pitchFamily="34" charset="0"/>
                <a:cs typeface="Times New Roman" pitchFamily="18" charset="0"/>
              </a:rPr>
              <a:t> </a:t>
            </a:r>
            <a:r>
              <a:rPr lang="en-US" sz="6000" u="sng" dirty="0" err="1">
                <a:solidFill>
                  <a:srgbClr val="FFFF00"/>
                </a:solidFill>
                <a:latin typeface="+mn-lt"/>
                <a:ea typeface="Tahoma" pitchFamily="34" charset="0"/>
                <a:cs typeface="Times New Roman" pitchFamily="18" charset="0"/>
              </a:rPr>
              <a:t>Chúa</a:t>
            </a:r>
            <a:br>
              <a:rPr lang="en-US" sz="13800" dirty="0">
                <a:solidFill>
                  <a:srgbClr val="FFFF00"/>
                </a:solidFill>
                <a:latin typeface="+mn-lt"/>
                <a:ea typeface="Tahoma" pitchFamily="34" charset="0"/>
                <a:cs typeface="Times New Roman" pitchFamily="18" charset="0"/>
              </a:rPr>
            </a:br>
            <a:endParaRPr lang="en-US" sz="6600" i="1" dirty="0">
              <a:solidFill>
                <a:schemeClr val="bg1"/>
              </a:solidFill>
              <a:latin typeface="+mn-lt"/>
              <a:ea typeface="Tahoma" pitchFamily="34" charset="0"/>
              <a:cs typeface="Times New Roman" pitchFamily="18" charset="0"/>
            </a:endParaRPr>
          </a:p>
        </p:txBody>
      </p:sp>
    </p:spTree>
    <p:extLst>
      <p:ext uri="{BB962C8B-B14F-4D97-AF65-F5344CB8AC3E}">
        <p14:creationId xmlns:p14="http://schemas.microsoft.com/office/powerpoint/2010/main" val="35633437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E2F24C9-E167-5A15-2200-1BC93B6AB572}"/>
              </a:ext>
            </a:extLst>
          </p:cNvPr>
          <p:cNvSpPr>
            <a:spLocks noGrp="1" noChangeArrowheads="1"/>
          </p:cNvSpPr>
          <p:nvPr>
            <p:ph type="subTitle" idx="1"/>
          </p:nvPr>
        </p:nvSpPr>
        <p:spPr>
          <a:xfrm>
            <a:off x="0" y="0"/>
            <a:ext cx="9144000" cy="5143500"/>
          </a:xfrm>
        </p:spPr>
        <p:txBody>
          <a:bodyPr>
            <a:noAutofit/>
          </a:bodyPr>
          <a:lstStyle/>
          <a:p>
            <a:pPr algn="just">
              <a:lnSpc>
                <a:spcPct val="120000"/>
              </a:lnSpc>
              <a:spcBef>
                <a:spcPts val="1350"/>
              </a:spcBef>
            </a:pPr>
            <a:r>
              <a:rPr lang="vi-VN" sz="5600" b="0" i="0" dirty="0">
                <a:solidFill>
                  <a:schemeClr val="bg1"/>
                </a:solidFill>
                <a:effectLst/>
                <a:latin typeface="+mn-lt"/>
              </a:rPr>
              <a:t>Lạy Chiên Thiên Chúa, Đấng xoá tội trần gian, xin thương xót chúng con. Lạy Chiên Thiên Chúa, Đấng xoá tội trần gian,</a:t>
            </a:r>
            <a:endParaRPr lang="en-US" altLang="en-US" sz="5600" b="1" dirty="0">
              <a:solidFill>
                <a:schemeClr val="bg1"/>
              </a:solidFill>
              <a:latin typeface="+mn-lt"/>
              <a:cs typeface="Tahoma" panose="020B0604030504040204" pitchFamily="34" charset="0"/>
            </a:endParaRPr>
          </a:p>
        </p:txBody>
      </p:sp>
    </p:spTree>
    <p:extLst>
      <p:ext uri="{BB962C8B-B14F-4D97-AF65-F5344CB8AC3E}">
        <p14:creationId xmlns:p14="http://schemas.microsoft.com/office/powerpoint/2010/main" val="15910985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a:extLst>
              <a:ext uri="{FF2B5EF4-FFF2-40B4-BE49-F238E27FC236}">
                <a16:creationId xmlns:a16="http://schemas.microsoft.com/office/drawing/2014/main" id="{B1D8B0FD-29EC-CAB3-46C7-E3170250F29E}"/>
              </a:ext>
            </a:extLst>
          </p:cNvPr>
          <p:cNvSpPr>
            <a:spLocks noGrp="1" noChangeArrowheads="1"/>
          </p:cNvSpPr>
          <p:nvPr>
            <p:ph type="subTitle" idx="1"/>
          </p:nvPr>
        </p:nvSpPr>
        <p:spPr>
          <a:xfrm>
            <a:off x="0" y="0"/>
            <a:ext cx="9144000" cy="5143500"/>
          </a:xfrm>
        </p:spPr>
        <p:txBody>
          <a:bodyPr>
            <a:noAutofit/>
          </a:bodyPr>
          <a:lstStyle/>
          <a:p>
            <a:pPr algn="just" fontAlgn="base"/>
            <a:r>
              <a:rPr lang="vi-VN" sz="5500" dirty="0">
                <a:solidFill>
                  <a:srgbClr val="FFFF00"/>
                </a:solidFill>
                <a:latin typeface="+mn-lt"/>
              </a:rPr>
              <a:t>**</a:t>
            </a:r>
            <a:r>
              <a:rPr lang="en-US" sz="5500" b="0" i="0" dirty="0">
                <a:solidFill>
                  <a:schemeClr val="bg1"/>
                </a:solidFill>
                <a:effectLst/>
                <a:latin typeface="+mn-lt"/>
              </a:rPr>
              <a:t> </a:t>
            </a:r>
            <a:r>
              <a:rPr lang="vi-VN" sz="6000" b="0" i="0" dirty="0">
                <a:solidFill>
                  <a:schemeClr val="bg1"/>
                </a:solidFill>
                <a:effectLst/>
                <a:latin typeface="+mn-lt"/>
              </a:rPr>
              <a:t>xin thương xót, xin thương xót chúng con. Lạy Chiên Thiên Chúa, Đấng xoá tội trần gian, xin ban bình an cho chúng con.</a:t>
            </a:r>
            <a:endParaRPr lang="en-US" altLang="en-US" sz="5500" b="1" dirty="0">
              <a:solidFill>
                <a:schemeClr val="bg1"/>
              </a:solidFill>
              <a:latin typeface="+mn-lt"/>
              <a:cs typeface="Tahoma" panose="020B0604030504040204" pitchFamily="34" charset="0"/>
            </a:endParaRPr>
          </a:p>
        </p:txBody>
      </p:sp>
    </p:spTree>
    <p:extLst>
      <p:ext uri="{BB962C8B-B14F-4D97-AF65-F5344CB8AC3E}">
        <p14:creationId xmlns:p14="http://schemas.microsoft.com/office/powerpoint/2010/main" val="16693595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3EE49-0D05-E3A9-BDC4-8C56D3F5B41C}"/>
              </a:ext>
            </a:extLst>
          </p:cNvPr>
          <p:cNvSpPr>
            <a:spLocks noGrp="1"/>
          </p:cNvSpPr>
          <p:nvPr>
            <p:ph type="title"/>
          </p:nvPr>
        </p:nvSpPr>
        <p:spPr/>
        <p:txBody>
          <a:bodyPr/>
          <a:lstStyle/>
          <a:p>
            <a:endParaRPr lang="en-VN"/>
          </a:p>
        </p:txBody>
      </p:sp>
      <p:sp>
        <p:nvSpPr>
          <p:cNvPr id="3" name="Content Placeholder 2">
            <a:extLst>
              <a:ext uri="{FF2B5EF4-FFF2-40B4-BE49-F238E27FC236}">
                <a16:creationId xmlns:a16="http://schemas.microsoft.com/office/drawing/2014/main" id="{B23E4F49-76B1-B047-AF98-97F23C96BAC5}"/>
              </a:ext>
            </a:extLst>
          </p:cNvPr>
          <p:cNvSpPr>
            <a:spLocks noGrp="1"/>
          </p:cNvSpPr>
          <p:nvPr>
            <p:ph idx="1"/>
          </p:nvPr>
        </p:nvSpPr>
        <p:spPr/>
        <p:txBody>
          <a:bodyPr/>
          <a:lstStyle/>
          <a:p>
            <a:endParaRPr lang="en-VN"/>
          </a:p>
        </p:txBody>
      </p:sp>
    </p:spTree>
    <p:extLst>
      <p:ext uri="{BB962C8B-B14F-4D97-AF65-F5344CB8AC3E}">
        <p14:creationId xmlns:p14="http://schemas.microsoft.com/office/powerpoint/2010/main" val="13125505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endParaRPr lang="vi-VN" sz="4300" b="0" dirty="0">
              <a:solidFill>
                <a:schemeClr val="bg1"/>
              </a:solidFill>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72753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18903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a:r>
              <a:rPr lang="vi-VN" sz="4800" dirty="0">
                <a:solidFill>
                  <a:schemeClr val="bg1"/>
                </a:solidFill>
                <a:latin typeface="+mj-lt"/>
                <a:ea typeface="Segoe UI Black" panose="020B0A02040204020203" pitchFamily="34" charset="0"/>
              </a:rPr>
              <a:t>Lạy Cha trên trời</a:t>
            </a:r>
            <a:r>
              <a:rPr lang="en-US" sz="4800" dirty="0">
                <a:solidFill>
                  <a:srgbClr val="FFFF00"/>
                </a:solidFill>
                <a:latin typeface="+mj-lt"/>
                <a:ea typeface="Segoe UI Black" panose="020B0A02040204020203" pitchFamily="34" charset="0"/>
              </a:rPr>
              <a:t>/</a:t>
            </a:r>
            <a:r>
              <a:rPr lang="en-US" sz="4800" dirty="0">
                <a:solidFill>
                  <a:schemeClr val="bg1"/>
                </a:solidFill>
                <a:latin typeface="+mj-lt"/>
                <a:ea typeface="Segoe UI Black" panose="020B0A02040204020203" pitchFamily="34" charset="0"/>
              </a:rPr>
              <a:t> </a:t>
            </a:r>
            <a:r>
              <a:rPr lang="vi-VN" sz="4800" dirty="0">
                <a:solidFill>
                  <a:schemeClr val="bg1"/>
                </a:solidFill>
                <a:latin typeface="+mj-lt"/>
                <a:ea typeface="Segoe UI Black" panose="020B0A02040204020203" pitchFamily="34" charset="0"/>
              </a:rPr>
              <a:t>Xin cho ơn đức tin mà Cha ban tặng chúng con</a:t>
            </a:r>
            <a:r>
              <a:rPr lang="en-US" sz="4800" dirty="0">
                <a:solidFill>
                  <a:srgbClr val="FFFF00"/>
                </a:solidFill>
                <a:latin typeface="+mj-lt"/>
                <a:ea typeface="Segoe UI Black" panose="020B0A02040204020203" pitchFamily="34" charset="0"/>
              </a:rPr>
              <a:t>/</a:t>
            </a:r>
            <a:r>
              <a:rPr lang="en-US" sz="4800" dirty="0">
                <a:solidFill>
                  <a:schemeClr val="bg1"/>
                </a:solidFill>
                <a:latin typeface="+mj-lt"/>
                <a:ea typeface="Segoe UI Black" panose="020B0A02040204020203" pitchFamily="34" charset="0"/>
              </a:rPr>
              <a:t> </a:t>
            </a:r>
            <a:r>
              <a:rPr lang="vi-VN" sz="4800" dirty="0">
                <a:solidFill>
                  <a:schemeClr val="bg1"/>
                </a:solidFill>
                <a:latin typeface="+mj-lt"/>
                <a:ea typeface="Segoe UI Black" panose="020B0A02040204020203" pitchFamily="34" charset="0"/>
              </a:rPr>
              <a:t>trong Chúa Giêsu Kitô Con Cha</a:t>
            </a:r>
            <a:r>
              <a:rPr lang="en-US" sz="4800" dirty="0">
                <a:solidFill>
                  <a:srgbClr val="FFFF00"/>
                </a:solidFill>
                <a:latin typeface="+mj-lt"/>
                <a:ea typeface="Segoe UI Black" panose="020B0A02040204020203" pitchFamily="34" charset="0"/>
              </a:rPr>
              <a:t>/</a:t>
            </a:r>
            <a:r>
              <a:rPr lang="vi-VN" sz="4800" dirty="0">
                <a:solidFill>
                  <a:schemeClr val="bg1"/>
                </a:solidFill>
                <a:latin typeface="+mj-lt"/>
                <a:ea typeface="Segoe UI Black" panose="020B0A02040204020203" pitchFamily="34" charset="0"/>
              </a:rPr>
              <a:t> và Anh của chúng con</a:t>
            </a:r>
            <a:r>
              <a:rPr lang="en-US" sz="4800" dirty="0">
                <a:solidFill>
                  <a:srgbClr val="FFFF00"/>
                </a:solidFill>
                <a:latin typeface="+mj-lt"/>
                <a:ea typeface="Segoe UI Black" panose="020B0A02040204020203" pitchFamily="34" charset="0"/>
              </a:rPr>
              <a:t>/</a:t>
            </a:r>
            <a:r>
              <a:rPr lang="en-US" sz="4800" dirty="0">
                <a:solidFill>
                  <a:schemeClr val="bg1"/>
                </a:solidFill>
                <a:latin typeface="+mj-lt"/>
                <a:ea typeface="Segoe UI Black" panose="020B0A02040204020203" pitchFamily="34" charset="0"/>
              </a:rPr>
              <a:t> </a:t>
            </a:r>
            <a:r>
              <a:rPr lang="vi-VN" sz="4800" dirty="0">
                <a:solidFill>
                  <a:schemeClr val="bg1"/>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latin typeface="+mj-lt"/>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7450142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a:r>
              <a:rPr lang="vi-VN" sz="5300" dirty="0">
                <a:solidFill>
                  <a:schemeClr val="bg1"/>
                </a:solidFill>
                <a:latin typeface="+mj-lt"/>
                <a:ea typeface="Segoe UI Black" panose="020B0A02040204020203" pitchFamily="34" charset="0"/>
              </a:rPr>
              <a:t>khơi dậy trong chúng con niềm hy vọng</a:t>
            </a:r>
            <a:r>
              <a:rPr lang="en-US" sz="5300" dirty="0">
                <a:solidFill>
                  <a:schemeClr val="bg1"/>
                </a:solidFill>
                <a:latin typeface="+mj-lt"/>
                <a:ea typeface="Segoe UI Black" panose="020B0A02040204020203" pitchFamily="34" charset="0"/>
              </a:rPr>
              <a:t> </a:t>
            </a:r>
            <a:r>
              <a:rPr lang="vi-VN" sz="5300" dirty="0">
                <a:solidFill>
                  <a:schemeClr val="bg1"/>
                </a:solidFill>
                <a:latin typeface="+mj-lt"/>
                <a:ea typeface="Segoe UI Black" panose="020B0A02040204020203" pitchFamily="34" charset="0"/>
              </a:rPr>
              <a:t>hồng phúc</a:t>
            </a:r>
            <a:r>
              <a:rPr lang="en-US" sz="5300" dirty="0">
                <a:solidFill>
                  <a:srgbClr val="FFFF00"/>
                </a:solidFill>
                <a:latin typeface="+mj-lt"/>
                <a:ea typeface="Segoe UI Black" panose="020B0A02040204020203" pitchFamily="34" charset="0"/>
              </a:rPr>
              <a:t>/</a:t>
            </a:r>
            <a:r>
              <a:rPr lang="vi-VN" sz="5300" dirty="0">
                <a:solidFill>
                  <a:schemeClr val="bg1"/>
                </a:solidFill>
                <a:latin typeface="+mj-lt"/>
                <a:ea typeface="Segoe UI Black" panose="020B0A02040204020203" pitchFamily="34" charset="0"/>
              </a:rPr>
              <a:t> hướng về Nước Cha trị đến</a:t>
            </a:r>
            <a:r>
              <a:rPr lang="en-US" sz="5300" dirty="0">
                <a:solidFill>
                  <a:srgbClr val="FFFF00"/>
                </a:solidFill>
                <a:latin typeface="+mj-lt"/>
                <a:ea typeface="Segoe UI Black" panose="020B0A02040204020203" pitchFamily="34" charset="0"/>
              </a:rPr>
              <a:t>/</a:t>
            </a:r>
            <a:r>
              <a:rPr lang="en-US" sz="5300" dirty="0">
                <a:solidFill>
                  <a:schemeClr val="bg1"/>
                </a:solidFill>
                <a:latin typeface="+mj-lt"/>
                <a:ea typeface="Segoe UI Black" panose="020B0A02040204020203" pitchFamily="34" charset="0"/>
              </a:rPr>
              <a:t> </a:t>
            </a:r>
            <a:r>
              <a:rPr lang="vi-VN" sz="5300" dirty="0">
                <a:solidFill>
                  <a:schemeClr val="bg1"/>
                </a:solidFill>
                <a:latin typeface="+mj-lt"/>
                <a:ea typeface="Segoe UI Black" panose="020B0A02040204020203" pitchFamily="34" charset="0"/>
              </a:rPr>
              <a:t>Xin ân sủng Cha biến đổi chúng con</a:t>
            </a:r>
            <a:r>
              <a:rPr lang="en-US" sz="5300" dirty="0">
                <a:solidFill>
                  <a:srgbClr val="FFFF00"/>
                </a:solidFill>
                <a:latin typeface="+mj-lt"/>
                <a:ea typeface="Segoe UI Black" panose="020B0A02040204020203" pitchFamily="34" charset="0"/>
              </a:rPr>
              <a:t>/</a:t>
            </a:r>
            <a:r>
              <a:rPr lang="en-US" sz="5300" dirty="0">
                <a:solidFill>
                  <a:schemeClr val="bg1"/>
                </a:solidFill>
                <a:latin typeface="+mj-lt"/>
                <a:ea typeface="Segoe UI Black" panose="020B0A02040204020203" pitchFamily="34" charset="0"/>
              </a:rPr>
              <a:t> </a:t>
            </a:r>
            <a:r>
              <a:rPr lang="vi-VN" sz="5300" dirty="0">
                <a:solidFill>
                  <a:schemeClr val="bg1"/>
                </a:solidFill>
                <a:latin typeface="+mj-lt"/>
                <a:ea typeface="Segoe UI Black" panose="020B0A02040204020203" pitchFamily="34" charset="0"/>
              </a:rPr>
              <a:t>thành những người miệt mài vun trồng hạt giống Tin Mừng</a:t>
            </a:r>
            <a:r>
              <a:rPr lang="en-US" sz="5300" dirty="0">
                <a:solidFill>
                  <a:srgbClr val="FFFF00"/>
                </a:solidFill>
                <a:latin typeface="+mj-lt"/>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4464116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a:solidFill>
                  <a:srgbClr val="FFFF00"/>
                </a:solidFill>
                <a:cs typeface="Times New Roman" pitchFamily="18" charset="0"/>
              </a:rPr>
              <a:t>**</a:t>
            </a:r>
            <a:r>
              <a:rPr lang="en-US" sz="4800" b="0" dirty="0">
                <a:solidFill>
                  <a:srgbClr val="FFFF00"/>
                </a:solidFill>
                <a:effectLst/>
                <a:latin typeface="+mj-lt"/>
                <a:cs typeface="Times New Roman" pitchFamily="18" charset="0"/>
              </a:rPr>
              <a:t>. </a:t>
            </a:r>
            <a:r>
              <a:rPr lang="vi-VN" sz="4800" b="0" i="0" dirty="0">
                <a:solidFill>
                  <a:schemeClr val="bg1"/>
                </a:solidFill>
                <a:effectLst/>
                <a:latin typeface="+mn-lt"/>
              </a:rPr>
              <a:t>Ta mau đi khắp cõi trần gian tăm tối truyền rao phúc lành nầy Con Chúa giáng sinh cữu rỗi con người. Ta mau đi khắp cõi trần gian tăm tối truyền rao Danh Chúa cho muôn muôn dân trên đời.</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38848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a:r>
              <a:rPr lang="vi-VN" sz="4500" dirty="0">
                <a:solidFill>
                  <a:schemeClr val="bg1"/>
                </a:solidFill>
                <a:latin typeface="+mj-lt"/>
                <a:ea typeface="Segoe UI Black" panose="020B0A02040204020203" pitchFamily="34" charset="0"/>
              </a:rPr>
              <a:t>Ước gì những hạt giống ấy</a:t>
            </a:r>
            <a:r>
              <a:rPr lang="en-US" sz="4500" dirty="0">
                <a:solidFill>
                  <a:srgbClr val="FFFF00"/>
                </a:solidFill>
                <a:latin typeface="+mj-lt"/>
                <a:ea typeface="Segoe UI Black" panose="020B0A02040204020203" pitchFamily="34" charset="0"/>
              </a:rPr>
              <a:t>/</a:t>
            </a:r>
            <a:r>
              <a:rPr lang="en-US" sz="4500" dirty="0">
                <a:solidFill>
                  <a:schemeClr val="bg1"/>
                </a:solidFill>
                <a:latin typeface="+mj-lt"/>
                <a:ea typeface="Segoe UI Black" panose="020B0A02040204020203" pitchFamily="34" charset="0"/>
              </a:rPr>
              <a:t> </a:t>
            </a:r>
            <a:r>
              <a:rPr lang="vi-VN" sz="4500" dirty="0">
                <a:solidFill>
                  <a:schemeClr val="bg1"/>
                </a:solidFill>
                <a:latin typeface="+mj-lt"/>
                <a:ea typeface="Segoe UI Black" panose="020B0A02040204020203" pitchFamily="34" charset="0"/>
              </a:rPr>
              <a:t>biến đổi từ bên trong nhân loại và toàn thể vũ trụ này</a:t>
            </a:r>
            <a:r>
              <a:rPr lang="en-US" sz="4500" dirty="0">
                <a:solidFill>
                  <a:srgbClr val="FFFF00"/>
                </a:solidFill>
                <a:latin typeface="+mj-lt"/>
                <a:ea typeface="Segoe UI Black" panose="020B0A02040204020203" pitchFamily="34" charset="0"/>
              </a:rPr>
              <a:t>/</a:t>
            </a:r>
            <a:r>
              <a:rPr lang="en-US" sz="4500" dirty="0">
                <a:solidFill>
                  <a:schemeClr val="bg1"/>
                </a:solidFill>
                <a:latin typeface="+mj-lt"/>
                <a:ea typeface="Segoe UI Black" panose="020B0A02040204020203" pitchFamily="34" charset="0"/>
              </a:rPr>
              <a:t> </a:t>
            </a:r>
            <a:r>
              <a:rPr lang="vi-VN" sz="4500" dirty="0">
                <a:solidFill>
                  <a:schemeClr val="bg1"/>
                </a:solidFill>
                <a:latin typeface="+mj-lt"/>
                <a:ea typeface="Segoe UI Black" panose="020B0A02040204020203" pitchFamily="34" charset="0"/>
              </a:rPr>
              <a:t>trong khi vững</a:t>
            </a:r>
            <a:r>
              <a:rPr lang="en-US" sz="4500" dirty="0">
                <a:solidFill>
                  <a:schemeClr val="bg1"/>
                </a:solidFill>
                <a:latin typeface="+mj-lt"/>
                <a:ea typeface="Segoe UI Black" panose="020B0A02040204020203" pitchFamily="34" charset="0"/>
              </a:rPr>
              <a:t> </a:t>
            </a:r>
            <a:r>
              <a:rPr lang="vi-VN" sz="4500" dirty="0">
                <a:solidFill>
                  <a:schemeClr val="bg1"/>
                </a:solidFill>
                <a:latin typeface="+mj-lt"/>
                <a:ea typeface="Segoe UI Black" panose="020B0A02040204020203" pitchFamily="34" charset="0"/>
              </a:rPr>
              <a:t>lòng mong đợi trời mới đất mới</a:t>
            </a:r>
            <a:r>
              <a:rPr lang="en-US" sz="4500" dirty="0">
                <a:solidFill>
                  <a:srgbClr val="FFFF00"/>
                </a:solidFill>
                <a:latin typeface="+mj-lt"/>
                <a:ea typeface="Segoe UI Black" panose="020B0A02040204020203" pitchFamily="34" charset="0"/>
              </a:rPr>
              <a:t>/</a:t>
            </a:r>
            <a:r>
              <a:rPr lang="en-US" sz="4500" dirty="0">
                <a:solidFill>
                  <a:schemeClr val="bg1"/>
                </a:solidFill>
                <a:latin typeface="+mj-lt"/>
                <a:ea typeface="Segoe UI Black" panose="020B0A02040204020203" pitchFamily="34" charset="0"/>
              </a:rPr>
              <a:t> </a:t>
            </a:r>
            <a:r>
              <a:rPr lang="vi-VN" sz="4500" dirty="0">
                <a:solidFill>
                  <a:schemeClr val="bg1"/>
                </a:solidFill>
                <a:latin typeface="+mj-lt"/>
                <a:ea typeface="Segoe UI Black" panose="020B0A02040204020203" pitchFamily="34" charset="0"/>
              </a:rPr>
              <a:t>lúc mà quyền lực Sự Dữ sẽ bị đánh bại</a:t>
            </a:r>
            <a:r>
              <a:rPr lang="en-US" sz="4500" dirty="0">
                <a:solidFill>
                  <a:srgbClr val="FFFF00"/>
                </a:solidFill>
                <a:latin typeface="+mj-lt"/>
                <a:ea typeface="Segoe UI Black" panose="020B0A02040204020203" pitchFamily="34" charset="0"/>
              </a:rPr>
              <a:t>/</a:t>
            </a:r>
            <a:r>
              <a:rPr lang="en-US" sz="4500" dirty="0">
                <a:solidFill>
                  <a:schemeClr val="bg1"/>
                </a:solidFill>
                <a:latin typeface="+mj-lt"/>
                <a:ea typeface="Segoe UI Black" panose="020B0A02040204020203" pitchFamily="34" charset="0"/>
              </a:rPr>
              <a:t> </a:t>
            </a:r>
            <a:r>
              <a:rPr lang="vi-VN" sz="4500" dirty="0">
                <a:solidFill>
                  <a:schemeClr val="bg1"/>
                </a:solidFill>
                <a:latin typeface="+mj-lt"/>
                <a:ea typeface="Segoe UI Black" panose="020B0A02040204020203" pitchFamily="34" charset="0"/>
              </a:rPr>
              <a:t>và vinh quang Cha sẽ chiếu sáng muôn đời</a:t>
            </a:r>
            <a:r>
              <a:rPr lang="en-US" sz="4500" dirty="0">
                <a:solidFill>
                  <a:srgbClr val="FFFF00"/>
                </a:solidFill>
                <a:latin typeface="+mj-lt"/>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8822089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a:r>
              <a:rPr lang="vi-VN" sz="5000" dirty="0">
                <a:solidFill>
                  <a:schemeClr val="bg1"/>
                </a:solidFill>
                <a:latin typeface="+mj-lt"/>
                <a:ea typeface="Segoe UI Black" panose="020B0A02040204020203" pitchFamily="34" charset="0"/>
              </a:rPr>
              <a:t>Xin cho ân sủng của Năm</a:t>
            </a:r>
            <a:r>
              <a:rPr lang="en-US" sz="5000" dirty="0">
                <a:solidFill>
                  <a:schemeClr val="bg1"/>
                </a:solidFill>
                <a:latin typeface="+mj-lt"/>
                <a:ea typeface="Segoe UI Black" panose="020B0A02040204020203" pitchFamily="34" charset="0"/>
              </a:rPr>
              <a:t> </a:t>
            </a:r>
            <a:r>
              <a:rPr lang="vi-VN" sz="5000" dirty="0">
                <a:solidFill>
                  <a:schemeClr val="bg1"/>
                </a:solidFill>
                <a:latin typeface="+mj-lt"/>
                <a:ea typeface="Segoe UI Black" panose="020B0A02040204020203" pitchFamily="34" charset="0"/>
              </a:rPr>
              <a:t>Thánh này</a:t>
            </a:r>
            <a:r>
              <a:rPr lang="en-US" sz="5000" dirty="0">
                <a:solidFill>
                  <a:srgbClr val="FFFF00"/>
                </a:solidFill>
                <a:latin typeface="+mj-lt"/>
                <a:ea typeface="Segoe UI Black" panose="020B0A02040204020203" pitchFamily="34" charset="0"/>
              </a:rPr>
              <a:t>/</a:t>
            </a:r>
            <a:r>
              <a:rPr lang="en-US" sz="5000" dirty="0">
                <a:solidFill>
                  <a:schemeClr val="bg1"/>
                </a:solidFill>
                <a:latin typeface="+mj-lt"/>
                <a:ea typeface="Segoe UI Black" panose="020B0A02040204020203" pitchFamily="34" charset="0"/>
              </a:rPr>
              <a:t> </a:t>
            </a:r>
            <a:r>
              <a:rPr lang="vi-VN" sz="5000" dirty="0">
                <a:solidFill>
                  <a:schemeClr val="bg1"/>
                </a:solidFill>
                <a:latin typeface="+mj-lt"/>
                <a:ea typeface="Segoe UI Black" panose="020B0A02040204020203" pitchFamily="34" charset="0"/>
              </a:rPr>
              <a:t>khơi dậy trong chúng con</a:t>
            </a:r>
            <a:r>
              <a:rPr lang="en-US" sz="5000" dirty="0">
                <a:solidFill>
                  <a:srgbClr val="FFFF00"/>
                </a:solidFill>
                <a:latin typeface="+mj-lt"/>
                <a:ea typeface="Segoe UI Black" panose="020B0A02040204020203" pitchFamily="34" charset="0"/>
              </a:rPr>
              <a:t>/</a:t>
            </a:r>
            <a:r>
              <a:rPr lang="vi-VN" sz="5000" dirty="0">
                <a:solidFill>
                  <a:schemeClr val="bg1"/>
                </a:solidFill>
                <a:latin typeface="+mj-lt"/>
                <a:ea typeface="Segoe UI Black" panose="020B0A02040204020203" pitchFamily="34" charset="0"/>
              </a:rPr>
              <a:t> là Những Người Lữ Hành Hy Vọng</a:t>
            </a:r>
            <a:r>
              <a:rPr lang="en-US" sz="5000" dirty="0">
                <a:solidFill>
                  <a:srgbClr val="FFFF00"/>
                </a:solidFill>
                <a:latin typeface="+mj-lt"/>
                <a:ea typeface="Segoe UI Black" panose="020B0A02040204020203" pitchFamily="34" charset="0"/>
              </a:rPr>
              <a:t>/</a:t>
            </a:r>
            <a:r>
              <a:rPr lang="en-US" sz="5000" dirty="0">
                <a:solidFill>
                  <a:schemeClr val="bg1"/>
                </a:solidFill>
                <a:latin typeface="+mj-lt"/>
                <a:ea typeface="Segoe UI Black" panose="020B0A02040204020203" pitchFamily="34" charset="0"/>
              </a:rPr>
              <a:t> </a:t>
            </a:r>
            <a:r>
              <a:rPr lang="vi-VN" sz="5000" dirty="0">
                <a:solidFill>
                  <a:schemeClr val="bg1"/>
                </a:solidFill>
                <a:latin typeface="+mj-lt"/>
                <a:ea typeface="Segoe UI Black" panose="020B0A02040204020203" pitchFamily="34" charset="0"/>
              </a:rPr>
              <a:t>niềm khao khát kho tàng ở trên trời</a:t>
            </a:r>
            <a:r>
              <a:rPr lang="en-US" sz="5000" dirty="0">
                <a:solidFill>
                  <a:srgbClr val="FFFF00"/>
                </a:solidFill>
                <a:latin typeface="+mj-lt"/>
                <a:ea typeface="Segoe UI Black" panose="020B0A02040204020203" pitchFamily="34" charset="0"/>
              </a:rPr>
              <a:t>/</a:t>
            </a:r>
            <a:r>
              <a:rPr lang="en-US" sz="5000" dirty="0">
                <a:solidFill>
                  <a:schemeClr val="bg1"/>
                </a:solidFill>
                <a:latin typeface="+mj-lt"/>
                <a:ea typeface="Segoe UI Black" panose="020B0A02040204020203" pitchFamily="34" charset="0"/>
              </a:rPr>
              <a:t> đ</a:t>
            </a:r>
            <a:r>
              <a:rPr lang="vi-VN" sz="5000" dirty="0">
                <a:solidFill>
                  <a:schemeClr val="bg1"/>
                </a:solidFill>
                <a:latin typeface="+mj-lt"/>
                <a:ea typeface="Segoe UI Black" panose="020B0A02040204020203" pitchFamily="34" charset="0"/>
              </a:rPr>
              <a:t>ồng thời cũng làm lan tỏa trên khắp thế giới</a:t>
            </a:r>
            <a:r>
              <a:rPr lang="en-US" sz="5000" dirty="0">
                <a:solidFill>
                  <a:srgbClr val="FFFF00"/>
                </a:solidFill>
                <a:latin typeface="+mj-lt"/>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4209118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a:r>
              <a:rPr lang="en-US" sz="5400" dirty="0" err="1">
                <a:solidFill>
                  <a:schemeClr val="bg1"/>
                </a:solidFill>
                <a:latin typeface="+mj-lt"/>
                <a:ea typeface="Segoe UI Black" panose="020B0A02040204020203" pitchFamily="34" charset="0"/>
              </a:rPr>
              <a:t>niềm</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vui</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và</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sự</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bình</a:t>
            </a:r>
            <a:r>
              <a:rPr lang="en-US" sz="5400" dirty="0">
                <a:solidFill>
                  <a:schemeClr val="bg1"/>
                </a:solidFill>
                <a:latin typeface="+mj-lt"/>
                <a:ea typeface="Segoe UI Black" panose="020B0A02040204020203" pitchFamily="34" charset="0"/>
              </a:rPr>
              <a:t> an </a:t>
            </a:r>
            <a:r>
              <a:rPr lang="en-US" sz="5400" dirty="0" err="1">
                <a:solidFill>
                  <a:schemeClr val="bg1"/>
                </a:solidFill>
                <a:latin typeface="+mj-lt"/>
                <a:ea typeface="Segoe UI Black" panose="020B0A02040204020203" pitchFamily="34" charset="0"/>
              </a:rPr>
              <a:t>của</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Đấng</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Cứu</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Chuộc</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chúng</a:t>
            </a:r>
            <a:r>
              <a:rPr lang="en-US" sz="5400" dirty="0">
                <a:solidFill>
                  <a:schemeClr val="bg1"/>
                </a:solidFill>
                <a:latin typeface="+mj-lt"/>
                <a:ea typeface="Segoe UI Black" panose="020B0A02040204020203" pitchFamily="34" charset="0"/>
              </a:rPr>
              <a:t> con</a:t>
            </a:r>
            <a:r>
              <a:rPr lang="en-US" sz="5400" dirty="0">
                <a:solidFill>
                  <a:srgbClr val="FFFF00"/>
                </a:solidFill>
                <a:latin typeface="+mj-lt"/>
                <a:ea typeface="Segoe UI Black" panose="020B0A02040204020203" pitchFamily="34" charset="0"/>
              </a:rPr>
              <a:t>/</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Xin</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tôn</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vinh</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và</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ngợi</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khen</a:t>
            </a:r>
            <a:r>
              <a:rPr lang="en-US" sz="5400" dirty="0">
                <a:solidFill>
                  <a:schemeClr val="bg1"/>
                </a:solidFill>
                <a:latin typeface="+mj-lt"/>
                <a:ea typeface="Segoe UI Black" panose="020B0A02040204020203" pitchFamily="34" charset="0"/>
              </a:rPr>
              <a:t> Cha </a:t>
            </a:r>
            <a:r>
              <a:rPr lang="en-US" sz="5400" dirty="0" err="1">
                <a:solidFill>
                  <a:schemeClr val="bg1"/>
                </a:solidFill>
                <a:latin typeface="+mj-lt"/>
                <a:ea typeface="Segoe UI Black" panose="020B0A02040204020203" pitchFamily="34" charset="0"/>
              </a:rPr>
              <a:t>là</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Thiên</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Chúa</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chúng</a:t>
            </a:r>
            <a:r>
              <a:rPr lang="en-US" sz="5400" dirty="0">
                <a:solidFill>
                  <a:schemeClr val="bg1"/>
                </a:solidFill>
                <a:latin typeface="+mj-lt"/>
                <a:ea typeface="Segoe UI Black" panose="020B0A02040204020203" pitchFamily="34" charset="0"/>
              </a:rPr>
              <a:t> con</a:t>
            </a:r>
            <a:r>
              <a:rPr lang="en-US" sz="5400" dirty="0">
                <a:solidFill>
                  <a:srgbClr val="FFFF00"/>
                </a:solidFill>
                <a:latin typeface="+mj-lt"/>
                <a:ea typeface="Segoe UI Black" panose="020B0A02040204020203" pitchFamily="34" charset="0"/>
              </a:rPr>
              <a:t>/</a:t>
            </a:r>
            <a:r>
              <a:rPr lang="en-US" sz="5400" dirty="0">
                <a:solidFill>
                  <a:schemeClr val="bg1"/>
                </a:solidFill>
                <a:latin typeface="+mj-lt"/>
                <a:ea typeface="Segoe UI Black" panose="020B0A02040204020203" pitchFamily="34" charset="0"/>
              </a:rPr>
              <a:t> Cha </a:t>
            </a:r>
            <a:r>
              <a:rPr lang="en-US" sz="5400" dirty="0" err="1">
                <a:solidFill>
                  <a:schemeClr val="bg1"/>
                </a:solidFill>
                <a:latin typeface="+mj-lt"/>
                <a:ea typeface="Segoe UI Black" panose="020B0A02040204020203" pitchFamily="34" charset="0"/>
              </a:rPr>
              <a:t>đáng</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chúc</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tụng</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mãi</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muôn</a:t>
            </a:r>
            <a:r>
              <a:rPr lang="en-US" sz="5400" dirty="0">
                <a:solidFill>
                  <a:schemeClr val="bg1"/>
                </a:solidFill>
                <a:latin typeface="+mj-lt"/>
                <a:ea typeface="Segoe UI Black" panose="020B0A02040204020203" pitchFamily="34" charset="0"/>
              </a:rPr>
              <a:t> </a:t>
            </a:r>
            <a:r>
              <a:rPr lang="en-US" sz="5400" dirty="0" err="1">
                <a:solidFill>
                  <a:schemeClr val="bg1"/>
                </a:solidFill>
                <a:latin typeface="+mj-lt"/>
                <a:ea typeface="Segoe UI Black" panose="020B0A02040204020203" pitchFamily="34" charset="0"/>
              </a:rPr>
              <a:t>đời</a:t>
            </a:r>
            <a:r>
              <a:rPr lang="en-US" sz="5400" dirty="0">
                <a:solidFill>
                  <a:schemeClr val="bg1"/>
                </a:solidFill>
                <a:latin typeface="+mj-lt"/>
                <a:ea typeface="Segoe UI Black" panose="020B0A02040204020203" pitchFamily="34" charset="0"/>
              </a:rPr>
              <a:t>. </a:t>
            </a:r>
            <a:r>
              <a:rPr lang="en-US" sz="5400" dirty="0">
                <a:solidFill>
                  <a:srgbClr val="FFFF00"/>
                </a:solidFill>
                <a:latin typeface="+mj-lt"/>
                <a:ea typeface="Segoe UI Black" panose="020B0A02040204020203" pitchFamily="34" charset="0"/>
              </a:rPr>
              <a:t>Amen.</a:t>
            </a:r>
          </a:p>
        </p:txBody>
      </p:sp>
    </p:spTree>
    <p:extLst>
      <p:ext uri="{BB962C8B-B14F-4D97-AF65-F5344CB8AC3E}">
        <p14:creationId xmlns:p14="http://schemas.microsoft.com/office/powerpoint/2010/main" val="10359255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82597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741643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59" y="0"/>
            <a:ext cx="9119681" cy="5143500"/>
          </a:xfrm>
          <a:prstGeom prst="rect">
            <a:avLst/>
          </a:prstGeom>
        </p:spPr>
      </p:pic>
    </p:spTree>
    <p:extLst>
      <p:ext uri="{BB962C8B-B14F-4D97-AF65-F5344CB8AC3E}">
        <p14:creationId xmlns:p14="http://schemas.microsoft.com/office/powerpoint/2010/main" val="10382597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rmAutofit/>
          </a:bodyPr>
          <a:lstStyle/>
          <a:p>
            <a:pPr marL="0" indent="0" algn="ctr">
              <a:lnSpc>
                <a:spcPct val="120000"/>
              </a:lnSpc>
              <a:buNone/>
            </a:pPr>
            <a:endParaRPr lang="en-US" sz="2700" b="1" u="sng" dirty="0">
              <a:solidFill>
                <a:srgbClr val="FFFF00"/>
              </a:solidFill>
              <a:effectLst>
                <a:outerShdw blurRad="38100" dist="38100" dir="2700000" algn="tl">
                  <a:srgbClr val="000000">
                    <a:alpha val="43137"/>
                  </a:srgbClr>
                </a:outerShdw>
              </a:effectLst>
              <a:cs typeface="Times New Roman" panose="02020603050405020304" pitchFamily="18" charset="0"/>
            </a:endParaRPr>
          </a:p>
          <a:p>
            <a:pPr marL="0" indent="0" algn="ctr">
              <a:lnSpc>
                <a:spcPct val="120000"/>
              </a:lnSpc>
              <a:buNone/>
            </a:pPr>
            <a:r>
              <a:rPr lang="en-US" sz="5400" b="1" u="sng" dirty="0">
                <a:solidFill>
                  <a:srgbClr val="FFFF00"/>
                </a:solidFill>
                <a:effectLst>
                  <a:outerShdw blurRad="38100" dist="38100" dir="2700000" algn="tl">
                    <a:srgbClr val="000000">
                      <a:alpha val="43137"/>
                    </a:srgbClr>
                  </a:outerShdw>
                </a:effectLst>
                <a:cs typeface="Times New Roman" panose="02020603050405020304" pitchFamily="18" charset="0"/>
              </a:rPr>
              <a:t>Ca </a:t>
            </a:r>
            <a:r>
              <a:rPr lang="en-US" sz="5400" b="1" u="sng" dirty="0" err="1">
                <a:solidFill>
                  <a:srgbClr val="FFFF00"/>
                </a:solidFill>
                <a:effectLst>
                  <a:outerShdw blurRad="38100" dist="38100" dir="2700000" algn="tl">
                    <a:srgbClr val="000000">
                      <a:alpha val="43137"/>
                    </a:srgbClr>
                  </a:outerShdw>
                </a:effectLst>
                <a:cs typeface="Times New Roman" panose="02020603050405020304" pitchFamily="18" charset="0"/>
              </a:rPr>
              <a:t>kết</a:t>
            </a:r>
            <a:r>
              <a:rPr lang="en-US" sz="5400" b="1" u="sng" dirty="0">
                <a:solidFill>
                  <a:srgbClr val="FFFF00"/>
                </a:solidFill>
                <a:effectLst>
                  <a:outerShdw blurRad="38100" dist="38100" dir="2700000" algn="tl">
                    <a:srgbClr val="000000">
                      <a:alpha val="43137"/>
                    </a:srgbClr>
                  </a:outerShdw>
                </a:effectLst>
                <a:cs typeface="Times New Roman" panose="02020603050405020304" pitchFamily="18" charset="0"/>
              </a:rPr>
              <a:t> </a:t>
            </a:r>
            <a:r>
              <a:rPr lang="en-US" sz="5400" b="1" u="sng" dirty="0" err="1">
                <a:solidFill>
                  <a:srgbClr val="FFFF00"/>
                </a:solidFill>
                <a:effectLst>
                  <a:outerShdw blurRad="38100" dist="38100" dir="2700000" algn="tl">
                    <a:srgbClr val="000000">
                      <a:alpha val="43137"/>
                    </a:srgbClr>
                  </a:outerShdw>
                </a:effectLst>
                <a:cs typeface="Times New Roman" panose="02020603050405020304" pitchFamily="18" charset="0"/>
              </a:rPr>
              <a:t>lê</a:t>
            </a:r>
            <a:r>
              <a:rPr lang="en-US" sz="5400" b="1" u="sng" dirty="0">
                <a:solidFill>
                  <a:srgbClr val="FFFF00"/>
                </a:solidFill>
                <a:effectLst>
                  <a:outerShdw blurRad="38100" dist="38100" dir="2700000" algn="tl">
                    <a:srgbClr val="000000">
                      <a:alpha val="43137"/>
                    </a:srgbClr>
                  </a:outerShdw>
                </a:effectLst>
                <a:cs typeface="Times New Roman" panose="02020603050405020304" pitchFamily="18" charset="0"/>
              </a:rPr>
              <a:t>̃</a:t>
            </a:r>
            <a:endParaRPr lang="en-US" sz="5400" b="1" dirty="0">
              <a:solidFill>
                <a:srgbClr val="FFFF00"/>
              </a:solidFill>
              <a:effectLst>
                <a:outerShdw blurRad="38100" dist="38100" dir="2700000" algn="tl">
                  <a:srgbClr val="000000">
                    <a:alpha val="43137"/>
                  </a:srgbClr>
                </a:outerShdw>
              </a:effectLst>
              <a:cs typeface="Times New Roman" panose="02020603050405020304" pitchFamily="18" charset="0"/>
            </a:endParaRPr>
          </a:p>
          <a:p>
            <a:pPr marL="0" indent="0" algn="ctr">
              <a:lnSpc>
                <a:spcPct val="120000"/>
              </a:lnSpc>
              <a:buNone/>
            </a:pPr>
            <a:r>
              <a:rPr lang="en-US" sz="8000" b="1" dirty="0" err="1">
                <a:solidFill>
                  <a:srgbClr val="FFFF00"/>
                </a:solidFill>
                <a:effectLst>
                  <a:outerShdw blurRad="38100" dist="38100" dir="2700000" algn="tl">
                    <a:srgbClr val="000000">
                      <a:alpha val="43137"/>
                    </a:srgbClr>
                  </a:outerShdw>
                </a:effectLst>
                <a:cs typeface="Times New Roman" panose="02020603050405020304" pitchFamily="18" charset="0"/>
              </a:rPr>
              <a:t>Bầu</a:t>
            </a:r>
            <a:r>
              <a:rPr lang="en-US" sz="8000" b="1" dirty="0">
                <a:solidFill>
                  <a:srgbClr val="FFFF00"/>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rgbClr val="FFFF00"/>
                </a:solidFill>
                <a:effectLst>
                  <a:outerShdw blurRad="38100" dist="38100" dir="2700000" algn="tl">
                    <a:srgbClr val="000000">
                      <a:alpha val="43137"/>
                    </a:srgbClr>
                  </a:outerShdw>
                </a:effectLst>
                <a:cs typeface="Times New Roman" panose="02020603050405020304" pitchFamily="18" charset="0"/>
              </a:rPr>
              <a:t>Trời</a:t>
            </a:r>
            <a:r>
              <a:rPr lang="en-US" sz="8000" b="1" dirty="0">
                <a:solidFill>
                  <a:srgbClr val="FFFF00"/>
                </a:solidFill>
                <a:effectLst>
                  <a:outerShdw blurRad="38100" dist="38100" dir="2700000" algn="tl">
                    <a:srgbClr val="000000">
                      <a:alpha val="43137"/>
                    </a:srgbClr>
                  </a:outerShdw>
                </a:effectLst>
                <a:cs typeface="Times New Roman" panose="02020603050405020304" pitchFamily="18" charset="0"/>
              </a:rPr>
              <a:t> </a:t>
            </a:r>
            <a:r>
              <a:rPr lang="en-US" sz="8000" b="1" dirty="0" err="1">
                <a:solidFill>
                  <a:srgbClr val="FFFF00"/>
                </a:solidFill>
                <a:effectLst>
                  <a:outerShdw blurRad="38100" dist="38100" dir="2700000" algn="tl">
                    <a:srgbClr val="000000">
                      <a:alpha val="43137"/>
                    </a:srgbClr>
                  </a:outerShdw>
                </a:effectLst>
                <a:cs typeface="Times New Roman" panose="02020603050405020304" pitchFamily="18" charset="0"/>
              </a:rPr>
              <a:t>Bê-lem</a:t>
            </a:r>
            <a:endParaRPr lang="en-US" sz="8000" b="1" dirty="0">
              <a:solidFill>
                <a:srgbClr val="FFFF00"/>
              </a:solidFill>
              <a:effectLst>
                <a:outerShdw blurRad="38100" dist="38100" dir="2700000" algn="tl">
                  <a:srgbClr val="000000">
                    <a:alpha val="43137"/>
                  </a:srgbClr>
                </a:outerShdw>
              </a:effectLst>
              <a:cs typeface="Times New Roman" panose="02020603050405020304" pitchFamily="18" charset="0"/>
            </a:endParaRPr>
          </a:p>
          <a:p>
            <a:pPr marL="0" indent="0" algn="ctr">
              <a:lnSpc>
                <a:spcPct val="120000"/>
              </a:lnSpc>
              <a:buNone/>
            </a:pPr>
            <a:r>
              <a:rPr 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Lm</a:t>
            </a:r>
            <a:r>
              <a:rPr 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Bùi</a:t>
            </a:r>
            <a:r>
              <a:rPr lang="en-US" sz="54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5400" b="1" dirty="0" err="1">
                <a:solidFill>
                  <a:schemeClr val="bg1"/>
                </a:solidFill>
                <a:effectLst>
                  <a:outerShdw blurRad="38100" dist="38100" dir="2700000" algn="tl">
                    <a:srgbClr val="000000">
                      <a:alpha val="43137"/>
                    </a:srgbClr>
                  </a:outerShdw>
                </a:effectLst>
                <a:cs typeface="Times New Roman" panose="02020603050405020304" pitchFamily="18" charset="0"/>
              </a:rPr>
              <a:t>Ninh</a:t>
            </a:r>
            <a:endParaRPr lang="en-US" sz="6600"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1295244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5354223"/>
          </a:xfrm>
          <a:prstGeom prst="rect">
            <a:avLst/>
          </a:prstGeom>
        </p:spPr>
        <p:txBody>
          <a:bodyPr wrap="square">
            <a:spAutoFit/>
          </a:bodyPr>
          <a:lstStyle/>
          <a:p>
            <a:pPr algn="just">
              <a:lnSpc>
                <a:spcPct val="120000"/>
              </a:lnSpc>
            </a:pPr>
            <a:r>
              <a:rPr lang="en-US" sz="58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800" b="1" u="sng" dirty="0">
                <a:solidFill>
                  <a:srgbClr val="FFFF00"/>
                </a:solidFill>
                <a:effectLst>
                  <a:outerShdw blurRad="38100" dist="38100" dir="2700000" algn="tl">
                    <a:srgbClr val="000000">
                      <a:alpha val="43137"/>
                    </a:srgbClr>
                  </a:outerShdw>
                </a:effectLst>
                <a:cs typeface="Times New Roman" pitchFamily="18" charset="0"/>
              </a:rPr>
              <a:t>:</a:t>
            </a:r>
            <a:r>
              <a:rPr lang="en-US" sz="5800" b="1" dirty="0">
                <a:solidFill>
                  <a:srgbClr val="FFFF00"/>
                </a:solidFill>
                <a:effectLst>
                  <a:outerShdw blurRad="38100" dist="38100" dir="2700000" algn="tl">
                    <a:srgbClr val="000000">
                      <a:alpha val="43137"/>
                    </a:srgbClr>
                  </a:outerShdw>
                </a:effectLst>
                <a:cs typeface="Times New Roman" pitchFamily="18" charset="0"/>
              </a:rPr>
              <a:t> </a:t>
            </a:r>
            <a:r>
              <a:rPr lang="vi-VN" sz="5800" b="1" dirty="0">
                <a:solidFill>
                  <a:schemeClr val="bg1"/>
                </a:solidFill>
                <a:cs typeface="Times New Roman" panose="02020603050405020304" pitchFamily="18" charset="0"/>
              </a:rPr>
              <a:t>Bầu trời Bê-lem đêm hôm nao, ánh sao soi rạng ngời. Loài người muôn nơi mau vui tươi, ngước cao nhìn lên trời. </a:t>
            </a:r>
            <a:endParaRPr lang="en-US" sz="5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8326062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
            <a:ext cx="9144000" cy="5172763"/>
          </a:xfrm>
          <a:prstGeom prst="rect">
            <a:avLst/>
          </a:prstGeom>
        </p:spPr>
        <p:txBody>
          <a:bodyPr wrap="square">
            <a:spAutoFit/>
          </a:bodyPr>
          <a:lstStyle/>
          <a:p>
            <a:pPr algn="just">
              <a:lnSpc>
                <a:spcPct val="120000"/>
              </a:lnSpc>
            </a:pPr>
            <a:r>
              <a:rPr lang="en-US" sz="5600" b="1" u="sng" dirty="0">
                <a:solidFill>
                  <a:srgbClr val="FFFF00"/>
                </a:solidFill>
                <a:effectLst>
                  <a:outerShdw blurRad="38100" dist="38100" dir="2700000" algn="tl">
                    <a:srgbClr val="000000">
                      <a:alpha val="43137"/>
                    </a:srgbClr>
                  </a:outerShdw>
                </a:effectLst>
                <a:ea typeface="SimHei" pitchFamily="49" charset="-122"/>
                <a:cs typeface="Times New Roman" pitchFamily="18" charset="0"/>
              </a:rPr>
              <a:t>**:</a:t>
            </a:r>
            <a:r>
              <a:rPr lang="en-US" sz="5600" b="1" u="sng"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vi-VN" sz="5600" b="1" dirty="0">
                <a:solidFill>
                  <a:schemeClr val="bg1"/>
                </a:solidFill>
                <a:cs typeface="Times New Roman" panose="02020603050405020304" pitchFamily="18" charset="0"/>
              </a:rPr>
              <a:t>Nào bầu trời bừng sáng lên! Và loài người vùng đứng lên! Vì vinh quang Thiên Chúa như bình minh lan xa, và tỏa chiếu trời Bê-lem. </a:t>
            </a:r>
            <a:endParaRPr lang="en-US" sz="5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764602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
            <a:ext cx="9144000" cy="5172763"/>
          </a:xfrm>
          <a:prstGeom prst="rect">
            <a:avLst/>
          </a:prstGeom>
        </p:spPr>
        <p:txBody>
          <a:bodyPr wrap="square">
            <a:spAutoFit/>
          </a:bodyPr>
          <a:lstStyle/>
          <a:p>
            <a:pPr algn="just">
              <a:lnSpc>
                <a:spcPct val="120000"/>
              </a:lnSpc>
            </a:pPr>
            <a:r>
              <a:rPr lang="en-US" sz="5600" b="1" u="sng" dirty="0">
                <a:solidFill>
                  <a:srgbClr val="FFFF00"/>
                </a:solidFill>
                <a:effectLst>
                  <a:outerShdw blurRad="38100" dist="38100" dir="2700000" algn="tl">
                    <a:srgbClr val="000000">
                      <a:alpha val="43137"/>
                    </a:srgbClr>
                  </a:outerShdw>
                </a:effectLst>
                <a:ea typeface="SimHei" pitchFamily="49" charset="-122"/>
                <a:cs typeface="Times New Roman" pitchFamily="18" charset="0"/>
              </a:rPr>
              <a:t>**:</a:t>
            </a:r>
            <a:r>
              <a:rPr lang="en-US" sz="5600" b="1" u="sng"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vi-VN" sz="5600" b="1" dirty="0">
                <a:solidFill>
                  <a:schemeClr val="bg1"/>
                </a:solidFill>
                <a:cs typeface="Times New Roman" panose="02020603050405020304" pitchFamily="18" charset="0"/>
              </a:rPr>
              <a:t>Nào bầu trời bừng sáng lên! Và loài người vùng đứng lên! Vì Ngôi Hai Thiên Chúa nay từ nơi cao xa, đã sinh ra và ở với chúng ta.</a:t>
            </a:r>
            <a:endParaRPr lang="en-US" sz="5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5156209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4266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4991303"/>
          </a:xfrm>
          <a:prstGeom prst="rect">
            <a:avLst/>
          </a:prstGeom>
        </p:spPr>
        <p:txBody>
          <a:bodyPr wrap="square">
            <a:spAutoFit/>
          </a:bodyPr>
          <a:lstStyle/>
          <a:p>
            <a:pPr algn="just">
              <a:lnSpc>
                <a:spcPct val="120000"/>
              </a:lnSpc>
            </a:pPr>
            <a:r>
              <a:rPr lang="en-US" sz="5400" b="1" u="sng" dirty="0">
                <a:solidFill>
                  <a:srgbClr val="FFFF00"/>
                </a:solidFill>
                <a:effectLst>
                  <a:outerShdw blurRad="38100" dist="38100" dir="2700000" algn="tl">
                    <a:srgbClr val="000000">
                      <a:alpha val="43137"/>
                    </a:srgbClr>
                  </a:outerShdw>
                </a:effectLst>
                <a:cs typeface="Times New Roman" pitchFamily="18" charset="0"/>
              </a:rPr>
              <a:t>Tk1:</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cs typeface="Times New Roman" panose="02020603050405020304" pitchFamily="18" charset="0"/>
              </a:rPr>
              <a:t>Từ Phương Đông xa xôi Ba Vua nhìn sao soi lối, vui chân bước lên đường, đi theo hướng sao trời, tìm nơi Chúa hạ sinh vào thờ kính. </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563845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5172763"/>
          </a:xfrm>
          <a:prstGeom prst="rect">
            <a:avLst/>
          </a:prstGeom>
        </p:spPr>
        <p:txBody>
          <a:bodyPr wrap="square">
            <a:spAutoFit/>
          </a:bodyPr>
          <a:lstStyle/>
          <a:p>
            <a:pPr algn="just">
              <a:lnSpc>
                <a:spcPct val="120000"/>
              </a:lnSpc>
            </a:pPr>
            <a:r>
              <a:rPr lang="en-US" sz="5600" b="1" u="sng" dirty="0">
                <a:solidFill>
                  <a:srgbClr val="FFFF00"/>
                </a:solidFill>
                <a:effectLst>
                  <a:outerShdw blurRad="38100" dist="38100" dir="2700000" algn="tl">
                    <a:srgbClr val="000000">
                      <a:alpha val="43137"/>
                    </a:srgbClr>
                  </a:outerShdw>
                </a:effectLst>
                <a:ea typeface="SimHei" pitchFamily="49" charset="-122"/>
                <a:cs typeface="Times New Roman" pitchFamily="18" charset="0"/>
              </a:rPr>
              <a:t>**: </a:t>
            </a:r>
            <a:r>
              <a:rPr lang="vi-VN" sz="5600" b="1" dirty="0">
                <a:solidFill>
                  <a:schemeClr val="bg1"/>
                </a:solidFill>
                <a:cs typeface="Times New Roman" panose="02020603050405020304" pitchFamily="18" charset="0"/>
              </a:rPr>
              <a:t>Từ muôn phương xa xôi ai đang ngồi trong đêm tối, mau theo lối lên đường, đi theo hướng sao trời, tìm nơi Chúa hạ sinh mà kính thờ.</a:t>
            </a:r>
            <a:endParaRPr lang="en-US" sz="5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22710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5354223"/>
          </a:xfrm>
          <a:prstGeom prst="rect">
            <a:avLst/>
          </a:prstGeom>
        </p:spPr>
        <p:txBody>
          <a:bodyPr wrap="square">
            <a:spAutoFit/>
          </a:bodyPr>
          <a:lstStyle/>
          <a:p>
            <a:pPr algn="just">
              <a:lnSpc>
                <a:spcPct val="120000"/>
              </a:lnSpc>
            </a:pPr>
            <a:r>
              <a:rPr lang="en-US" sz="58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800" b="1" u="sng" dirty="0">
                <a:solidFill>
                  <a:srgbClr val="FFFF00"/>
                </a:solidFill>
                <a:effectLst>
                  <a:outerShdw blurRad="38100" dist="38100" dir="2700000" algn="tl">
                    <a:srgbClr val="000000">
                      <a:alpha val="43137"/>
                    </a:srgbClr>
                  </a:outerShdw>
                </a:effectLst>
                <a:cs typeface="Times New Roman" pitchFamily="18" charset="0"/>
              </a:rPr>
              <a:t>:</a:t>
            </a:r>
            <a:r>
              <a:rPr lang="en-US" sz="5800" b="1" dirty="0">
                <a:solidFill>
                  <a:srgbClr val="FFFF00"/>
                </a:solidFill>
                <a:effectLst>
                  <a:outerShdw blurRad="38100" dist="38100" dir="2700000" algn="tl">
                    <a:srgbClr val="000000">
                      <a:alpha val="43137"/>
                    </a:srgbClr>
                  </a:outerShdw>
                </a:effectLst>
                <a:cs typeface="Times New Roman" pitchFamily="18" charset="0"/>
              </a:rPr>
              <a:t> </a:t>
            </a:r>
            <a:r>
              <a:rPr lang="vi-VN" sz="5800" b="1" dirty="0">
                <a:solidFill>
                  <a:schemeClr val="bg1"/>
                </a:solidFill>
                <a:cs typeface="Times New Roman" panose="02020603050405020304" pitchFamily="18" charset="0"/>
              </a:rPr>
              <a:t>Bầu trời Bê-lem đêm hôm nao, ánh sao soi rạng ngời. Loài người muôn nơi mau vui tươi, ngước cao nhìn lên trời. </a:t>
            </a:r>
            <a:endParaRPr lang="en-US" sz="5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496988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
            <a:ext cx="9144000" cy="5172763"/>
          </a:xfrm>
          <a:prstGeom prst="rect">
            <a:avLst/>
          </a:prstGeom>
        </p:spPr>
        <p:txBody>
          <a:bodyPr wrap="square">
            <a:spAutoFit/>
          </a:bodyPr>
          <a:lstStyle/>
          <a:p>
            <a:pPr algn="just">
              <a:lnSpc>
                <a:spcPct val="120000"/>
              </a:lnSpc>
            </a:pPr>
            <a:r>
              <a:rPr lang="en-US" sz="5600" b="1" u="sng" dirty="0">
                <a:solidFill>
                  <a:srgbClr val="FFFF00"/>
                </a:solidFill>
                <a:effectLst>
                  <a:outerShdw blurRad="38100" dist="38100" dir="2700000" algn="tl">
                    <a:srgbClr val="000000">
                      <a:alpha val="43137"/>
                    </a:srgbClr>
                  </a:outerShdw>
                </a:effectLst>
                <a:ea typeface="SimHei" pitchFamily="49" charset="-122"/>
                <a:cs typeface="Times New Roman" pitchFamily="18" charset="0"/>
              </a:rPr>
              <a:t>**:</a:t>
            </a:r>
            <a:r>
              <a:rPr lang="en-US" sz="5600" b="1" u="sng"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vi-VN" sz="5600" b="1" dirty="0">
                <a:solidFill>
                  <a:schemeClr val="bg1"/>
                </a:solidFill>
                <a:cs typeface="Times New Roman" panose="02020603050405020304" pitchFamily="18" charset="0"/>
              </a:rPr>
              <a:t>Nào bầu trời bừng sáng lên! Và loài người vùng đứng lên! Vì vinh quang Thiên Chúa như bình minh lan xa, và tỏa chiếu trời Bê-lem. </a:t>
            </a:r>
            <a:endParaRPr lang="en-US" sz="5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8896517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
            <a:ext cx="9144000" cy="5172763"/>
          </a:xfrm>
          <a:prstGeom prst="rect">
            <a:avLst/>
          </a:prstGeom>
        </p:spPr>
        <p:txBody>
          <a:bodyPr wrap="square">
            <a:spAutoFit/>
          </a:bodyPr>
          <a:lstStyle/>
          <a:p>
            <a:pPr algn="just">
              <a:lnSpc>
                <a:spcPct val="120000"/>
              </a:lnSpc>
            </a:pPr>
            <a:r>
              <a:rPr lang="en-US" sz="5600" b="1" u="sng" dirty="0">
                <a:solidFill>
                  <a:srgbClr val="FFFF00"/>
                </a:solidFill>
                <a:effectLst>
                  <a:outerShdw blurRad="38100" dist="38100" dir="2700000" algn="tl">
                    <a:srgbClr val="000000">
                      <a:alpha val="43137"/>
                    </a:srgbClr>
                  </a:outerShdw>
                </a:effectLst>
                <a:ea typeface="SimHei" pitchFamily="49" charset="-122"/>
                <a:cs typeface="Times New Roman" pitchFamily="18" charset="0"/>
              </a:rPr>
              <a:t>**:</a:t>
            </a:r>
            <a:r>
              <a:rPr lang="en-US" sz="5600" b="1" u="sng"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vi-VN" sz="5600" b="1" dirty="0">
                <a:solidFill>
                  <a:schemeClr val="bg1"/>
                </a:solidFill>
                <a:cs typeface="Times New Roman" panose="02020603050405020304" pitchFamily="18" charset="0"/>
              </a:rPr>
              <a:t>Nào bầu trời bừng sáng lên! Và loài người vùng đứng lên! Vì Ngôi Hai Thiên Chúa nay từ nơi cao xa, đã sinh ra và ở với chúng ta.</a:t>
            </a:r>
            <a:endParaRPr lang="en-US" sz="5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5210401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4781822"/>
          </a:xfrm>
          <a:prstGeom prst="rect">
            <a:avLst/>
          </a:prstGeom>
        </p:spPr>
        <p:txBody>
          <a:bodyPr wrap="square">
            <a:spAutoFit/>
          </a:bodyPr>
          <a:lstStyle/>
          <a:p>
            <a:pPr algn="just">
              <a:lnSpc>
                <a:spcPct val="120000"/>
              </a:lnSpc>
            </a:pPr>
            <a:r>
              <a:rPr lang="en-US" sz="5200" b="1" u="sng" dirty="0">
                <a:solidFill>
                  <a:srgbClr val="FFFF00"/>
                </a:solidFill>
                <a:effectLst>
                  <a:outerShdw blurRad="38100" dist="38100" dir="2700000" algn="tl">
                    <a:srgbClr val="000000">
                      <a:alpha val="43137"/>
                    </a:srgbClr>
                  </a:outerShdw>
                </a:effectLst>
                <a:cs typeface="Times New Roman" pitchFamily="18" charset="0"/>
              </a:rPr>
              <a:t>Tk2:</a:t>
            </a:r>
            <a:r>
              <a:rPr lang="en-US" sz="5200" b="1" dirty="0">
                <a:solidFill>
                  <a:srgbClr val="FFFF00"/>
                </a:solidFill>
                <a:effectLst>
                  <a:outerShdw blurRad="38100" dist="38100" dir="2700000" algn="tl">
                    <a:srgbClr val="000000">
                      <a:alpha val="43137"/>
                    </a:srgbClr>
                  </a:outerShdw>
                </a:effectLst>
                <a:cs typeface="Times New Roman" pitchFamily="18" charset="0"/>
              </a:rPr>
              <a:t> </a:t>
            </a:r>
            <a:r>
              <a:rPr lang="vi-VN" sz="5200" b="0" i="0" dirty="0">
                <a:solidFill>
                  <a:schemeClr val="bg1"/>
                </a:solidFill>
                <a:effectLst/>
              </a:rPr>
              <a:t>Nhờ Ngôi Hai sinh ra tuy trong ngày hay đêm tối, không mong ánh mặt trời, không trông bóng trăng ngời, vì nay ánh hồng soi là Thiên Chúa. </a:t>
            </a:r>
            <a:endParaRPr lang="en-US" sz="5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75401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4962192"/>
          </a:xfrm>
          <a:prstGeom prst="rect">
            <a:avLst/>
          </a:prstGeom>
        </p:spPr>
        <p:txBody>
          <a:bodyPr wrap="square">
            <a:spAutoFit/>
          </a:bodyPr>
          <a:lstStyle/>
          <a:p>
            <a:pPr algn="just">
              <a:lnSpc>
                <a:spcPct val="120000"/>
              </a:lnSpc>
            </a:pPr>
            <a:r>
              <a:rPr lang="en-US" sz="5400" b="1" u="sng" dirty="0">
                <a:solidFill>
                  <a:srgbClr val="FFFF00"/>
                </a:solidFill>
                <a:effectLst>
                  <a:outerShdw blurRad="38100" dist="38100" dir="2700000" algn="tl">
                    <a:srgbClr val="000000">
                      <a:alpha val="43137"/>
                    </a:srgbClr>
                  </a:outerShdw>
                </a:effectLst>
                <a:ea typeface="SimHei" pitchFamily="49" charset="-122"/>
                <a:cs typeface="Times New Roman" pitchFamily="18" charset="0"/>
              </a:rPr>
              <a:t>**: </a:t>
            </a:r>
            <a:r>
              <a:rPr lang="vi-VN" sz="5400" b="0" i="0" dirty="0">
                <a:solidFill>
                  <a:schemeClr val="bg1"/>
                </a:solidFill>
                <a:effectLst/>
              </a:rPr>
              <a:t>Nhờ Ngôi Hai sinh ra tim ta mừng vui phơi phới. Trong Thiên Chúa muôn đời, ta đi tới trên đời, từ nay những buồn đau đà hết thời.</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3427446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5354223"/>
          </a:xfrm>
          <a:prstGeom prst="rect">
            <a:avLst/>
          </a:prstGeom>
        </p:spPr>
        <p:txBody>
          <a:bodyPr wrap="square">
            <a:spAutoFit/>
          </a:bodyPr>
          <a:lstStyle/>
          <a:p>
            <a:pPr algn="just">
              <a:lnSpc>
                <a:spcPct val="120000"/>
              </a:lnSpc>
            </a:pPr>
            <a:r>
              <a:rPr lang="en-US" sz="58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800" b="1" u="sng" dirty="0">
                <a:solidFill>
                  <a:srgbClr val="FFFF00"/>
                </a:solidFill>
                <a:effectLst>
                  <a:outerShdw blurRad="38100" dist="38100" dir="2700000" algn="tl">
                    <a:srgbClr val="000000">
                      <a:alpha val="43137"/>
                    </a:srgbClr>
                  </a:outerShdw>
                </a:effectLst>
                <a:cs typeface="Times New Roman" pitchFamily="18" charset="0"/>
              </a:rPr>
              <a:t>:</a:t>
            </a:r>
            <a:r>
              <a:rPr lang="en-US" sz="5800" b="1" dirty="0">
                <a:solidFill>
                  <a:srgbClr val="FFFF00"/>
                </a:solidFill>
                <a:effectLst>
                  <a:outerShdw blurRad="38100" dist="38100" dir="2700000" algn="tl">
                    <a:srgbClr val="000000">
                      <a:alpha val="43137"/>
                    </a:srgbClr>
                  </a:outerShdw>
                </a:effectLst>
                <a:cs typeface="Times New Roman" pitchFamily="18" charset="0"/>
              </a:rPr>
              <a:t> </a:t>
            </a:r>
            <a:r>
              <a:rPr lang="vi-VN" sz="5800" b="1" dirty="0">
                <a:solidFill>
                  <a:schemeClr val="bg1"/>
                </a:solidFill>
                <a:cs typeface="Times New Roman" panose="02020603050405020304" pitchFamily="18" charset="0"/>
              </a:rPr>
              <a:t>Bầu trời Bê-lem đêm hôm nao, ánh sao soi rạng ngời. Loài người muôn nơi mau vui tươi, ngước cao nhìn lên trời. </a:t>
            </a:r>
            <a:endParaRPr lang="en-US" sz="5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083157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
            <a:ext cx="9144000" cy="5172763"/>
          </a:xfrm>
          <a:prstGeom prst="rect">
            <a:avLst/>
          </a:prstGeom>
        </p:spPr>
        <p:txBody>
          <a:bodyPr wrap="square">
            <a:spAutoFit/>
          </a:bodyPr>
          <a:lstStyle/>
          <a:p>
            <a:pPr algn="just">
              <a:lnSpc>
                <a:spcPct val="120000"/>
              </a:lnSpc>
            </a:pPr>
            <a:r>
              <a:rPr lang="en-US" sz="5600" b="1" u="sng" dirty="0">
                <a:solidFill>
                  <a:srgbClr val="FFFF00"/>
                </a:solidFill>
                <a:effectLst>
                  <a:outerShdw blurRad="38100" dist="38100" dir="2700000" algn="tl">
                    <a:srgbClr val="000000">
                      <a:alpha val="43137"/>
                    </a:srgbClr>
                  </a:outerShdw>
                </a:effectLst>
                <a:ea typeface="SimHei" pitchFamily="49" charset="-122"/>
                <a:cs typeface="Times New Roman" pitchFamily="18" charset="0"/>
              </a:rPr>
              <a:t>**:</a:t>
            </a:r>
            <a:r>
              <a:rPr lang="en-US" sz="5600" b="1" u="sng"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vi-VN" sz="5600" b="1" dirty="0">
                <a:solidFill>
                  <a:schemeClr val="bg1"/>
                </a:solidFill>
                <a:cs typeface="Times New Roman" panose="02020603050405020304" pitchFamily="18" charset="0"/>
              </a:rPr>
              <a:t>Nào bầu trời bừng sáng lên! Và loài người vùng đứng lên! Vì vinh quang Thiên Chúa như bình minh lan xa, và tỏa chiếu trời Bê-lem. </a:t>
            </a:r>
            <a:endParaRPr lang="en-US" sz="5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800950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
            <a:ext cx="9144000" cy="5172763"/>
          </a:xfrm>
          <a:prstGeom prst="rect">
            <a:avLst/>
          </a:prstGeom>
        </p:spPr>
        <p:txBody>
          <a:bodyPr wrap="square">
            <a:spAutoFit/>
          </a:bodyPr>
          <a:lstStyle/>
          <a:p>
            <a:pPr algn="just">
              <a:lnSpc>
                <a:spcPct val="120000"/>
              </a:lnSpc>
            </a:pPr>
            <a:r>
              <a:rPr lang="en-US" sz="5600" b="1" u="sng" dirty="0">
                <a:solidFill>
                  <a:srgbClr val="FFFF00"/>
                </a:solidFill>
                <a:effectLst>
                  <a:outerShdw blurRad="38100" dist="38100" dir="2700000" algn="tl">
                    <a:srgbClr val="000000">
                      <a:alpha val="43137"/>
                    </a:srgbClr>
                  </a:outerShdw>
                </a:effectLst>
                <a:ea typeface="SimHei" pitchFamily="49" charset="-122"/>
                <a:cs typeface="Times New Roman" pitchFamily="18" charset="0"/>
              </a:rPr>
              <a:t>**:</a:t>
            </a:r>
            <a:r>
              <a:rPr lang="en-US" sz="5600" b="1" u="sng" dirty="0">
                <a:solidFill>
                  <a:schemeClr val="bg1"/>
                </a:solidFill>
                <a:effectLst>
                  <a:outerShdw blurRad="38100" dist="38100" dir="2700000" algn="tl">
                    <a:srgbClr val="000000">
                      <a:alpha val="43137"/>
                    </a:srgbClr>
                  </a:outerShdw>
                </a:effectLst>
                <a:ea typeface="SimHei" pitchFamily="49" charset="-122"/>
                <a:cs typeface="Times New Roman" pitchFamily="18" charset="0"/>
              </a:rPr>
              <a:t> </a:t>
            </a:r>
            <a:r>
              <a:rPr lang="vi-VN" sz="5600" b="1" dirty="0">
                <a:solidFill>
                  <a:schemeClr val="bg1"/>
                </a:solidFill>
                <a:cs typeface="Times New Roman" panose="02020603050405020304" pitchFamily="18" charset="0"/>
              </a:rPr>
              <a:t>Nào bầu trời bừng sáng lên! Và loài người vùng đứng lên! Vì Ngôi Hai Thiên Chúa nay từ nơi cao xa, đã sinh ra và ở với chúng ta.</a:t>
            </a:r>
            <a:endParaRPr lang="en-US" sz="5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2645907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969</TotalTime>
  <Words>2566</Words>
  <Application>Microsoft Macintosh PowerPoint</Application>
  <PresentationFormat>On-screen Show (16:9)</PresentationFormat>
  <Paragraphs>127</Paragraphs>
  <Slides>100</Slides>
  <Notes>11</Notes>
  <HiddenSlides>0</HiddenSlides>
  <MMClips>0</MMClips>
  <ScaleCrop>false</ScaleCrop>
  <HeadingPairs>
    <vt:vector size="6" baseType="variant">
      <vt:variant>
        <vt:lpstr>Fonts Used</vt:lpstr>
      </vt:variant>
      <vt:variant>
        <vt:i4>4</vt:i4>
      </vt:variant>
      <vt:variant>
        <vt:lpstr>Theme</vt:lpstr>
      </vt:variant>
      <vt:variant>
        <vt:i4>10</vt:i4>
      </vt:variant>
      <vt:variant>
        <vt:lpstr>Slide Titles</vt:lpstr>
      </vt:variant>
      <vt:variant>
        <vt:i4>100</vt:i4>
      </vt:variant>
    </vt:vector>
  </HeadingPairs>
  <TitlesOfParts>
    <vt:vector size="114" baseType="lpstr">
      <vt:lpstr>Arial</vt:lpstr>
      <vt:lpstr>Calibri</vt:lpstr>
      <vt:lpstr>Times New Roman</vt:lpstr>
      <vt:lpstr>UTM American Sans</vt:lpstr>
      <vt:lpstr>Office Theme</vt:lpstr>
      <vt:lpstr>1_Office Theme</vt:lpstr>
      <vt:lpstr>2_Office Theme</vt:lpstr>
      <vt:lpstr>3_Office Theme</vt:lpstr>
      <vt:lpstr>4_Office Theme</vt:lpstr>
      <vt:lpstr>36_Default Design</vt:lpstr>
      <vt:lpstr>5_Default Design</vt:lpstr>
      <vt:lpstr>7_Office Theme</vt:lpstr>
      <vt:lpstr>37_Default Design</vt:lpstr>
      <vt:lpstr>5_Office Theme</vt:lpstr>
      <vt:lpstr>PowerPoint Presentation</vt:lpstr>
      <vt:lpstr>CA NHẬP LỄ Ba Vua Đăng Trình </vt:lpstr>
      <vt:lpstr>Tk1. Trên trời cao đây ánh tinh tú rạng chiếu trần gian bừng sáng vinh quang huy hoàng tỏa lan soi đêm tối. Trên trời cao đây ánh tinh tú rạng chiếu nầy đây con Chúa giáng sinh giữa chốn đơn nghèo.</vt:lpstr>
      <vt:lpstr>**. Vui lên Con Chúa Vua Bình An đã đến trần gian giá lạnh được sưởi ấm trong đêm Ngôi Hai ra đời. Vui lên Con Chúa Vua Bình An đã đến trần gian mau tới tôn vinh Ngôi Hai làm người.</vt:lpstr>
      <vt:lpstr>Tk2. Trên đường đi hôm nay được xem chuyện mới là Ba Vua chốn Đông Phương đăng trình dáng oai phong thơ thới. Trên đường đi hôm nay được xem chuyện mới là Ba Vua chốn Đông Phương oai phong rạng ngời.</vt:lpstr>
      <vt:lpstr>**. Tay mang kim, nhũ, mộc dược và hương quý tìm Con Chúa Trời vừa sinh giữa đêm đông Bê – lem lạnh lùng. Ba Vua hăng hái đi tìm Con Thiên Chúa quỳ dâng của lễ tôn vinh thay cho nhân loại.</vt:lpstr>
      <vt:lpstr>Tk3. Ta cùng đi theo bước chân những tiền nhân là Ba Vua chốn Đông Phương đăng trình mẫu gương cho người thế. Ta cùng đi theo bước chân những tiền nhân thờ lạy Con Chúa giáng sinh giữa chốn gian trần.</vt:lpstr>
      <vt:lpstr>**. Ta mau đi khắp cõi trần gian tăm tối truyền rao phúc lành nầy Con Chúa giáng sinh cữu rỗi con người. Ta mau đi khắp cõi trần gian tăm tối truyền rao Danh Chúa cho muôn muôn dân trên đời.</vt:lpstr>
      <vt:lpstr>PowerPoint Presentation</vt:lpstr>
      <vt:lpstr>PowerPoint Presentation</vt:lpstr>
      <vt:lpstr>Lên Đường Cùng Chúa Đăng Khoa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Kinh Thương Xót </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Tôi tin kính một Chúa Giêsu Kitô, Con Một Thiên Chúa,</vt:lpstr>
      <vt:lpstr>Sinh bởi Đức Chúa Cha từ trước muôn đời. 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Vì loài người chúng ta và để cứu độ chúng ta,</vt:lpstr>
      <vt:lpstr>Người đã từ trời xuống thế. 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Trong máng cỏ đơn sơ có Chúa Hài Đồng ngây thơ. Chúa nằm ngủ xinh như mơ bên các con chiên rất hiền lành.</vt:lpstr>
      <vt:lpstr>***: Tiếng sáo mục đồng trìu mến sương tuyết sa mọi miền. Lòng Mẹ buồn nỗi bơ vơ sao thế nhân thờ ơ?</vt:lpstr>
      <vt:lpstr>Đk: Không vàng không mộc dược không nhũ hương. Tâm thành con thờ lạy con mến thương. Hài Nhi thơ bé là Vua Cứu Thế, xót thương đời lầm than đêm nay sinh xuống trần gian.</vt:lpstr>
      <vt:lpstr>Tk2: Bên máng cỏ đơn sơ ngắm Chúa Hài Đồng ngây thơ. Chúa nằm mở tay vô tư có thấy đau thương sẽ đợi chờ.</vt:lpstr>
      <vt:lpstr>***: Ôi nhân loại trầm luân quá, say đắm trong phù hoa. Tình Ngài ngàn kiếp bao la thương mãi con người ta.</vt:lpstr>
      <vt:lpstr>Đk: Không vàng không mộc dược không nhủ hương. Tâm thành con thờ lạy con mến thương. Hài Nhi thơ bé là Vua Cứu Thế, xót thương đời lầm than đêm nay sinh xuống trần gian.</vt:lpstr>
      <vt:lpstr>PowerPoint Presentation</vt:lpstr>
      <vt:lpstr> Thánh Thánh Thánh </vt:lpstr>
      <vt:lpstr>PowerPoint Presentation</vt:lpstr>
      <vt:lpstr>PowerPoint Presentation</vt:lpstr>
      <vt:lpstr>PowerPoint Presentation</vt:lpstr>
      <vt:lpstr> Lạy Chiên Thiên Chúa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Microsoft Office User</cp:lastModifiedBy>
  <cp:revision>130</cp:revision>
  <dcterms:created xsi:type="dcterms:W3CDTF">2020-11-06T02:00:27Z</dcterms:created>
  <dcterms:modified xsi:type="dcterms:W3CDTF">2025-01-03T05:24:15Z</dcterms:modified>
</cp:coreProperties>
</file>