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88"/>
  </p:notesMasterIdLst>
  <p:sldIdLst>
    <p:sldId id="8779" r:id="rId6"/>
    <p:sldId id="8728" r:id="rId7"/>
    <p:sldId id="8318" r:id="rId8"/>
    <p:sldId id="8319" r:id="rId9"/>
    <p:sldId id="8782" r:id="rId10"/>
    <p:sldId id="8726" r:id="rId11"/>
    <p:sldId id="8783" r:id="rId12"/>
    <p:sldId id="8336" r:id="rId13"/>
    <p:sldId id="10033" r:id="rId14"/>
    <p:sldId id="10034" r:id="rId15"/>
    <p:sldId id="10112" r:id="rId16"/>
    <p:sldId id="10185" r:id="rId17"/>
    <p:sldId id="8697" r:id="rId18"/>
    <p:sldId id="8784" r:id="rId19"/>
    <p:sldId id="8785" r:id="rId20"/>
    <p:sldId id="8788" r:id="rId21"/>
    <p:sldId id="8787" r:id="rId22"/>
    <p:sldId id="8790" r:id="rId23"/>
    <p:sldId id="8789" r:id="rId24"/>
    <p:sldId id="8537" r:id="rId25"/>
    <p:sldId id="8791" r:id="rId26"/>
    <p:sldId id="8792" r:id="rId27"/>
    <p:sldId id="8729" r:id="rId28"/>
    <p:sldId id="2320" r:id="rId29"/>
    <p:sldId id="8352" r:id="rId30"/>
    <p:sldId id="8539" r:id="rId31"/>
    <p:sldId id="8353" r:id="rId32"/>
    <p:sldId id="8750" r:id="rId33"/>
    <p:sldId id="8737" r:id="rId34"/>
    <p:sldId id="8738" r:id="rId35"/>
    <p:sldId id="8739" r:id="rId36"/>
    <p:sldId id="8740" r:id="rId37"/>
    <p:sldId id="8741" r:id="rId38"/>
    <p:sldId id="8742" r:id="rId39"/>
    <p:sldId id="8743" r:id="rId40"/>
    <p:sldId id="8744" r:id="rId41"/>
    <p:sldId id="8745" r:id="rId42"/>
    <p:sldId id="8746" r:id="rId43"/>
    <p:sldId id="8747" r:id="rId44"/>
    <p:sldId id="558" r:id="rId45"/>
    <p:sldId id="257" r:id="rId46"/>
    <p:sldId id="259" r:id="rId47"/>
    <p:sldId id="261" r:id="rId48"/>
    <p:sldId id="263" r:id="rId49"/>
    <p:sldId id="265" r:id="rId50"/>
    <p:sldId id="267" r:id="rId51"/>
    <p:sldId id="8793" r:id="rId52"/>
    <p:sldId id="8794" r:id="rId53"/>
    <p:sldId id="904" r:id="rId54"/>
    <p:sldId id="903" r:id="rId55"/>
    <p:sldId id="8795" r:id="rId56"/>
    <p:sldId id="8796" r:id="rId57"/>
    <p:sldId id="8730" r:id="rId58"/>
    <p:sldId id="9813" r:id="rId59"/>
    <p:sldId id="9814" r:id="rId60"/>
    <p:sldId id="9815" r:id="rId61"/>
    <p:sldId id="10110" r:id="rId62"/>
    <p:sldId id="9816" r:id="rId63"/>
    <p:sldId id="9817" r:id="rId64"/>
    <p:sldId id="9818" r:id="rId65"/>
    <p:sldId id="10111" r:id="rId66"/>
    <p:sldId id="10113" r:id="rId67"/>
    <p:sldId id="8775" r:id="rId68"/>
    <p:sldId id="8359" r:id="rId69"/>
    <p:sldId id="8781" r:id="rId70"/>
    <p:sldId id="8360" r:id="rId71"/>
    <p:sldId id="8797" r:id="rId72"/>
    <p:sldId id="8453" r:id="rId73"/>
    <p:sldId id="8798" r:id="rId74"/>
    <p:sldId id="8563" r:id="rId75"/>
    <p:sldId id="8799" r:id="rId76"/>
    <p:sldId id="8751" r:id="rId77"/>
    <p:sldId id="8774" r:id="rId78"/>
    <p:sldId id="10114" r:id="rId79"/>
    <p:sldId id="8901" r:id="rId80"/>
    <p:sldId id="8384" r:id="rId81"/>
    <p:sldId id="894" r:id="rId82"/>
    <p:sldId id="272" r:id="rId83"/>
    <p:sldId id="893" r:id="rId84"/>
    <p:sldId id="8800" r:id="rId85"/>
    <p:sldId id="10184" r:id="rId86"/>
    <p:sldId id="8732" r:id="rId87"/>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7" autoAdjust="0"/>
    <p:restoredTop sz="93769" autoAdjust="0"/>
  </p:normalViewPr>
  <p:slideViewPr>
    <p:cSldViewPr>
      <p:cViewPr varScale="1">
        <p:scale>
          <a:sx n="72" d="100"/>
          <a:sy n="72" d="100"/>
        </p:scale>
        <p:origin x="216" y="1288"/>
      </p:cViewPr>
      <p:guideLst>
        <p:guide orient="horz" pos="2160"/>
        <p:guide pos="2880"/>
        <p:guide orient="horz" pos="162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66</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68</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257800" y="3181350"/>
            <a:ext cx="3868200" cy="954107"/>
          </a:xfrm>
          <a:prstGeom prst="rect">
            <a:avLst/>
          </a:prstGeom>
          <a:noFill/>
        </p:spPr>
        <p:txBody>
          <a:bodyPr wrap="square" lIns="91440" tIns="45720" rIns="91440" bIns="45720">
            <a:spAutoFit/>
          </a:bodyPr>
          <a:lstStyle/>
          <a:p>
            <a:r>
              <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Chúa Nhật </a:t>
            </a:r>
          </a:p>
          <a:p>
            <a:r>
              <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IV Mùa Vọng năm C</a:t>
            </a:r>
          </a:p>
        </p:txBody>
      </p:sp>
    </p:spTree>
    <p:extLst>
      <p:ext uri="{BB962C8B-B14F-4D97-AF65-F5344CB8AC3E}">
        <p14:creationId xmlns:p14="http://schemas.microsoft.com/office/powerpoint/2010/main" val="27493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latin typeface="+mn-lt"/>
              </a:rPr>
              <a:t>Xin Chúa thương xót chúng con. Xin Chúa thương (nguyện) xin Chúa thương, xin thương xót chúng con. Xin Chúa Ki-tô, xin Chúa Ki-tô thương xót chúng con.</a:t>
            </a:r>
            <a:endParaRPr lang="en-US" altLang="en-US" sz="48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FFFF00"/>
                </a:solidFill>
                <a:latin typeface="+mn-lt"/>
              </a:rPr>
              <a:t>** </a:t>
            </a:r>
            <a:r>
              <a:rPr lang="vi-VN" sz="5400" b="0" i="0" dirty="0">
                <a:solidFill>
                  <a:schemeClr val="bg1"/>
                </a:solidFill>
                <a:effectLst/>
                <a:latin typeface="+mn-lt"/>
              </a:rPr>
              <a:t>Xin Chúa Ki-tô, xin Chúa Ki-tô, thương xót chúng con. Xin Chúa thương xót chúng con, xin thương xót chúng con. </a:t>
            </a:r>
            <a:r>
              <a:rPr lang="vi-VN" sz="5400" dirty="0">
                <a:solidFill>
                  <a:schemeClr val="bg1"/>
                </a:solidFill>
                <a:latin typeface="+mn-lt"/>
              </a:rPr>
              <a:t>X</a:t>
            </a:r>
            <a:r>
              <a:rPr lang="vi-VN" sz="5400" b="0" i="0" dirty="0">
                <a:solidFill>
                  <a:schemeClr val="bg1"/>
                </a:solidFill>
                <a:effectLst/>
                <a:latin typeface="+mn-lt"/>
              </a:rPr>
              <a:t>in thương xót chúng con.</a:t>
            </a:r>
            <a:endParaRPr lang="en-US" altLang="en-US" sz="54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6674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ctr">
              <a:lnSpc>
                <a:spcPct val="140000"/>
              </a:lnSpc>
              <a:buFontTx/>
              <a:buNone/>
              <a:defRPr/>
            </a:pPr>
            <a:r>
              <a:rPr lang="en-US" sz="6000" b="0" u="sng" dirty="0">
                <a:solidFill>
                  <a:srgbClr val="FFFF00"/>
                </a:solidFill>
                <a:effectLst/>
                <a:latin typeface="+mj-lt"/>
                <a:cs typeface="Times New Roman" panose="02020603050405020304" pitchFamily="18" charset="0"/>
              </a:rPr>
              <a:t>ĐÁP CA</a:t>
            </a:r>
            <a:r>
              <a:rPr lang="en-US" sz="6000" b="0" dirty="0">
                <a:solidFill>
                  <a:srgbClr val="FFFF00"/>
                </a:solidFill>
                <a:effectLst/>
                <a:latin typeface="+mj-lt"/>
                <a:cs typeface="Times New Roman" panose="02020603050405020304" pitchFamily="18" charset="0"/>
              </a:rPr>
              <a:t> </a:t>
            </a:r>
          </a:p>
          <a:p>
            <a:pPr marL="0" indent="0" algn="ctr">
              <a:lnSpc>
                <a:spcPct val="140000"/>
              </a:lnSpc>
              <a:buFontTx/>
              <a:buNone/>
              <a:defRPr/>
            </a:pPr>
            <a:r>
              <a:rPr lang="en-US" sz="6000" b="0" dirty="0">
                <a:solidFill>
                  <a:srgbClr val="FFFF00"/>
                </a:solidFill>
                <a:effectLst/>
                <a:latin typeface="+mj-lt"/>
                <a:cs typeface="Times New Roman" panose="02020603050405020304" pitchFamily="18" charset="0"/>
              </a:rPr>
              <a:t>THÁNH VỊNH 79 ( 3 CÂU )</a:t>
            </a:r>
          </a:p>
          <a:p>
            <a:pPr marL="0" indent="0" algn="ctr">
              <a:lnSpc>
                <a:spcPct val="140000"/>
              </a:lnSpc>
              <a:buFontTx/>
              <a:buNone/>
              <a:defRPr/>
            </a:pPr>
            <a:r>
              <a:rPr lang="en-US" sz="6000" dirty="0">
                <a:solidFill>
                  <a:schemeClr val="bg1"/>
                </a:solidFill>
                <a:latin typeface="+mj-lt"/>
                <a:cs typeface="Times New Roman" panose="02020603050405020304" pitchFamily="18" charset="0"/>
              </a:rPr>
              <a:t>Thanh </a:t>
            </a:r>
            <a:r>
              <a:rPr lang="en-US" sz="6000" dirty="0" err="1">
                <a:solidFill>
                  <a:schemeClr val="bg1"/>
                </a:solidFill>
                <a:latin typeface="+mj-lt"/>
                <a:cs typeface="Times New Roman" panose="02020603050405020304" pitchFamily="18" charset="0"/>
              </a:rPr>
              <a:t>Lâm</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59142653"/>
      </p:ext>
    </p:extLst>
  </p:cSld>
  <p:clrMapOvr>
    <a:masterClrMapping/>
  </p:clrMapOvr>
  <p:transition advClick="0" advTm="3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6000" b="0" u="sng" dirty="0" err="1">
                <a:solidFill>
                  <a:srgbClr val="FFFF00"/>
                </a:solidFill>
                <a:effectLst/>
                <a:latin typeface="+mj-lt"/>
                <a:cs typeface="Times New Roman" panose="02020603050405020304" pitchFamily="18" charset="0"/>
              </a:rPr>
              <a:t>Đk</a:t>
            </a:r>
            <a:r>
              <a:rPr lang="en-US" sz="6000" b="0" dirty="0">
                <a:solidFill>
                  <a:srgbClr val="FFFF00"/>
                </a:solidFill>
                <a:effectLst/>
                <a:latin typeface="+mj-lt"/>
                <a:cs typeface="Times New Roman" panose="02020603050405020304" pitchFamily="18" charset="0"/>
              </a:rPr>
              <a:t>: </a:t>
            </a:r>
            <a:r>
              <a:rPr lang="vi-VN" sz="6000" b="0" i="0" dirty="0">
                <a:solidFill>
                  <a:schemeClr val="bg1"/>
                </a:solidFill>
                <a:effectLst/>
                <a:latin typeface="+mn-lt"/>
              </a:rPr>
              <a:t>Thân lạy Chúa, xin tỏ thánh nhan khoan hậu, nhân từ. Xin rủ thương đoái nhìn ban xuống ơn cứu độ.</a:t>
            </a:r>
          </a:p>
        </p:txBody>
      </p:sp>
    </p:spTree>
    <p:extLst>
      <p:ext uri="{BB962C8B-B14F-4D97-AF65-F5344CB8AC3E}">
        <p14:creationId xmlns:p14="http://schemas.microsoft.com/office/powerpoint/2010/main" val="527047559"/>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fontAlgn="base">
              <a:buNone/>
            </a:pPr>
            <a:r>
              <a:rPr lang="en-US" sz="6600" b="0" u="sng" dirty="0">
                <a:solidFill>
                  <a:srgbClr val="FFFF00"/>
                </a:solidFill>
                <a:effectLst/>
                <a:latin typeface="+mn-lt"/>
                <a:cs typeface="Times New Roman" panose="02020603050405020304" pitchFamily="18" charset="0"/>
              </a:rPr>
              <a:t>Tk1:</a:t>
            </a:r>
            <a:r>
              <a:rPr lang="en-US" sz="6600" dirty="0">
                <a:solidFill>
                  <a:srgbClr val="FFFF00"/>
                </a:solidFill>
                <a:latin typeface="+mn-lt"/>
                <a:cs typeface="Times New Roman" panose="02020603050405020304" pitchFamily="18" charset="0"/>
              </a:rPr>
              <a:t> </a:t>
            </a:r>
            <a:r>
              <a:rPr lang="vi-VN" sz="6600" b="0" i="0" dirty="0">
                <a:solidFill>
                  <a:schemeClr val="bg1"/>
                </a:solidFill>
                <a:effectLst/>
                <a:latin typeface="+mn-lt"/>
              </a:rPr>
              <a:t>Lạy Thiên Chúa mục tử nhân lành, lắng nghe con cầu xin. Lạy Thiên Chúa của các linh thần, hãy tỏ mình rực sáng. </a:t>
            </a:r>
          </a:p>
        </p:txBody>
      </p:sp>
    </p:spTree>
    <p:extLst>
      <p:ext uri="{BB962C8B-B14F-4D97-AF65-F5344CB8AC3E}">
        <p14:creationId xmlns:p14="http://schemas.microsoft.com/office/powerpoint/2010/main" val="4252292218"/>
      </p:ext>
    </p:extLst>
  </p:cSld>
  <p:clrMapOvr>
    <a:masterClrMapping/>
  </p:clrMapOvr>
  <p:transition advClick="0" advTm="3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fontAlgn="base">
              <a:buNone/>
            </a:pPr>
            <a:r>
              <a:rPr lang="en-US" sz="6000" u="sng" dirty="0">
                <a:solidFill>
                  <a:srgbClr val="FFFF00"/>
                </a:solidFill>
                <a:latin typeface="+mn-lt"/>
                <a:cs typeface="Times New Roman" panose="02020603050405020304" pitchFamily="18" charset="0"/>
              </a:rPr>
              <a:t>***</a:t>
            </a:r>
            <a:r>
              <a:rPr lang="en-US" sz="6000" b="0" u="sng" dirty="0">
                <a:solidFill>
                  <a:srgbClr val="FFFF00"/>
                </a:solidFill>
                <a:effectLst/>
                <a:latin typeface="+mn-lt"/>
                <a:cs typeface="Times New Roman" panose="02020603050405020304" pitchFamily="18" charset="0"/>
              </a:rPr>
              <a:t>:</a:t>
            </a:r>
            <a:r>
              <a:rPr lang="en-US" sz="6000" dirty="0">
                <a:solidFill>
                  <a:srgbClr val="FFFF00"/>
                </a:solidFill>
                <a:latin typeface="+mn-lt"/>
                <a:cs typeface="Times New Roman" panose="02020603050405020304" pitchFamily="18" charset="0"/>
              </a:rPr>
              <a:t> </a:t>
            </a:r>
            <a:r>
              <a:rPr lang="vi-VN" sz="6000" b="0" i="0" dirty="0">
                <a:solidFill>
                  <a:schemeClr val="bg1"/>
                </a:solidFill>
                <a:effectLst/>
                <a:latin typeface="+mn-lt"/>
              </a:rPr>
              <a:t>Rầy xin Chúa hiện ra uy nghi, quyền uy, hùng dũng. Hãy rủ thương ban ơn cứu độ, đoàn con trông ngóng.</a:t>
            </a:r>
          </a:p>
        </p:txBody>
      </p:sp>
    </p:spTree>
    <p:extLst>
      <p:ext uri="{BB962C8B-B14F-4D97-AF65-F5344CB8AC3E}">
        <p14:creationId xmlns:p14="http://schemas.microsoft.com/office/powerpoint/2010/main" val="1046187348"/>
      </p:ext>
    </p:extLst>
  </p:cSld>
  <p:clrMapOvr>
    <a:masterClrMapping/>
  </p:clrMapOvr>
  <p:transition advClick="0" advTm="3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95250"/>
            <a:ext cx="9144000" cy="5143500"/>
          </a:xfrm>
        </p:spPr>
        <p:txBody>
          <a:bodyPr>
            <a:normAutofit/>
          </a:bodyPr>
          <a:lstStyle/>
          <a:p>
            <a:pPr marL="0" indent="0" algn="just" fontAlgn="base">
              <a:buNone/>
            </a:pPr>
            <a:r>
              <a:rPr lang="en-US" sz="6600" b="0" u="sng" dirty="0">
                <a:solidFill>
                  <a:srgbClr val="FFFF00"/>
                </a:solidFill>
                <a:effectLst/>
                <a:latin typeface="+mj-lt"/>
                <a:cs typeface="Times New Roman" panose="02020603050405020304" pitchFamily="18" charset="0"/>
              </a:rPr>
              <a:t>Tk2:</a:t>
            </a:r>
            <a:r>
              <a:rPr lang="en-US" sz="6600" b="0" dirty="0">
                <a:solidFill>
                  <a:srgbClr val="FFFF00"/>
                </a:solidFill>
                <a:effectLst/>
                <a:latin typeface="+mj-lt"/>
                <a:cs typeface="Times New Roman" panose="02020603050405020304" pitchFamily="18" charset="0"/>
              </a:rPr>
              <a:t> </a:t>
            </a:r>
            <a:r>
              <a:rPr lang="vi-VN" sz="6600" b="0" i="0" dirty="0">
                <a:solidFill>
                  <a:schemeClr val="bg1"/>
                </a:solidFill>
                <a:effectLst/>
                <a:latin typeface="+mn-lt"/>
              </a:rPr>
              <a:t>Vạn lạy Cha là Chúa Thiên Đình, xót thương trở lại đi. Từ trời cao nguyện Chúa đoái nhìn viếng thăm lại vườn ấy. </a:t>
            </a:r>
          </a:p>
        </p:txBody>
      </p:sp>
    </p:spTree>
    <p:extLst>
      <p:ext uri="{BB962C8B-B14F-4D97-AF65-F5344CB8AC3E}">
        <p14:creationId xmlns:p14="http://schemas.microsoft.com/office/powerpoint/2010/main" val="3393275847"/>
      </p:ext>
    </p:extLst>
  </p:cSld>
  <p:clrMapOvr>
    <a:masterClrMapping/>
  </p:clrMapOvr>
  <p:transition advClick="0" advTm="3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fontAlgn="base">
              <a:buNone/>
            </a:pPr>
            <a:r>
              <a:rPr lang="en-US" sz="6000" u="sng" dirty="0">
                <a:solidFill>
                  <a:srgbClr val="FFFF00"/>
                </a:solidFill>
                <a:latin typeface="+mn-lt"/>
                <a:cs typeface="Times New Roman" panose="02020603050405020304" pitchFamily="18" charset="0"/>
              </a:rPr>
              <a:t>***</a:t>
            </a:r>
            <a:r>
              <a:rPr lang="en-US" sz="6000" b="0" u="sng" dirty="0">
                <a:solidFill>
                  <a:srgbClr val="FFFF00"/>
                </a:solidFill>
                <a:effectLst/>
                <a:latin typeface="+mn-lt"/>
                <a:cs typeface="Times New Roman" panose="02020603050405020304" pitchFamily="18" charset="0"/>
              </a:rPr>
              <a:t>:</a:t>
            </a:r>
            <a:r>
              <a:rPr lang="en-US" sz="6000" dirty="0">
                <a:solidFill>
                  <a:srgbClr val="FFFF00"/>
                </a:solidFill>
                <a:latin typeface="+mn-lt"/>
                <a:cs typeface="Times New Roman" panose="02020603050405020304" pitchFamily="18" charset="0"/>
              </a:rPr>
              <a:t> </a:t>
            </a:r>
            <a:r>
              <a:rPr lang="vi-VN" sz="6000" b="0" i="0" dirty="0">
                <a:solidFill>
                  <a:schemeClr val="bg1"/>
                </a:solidFill>
                <a:effectLst/>
                <a:latin typeface="+mn-lt"/>
              </a:rPr>
              <a:t>Rầy xin hãy ngày đêm canh giữ vườn nho của Chúa. Cánh tay Cha vươn rộng bảo bọc, chồi non vươn lớn.</a:t>
            </a:r>
          </a:p>
        </p:txBody>
      </p:sp>
    </p:spTree>
    <p:extLst>
      <p:ext uri="{BB962C8B-B14F-4D97-AF65-F5344CB8AC3E}">
        <p14:creationId xmlns:p14="http://schemas.microsoft.com/office/powerpoint/2010/main" val="3259782590"/>
      </p:ext>
    </p:extLst>
  </p:cSld>
  <p:clrMapOvr>
    <a:masterClrMapping/>
  </p:clrMapOvr>
  <p:transition advClick="0" advTm="3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6000" b="0" u="sng" dirty="0" err="1">
                <a:solidFill>
                  <a:srgbClr val="FFFF00"/>
                </a:solidFill>
                <a:effectLst/>
                <a:latin typeface="+mj-lt"/>
                <a:cs typeface="Times New Roman" panose="02020603050405020304" pitchFamily="18" charset="0"/>
              </a:rPr>
              <a:t>Đk</a:t>
            </a:r>
            <a:r>
              <a:rPr lang="en-US" sz="6000" b="0" dirty="0">
                <a:solidFill>
                  <a:srgbClr val="FFFF00"/>
                </a:solidFill>
                <a:effectLst/>
                <a:latin typeface="+mj-lt"/>
                <a:cs typeface="Times New Roman" panose="02020603050405020304" pitchFamily="18" charset="0"/>
              </a:rPr>
              <a:t>: </a:t>
            </a:r>
            <a:r>
              <a:rPr lang="vi-VN" sz="6000" b="0" i="0" dirty="0">
                <a:solidFill>
                  <a:schemeClr val="bg1"/>
                </a:solidFill>
                <a:effectLst/>
                <a:latin typeface="+mn-lt"/>
              </a:rPr>
              <a:t>Thân lạy Chúa, xin tỏ thánh nhan khoan hậu, nhân từ. Xin rủ thương đoái nhìn ban xuống ơn cứu độ.</a:t>
            </a:r>
          </a:p>
        </p:txBody>
      </p:sp>
    </p:spTree>
    <p:extLst>
      <p:ext uri="{BB962C8B-B14F-4D97-AF65-F5344CB8AC3E}">
        <p14:creationId xmlns:p14="http://schemas.microsoft.com/office/powerpoint/2010/main" val="24834323"/>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2450"/>
            <a:ext cx="9144000" cy="5143500"/>
          </a:xfrm>
        </p:spPr>
        <p:txBody>
          <a:bodyPr rtlCol="0">
            <a:normAutofit/>
          </a:bodyPr>
          <a:lstStyle/>
          <a:p>
            <a:pPr eaLnBrk="1" fontAlgn="auto" hangingPunct="1">
              <a:lnSpc>
                <a:spcPct val="120000"/>
              </a:lnSpc>
              <a:spcAft>
                <a:spcPts val="0"/>
              </a:spcAft>
              <a:defRPr/>
            </a:pPr>
            <a:endParaRPr lang="en-US" sz="60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u="sng" dirty="0" err="1">
                <a:solidFill>
                  <a:srgbClr val="FFFF00"/>
                </a:solidFill>
                <a:latin typeface="+mj-lt"/>
                <a:ea typeface="Tahoma" pitchFamily="34" charset="0"/>
                <a:cs typeface="Times New Roman" pitchFamily="18" charset="0"/>
              </a:rPr>
              <a:t>Ca</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Nhập</a:t>
            </a:r>
            <a:r>
              <a:rPr lang="en-US" sz="6000" b="0" u="sng" dirty="0">
                <a:solidFill>
                  <a:srgbClr val="FFFF00"/>
                </a:solidFill>
                <a:latin typeface="+mj-lt"/>
                <a:ea typeface="Tahoma" pitchFamily="34" charset="0"/>
                <a:cs typeface="Times New Roman" pitchFamily="18" charset="0"/>
              </a:rPr>
              <a:t> </a:t>
            </a:r>
            <a:r>
              <a:rPr lang="en-US" sz="6000" b="0" u="sng" dirty="0" err="1">
                <a:solidFill>
                  <a:srgbClr val="FFFF00"/>
                </a:solidFill>
                <a:latin typeface="+mj-lt"/>
                <a:ea typeface="Tahoma" pitchFamily="34" charset="0"/>
                <a:cs typeface="Times New Roman" pitchFamily="18" charset="0"/>
              </a:rPr>
              <a:t>Lễ</a:t>
            </a:r>
            <a:endParaRPr lang="en-US" sz="6000"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dirty="0" err="1">
                <a:solidFill>
                  <a:srgbClr val="FFFF00"/>
                </a:solidFill>
                <a:latin typeface="+mj-lt"/>
                <a:ea typeface="Tahoma" pitchFamily="34" charset="0"/>
                <a:cs typeface="Times New Roman" pitchFamily="18" charset="0"/>
              </a:rPr>
              <a:t>Trông</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Chờ</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Chúa</a:t>
            </a:r>
            <a:r>
              <a:rPr lang="en-US" sz="6000" b="0" dirty="0">
                <a:solidFill>
                  <a:srgbClr val="FFFF00"/>
                </a:solidFill>
                <a:latin typeface="+mj-lt"/>
                <a:ea typeface="Tahoma" pitchFamily="34" charset="0"/>
                <a:cs typeface="Times New Roman" pitchFamily="18" charset="0"/>
              </a:rPr>
              <a:t> </a:t>
            </a:r>
            <a:r>
              <a:rPr lang="en-US" sz="6000" b="0" dirty="0" err="1">
                <a:solidFill>
                  <a:srgbClr val="FFFF00"/>
                </a:solidFill>
                <a:latin typeface="+mj-lt"/>
                <a:ea typeface="Tahoma" pitchFamily="34" charset="0"/>
                <a:cs typeface="Times New Roman" pitchFamily="18" charset="0"/>
              </a:rPr>
              <a:t>Đến</a:t>
            </a:r>
            <a:endParaRPr lang="en-US" sz="60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dirty="0">
                <a:solidFill>
                  <a:schemeClr val="bg1"/>
                </a:solidFill>
                <a:latin typeface="+mj-lt"/>
                <a:ea typeface="Tahoma" pitchFamily="34" charset="0"/>
                <a:cs typeface="Times New Roman" pitchFamily="18" charset="0"/>
              </a:rPr>
              <a:t>Lan Thanh</a:t>
            </a:r>
            <a:endParaRPr lang="en-US" sz="60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5000" b="0" u="sng" dirty="0">
                <a:solidFill>
                  <a:srgbClr val="FFFF00"/>
                </a:solidFill>
                <a:effectLst/>
                <a:latin typeface="+mj-lt"/>
                <a:cs typeface="Times New Roman" panose="02020603050405020304" pitchFamily="18" charset="0"/>
              </a:rPr>
              <a:t>Tk3:</a:t>
            </a:r>
            <a:r>
              <a:rPr lang="en-US" sz="5000" b="0" dirty="0">
                <a:solidFill>
                  <a:srgbClr val="FFFF00"/>
                </a:solidFill>
                <a:effectLst/>
                <a:latin typeface="+mj-lt"/>
                <a:cs typeface="Times New Roman" panose="02020603050405020304" pitchFamily="18" charset="0"/>
              </a:rPr>
              <a:t> </a:t>
            </a:r>
            <a:r>
              <a:rPr lang="vi-VN" sz="5000" b="0" i="0" dirty="0">
                <a:solidFill>
                  <a:schemeClr val="bg1"/>
                </a:solidFill>
                <a:effectLst/>
                <a:latin typeface="+mn-lt"/>
              </a:rPr>
              <a:t>Nguyện từ đây chẳng dám xa rời Chúa thiên binh, toàn năng. Ngài cho con được sống an bình với muôn ngàn hồng phúc. </a:t>
            </a:r>
            <a:endParaRPr lang="vi-VN" sz="5000" b="0" dirty="0">
              <a:solidFill>
                <a:schemeClr val="bg1"/>
              </a:solidFill>
              <a:effectLst/>
              <a:latin typeface="+mn-lt"/>
              <a:cs typeface="Times New Roman" panose="02020603050405020304" pitchFamily="18" charset="0"/>
            </a:endParaRPr>
          </a:p>
        </p:txBody>
      </p:sp>
    </p:spTree>
    <p:extLst>
      <p:ext uri="{BB962C8B-B14F-4D97-AF65-F5344CB8AC3E}">
        <p14:creationId xmlns:p14="http://schemas.microsoft.com/office/powerpoint/2010/main" val="2377173369"/>
      </p:ext>
    </p:extLst>
  </p:cSld>
  <p:clrMapOvr>
    <a:masterClrMapping/>
  </p:clrMapOvr>
  <p:transition advClick="0" advTm="3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fontAlgn="base">
              <a:buNone/>
            </a:pPr>
            <a:r>
              <a:rPr lang="en-US" sz="6000" u="sng" dirty="0">
                <a:solidFill>
                  <a:srgbClr val="FFFF00"/>
                </a:solidFill>
                <a:latin typeface="+mn-lt"/>
                <a:cs typeface="Times New Roman" panose="02020603050405020304" pitchFamily="18" charset="0"/>
              </a:rPr>
              <a:t>***</a:t>
            </a:r>
            <a:r>
              <a:rPr lang="en-US" sz="6000" b="0" u="sng" dirty="0">
                <a:solidFill>
                  <a:srgbClr val="FFFF00"/>
                </a:solidFill>
                <a:effectLst/>
                <a:latin typeface="+mn-lt"/>
                <a:cs typeface="Times New Roman" panose="02020603050405020304" pitchFamily="18" charset="0"/>
              </a:rPr>
              <a:t>:</a:t>
            </a:r>
            <a:r>
              <a:rPr lang="en-US" sz="6000" dirty="0">
                <a:solidFill>
                  <a:srgbClr val="FFFF00"/>
                </a:solidFill>
                <a:latin typeface="+mn-lt"/>
                <a:cs typeface="Times New Roman" panose="02020603050405020304" pitchFamily="18" charset="0"/>
              </a:rPr>
              <a:t> </a:t>
            </a:r>
            <a:r>
              <a:rPr lang="vi-VN" sz="6000" b="0" i="0" dirty="0">
                <a:solidFill>
                  <a:schemeClr val="bg1"/>
                </a:solidFill>
                <a:effectLst/>
                <a:latin typeface="+mn-lt"/>
              </a:rPr>
              <a:t>Nguyện xin luôn chở che cho Đấng ngồi bên phải Chúa. Chính đây con người mà Chúa dành tình thương chan chứa.</a:t>
            </a:r>
          </a:p>
        </p:txBody>
      </p:sp>
    </p:spTree>
    <p:extLst>
      <p:ext uri="{BB962C8B-B14F-4D97-AF65-F5344CB8AC3E}">
        <p14:creationId xmlns:p14="http://schemas.microsoft.com/office/powerpoint/2010/main" val="1112951013"/>
      </p:ext>
    </p:extLst>
  </p:cSld>
  <p:clrMapOvr>
    <a:masterClrMapping/>
  </p:clrMapOvr>
  <p:transition advClick="0" advTm="3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6000" b="0" u="sng" dirty="0" err="1">
                <a:solidFill>
                  <a:srgbClr val="FFFF00"/>
                </a:solidFill>
                <a:effectLst/>
                <a:latin typeface="+mj-lt"/>
                <a:cs typeface="Times New Roman" panose="02020603050405020304" pitchFamily="18" charset="0"/>
              </a:rPr>
              <a:t>Đk</a:t>
            </a:r>
            <a:r>
              <a:rPr lang="en-US" sz="6000" b="0" dirty="0">
                <a:solidFill>
                  <a:srgbClr val="FFFF00"/>
                </a:solidFill>
                <a:effectLst/>
                <a:latin typeface="+mj-lt"/>
                <a:cs typeface="Times New Roman" panose="02020603050405020304" pitchFamily="18" charset="0"/>
              </a:rPr>
              <a:t>: </a:t>
            </a:r>
            <a:r>
              <a:rPr lang="vi-VN" sz="6000" b="0" i="0" dirty="0">
                <a:solidFill>
                  <a:schemeClr val="bg1"/>
                </a:solidFill>
                <a:effectLst/>
                <a:latin typeface="+mn-lt"/>
              </a:rPr>
              <a:t>Thân lạy Chúa, xin tỏ thánh nhan khoan hậu, nhân từ. Xin rủ thương đoái nhìn ban xuống ơn cứu độ.</a:t>
            </a:r>
          </a:p>
        </p:txBody>
      </p:sp>
    </p:spTree>
    <p:extLst>
      <p:ext uri="{BB962C8B-B14F-4D97-AF65-F5344CB8AC3E}">
        <p14:creationId xmlns:p14="http://schemas.microsoft.com/office/powerpoint/2010/main" val="1319894744"/>
      </p:ext>
    </p:extLst>
  </p:cSld>
  <p:clrMapOvr>
    <a:masterClrMapping/>
  </p:clrMapOvr>
  <p:transition advClick="0" advTm="3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921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32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Alleluia-alleluia:</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Này</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tôi</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là</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tôi</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tá</a:t>
            </a:r>
            <a:r>
              <a:rPr lang="en-US" sz="6000" b="0" dirty="0">
                <a:solidFill>
                  <a:schemeClr val="bg1"/>
                </a:solidFill>
                <a:latin typeface="+mj-lt"/>
                <a:cs typeface="Times New Roman" panose="02020603050405020304" pitchFamily="18" charset="0"/>
              </a:rPr>
              <a:t> </a:t>
            </a:r>
            <a:r>
              <a:rPr lang="en-US" sz="6000" b="0" dirty="0" err="1">
                <a:solidFill>
                  <a:schemeClr val="bg1"/>
                </a:solidFill>
                <a:latin typeface="+mj-lt"/>
                <a:cs typeface="Times New Roman" panose="02020603050405020304" pitchFamily="18" charset="0"/>
              </a:rPr>
              <a:t>Chúa</a:t>
            </a:r>
            <a:r>
              <a:rPr lang="en-US" sz="6000" b="0" dirty="0">
                <a:solidFill>
                  <a:schemeClr val="bg1"/>
                </a:solidFill>
                <a:latin typeface="+mj-lt"/>
                <a:cs typeface="Times New Roman" panose="02020603050405020304" pitchFamily="18" charset="0"/>
              </a:rPr>
              <a:t>. </a:t>
            </a:r>
            <a:r>
              <a:rPr lang="vi-VN" sz="6000" b="0" dirty="0">
                <a:solidFill>
                  <a:schemeClr val="bg1"/>
                </a:solidFill>
                <a:latin typeface="+mj-lt"/>
                <a:cs typeface="Times New Roman" panose="02020603050405020304" pitchFamily="18" charset="0"/>
              </a:rPr>
              <a:t>Tôi xin vâng như lời thiên thần truyền</a:t>
            </a:r>
            <a:r>
              <a:rPr lang="en-US" sz="6000" b="0" dirty="0">
                <a:solidFill>
                  <a:schemeClr val="bg1"/>
                </a:solidFill>
                <a:latin typeface="+mj-lt"/>
                <a:cs typeface="Times New Roman" panose="02020603050405020304" pitchFamily="18" charset="0"/>
              </a:rPr>
              <a:t>. </a:t>
            </a:r>
            <a:r>
              <a:rPr lang="en-US" sz="6000" b="0" u="sng" dirty="0">
                <a:solidFill>
                  <a:srgbClr val="FFFF00"/>
                </a:solidFill>
                <a:latin typeface="+mj-lt"/>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75609"/>
      </p:ext>
    </p:extLst>
  </p:cSld>
  <p:clrMapOvr>
    <a:masterClrMapping/>
  </p:clrMapOvr>
  <p:transition advClick="0" advTm="3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76972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spcAft>
                <a:spcPts val="0"/>
              </a:spcAft>
              <a:defRPr/>
            </a:pPr>
            <a:r>
              <a:rPr lang="en-US" sz="4700" b="0" u="sng" dirty="0" err="1">
                <a:solidFill>
                  <a:srgbClr val="FFFF00"/>
                </a:solidFill>
                <a:latin typeface="+mj-lt"/>
                <a:ea typeface="Tahoma" pitchFamily="34" charset="0"/>
                <a:cs typeface="Times New Roman" pitchFamily="18" charset="0"/>
              </a:rPr>
              <a:t>Đk</a:t>
            </a:r>
            <a:r>
              <a:rPr lang="en-US" sz="4700" b="0" dirty="0">
                <a:solidFill>
                  <a:srgbClr val="FFFF00"/>
                </a:solidFill>
                <a:latin typeface="+mj-lt"/>
                <a:ea typeface="Tahoma" pitchFamily="34" charset="0"/>
                <a:cs typeface="Times New Roman" pitchFamily="18" charset="0"/>
              </a:rPr>
              <a:t>:  </a:t>
            </a:r>
            <a:r>
              <a:rPr lang="vi-VN" sz="4700" b="0" i="0" dirty="0">
                <a:solidFill>
                  <a:schemeClr val="bg1"/>
                </a:solidFill>
                <a:effectLst/>
                <a:latin typeface="+mn-lt"/>
              </a:rPr>
              <a:t>Xin trời cho sương rơi mây ngàn hạ làn mưa móc mưa Đấng cứu nhân gian nhân loại nhờ ơn cứu rỗi. Xin trời cho sương rơi mây ngàn hạ làn mưa móc, mưa chính Chúa Ngôi Hai trần gian nóng trông đêm ngày.</a:t>
            </a:r>
            <a:endParaRPr lang="en-US" sz="4700" b="0"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r>
              <a:rPr lang="en-US" sz="4900" b="0" u="sng" dirty="0">
                <a:solidFill>
                  <a:srgbClr val="FFFF00"/>
                </a:solidFill>
                <a:latin typeface="+mj-lt"/>
                <a:ea typeface="Tahoma" pitchFamily="34" charset="0"/>
                <a:cs typeface="Times New Roman" pitchFamily="18" charset="0"/>
              </a:rPr>
              <a:t>Tk1:</a:t>
            </a:r>
            <a:r>
              <a:rPr lang="en-US" sz="4900" b="0" dirty="0">
                <a:solidFill>
                  <a:srgbClr val="FFFF00"/>
                </a:solidFill>
                <a:latin typeface="+mj-lt"/>
                <a:ea typeface="Tahoma" pitchFamily="34" charset="0"/>
                <a:cs typeface="Times New Roman" pitchFamily="18" charset="0"/>
              </a:rPr>
              <a:t> </a:t>
            </a:r>
            <a:r>
              <a:rPr lang="vi-VN" sz="4900" b="0" i="0" dirty="0">
                <a:solidFill>
                  <a:schemeClr val="bg1"/>
                </a:solidFill>
                <a:effectLst/>
                <a:latin typeface="+mn-lt"/>
              </a:rPr>
              <a:t>Con cô đơn bơ vơ đi trong gió sương lầm than tâm tư bao hoang mang con xin thiết tha nài van. Chúa thương đời con thiếu vui nhiều cay đắng, dẫn con về nơi nghĩ ngơi trong an bình.</a:t>
            </a:r>
            <a:endParaRPr lang="vi-VN" sz="49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00400" y="2571751"/>
            <a:ext cx="5917058" cy="1446550"/>
          </a:xfrm>
          <a:prstGeom prst="rect">
            <a:avLst/>
          </a:prstGeom>
        </p:spPr>
        <p:txBody>
          <a:bodyPr wrap="square">
            <a:spAutoFit/>
          </a:bodyPr>
          <a:lstStyle/>
          <a:p>
            <a:pPr algn="ctr"/>
            <a:r>
              <a:rPr lang="en-US" sz="4800" dirty="0" err="1">
                <a:solidFill>
                  <a:srgbClr val="FFFF00"/>
                </a:solidFill>
              </a:rPr>
              <a:t>Lễ</a:t>
            </a:r>
            <a:r>
              <a:rPr lang="en-US" sz="4800" dirty="0">
                <a:solidFill>
                  <a:srgbClr val="FFFF00"/>
                </a:solidFill>
              </a:rPr>
              <a:t> </a:t>
            </a:r>
            <a:r>
              <a:rPr lang="en-US" sz="4800" dirty="0" err="1">
                <a:solidFill>
                  <a:srgbClr val="FFFF00"/>
                </a:solidFill>
              </a:rPr>
              <a:t>Dâng</a:t>
            </a:r>
            <a:r>
              <a:rPr lang="en-US" sz="4800" dirty="0">
                <a:solidFill>
                  <a:srgbClr val="FFFF00"/>
                </a:solidFill>
              </a:rPr>
              <a:t> </a:t>
            </a:r>
            <a:r>
              <a:rPr lang="en-US" sz="4800" dirty="0" err="1">
                <a:solidFill>
                  <a:srgbClr val="FFFF00"/>
                </a:solidFill>
              </a:rPr>
              <a:t>Trông</a:t>
            </a:r>
            <a:r>
              <a:rPr lang="en-US" sz="4800" dirty="0">
                <a:solidFill>
                  <a:srgbClr val="FFFF00"/>
                </a:solidFill>
              </a:rPr>
              <a:t> </a:t>
            </a:r>
            <a:r>
              <a:rPr lang="en-US" sz="4800" dirty="0" err="1">
                <a:solidFill>
                  <a:srgbClr val="FFFF00"/>
                </a:solidFill>
              </a:rPr>
              <a:t>Đợi</a:t>
            </a:r>
            <a:r>
              <a:rPr lang="en-US" sz="4800" dirty="0">
                <a:solidFill>
                  <a:srgbClr val="FFFF00"/>
                </a:solidFill>
              </a:rPr>
              <a:t> </a:t>
            </a:r>
          </a:p>
          <a:p>
            <a:pPr algn="ctr"/>
            <a:r>
              <a:rPr lang="en-US" sz="4000" i="1" dirty="0">
                <a:solidFill>
                  <a:schemeClr val="bg1"/>
                </a:solidFill>
              </a:rPr>
              <a:t>Dominic</a:t>
            </a:r>
          </a:p>
        </p:txBody>
      </p:sp>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Tk1: </a:t>
            </a:r>
            <a:r>
              <a:rPr lang="vi-VN" sz="5400" dirty="0">
                <a:solidFill>
                  <a:schemeClr val="bg1"/>
                </a:solidFill>
                <a:latin typeface="+mn-lt"/>
              </a:rPr>
              <a:t>Tháng ngày đợi trông xin dâng lên Cha đây ước mơ hồng. Bánh thơm rượu nồng theo làn khói hương dâng về Cha.</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4588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a:t>
            </a:r>
            <a:r>
              <a:rPr lang="vi-VN" sz="5400" b="1" dirty="0">
                <a:solidFill>
                  <a:schemeClr val="bg1"/>
                </a:solidFill>
                <a:latin typeface="+mn-lt"/>
                <a:ea typeface="Tahoma" pitchFamily="34" charset="0"/>
                <a:cs typeface="Times New Roman" panose="02020603050405020304" pitchFamily="18" charset="0"/>
              </a:rPr>
              <a:t> </a:t>
            </a:r>
            <a:r>
              <a:rPr lang="vi-VN" sz="5400" dirty="0">
                <a:solidFill>
                  <a:schemeClr val="bg1"/>
                </a:solidFill>
                <a:latin typeface="+mn-lt"/>
              </a:rPr>
              <a:t>Nỗi niềm chờ mong xin Ngài biến nên thành lễ dâng. Như áng hương trầm dâng về Chúa tâm tình đợi trông.</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92580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700" b="1" dirty="0">
                <a:solidFill>
                  <a:srgbClr val="FFFF00"/>
                </a:solidFill>
                <a:latin typeface="+mn-lt"/>
                <a:ea typeface="Tahoma" pitchFamily="34" charset="0"/>
                <a:cs typeface="Times New Roman" panose="02020603050405020304" pitchFamily="18" charset="0"/>
              </a:rPr>
              <a:t>Đk: </a:t>
            </a:r>
            <a:r>
              <a:rPr lang="vi-VN" sz="6000" dirty="0">
                <a:solidFill>
                  <a:schemeClr val="bg1"/>
                </a:solidFill>
                <a:latin typeface="+mn-lt"/>
              </a:rPr>
              <a:t>Nguyện Cha thương vui nhận đây lễ dâng mọn hèn. Lễ vật cậy trông chờ ngày Đấng Cứu Tinh hạ sinh.</a:t>
            </a:r>
            <a:endParaRPr lang="vi-VN" sz="57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79012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6000" b="1" dirty="0">
                <a:solidFill>
                  <a:srgbClr val="FFFF00"/>
                </a:solidFill>
                <a:latin typeface="+mn-lt"/>
                <a:ea typeface="Tahoma" pitchFamily="34" charset="0"/>
                <a:cs typeface="Times New Roman" panose="02020603050405020304" pitchFamily="18" charset="0"/>
              </a:rPr>
              <a:t>***</a:t>
            </a:r>
            <a:r>
              <a:rPr lang="vi-VN" sz="5775" b="1" dirty="0">
                <a:solidFill>
                  <a:schemeClr val="bg1"/>
                </a:solidFill>
                <a:latin typeface="+mn-lt"/>
                <a:ea typeface="Tahoma" pitchFamily="34" charset="0"/>
                <a:cs typeface="Times New Roman" panose="02020603050405020304" pitchFamily="18" charset="0"/>
              </a:rPr>
              <a:t> </a:t>
            </a:r>
            <a:r>
              <a:rPr lang="vi-VN" sz="5400" dirty="0">
                <a:solidFill>
                  <a:schemeClr val="bg1"/>
                </a:solidFill>
                <a:latin typeface="+mn-lt"/>
              </a:rPr>
              <a:t>Nguyện Người mau đến đem bình an xuống cho gian trần. Thỏa niềm chờ mong người người đang ngày đêm ngóng trông.</a:t>
            </a:r>
            <a:endParaRPr lang="vi-VN" sz="5775" b="1" dirty="0">
              <a:solidFill>
                <a:schemeClr val="bg1"/>
              </a:solidFill>
              <a:latin typeface="+mn-lt"/>
              <a:ea typeface="Tahoma" pitchFamily="34" charset="0"/>
              <a:cs typeface="Times New Roman" panose="02020603050405020304" pitchFamily="18" charset="0"/>
            </a:endParaRPr>
          </a:p>
          <a:p>
            <a:pPr marL="0" indent="0" algn="just">
              <a:lnSpc>
                <a:spcPct val="140000"/>
              </a:lnSpc>
              <a:buNone/>
            </a:pPr>
            <a:endParaRPr lang="vi-VN" sz="5775"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20168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Tk2: </a:t>
            </a:r>
            <a:r>
              <a:rPr lang="vi-VN" sz="5400" dirty="0">
                <a:solidFill>
                  <a:schemeClr val="bg1"/>
                </a:solidFill>
                <a:latin typeface="+mn-lt"/>
              </a:rPr>
              <a:t>Tháng ngày đợi trông tâm tư con đây thao thức mong chờ. Dám trông lên Ngài mau ngự đến viếng thăm trần gian. </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4662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600" b="1" dirty="0">
                <a:solidFill>
                  <a:srgbClr val="FFFF00"/>
                </a:solidFill>
                <a:latin typeface="+mn-lt"/>
                <a:ea typeface="Tahoma" pitchFamily="34" charset="0"/>
                <a:cs typeface="Times New Roman" panose="02020603050405020304" pitchFamily="18" charset="0"/>
              </a:rPr>
              <a:t>***</a:t>
            </a:r>
            <a:r>
              <a:rPr lang="vi-VN" sz="5600" b="1" dirty="0">
                <a:solidFill>
                  <a:schemeClr val="bg1"/>
                </a:solidFill>
                <a:latin typeface="+mn-lt"/>
                <a:ea typeface="Tahoma" pitchFamily="34" charset="0"/>
                <a:cs typeface="Times New Roman" panose="02020603050405020304" pitchFamily="18" charset="0"/>
              </a:rPr>
              <a:t> </a:t>
            </a:r>
            <a:r>
              <a:rPr lang="vi-VN" sz="5600" dirty="0">
                <a:solidFill>
                  <a:schemeClr val="bg1"/>
                </a:solidFill>
                <a:latin typeface="+mn-lt"/>
              </a:rPr>
              <a:t>Hướng về ngày mai đây rượu bánh chân thành tiến dâng. Xin Chúa vui nhận thay của lễ tâm tình đợi trông.</a:t>
            </a:r>
            <a:endParaRPr lang="vi-VN" sz="56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42356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700" b="1" dirty="0">
                <a:solidFill>
                  <a:srgbClr val="FFFF00"/>
                </a:solidFill>
                <a:latin typeface="+mn-lt"/>
                <a:ea typeface="Tahoma" pitchFamily="34" charset="0"/>
                <a:cs typeface="Times New Roman" panose="02020603050405020304" pitchFamily="18" charset="0"/>
              </a:rPr>
              <a:t>Đk: </a:t>
            </a:r>
            <a:r>
              <a:rPr lang="vi-VN" sz="6000" dirty="0">
                <a:solidFill>
                  <a:schemeClr val="bg1"/>
                </a:solidFill>
                <a:latin typeface="+mn-lt"/>
              </a:rPr>
              <a:t>Nguyện Cha thương vui nhận đây lễ dâng mọn hèn. Lễ vật cậy trông chờ ngày Đấng Cứu Tinh hạ sinh.</a:t>
            </a:r>
            <a:endParaRPr lang="vi-VN" sz="57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3156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6000" b="1" dirty="0">
                <a:solidFill>
                  <a:srgbClr val="FFFF00"/>
                </a:solidFill>
                <a:latin typeface="+mn-lt"/>
                <a:ea typeface="Tahoma" pitchFamily="34" charset="0"/>
                <a:cs typeface="Times New Roman" panose="02020603050405020304" pitchFamily="18" charset="0"/>
              </a:rPr>
              <a:t>***</a:t>
            </a:r>
            <a:r>
              <a:rPr lang="vi-VN" sz="5775" b="1" dirty="0">
                <a:solidFill>
                  <a:schemeClr val="bg1"/>
                </a:solidFill>
                <a:latin typeface="+mn-lt"/>
                <a:ea typeface="Tahoma" pitchFamily="34" charset="0"/>
                <a:cs typeface="Times New Roman" panose="02020603050405020304" pitchFamily="18" charset="0"/>
              </a:rPr>
              <a:t> </a:t>
            </a:r>
            <a:r>
              <a:rPr lang="vi-VN" sz="5400" dirty="0">
                <a:solidFill>
                  <a:schemeClr val="bg1"/>
                </a:solidFill>
                <a:latin typeface="+mn-lt"/>
              </a:rPr>
              <a:t>Nguyện Người mau đến đem bình an xuống cho gian trần. Thỏa niềm chờ mong người người đang ngày đêm ngóng trông.</a:t>
            </a:r>
            <a:endParaRPr lang="vi-VN" sz="5775" b="1" dirty="0">
              <a:solidFill>
                <a:schemeClr val="bg1"/>
              </a:solidFill>
              <a:latin typeface="+mn-lt"/>
              <a:ea typeface="Tahoma" pitchFamily="34" charset="0"/>
              <a:cs typeface="Times New Roman" panose="02020603050405020304" pitchFamily="18" charset="0"/>
            </a:endParaRPr>
          </a:p>
          <a:p>
            <a:pPr marL="0" indent="0" algn="just">
              <a:lnSpc>
                <a:spcPct val="140000"/>
              </a:lnSpc>
              <a:buNone/>
            </a:pPr>
            <a:endParaRPr lang="vi-VN" sz="5775"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79650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600" b="1" dirty="0">
                <a:solidFill>
                  <a:srgbClr val="FFFF00"/>
                </a:solidFill>
                <a:latin typeface="+mn-lt"/>
                <a:ea typeface="Tahoma" pitchFamily="34" charset="0"/>
                <a:cs typeface="Times New Roman" panose="02020603050405020304" pitchFamily="18" charset="0"/>
              </a:rPr>
              <a:t>Tk3: </a:t>
            </a:r>
            <a:r>
              <a:rPr lang="vi-VN" sz="5600" dirty="0">
                <a:solidFill>
                  <a:schemeClr val="bg1"/>
                </a:solidFill>
                <a:latin typeface="+mn-lt"/>
              </a:rPr>
              <a:t>Hướng về trời cao xin dâng lên Cha lửa mến dạt dào. Với bao tâm tình mong chờ Đấng Cứu Tinh hạ sinh. </a:t>
            </a:r>
            <a:endParaRPr lang="vi-VN" sz="56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8416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spcAft>
                <a:spcPts val="0"/>
              </a:spcAft>
              <a:defRPr/>
            </a:pPr>
            <a:r>
              <a:rPr lang="en-US" sz="4700" b="0" u="sng" dirty="0" err="1">
                <a:solidFill>
                  <a:srgbClr val="FFFF00"/>
                </a:solidFill>
                <a:latin typeface="+mj-lt"/>
                <a:ea typeface="Tahoma" pitchFamily="34" charset="0"/>
                <a:cs typeface="Times New Roman" pitchFamily="18" charset="0"/>
              </a:rPr>
              <a:t>Đk</a:t>
            </a:r>
            <a:r>
              <a:rPr lang="en-US" sz="4700" b="0" dirty="0">
                <a:solidFill>
                  <a:srgbClr val="FFFF00"/>
                </a:solidFill>
                <a:latin typeface="+mj-lt"/>
                <a:ea typeface="Tahoma" pitchFamily="34" charset="0"/>
                <a:cs typeface="Times New Roman" pitchFamily="18" charset="0"/>
              </a:rPr>
              <a:t>:  </a:t>
            </a:r>
            <a:r>
              <a:rPr lang="vi-VN" sz="4700" b="0" i="0" dirty="0">
                <a:solidFill>
                  <a:schemeClr val="bg1"/>
                </a:solidFill>
                <a:effectLst/>
                <a:latin typeface="+mn-lt"/>
              </a:rPr>
              <a:t>Xin trời cho sương rơi mây ngàn hạ làn mưa móc mưa Đấng cứu nhân gian nhân loại nhờ ơn cứu rỗi. Xin trời cho sương rơi mây ngàn hạ làn mưa móc, mưa chính Chúa Ngôi Hai trần gian nóng trông đêm ngày.</a:t>
            </a:r>
            <a:endParaRPr lang="en-US" sz="4700" b="0"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604278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6000" b="1" dirty="0">
                <a:solidFill>
                  <a:srgbClr val="FFFF00"/>
                </a:solidFill>
                <a:latin typeface="+mn-lt"/>
                <a:ea typeface="Tahoma" pitchFamily="34" charset="0"/>
                <a:cs typeface="Times New Roman" panose="02020603050405020304" pitchFamily="18" charset="0"/>
              </a:rPr>
              <a:t>***</a:t>
            </a:r>
            <a:r>
              <a:rPr lang="vi-VN" sz="5775" b="1" dirty="0">
                <a:solidFill>
                  <a:schemeClr val="bg1"/>
                </a:solidFill>
                <a:latin typeface="+mn-lt"/>
                <a:ea typeface="Tahoma" pitchFamily="34" charset="0"/>
                <a:cs typeface="Times New Roman" panose="02020603050405020304" pitchFamily="18" charset="0"/>
              </a:rPr>
              <a:t> </a:t>
            </a:r>
            <a:r>
              <a:rPr lang="vi-VN" sz="6000" dirty="0">
                <a:solidFill>
                  <a:schemeClr val="bg1"/>
                </a:solidFill>
                <a:latin typeface="+mn-lt"/>
              </a:rPr>
              <a:t>Nến lòng thắp sáng dâng về Chúa thay lời khấn xin. Xin Chúa vui nhận đây của lễ tâm tình đợi trông.</a:t>
            </a:r>
            <a:endParaRPr lang="vi-VN" sz="5775"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84317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700" b="1" dirty="0">
                <a:solidFill>
                  <a:srgbClr val="FFFF00"/>
                </a:solidFill>
                <a:latin typeface="+mn-lt"/>
                <a:ea typeface="Tahoma" pitchFamily="34" charset="0"/>
                <a:cs typeface="Times New Roman" panose="02020603050405020304" pitchFamily="18" charset="0"/>
              </a:rPr>
              <a:t>Đk: </a:t>
            </a:r>
            <a:r>
              <a:rPr lang="vi-VN" sz="6000" dirty="0">
                <a:solidFill>
                  <a:schemeClr val="bg1"/>
                </a:solidFill>
                <a:latin typeface="+mn-lt"/>
              </a:rPr>
              <a:t>Nguyện Cha thương vui nhận đây lễ dâng mọn hèn. Lễ vật cậy trông chờ ngày Đấng Cứu Tinh hạ sinh.</a:t>
            </a:r>
            <a:endParaRPr lang="vi-VN" sz="57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59265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6000" b="1" dirty="0">
                <a:solidFill>
                  <a:srgbClr val="FFFF00"/>
                </a:solidFill>
                <a:latin typeface="+mn-lt"/>
                <a:ea typeface="Tahoma" pitchFamily="34" charset="0"/>
                <a:cs typeface="Times New Roman" panose="02020603050405020304" pitchFamily="18" charset="0"/>
              </a:rPr>
              <a:t>***</a:t>
            </a:r>
            <a:r>
              <a:rPr lang="vi-VN" sz="5775" b="1" dirty="0">
                <a:solidFill>
                  <a:schemeClr val="bg1"/>
                </a:solidFill>
                <a:latin typeface="+mn-lt"/>
                <a:ea typeface="Tahoma" pitchFamily="34" charset="0"/>
                <a:cs typeface="Times New Roman" panose="02020603050405020304" pitchFamily="18" charset="0"/>
              </a:rPr>
              <a:t> </a:t>
            </a:r>
            <a:r>
              <a:rPr lang="vi-VN" sz="5400" dirty="0">
                <a:solidFill>
                  <a:schemeClr val="bg1"/>
                </a:solidFill>
                <a:latin typeface="+mn-lt"/>
              </a:rPr>
              <a:t>Nguyện Người mau đến đem bình an xuống cho gian trần. Thỏa niềm chờ mong người người đang ngày đêm ngóng trông.</a:t>
            </a:r>
            <a:endParaRPr lang="vi-VN" sz="5775" b="1" dirty="0">
              <a:solidFill>
                <a:schemeClr val="bg1"/>
              </a:solidFill>
              <a:latin typeface="+mn-lt"/>
              <a:ea typeface="Tahoma" pitchFamily="34" charset="0"/>
              <a:cs typeface="Times New Roman" panose="02020603050405020304" pitchFamily="18" charset="0"/>
            </a:endParaRPr>
          </a:p>
          <a:p>
            <a:pPr marL="0" indent="0" algn="just">
              <a:lnSpc>
                <a:spcPct val="140000"/>
              </a:lnSpc>
              <a:buNone/>
            </a:pPr>
            <a:endParaRPr lang="vi-VN" sz="5775"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33824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Thánh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Thánh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Thánh</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latin typeface="+mn-lt"/>
              </a:rPr>
              <a:t>Thánh</a:t>
            </a:r>
            <a:r>
              <a:rPr lang="en-US" sz="5600" b="0" i="0" dirty="0">
                <a:solidFill>
                  <a:schemeClr val="bg1"/>
                </a:solidFill>
                <a:effectLst/>
                <a:latin typeface="+mn-lt"/>
              </a:rPr>
              <a:t>! </a:t>
            </a:r>
            <a:r>
              <a:rPr lang="en-US" sz="5600" b="0" i="0" dirty="0" err="1">
                <a:solidFill>
                  <a:schemeClr val="bg1"/>
                </a:solidFill>
                <a:effectLst/>
                <a:latin typeface="+mn-lt"/>
              </a:rPr>
              <a:t>Thánh</a:t>
            </a:r>
            <a:r>
              <a:rPr lang="en-US" sz="5600" b="0" i="0" dirty="0">
                <a:solidFill>
                  <a:schemeClr val="bg1"/>
                </a:solidFill>
                <a:effectLst/>
                <a:latin typeface="+mn-lt"/>
              </a:rPr>
              <a:t>! </a:t>
            </a:r>
            <a:r>
              <a:rPr lang="en-US" sz="5600" b="0" i="0" dirty="0" err="1">
                <a:solidFill>
                  <a:schemeClr val="bg1"/>
                </a:solidFill>
                <a:effectLst/>
                <a:latin typeface="+mn-lt"/>
              </a:rPr>
              <a:t>Thánh</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là</a:t>
            </a:r>
            <a:r>
              <a:rPr lang="en-US" sz="5600" b="0" i="0" dirty="0">
                <a:solidFill>
                  <a:schemeClr val="bg1"/>
                </a:solidFill>
                <a:effectLst/>
                <a:latin typeface="+mn-lt"/>
              </a:rPr>
              <a:t> </a:t>
            </a:r>
            <a:r>
              <a:rPr lang="en-US" sz="5600" b="0" i="0" dirty="0" err="1">
                <a:solidFill>
                  <a:schemeClr val="bg1"/>
                </a:solidFill>
                <a:effectLst/>
                <a:latin typeface="+mn-lt"/>
              </a:rPr>
              <a:t>Thiên</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các</a:t>
            </a:r>
            <a:r>
              <a:rPr lang="en-US" sz="5600" b="0" i="0" dirty="0">
                <a:solidFill>
                  <a:schemeClr val="bg1"/>
                </a:solidFill>
                <a:effectLst/>
                <a:latin typeface="+mn-lt"/>
              </a:rPr>
              <a:t> </a:t>
            </a:r>
            <a:r>
              <a:rPr lang="en-US" sz="5600" b="0" i="0" dirty="0" err="1">
                <a:solidFill>
                  <a:schemeClr val="bg1"/>
                </a:solidFill>
                <a:effectLst/>
                <a:latin typeface="+mn-lt"/>
              </a:rPr>
              <a:t>đạo</a:t>
            </a:r>
            <a:r>
              <a:rPr lang="en-US" sz="5600" b="0" i="0" dirty="0">
                <a:solidFill>
                  <a:schemeClr val="bg1"/>
                </a:solidFill>
                <a:effectLst/>
                <a:latin typeface="+mn-lt"/>
              </a:rPr>
              <a:t> </a:t>
            </a:r>
            <a:r>
              <a:rPr lang="en-US" sz="5600" b="0" i="0" dirty="0" err="1">
                <a:solidFill>
                  <a:schemeClr val="bg1"/>
                </a:solidFill>
                <a:effectLst/>
                <a:latin typeface="+mn-lt"/>
              </a:rPr>
              <a:t>binh</a:t>
            </a:r>
            <a:r>
              <a:rPr lang="en-US" sz="5600" b="0" i="0" dirty="0">
                <a:solidFill>
                  <a:schemeClr val="bg1"/>
                </a:solidFill>
                <a:effectLst/>
                <a:latin typeface="+mn-lt"/>
              </a:rPr>
              <a:t>. </a:t>
            </a:r>
            <a:r>
              <a:rPr lang="en-US" sz="5600" b="0" i="0" dirty="0" err="1">
                <a:solidFill>
                  <a:schemeClr val="bg1"/>
                </a:solidFill>
                <a:effectLst/>
                <a:latin typeface="+mn-lt"/>
              </a:rPr>
              <a:t>Trời</a:t>
            </a:r>
            <a:r>
              <a:rPr lang="en-US" sz="5600" b="0" i="0" dirty="0">
                <a:solidFill>
                  <a:schemeClr val="bg1"/>
                </a:solidFill>
                <a:effectLst/>
                <a:latin typeface="+mn-lt"/>
              </a:rPr>
              <a:t> </a:t>
            </a:r>
            <a:r>
              <a:rPr lang="en-US" sz="5600" b="0" i="0" dirty="0" err="1">
                <a:solidFill>
                  <a:schemeClr val="bg1"/>
                </a:solidFill>
                <a:effectLst/>
                <a:latin typeface="+mn-lt"/>
              </a:rPr>
              <a:t>đất</a:t>
            </a:r>
            <a:r>
              <a:rPr lang="en-US" sz="5600" b="0" i="0" dirty="0">
                <a:solidFill>
                  <a:schemeClr val="bg1"/>
                </a:solidFill>
                <a:effectLst/>
                <a:latin typeface="+mn-lt"/>
              </a:rPr>
              <a:t> </a:t>
            </a:r>
            <a:r>
              <a:rPr lang="en-US" sz="5600" b="0" i="0" dirty="0" err="1">
                <a:solidFill>
                  <a:schemeClr val="bg1"/>
                </a:solidFill>
                <a:effectLst/>
                <a:latin typeface="+mn-lt"/>
              </a:rPr>
              <a:t>đầy</a:t>
            </a:r>
            <a:r>
              <a:rPr lang="en-US" sz="5600" b="0" i="0" dirty="0">
                <a:solidFill>
                  <a:schemeClr val="bg1"/>
                </a:solidFill>
                <a:effectLst/>
                <a:latin typeface="+mn-lt"/>
              </a:rPr>
              <a:t> </a:t>
            </a:r>
            <a:r>
              <a:rPr lang="en-US" sz="5600" b="0" i="0" dirty="0" err="1">
                <a:solidFill>
                  <a:schemeClr val="bg1"/>
                </a:solidFill>
                <a:effectLst/>
                <a:latin typeface="+mn-lt"/>
              </a:rPr>
              <a:t>vinh</a:t>
            </a:r>
            <a:r>
              <a:rPr lang="en-US" sz="5600" b="0" i="0" dirty="0">
                <a:solidFill>
                  <a:schemeClr val="bg1"/>
                </a:solidFill>
                <a:effectLst/>
                <a:latin typeface="+mn-lt"/>
              </a:rPr>
              <a:t> </a:t>
            </a:r>
            <a:r>
              <a:rPr lang="en-US" sz="5600" b="0" i="0" dirty="0" err="1">
                <a:solidFill>
                  <a:schemeClr val="bg1"/>
                </a:solidFill>
                <a:effectLst/>
                <a:latin typeface="+mn-lt"/>
              </a:rPr>
              <a:t>quang</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Hoan</a:t>
            </a:r>
            <a:r>
              <a:rPr lang="en-US" sz="5600" b="0" i="0" dirty="0">
                <a:solidFill>
                  <a:schemeClr val="bg1"/>
                </a:solidFill>
                <a:effectLst/>
                <a:latin typeface="+mn-lt"/>
              </a:rPr>
              <a:t> </a:t>
            </a:r>
            <a:r>
              <a:rPr lang="en-US" sz="5600" b="0" i="0" dirty="0" err="1">
                <a:solidFill>
                  <a:schemeClr val="bg1"/>
                </a:solidFill>
                <a:effectLst/>
                <a:latin typeface="+mn-lt"/>
              </a:rPr>
              <a:t>hô</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trên</a:t>
            </a:r>
            <a:r>
              <a:rPr lang="en-US" sz="5600" b="0" i="0" dirty="0">
                <a:solidFill>
                  <a:schemeClr val="bg1"/>
                </a:solidFill>
                <a:effectLst/>
                <a:latin typeface="+mn-lt"/>
              </a:rPr>
              <a:t> </a:t>
            </a:r>
            <a:r>
              <a:rPr lang="en-US" sz="5600" b="0" i="0" dirty="0" err="1">
                <a:solidFill>
                  <a:schemeClr val="bg1"/>
                </a:solidFill>
                <a:effectLst/>
                <a:latin typeface="+mn-lt"/>
              </a:rPr>
              <a:t>các</a:t>
            </a:r>
            <a:r>
              <a:rPr lang="en-US" sz="5600" b="0" i="0" dirty="0">
                <a:solidFill>
                  <a:schemeClr val="bg1"/>
                </a:solidFill>
                <a:effectLst/>
                <a:latin typeface="+mn-lt"/>
              </a:rPr>
              <a:t> </a:t>
            </a:r>
            <a:r>
              <a:rPr lang="en-US" sz="5600" b="0" i="0" dirty="0" err="1">
                <a:solidFill>
                  <a:schemeClr val="bg1"/>
                </a:solidFill>
                <a:effectLst/>
                <a:latin typeface="+mn-lt"/>
              </a:rPr>
              <a:t>tầng</a:t>
            </a:r>
            <a:r>
              <a:rPr lang="en-US" sz="5600" b="0" i="0" dirty="0">
                <a:solidFill>
                  <a:schemeClr val="bg1"/>
                </a:solidFill>
                <a:effectLst/>
                <a:latin typeface="+mn-lt"/>
              </a:rPr>
              <a:t> </a:t>
            </a:r>
            <a:r>
              <a:rPr lang="en-US" sz="5600" b="0" i="0" dirty="0" err="1">
                <a:solidFill>
                  <a:schemeClr val="bg1"/>
                </a:solidFill>
                <a:effectLst/>
                <a:latin typeface="+mn-lt"/>
              </a:rPr>
              <a:t>trời</a:t>
            </a:r>
            <a:r>
              <a:rPr lang="en-US" sz="5600" b="0" i="0" dirty="0">
                <a:solidFill>
                  <a:schemeClr val="bg1"/>
                </a:solidFill>
                <a:effectLst/>
                <a:latin typeface="+mn-lt"/>
              </a:rPr>
              <a:t>. </a:t>
            </a:r>
            <a:endParaRPr lang="en-US" altLang="en-US" sz="56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latin typeface="+mn-lt"/>
              </a:rPr>
              <a:t>**</a:t>
            </a:r>
            <a:r>
              <a:rPr lang="en-US" sz="5500" b="0" i="0" dirty="0">
                <a:solidFill>
                  <a:schemeClr val="bg1"/>
                </a:solidFill>
                <a:effectLst/>
                <a:latin typeface="+mn-lt"/>
              </a:rPr>
              <a:t> </a:t>
            </a:r>
            <a:r>
              <a:rPr lang="en-US" sz="5500" b="0" i="0" dirty="0" err="1">
                <a:solidFill>
                  <a:schemeClr val="bg1"/>
                </a:solidFill>
                <a:effectLst/>
                <a:latin typeface="+mn-lt"/>
              </a:rPr>
              <a:t>Hoan</a:t>
            </a:r>
            <a:r>
              <a:rPr lang="en-US" sz="5500" b="0" i="0" dirty="0">
                <a:solidFill>
                  <a:schemeClr val="bg1"/>
                </a:solidFill>
                <a:effectLst/>
                <a:latin typeface="+mn-lt"/>
              </a:rPr>
              <a:t> </a:t>
            </a:r>
            <a:r>
              <a:rPr lang="en-US" sz="5500" b="0" i="0" dirty="0" err="1">
                <a:solidFill>
                  <a:schemeClr val="bg1"/>
                </a:solidFill>
                <a:effectLst/>
                <a:latin typeface="+mn-lt"/>
              </a:rPr>
              <a:t>hô</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trên</a:t>
            </a:r>
            <a:r>
              <a:rPr lang="en-US" sz="5500" b="0" i="0" dirty="0">
                <a:solidFill>
                  <a:schemeClr val="bg1"/>
                </a:solidFill>
                <a:effectLst/>
                <a:latin typeface="+mn-lt"/>
              </a:rPr>
              <a:t> </a:t>
            </a:r>
            <a:r>
              <a:rPr lang="en-US" sz="5500" b="0" i="0" dirty="0" err="1">
                <a:solidFill>
                  <a:schemeClr val="bg1"/>
                </a:solidFill>
                <a:effectLst/>
                <a:latin typeface="+mn-lt"/>
              </a:rPr>
              <a:t>các</a:t>
            </a:r>
            <a:r>
              <a:rPr lang="en-US" sz="5500" b="0" i="0" dirty="0">
                <a:solidFill>
                  <a:schemeClr val="bg1"/>
                </a:solidFill>
                <a:effectLst/>
                <a:latin typeface="+mn-lt"/>
              </a:rPr>
              <a:t> </a:t>
            </a:r>
            <a:r>
              <a:rPr lang="en-US" sz="5500" b="0" i="0" dirty="0" err="1">
                <a:solidFill>
                  <a:schemeClr val="bg1"/>
                </a:solidFill>
                <a:effectLst/>
                <a:latin typeface="+mn-lt"/>
              </a:rPr>
              <a:t>tầng</a:t>
            </a:r>
            <a:r>
              <a:rPr lang="en-US" sz="5500" b="0" i="0" dirty="0">
                <a:solidFill>
                  <a:schemeClr val="bg1"/>
                </a:solidFill>
                <a:effectLst/>
                <a:latin typeface="+mn-lt"/>
              </a:rPr>
              <a:t> </a:t>
            </a:r>
            <a:r>
              <a:rPr lang="en-US" sz="5500" b="0" i="0" dirty="0" err="1">
                <a:solidFill>
                  <a:schemeClr val="bg1"/>
                </a:solidFill>
                <a:effectLst/>
                <a:latin typeface="+mn-lt"/>
              </a:rPr>
              <a:t>trời</a:t>
            </a:r>
            <a:r>
              <a:rPr lang="en-US" sz="5500" b="0" i="0" dirty="0">
                <a:solidFill>
                  <a:schemeClr val="bg1"/>
                </a:solidFill>
                <a:effectLst/>
                <a:latin typeface="+mn-lt"/>
              </a:rPr>
              <a:t>. </a:t>
            </a:r>
            <a:r>
              <a:rPr lang="en-US" sz="5500" b="0" i="0" dirty="0" err="1">
                <a:solidFill>
                  <a:schemeClr val="bg1"/>
                </a:solidFill>
                <a:effectLst/>
                <a:latin typeface="+mn-lt"/>
              </a:rPr>
              <a:t>Chúc</a:t>
            </a:r>
            <a:r>
              <a:rPr lang="en-US" sz="5500" b="0" i="0" dirty="0">
                <a:solidFill>
                  <a:schemeClr val="bg1"/>
                </a:solidFill>
                <a:effectLst/>
                <a:latin typeface="+mn-lt"/>
              </a:rPr>
              <a:t> </a:t>
            </a:r>
            <a:r>
              <a:rPr lang="en-US" sz="5500" b="0" i="0" dirty="0" err="1">
                <a:solidFill>
                  <a:schemeClr val="bg1"/>
                </a:solidFill>
                <a:effectLst/>
                <a:latin typeface="+mn-lt"/>
              </a:rPr>
              <a:t>tụng</a:t>
            </a:r>
            <a:r>
              <a:rPr lang="en-US" sz="5500" b="0" i="0" dirty="0">
                <a:solidFill>
                  <a:schemeClr val="bg1"/>
                </a:solidFill>
                <a:effectLst/>
                <a:latin typeface="+mn-lt"/>
              </a:rPr>
              <a:t> </a:t>
            </a:r>
            <a:r>
              <a:rPr lang="en-US" sz="5500" b="0" i="0" dirty="0" err="1">
                <a:solidFill>
                  <a:schemeClr val="bg1"/>
                </a:solidFill>
                <a:effectLst/>
                <a:latin typeface="+mn-lt"/>
              </a:rPr>
              <a:t>Đấng</a:t>
            </a:r>
            <a:r>
              <a:rPr lang="en-US" sz="5500" b="0" i="0" dirty="0">
                <a:solidFill>
                  <a:schemeClr val="bg1"/>
                </a:solidFill>
                <a:effectLst/>
                <a:latin typeface="+mn-lt"/>
              </a:rPr>
              <a:t> </a:t>
            </a:r>
            <a:r>
              <a:rPr lang="en-US" sz="5500" b="0" i="0" dirty="0" err="1">
                <a:solidFill>
                  <a:schemeClr val="bg1"/>
                </a:solidFill>
                <a:effectLst/>
                <a:latin typeface="+mn-lt"/>
              </a:rPr>
              <a:t>ngự</a:t>
            </a:r>
            <a:r>
              <a:rPr lang="en-US" sz="5500" b="0" i="0" dirty="0">
                <a:solidFill>
                  <a:schemeClr val="bg1"/>
                </a:solidFill>
                <a:effectLst/>
                <a:latin typeface="+mn-lt"/>
              </a:rPr>
              <a:t> </a:t>
            </a:r>
            <a:r>
              <a:rPr lang="en-US" sz="5500" b="0" i="0" dirty="0" err="1">
                <a:solidFill>
                  <a:schemeClr val="bg1"/>
                </a:solidFill>
                <a:effectLst/>
                <a:latin typeface="+mn-lt"/>
              </a:rPr>
              <a:t>đến</a:t>
            </a:r>
            <a:r>
              <a:rPr lang="en-US" sz="5500" b="0" i="0" dirty="0">
                <a:solidFill>
                  <a:schemeClr val="bg1"/>
                </a:solidFill>
                <a:effectLst/>
                <a:latin typeface="+mn-lt"/>
              </a:rPr>
              <a:t> </a:t>
            </a:r>
            <a:r>
              <a:rPr lang="en-US" sz="5500" b="0" i="0" dirty="0" err="1">
                <a:solidFill>
                  <a:schemeClr val="bg1"/>
                </a:solidFill>
                <a:effectLst/>
                <a:latin typeface="+mn-lt"/>
              </a:rPr>
              <a:t>nhân</a:t>
            </a:r>
            <a:r>
              <a:rPr lang="en-US" sz="5500" b="0" i="0" dirty="0">
                <a:solidFill>
                  <a:schemeClr val="bg1"/>
                </a:solidFill>
                <a:effectLst/>
                <a:latin typeface="+mn-lt"/>
              </a:rPr>
              <a:t> </a:t>
            </a:r>
            <a:r>
              <a:rPr lang="en-US" sz="5500" b="0" i="0" dirty="0" err="1">
                <a:solidFill>
                  <a:schemeClr val="bg1"/>
                </a:solidFill>
                <a:effectLst/>
                <a:latin typeface="+mn-lt"/>
              </a:rPr>
              <a:t>danh</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Hoan</a:t>
            </a:r>
            <a:r>
              <a:rPr lang="en-US" sz="5500" b="0" i="0" dirty="0">
                <a:solidFill>
                  <a:schemeClr val="bg1"/>
                </a:solidFill>
                <a:effectLst/>
                <a:latin typeface="+mn-lt"/>
              </a:rPr>
              <a:t> </a:t>
            </a:r>
            <a:r>
              <a:rPr lang="en-US" sz="5500" b="0" i="0" dirty="0" err="1">
                <a:solidFill>
                  <a:schemeClr val="bg1"/>
                </a:solidFill>
                <a:effectLst/>
                <a:latin typeface="+mn-lt"/>
              </a:rPr>
              <a:t>hô</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trên</a:t>
            </a:r>
            <a:r>
              <a:rPr lang="en-US" sz="5500" b="0" i="0" dirty="0">
                <a:solidFill>
                  <a:schemeClr val="bg1"/>
                </a:solidFill>
                <a:effectLst/>
                <a:latin typeface="+mn-lt"/>
              </a:rPr>
              <a:t> </a:t>
            </a:r>
            <a:r>
              <a:rPr lang="en-US" sz="5500" b="0" i="0" dirty="0" err="1">
                <a:solidFill>
                  <a:schemeClr val="bg1"/>
                </a:solidFill>
                <a:effectLst/>
                <a:latin typeface="+mn-lt"/>
              </a:rPr>
              <a:t>các</a:t>
            </a:r>
            <a:r>
              <a:rPr lang="en-US" sz="5500" b="0" i="0" dirty="0">
                <a:solidFill>
                  <a:schemeClr val="bg1"/>
                </a:solidFill>
                <a:effectLst/>
                <a:latin typeface="+mn-lt"/>
              </a:rPr>
              <a:t> </a:t>
            </a:r>
            <a:r>
              <a:rPr lang="en-US" sz="5500" b="0" i="0" dirty="0" err="1">
                <a:solidFill>
                  <a:schemeClr val="bg1"/>
                </a:solidFill>
                <a:effectLst/>
                <a:latin typeface="+mn-lt"/>
              </a:rPr>
              <a:t>tầng</a:t>
            </a:r>
            <a:r>
              <a:rPr lang="en-US" sz="5500" b="0" i="0" dirty="0">
                <a:solidFill>
                  <a:schemeClr val="bg1"/>
                </a:solidFill>
                <a:effectLst/>
                <a:latin typeface="+mn-lt"/>
              </a:rPr>
              <a:t> </a:t>
            </a:r>
            <a:r>
              <a:rPr lang="en-US" sz="5500" b="0" i="0" dirty="0" err="1">
                <a:solidFill>
                  <a:schemeClr val="bg1"/>
                </a:solidFill>
                <a:effectLst/>
                <a:latin typeface="+mn-lt"/>
              </a:rPr>
              <a:t>trời</a:t>
            </a:r>
            <a:r>
              <a:rPr lang="en-US" sz="5500" b="0" i="0" dirty="0">
                <a:solidFill>
                  <a:schemeClr val="bg1"/>
                </a:solidFill>
                <a:effectLst/>
                <a:latin typeface="+mn-lt"/>
              </a:rPr>
              <a:t>, </a:t>
            </a:r>
            <a:r>
              <a:rPr lang="en-US" sz="5500" b="0" i="0" dirty="0" err="1">
                <a:solidFill>
                  <a:schemeClr val="bg1"/>
                </a:solidFill>
                <a:effectLst/>
                <a:latin typeface="+mn-lt"/>
              </a:rPr>
              <a:t>hoan</a:t>
            </a:r>
            <a:r>
              <a:rPr lang="en-US" sz="5500" b="0" i="0" dirty="0">
                <a:solidFill>
                  <a:schemeClr val="bg1"/>
                </a:solidFill>
                <a:effectLst/>
                <a:latin typeface="+mn-lt"/>
              </a:rPr>
              <a:t> </a:t>
            </a:r>
            <a:r>
              <a:rPr lang="en-US" sz="5500" b="0" i="0" dirty="0" err="1">
                <a:solidFill>
                  <a:schemeClr val="bg1"/>
                </a:solidFill>
                <a:effectLst/>
                <a:latin typeface="+mn-lt"/>
              </a:rPr>
              <a:t>hô</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trên</a:t>
            </a:r>
            <a:r>
              <a:rPr lang="en-US" sz="5500" b="0" i="0" dirty="0">
                <a:solidFill>
                  <a:schemeClr val="bg1"/>
                </a:solidFill>
                <a:effectLst/>
                <a:latin typeface="+mn-lt"/>
              </a:rPr>
              <a:t> </a:t>
            </a:r>
            <a:r>
              <a:rPr lang="en-US" sz="5500" b="0" i="0" dirty="0" err="1">
                <a:solidFill>
                  <a:schemeClr val="bg1"/>
                </a:solidFill>
                <a:effectLst/>
                <a:latin typeface="+mn-lt"/>
              </a:rPr>
              <a:t>các</a:t>
            </a:r>
            <a:r>
              <a:rPr lang="en-US" sz="5500" b="0" i="0" dirty="0">
                <a:solidFill>
                  <a:schemeClr val="bg1"/>
                </a:solidFill>
                <a:effectLst/>
                <a:latin typeface="+mn-lt"/>
              </a:rPr>
              <a:t> </a:t>
            </a:r>
            <a:r>
              <a:rPr lang="en-US" sz="5500" b="0" i="0" dirty="0" err="1">
                <a:solidFill>
                  <a:schemeClr val="bg1"/>
                </a:solidFill>
                <a:effectLst/>
                <a:latin typeface="+mn-lt"/>
              </a:rPr>
              <a:t>tầng</a:t>
            </a:r>
            <a:r>
              <a:rPr lang="en-US" sz="5500" b="0" i="0" dirty="0">
                <a:solidFill>
                  <a:schemeClr val="bg1"/>
                </a:solidFill>
                <a:effectLst/>
                <a:latin typeface="+mn-lt"/>
              </a:rPr>
              <a:t> </a:t>
            </a:r>
            <a:r>
              <a:rPr lang="en-US" sz="5500" b="0" i="0" dirty="0" err="1">
                <a:solidFill>
                  <a:schemeClr val="bg1"/>
                </a:solidFill>
                <a:effectLst/>
                <a:latin typeface="+mn-lt"/>
              </a:rPr>
              <a:t>trời</a:t>
            </a:r>
            <a:r>
              <a:rPr lang="en-US" sz="5500" b="0" i="0" dirty="0">
                <a:solidFill>
                  <a:schemeClr val="bg1"/>
                </a:solidFill>
                <a:effectLst/>
                <a:latin typeface="+mn-lt"/>
              </a:rPr>
              <a:t>.</a:t>
            </a:r>
            <a:endParaRPr lang="en-US" altLang="en-US" sz="55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Lạy</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Chiên</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Thiên</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Chúa</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latin typeface="+mn-lt"/>
              </a:rPr>
              <a:t>Lạy Chiên Thiên Chúa, Đấng xoá tội trần gian, xin thương xót chúng con. Lạy Chiên Thiên Chúa, Đấng xoá tội trần gian,</a:t>
            </a:r>
            <a:endParaRPr lang="en-US" altLang="en-US" sz="56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lnSpc>
                <a:spcPct val="120000"/>
              </a:lnSpc>
              <a:spcAft>
                <a:spcPts val="0"/>
              </a:spcAft>
              <a:defRPr/>
            </a:pPr>
            <a:r>
              <a:rPr lang="en-US" sz="4800" b="0" u="sng" dirty="0">
                <a:solidFill>
                  <a:srgbClr val="FFFF00"/>
                </a:solidFill>
                <a:latin typeface="+mj-lt"/>
                <a:ea typeface="Tahoma" pitchFamily="34" charset="0"/>
                <a:cs typeface="Times New Roman" pitchFamily="18" charset="0"/>
              </a:rPr>
              <a:t>Tk2:</a:t>
            </a:r>
            <a:r>
              <a:rPr lang="vi-VN" sz="4800" b="0" dirty="0">
                <a:solidFill>
                  <a:schemeClr val="bg1"/>
                </a:solidFill>
                <a:latin typeface="+mj-lt"/>
                <a:ea typeface="Tahoma" pitchFamily="34" charset="0"/>
                <a:cs typeface="Times New Roman" pitchFamily="18" charset="0"/>
              </a:rPr>
              <a:t> </a:t>
            </a:r>
            <a:r>
              <a:rPr lang="vi-VN" sz="4800" b="0" i="0" dirty="0">
                <a:solidFill>
                  <a:schemeClr val="bg1"/>
                </a:solidFill>
                <a:effectLst/>
                <a:latin typeface="+mn-lt"/>
              </a:rPr>
              <a:t>Con đây đã phạm biết bao tội nhơ nhớp van xin Chúa thương thứ tha tội lỗi con. Con xin sẵn sàng bước theo đường lối Chúa. Chúa dẫn đưa con sướng vui tràn tâm hồn.</a:t>
            </a:r>
            <a:endParaRPr lang="en-US" sz="4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00635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latin typeface="+mn-lt"/>
              </a:rPr>
              <a:t>**</a:t>
            </a:r>
            <a:r>
              <a:rPr lang="en-US" sz="5500" b="0" i="0" dirty="0">
                <a:solidFill>
                  <a:schemeClr val="bg1"/>
                </a:solidFill>
                <a:effectLst/>
                <a:latin typeface="+mn-lt"/>
              </a:rPr>
              <a:t> </a:t>
            </a:r>
            <a:r>
              <a:rPr lang="vi-VN" sz="6000" b="0" i="0" dirty="0">
                <a:solidFill>
                  <a:schemeClr val="bg1"/>
                </a:solidFill>
                <a:effectLst/>
                <a:latin typeface="+mn-lt"/>
              </a:rPr>
              <a:t>xin thương xót, xin thương xót chúng con. Lạy Chiên Thiên Chúa, Đấng xoá tội trần gian, xin ban bình an cho chúng con.</a:t>
            </a:r>
            <a:endParaRPr lang="en-US" altLang="en-US" sz="55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a:extLst>
              <a:ext uri="{FF2B5EF4-FFF2-40B4-BE49-F238E27FC236}">
                <a16:creationId xmlns:a16="http://schemas.microsoft.com/office/drawing/2014/main" id="{977B6B0A-8499-29C8-6749-DB7E2D05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3350"/>
            <a:ext cx="8243350" cy="4629148"/>
          </a:xfrm>
          <a:prstGeom prst="rect">
            <a:avLst/>
          </a:prstGeom>
        </p:spPr>
      </p:pic>
      <p:sp>
        <p:nvSpPr>
          <p:cNvPr id="8" name="Rectangle 7">
            <a:extLst>
              <a:ext uri="{FF2B5EF4-FFF2-40B4-BE49-F238E27FC236}">
                <a16:creationId xmlns:a16="http://schemas.microsoft.com/office/drawing/2014/main" id="{C4962865-25BE-94C9-9F11-36BD25C5CEFD}"/>
              </a:ext>
            </a:extLst>
          </p:cNvPr>
          <p:cNvSpPr/>
          <p:nvPr/>
        </p:nvSpPr>
        <p:spPr>
          <a:xfrm>
            <a:off x="3429000" y="1602254"/>
            <a:ext cx="6553200" cy="1015663"/>
          </a:xfrm>
          <a:prstGeom prst="rect">
            <a:avLst/>
          </a:prstGeom>
        </p:spPr>
        <p:txBody>
          <a:bodyPr wrap="square">
            <a:spAutoFit/>
          </a:bodyPr>
          <a:lstStyle/>
          <a:p>
            <a:pPr algn="ctr"/>
            <a:r>
              <a:rPr lang="en-US" sz="6000" b="1" dirty="0" err="1">
                <a:solidFill>
                  <a:srgbClr val="FFFF00"/>
                </a:solidFill>
              </a:rPr>
              <a:t>Lời</a:t>
            </a:r>
            <a:r>
              <a:rPr lang="en-US" sz="6000" b="1" dirty="0">
                <a:solidFill>
                  <a:srgbClr val="FFFF00"/>
                </a:solidFill>
              </a:rPr>
              <a:t> </a:t>
            </a:r>
            <a:r>
              <a:rPr lang="en-US" sz="6000" b="1" dirty="0" err="1">
                <a:solidFill>
                  <a:srgbClr val="FFFF00"/>
                </a:solidFill>
              </a:rPr>
              <a:t>Nguyện</a:t>
            </a:r>
            <a:endParaRPr lang="en-US" sz="6000" b="1" dirty="0">
              <a:solidFill>
                <a:srgbClr val="FFFF00"/>
              </a:solidFill>
            </a:endParaRPr>
          </a:p>
        </p:txBody>
      </p:sp>
    </p:spTree>
    <p:extLst>
      <p:ext uri="{BB962C8B-B14F-4D97-AF65-F5344CB8AC3E}">
        <p14:creationId xmlns:p14="http://schemas.microsoft.com/office/powerpoint/2010/main" val="915268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177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871581" y="1657350"/>
            <a:ext cx="5400837" cy="2277547"/>
          </a:xfrm>
          <a:prstGeom prst="rect">
            <a:avLst/>
          </a:prstGeom>
          <a:noFill/>
        </p:spPr>
        <p:txBody>
          <a:bodyPr wrap="none" lIns="91440" tIns="45720" rIns="91440" bIns="45720">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Hiệp</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44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Hãy</a:t>
            </a:r>
            <a:r>
              <a:rPr lang="en-US"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44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Đổ</a:t>
            </a:r>
            <a:r>
              <a:rPr lang="en-US"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44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Sương</a:t>
            </a:r>
            <a:r>
              <a:rPr lang="en-US" sz="4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Mai</a:t>
            </a:r>
          </a:p>
          <a:p>
            <a:pPr algn="ctr"/>
            <a:r>
              <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Sr. </a:t>
            </a:r>
            <a:r>
              <a:rPr lang="en-US" sz="44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Trầm</a:t>
            </a:r>
            <a:r>
              <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44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Hương</a:t>
            </a:r>
            <a:endPar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056800"/>
          </a:xfrm>
        </p:spPr>
        <p:txBody>
          <a:bodyPr/>
          <a:lstStyle/>
          <a:p>
            <a:pPr algn="just">
              <a:lnSpc>
                <a:spcPct val="140000"/>
              </a:lnSpc>
            </a:pPr>
            <a:r>
              <a:rPr lang="en-US" sz="6000" b="0" u="sng" dirty="0" err="1">
                <a:solidFill>
                  <a:srgbClr val="FFFF00"/>
                </a:solidFill>
                <a:latin typeface="+mj-lt"/>
                <a:cs typeface="Times New Roman" pitchFamily="18" charset="0"/>
              </a:rPr>
              <a:t>Đk</a:t>
            </a:r>
            <a:r>
              <a:rPr lang="en-US" sz="6000" b="0" u="sng"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b="0" i="0" dirty="0">
                <a:solidFill>
                  <a:schemeClr val="bg1"/>
                </a:solidFill>
                <a:effectLst/>
                <a:latin typeface="+mn-lt"/>
              </a:rPr>
              <a:t>Trời cao ơi hãy đổ sương mai. Mây ơi mưa Đấng công Chính cho đời. Đất khơi nguồn ơn cứu độ.</a:t>
            </a:r>
            <a:endParaRPr lang="en-US" sz="6000" b="0" dirty="0">
              <a:solidFill>
                <a:schemeClr val="bg1"/>
              </a:solidFill>
              <a:latin typeface="+mn-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100" b="0" u="sng" dirty="0">
                <a:solidFill>
                  <a:srgbClr val="FFFF00"/>
                </a:solidFill>
                <a:latin typeface="+mj-lt"/>
                <a:cs typeface="Times New Roman" pitchFamily="18" charset="0"/>
              </a:rPr>
              <a:t>Tk1:</a:t>
            </a:r>
            <a:r>
              <a:rPr lang="en-US" sz="5100" b="0" dirty="0">
                <a:solidFill>
                  <a:srgbClr val="FFFF00"/>
                </a:solidFill>
                <a:latin typeface="+mj-lt"/>
                <a:cs typeface="Times New Roman" pitchFamily="18" charset="0"/>
              </a:rPr>
              <a:t> </a:t>
            </a:r>
            <a:r>
              <a:rPr lang="vi-VN" sz="5400" b="0" i="0" dirty="0">
                <a:solidFill>
                  <a:schemeClr val="bg1"/>
                </a:solidFill>
                <a:effectLst/>
                <a:latin typeface="+mn-lt"/>
              </a:rPr>
              <a:t>Đấng nắm quyền thống trị sẽ từ Si-on ngự đến. Tôn danh Người là Thiên Chúa ở cùng ta, Thiên Chúa ở cùng ta.</a:t>
            </a:r>
            <a:endParaRPr lang="vi-VN" sz="51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056800"/>
          </a:xfrm>
        </p:spPr>
        <p:txBody>
          <a:bodyPr/>
          <a:lstStyle/>
          <a:p>
            <a:pPr algn="just">
              <a:lnSpc>
                <a:spcPct val="140000"/>
              </a:lnSpc>
            </a:pPr>
            <a:r>
              <a:rPr lang="en-US" sz="6000" b="0" u="sng" dirty="0" err="1">
                <a:solidFill>
                  <a:srgbClr val="FFFF00"/>
                </a:solidFill>
                <a:latin typeface="+mj-lt"/>
                <a:cs typeface="Times New Roman" pitchFamily="18" charset="0"/>
              </a:rPr>
              <a:t>Đk</a:t>
            </a:r>
            <a:r>
              <a:rPr lang="en-US" sz="6000" b="0" u="sng"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b="0" i="0" dirty="0">
                <a:solidFill>
                  <a:schemeClr val="bg1"/>
                </a:solidFill>
                <a:effectLst/>
                <a:latin typeface="+mn-lt"/>
              </a:rPr>
              <a:t>Trời cao ơi hãy đổ sương mai. Mây ơi mưa Đấng công Chính cho đời. Đất khơi nguồn ơn cứu độ.</a:t>
            </a:r>
            <a:endParaRPr lang="en-US" sz="6000" b="0" dirty="0">
              <a:solidFill>
                <a:schemeClr val="bg1"/>
              </a:solidFill>
              <a:latin typeface="+mn-lt"/>
              <a:cs typeface="Times New Roman" pitchFamily="18" charset="0"/>
            </a:endParaRPr>
          </a:p>
        </p:txBody>
      </p:sp>
    </p:spTree>
    <p:extLst>
      <p:ext uri="{BB962C8B-B14F-4D97-AF65-F5344CB8AC3E}">
        <p14:creationId xmlns:p14="http://schemas.microsoft.com/office/powerpoint/2010/main" val="4086002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400" b="0" u="sng" dirty="0">
                <a:solidFill>
                  <a:srgbClr val="FFFF00"/>
                </a:solidFill>
                <a:latin typeface="+mj-lt"/>
                <a:cs typeface="Times New Roman" pitchFamily="18" charset="0"/>
              </a:rPr>
              <a:t>Tk2:</a:t>
            </a:r>
            <a:r>
              <a:rPr lang="en-US" sz="5400" b="0" dirty="0">
                <a:solidFill>
                  <a:schemeClr val="bg1"/>
                </a:solidFill>
                <a:latin typeface="+mj-lt"/>
                <a:cs typeface="Times New Roman" pitchFamily="18" charset="0"/>
              </a:rPr>
              <a:t> </a:t>
            </a:r>
            <a:r>
              <a:rPr lang="vi-VN" sz="5400" b="0" i="0" dirty="0">
                <a:solidFill>
                  <a:schemeClr val="bg1"/>
                </a:solidFill>
                <a:effectLst/>
                <a:latin typeface="+mn-lt"/>
              </a:rPr>
              <a:t>Cứ vững lòng trông cậy Chúa chẳng khi quên lời hứa: Uy danh của Người in dấu trên cột mây, dẫn lối ta về đây.</a:t>
            </a:r>
            <a:endParaRPr lang="vi-VN"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58353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056800"/>
          </a:xfrm>
        </p:spPr>
        <p:txBody>
          <a:bodyPr/>
          <a:lstStyle/>
          <a:p>
            <a:pPr algn="just">
              <a:lnSpc>
                <a:spcPct val="140000"/>
              </a:lnSpc>
            </a:pPr>
            <a:r>
              <a:rPr lang="en-US" sz="6000" b="0" u="sng" dirty="0" err="1">
                <a:solidFill>
                  <a:srgbClr val="FFFF00"/>
                </a:solidFill>
                <a:latin typeface="+mj-lt"/>
                <a:cs typeface="Times New Roman" pitchFamily="18" charset="0"/>
              </a:rPr>
              <a:t>Đk</a:t>
            </a:r>
            <a:r>
              <a:rPr lang="en-US" sz="6000" b="0" u="sng"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b="0" i="0" dirty="0">
                <a:solidFill>
                  <a:schemeClr val="bg1"/>
                </a:solidFill>
                <a:effectLst/>
                <a:latin typeface="+mn-lt"/>
              </a:rPr>
              <a:t>Trời cao ơi hãy đổ sương mai. Mây ơi mưa Đấng công Chính cho đời. Đất khơi nguồn ơn cứu độ.</a:t>
            </a:r>
            <a:endParaRPr lang="en-US" sz="6000" b="0" dirty="0">
              <a:solidFill>
                <a:schemeClr val="bg1"/>
              </a:solidFill>
              <a:latin typeface="+mn-lt"/>
              <a:cs typeface="Times New Roman" pitchFamily="18" charset="0"/>
            </a:endParaRPr>
          </a:p>
        </p:txBody>
      </p:sp>
    </p:spTree>
    <p:extLst>
      <p:ext uri="{BB962C8B-B14F-4D97-AF65-F5344CB8AC3E}">
        <p14:creationId xmlns:p14="http://schemas.microsoft.com/office/powerpoint/2010/main" val="408976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Autofit/>
          </a:bodyPr>
          <a:lstStyle/>
          <a:p>
            <a:pPr algn="just" eaLnBrk="1" fontAlgn="auto" hangingPunct="1">
              <a:spcAft>
                <a:spcPts val="0"/>
              </a:spcAft>
              <a:defRPr/>
            </a:pPr>
            <a:r>
              <a:rPr lang="en-US" sz="4700" b="0" u="sng" dirty="0" err="1">
                <a:solidFill>
                  <a:srgbClr val="FFFF00"/>
                </a:solidFill>
                <a:latin typeface="+mj-lt"/>
                <a:ea typeface="Tahoma" pitchFamily="34" charset="0"/>
                <a:cs typeface="Times New Roman" pitchFamily="18" charset="0"/>
              </a:rPr>
              <a:t>Đk</a:t>
            </a:r>
            <a:r>
              <a:rPr lang="en-US" sz="4700" b="0" dirty="0">
                <a:solidFill>
                  <a:srgbClr val="FFFF00"/>
                </a:solidFill>
                <a:latin typeface="+mj-lt"/>
                <a:ea typeface="Tahoma" pitchFamily="34" charset="0"/>
                <a:cs typeface="Times New Roman" pitchFamily="18" charset="0"/>
              </a:rPr>
              <a:t>:  </a:t>
            </a:r>
            <a:r>
              <a:rPr lang="vi-VN" sz="4700" b="0" i="0" dirty="0">
                <a:solidFill>
                  <a:schemeClr val="bg1"/>
                </a:solidFill>
                <a:effectLst/>
                <a:latin typeface="+mn-lt"/>
              </a:rPr>
              <a:t>Xin trời cho sương rơi mây ngàn hạ làn mưa móc mưa Đấng cứu nhân gian nhân loại nhờ ơn cứu rỗi. Xin trời cho sương rơi mây ngàn hạ làn mưa móc, mưa chính Chúa Ngôi Hai trần gian nóng trông đêm ngày.</a:t>
            </a:r>
            <a:endParaRPr lang="en-US" sz="4700" b="0"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2946440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238750"/>
          </a:xfrm>
        </p:spPr>
        <p:txBody>
          <a:bodyPr/>
          <a:lstStyle/>
          <a:p>
            <a:pPr algn="just"/>
            <a:r>
              <a:rPr lang="en-US" sz="6200" b="0" u="sng" dirty="0">
                <a:solidFill>
                  <a:srgbClr val="FFFF00"/>
                </a:solidFill>
                <a:latin typeface="+mj-lt"/>
                <a:cs typeface="Times New Roman" pitchFamily="18" charset="0"/>
              </a:rPr>
              <a:t>Tk3:</a:t>
            </a:r>
            <a:r>
              <a:rPr lang="en-US" sz="6200" b="0" dirty="0">
                <a:solidFill>
                  <a:schemeClr val="bg1"/>
                </a:solidFill>
                <a:latin typeface="+mj-lt"/>
                <a:cs typeface="Times New Roman" pitchFamily="18" charset="0"/>
              </a:rPr>
              <a:t> </a:t>
            </a:r>
            <a:r>
              <a:rPr lang="vi-VN" sz="6200" b="0" i="0" dirty="0">
                <a:solidFill>
                  <a:schemeClr val="bg1"/>
                </a:solidFill>
                <a:effectLst/>
                <a:latin typeface="+mn-lt"/>
              </a:rPr>
              <a:t>Thắp sáng niềm hy vọng đón chờ Ngôi Hai ngự đến: Sương Mai từ trời nhỏ xuống tâm hồn ta: cây đức tin nở hoa.</a:t>
            </a:r>
            <a:endParaRPr lang="vi-VN" sz="62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7607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056800"/>
          </a:xfrm>
        </p:spPr>
        <p:txBody>
          <a:bodyPr/>
          <a:lstStyle/>
          <a:p>
            <a:pPr algn="just">
              <a:lnSpc>
                <a:spcPct val="140000"/>
              </a:lnSpc>
            </a:pPr>
            <a:r>
              <a:rPr lang="en-US" sz="6000" b="0" u="sng" dirty="0" err="1">
                <a:solidFill>
                  <a:srgbClr val="FFFF00"/>
                </a:solidFill>
                <a:latin typeface="+mj-lt"/>
                <a:cs typeface="Times New Roman" pitchFamily="18" charset="0"/>
              </a:rPr>
              <a:t>Đk</a:t>
            </a:r>
            <a:r>
              <a:rPr lang="en-US" sz="6000" b="0" u="sng"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b="0" i="0" dirty="0">
                <a:solidFill>
                  <a:schemeClr val="bg1"/>
                </a:solidFill>
                <a:effectLst/>
                <a:latin typeface="+mn-lt"/>
              </a:rPr>
              <a:t>Trời cao ơi hãy đổ sương mai. Mây ơi mưa Đấng công Chính cho đời. Đất khơi nguồn ơn cứu độ.</a:t>
            </a:r>
            <a:endParaRPr lang="en-US" sz="6000" b="0" dirty="0">
              <a:solidFill>
                <a:schemeClr val="bg1"/>
              </a:solidFill>
              <a:latin typeface="+mn-lt"/>
              <a:cs typeface="Times New Roman" pitchFamily="18" charset="0"/>
            </a:endParaRPr>
          </a:p>
        </p:txBody>
      </p:sp>
    </p:spTree>
    <p:extLst>
      <p:ext uri="{BB962C8B-B14F-4D97-AF65-F5344CB8AC3E}">
        <p14:creationId xmlns:p14="http://schemas.microsoft.com/office/powerpoint/2010/main" val="2636923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826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919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a:extLst>
              <a:ext uri="{FF2B5EF4-FFF2-40B4-BE49-F238E27FC236}">
                <a16:creationId xmlns:a16="http://schemas.microsoft.com/office/drawing/2014/main" id="{977B6B0A-8499-29C8-6749-DB7E2D05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3350"/>
            <a:ext cx="8243350" cy="4629148"/>
          </a:xfrm>
          <a:prstGeom prst="rect">
            <a:avLst/>
          </a:prstGeom>
        </p:spPr>
      </p:pic>
      <p:sp>
        <p:nvSpPr>
          <p:cNvPr id="8" name="Rectangle 7">
            <a:extLst>
              <a:ext uri="{FF2B5EF4-FFF2-40B4-BE49-F238E27FC236}">
                <a16:creationId xmlns:a16="http://schemas.microsoft.com/office/drawing/2014/main" id="{C4962865-25BE-94C9-9F11-36BD25C5CEFD}"/>
              </a:ext>
            </a:extLst>
          </p:cNvPr>
          <p:cNvSpPr/>
          <p:nvPr/>
        </p:nvSpPr>
        <p:spPr>
          <a:xfrm>
            <a:off x="3429000" y="1602254"/>
            <a:ext cx="6553200" cy="1015663"/>
          </a:xfrm>
          <a:prstGeom prst="rect">
            <a:avLst/>
          </a:prstGeom>
        </p:spPr>
        <p:txBody>
          <a:bodyPr wrap="square">
            <a:spAutoFit/>
          </a:bodyPr>
          <a:lstStyle/>
          <a:p>
            <a:pPr algn="ctr"/>
            <a:r>
              <a:rPr lang="en-US" sz="6000" b="1" dirty="0" err="1">
                <a:solidFill>
                  <a:srgbClr val="FFFF00"/>
                </a:solidFill>
              </a:rPr>
              <a:t>Lời</a:t>
            </a:r>
            <a:r>
              <a:rPr lang="en-US" sz="6000" b="1" dirty="0">
                <a:solidFill>
                  <a:srgbClr val="FFFF00"/>
                </a:solidFill>
              </a:rPr>
              <a:t> </a:t>
            </a:r>
            <a:r>
              <a:rPr lang="en-US" sz="6000" b="1" dirty="0" err="1">
                <a:solidFill>
                  <a:srgbClr val="FFFF00"/>
                </a:solidFill>
              </a:rPr>
              <a:t>Nguyện</a:t>
            </a:r>
            <a:endParaRPr lang="en-US" sz="6000" b="1" dirty="0">
              <a:solidFill>
                <a:srgbClr val="FFFF00"/>
              </a:solidFill>
            </a:endParaRPr>
          </a:p>
        </p:txBody>
      </p:sp>
    </p:spTree>
    <p:extLst>
      <p:ext uri="{BB962C8B-B14F-4D97-AF65-F5344CB8AC3E}">
        <p14:creationId xmlns:p14="http://schemas.microsoft.com/office/powerpoint/2010/main" val="3240899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11143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981200" y="1279088"/>
            <a:ext cx="5768401" cy="2585323"/>
          </a:xfrm>
          <a:prstGeom prst="rect">
            <a:avLst/>
          </a:prstGeom>
          <a:noFill/>
        </p:spPr>
        <p:txBody>
          <a:bodyPr wrap="square" lIns="91440" tIns="45720" rIns="91440" bIns="45720">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Kết</a:t>
            </a: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54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Mưa</a:t>
            </a:r>
            <a:r>
              <a:rPr lang="en-US" sz="5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540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Ơi</a:t>
            </a:r>
            <a:endParaRPr lang="en-US" sz="540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a:p>
            <a:pPr algn="ctr"/>
            <a:r>
              <a:rPr lang="en-US" sz="54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Hải</a:t>
            </a:r>
            <a:r>
              <a:rPr lang="en-US" sz="5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5400" b="1" cap="none" spc="0"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Triều</a:t>
            </a:r>
            <a:endParaRPr lang="en-US" sz="5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15263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Đk: </a:t>
            </a:r>
            <a:r>
              <a:rPr lang="vi-VN" sz="5400" b="1" dirty="0">
                <a:solidFill>
                  <a:schemeClr val="bg1"/>
                </a:solidFill>
                <a:latin typeface="+mn-lt"/>
                <a:cs typeface="Times New Roman" panose="02020603050405020304" pitchFamily="18" charset="0"/>
              </a:rPr>
              <a:t>Mưa ơi! Xin mưa rơi Chúa Cứu Thế, muôn người đang chờ mong. Sương ơi! Xin sương rơi Đấng Cứu Tinh giải thoát cho muôn lòng.</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530490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Tk1: </a:t>
            </a:r>
            <a:r>
              <a:rPr lang="en-US" sz="5400" b="1" dirty="0" err="1">
                <a:solidFill>
                  <a:schemeClr val="bg1"/>
                </a:solidFill>
                <a:latin typeface="+mn-lt"/>
                <a:cs typeface="Times New Roman" panose="02020603050405020304" pitchFamily="18" charset="0"/>
              </a:rPr>
              <a:t>Từng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ngày</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đợi</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mong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từng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đêm</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trông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ngóng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Lạy</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Chúa</a:t>
            </a:r>
            <a:r>
              <a:rPr lang="en-US" sz="5400" b="1" dirty="0">
                <a:solidFill>
                  <a:schemeClr val="bg1"/>
                </a:solidFill>
                <a:latin typeface="+mn-lt"/>
                <a:cs typeface="Times New Roman" panose="02020603050405020304" pitchFamily="18" charset="0"/>
              </a:rPr>
              <a:t>! Con </a:t>
            </a:r>
            <a:r>
              <a:rPr lang="en-US" sz="5400" b="1" dirty="0" err="1">
                <a:solidFill>
                  <a:schemeClr val="bg1"/>
                </a:solidFill>
                <a:latin typeface="+mn-lt"/>
                <a:cs typeface="Times New Roman" panose="02020603050405020304" pitchFamily="18" charset="0"/>
              </a:rPr>
              <a:t>thao</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thức</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mong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chờ</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Ngài</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đến</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cứu</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thế</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gian</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còn</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trong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đêm</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hoang</a:t>
            </a:r>
            <a:r>
              <a:rPr lang="en-US" sz="5400" b="1" dirty="0">
                <a:solidFill>
                  <a:schemeClr val="bg1"/>
                </a:solidFill>
                <a:latin typeface="+mn-lt"/>
                <a:cs typeface="Times New Roman" panose="02020603050405020304" pitchFamily="18" charset="0"/>
              </a:rPr>
              <a:t> </a:t>
            </a:r>
            <a:r>
              <a:rPr lang="en-US" sz="5400" b="1" dirty="0" err="1">
                <a:solidFill>
                  <a:schemeClr val="bg1"/>
                </a:solidFill>
                <a:latin typeface="+mn-lt"/>
                <a:cs typeface="Times New Roman" panose="02020603050405020304" pitchFamily="18" charset="0"/>
              </a:rPr>
              <a:t>tàn</a:t>
            </a:r>
            <a:r>
              <a:rPr lang="en-US" sz="5400" b="1" dirty="0">
                <a:solidFill>
                  <a:schemeClr val="bg1"/>
                </a:solidFill>
                <a:latin typeface="+mn-lt"/>
                <a:cs typeface="Times New Roman" panose="02020603050405020304" pitchFamily="18" charset="0"/>
              </a:rPr>
              <a:t>.</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33389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Đk: </a:t>
            </a:r>
            <a:r>
              <a:rPr lang="vi-VN" sz="5400" b="1" dirty="0">
                <a:solidFill>
                  <a:schemeClr val="bg1"/>
                </a:solidFill>
                <a:latin typeface="+mn-lt"/>
                <a:cs typeface="Times New Roman" panose="02020603050405020304" pitchFamily="18" charset="0"/>
              </a:rPr>
              <a:t>Mưa ơi! Xin mưa rơi Chúa Cứu Thế, muôn người đang chờ mong. Sương ơi! Xin sương rơi Đấng Cứu Tinh giải thoát cho muôn lòng.</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701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Tk2: </a:t>
            </a:r>
            <a:r>
              <a:rPr lang="vi-VN" sz="5400" b="1" dirty="0">
                <a:solidFill>
                  <a:srgbClr val="333333"/>
                </a:solidFill>
                <a:latin typeface="+mn-lt"/>
                <a:cs typeface="Times New Roman" panose="02020603050405020304" pitchFamily="18" charset="0"/>
              </a:rPr>
              <a:t> </a:t>
            </a:r>
            <a:r>
              <a:rPr lang="vi-VN" sz="5400" b="1" dirty="0">
                <a:solidFill>
                  <a:schemeClr val="bg1"/>
                </a:solidFill>
                <a:latin typeface="+mn-lt"/>
                <a:cs typeface="Times New Roman" panose="02020603050405020304" pitchFamily="18" charset="0"/>
              </a:rPr>
              <a:t>Người người hoài mong, vạn lòng luôn ngóng. Lạy Chúa! Khắp nơi những trông đợi. Ngài đến giữa thế gian ủi an ai cơ cùng.</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12722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5400" b="1" dirty="0">
                <a:solidFill>
                  <a:srgbClr val="FFFF00"/>
                </a:solidFill>
                <a:latin typeface="+mn-lt"/>
                <a:ea typeface="Tahoma" pitchFamily="34" charset="0"/>
                <a:cs typeface="Times New Roman" panose="02020603050405020304" pitchFamily="18" charset="0"/>
              </a:rPr>
              <a:t>Đk: </a:t>
            </a:r>
            <a:r>
              <a:rPr lang="vi-VN" sz="5400" b="1" dirty="0">
                <a:solidFill>
                  <a:schemeClr val="bg1"/>
                </a:solidFill>
                <a:latin typeface="+mn-lt"/>
                <a:cs typeface="Times New Roman" panose="02020603050405020304" pitchFamily="18" charset="0"/>
              </a:rPr>
              <a:t>Mưa ơi! Xin mưa rơi Chúa Cứu Thế, muôn người đang chờ mong. Sương ơi! Xin sương rơi Đấng Cứu Tinh giải thoát cho muôn lòng.</a:t>
            </a:r>
            <a:endParaRPr lang="vi-VN" sz="5400" b="1" dirty="0">
              <a:solidFill>
                <a:schemeClr val="bg1"/>
              </a:solidFill>
              <a:latin typeface="+mn-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5116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Kinh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Thương</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Xót</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38925792</TotalTime>
  <Words>1742</Words>
  <Application>Microsoft Macintosh PowerPoint</Application>
  <PresentationFormat>On-screen Show (16:9)</PresentationFormat>
  <Paragraphs>81</Paragraphs>
  <Slides>82</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82</vt:i4>
      </vt:variant>
    </vt:vector>
  </HeadingPairs>
  <TitlesOfParts>
    <vt:vector size="96" baseType="lpstr">
      <vt:lpstr>Arial</vt:lpstr>
      <vt:lpstr>Calibri</vt:lpstr>
      <vt:lpstr>Constantia</vt:lpstr>
      <vt:lpstr>Franklin Gothic Book</vt:lpstr>
      <vt:lpstr>Tahoma</vt:lpstr>
      <vt:lpstr>Times New Roman</vt:lpstr>
      <vt:lpstr>Tw Cen MT</vt:lpstr>
      <vt:lpstr>UTM American Sans</vt:lpstr>
      <vt:lpstr>Wingdings 2</vt: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Microsoft Office User</cp:lastModifiedBy>
  <cp:revision>1857</cp:revision>
  <dcterms:created xsi:type="dcterms:W3CDTF">2013-07-30T12:23:13Z</dcterms:created>
  <dcterms:modified xsi:type="dcterms:W3CDTF">2024-12-19T04:20:09Z</dcterms:modified>
</cp:coreProperties>
</file>