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624" r:id="rId6"/>
    <p:sldMasterId id="2147484720" r:id="rId7"/>
    <p:sldMasterId id="2147484732" r:id="rId8"/>
    <p:sldMasterId id="2147484744" r:id="rId9"/>
    <p:sldMasterId id="2147484816" r:id="rId10"/>
    <p:sldMasterId id="2147484828" r:id="rId11"/>
    <p:sldMasterId id="2147484852" r:id="rId12"/>
  </p:sldMasterIdLst>
  <p:notesMasterIdLst>
    <p:notesMasterId r:id="rId109"/>
  </p:notesMasterIdLst>
  <p:sldIdLst>
    <p:sldId id="507" r:id="rId13"/>
    <p:sldId id="949" r:id="rId14"/>
    <p:sldId id="443" r:id="rId15"/>
    <p:sldId id="953" r:id="rId16"/>
    <p:sldId id="950" r:id="rId17"/>
    <p:sldId id="954" r:id="rId18"/>
    <p:sldId id="955" r:id="rId19"/>
    <p:sldId id="676" r:id="rId20"/>
    <p:sldId id="956" r:id="rId21"/>
    <p:sldId id="957" r:id="rId22"/>
    <p:sldId id="893" r:id="rId23"/>
    <p:sldId id="10033" r:id="rId24"/>
    <p:sldId id="10034" r:id="rId25"/>
    <p:sldId id="10112" r:id="rId26"/>
    <p:sldId id="894" r:id="rId27"/>
    <p:sldId id="384" r:id="rId28"/>
    <p:sldId id="385" r:id="rId29"/>
    <p:sldId id="386" r:id="rId30"/>
    <p:sldId id="387" r:id="rId31"/>
    <p:sldId id="388" r:id="rId32"/>
    <p:sldId id="389" r:id="rId33"/>
    <p:sldId id="390" r:id="rId34"/>
    <p:sldId id="391" r:id="rId35"/>
    <p:sldId id="896" r:id="rId36"/>
    <p:sldId id="900" r:id="rId37"/>
    <p:sldId id="856" r:id="rId38"/>
    <p:sldId id="910" r:id="rId39"/>
    <p:sldId id="858" r:id="rId40"/>
    <p:sldId id="958" r:id="rId41"/>
    <p:sldId id="859" r:id="rId42"/>
    <p:sldId id="959" r:id="rId43"/>
    <p:sldId id="860" r:id="rId44"/>
    <p:sldId id="960" r:id="rId45"/>
    <p:sldId id="901" r:id="rId46"/>
    <p:sldId id="913" r:id="rId47"/>
    <p:sldId id="892"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914" r:id="rId65"/>
    <p:sldId id="915" r:id="rId66"/>
    <p:sldId id="916" r:id="rId67"/>
    <p:sldId id="918" r:id="rId68"/>
    <p:sldId id="919" r:id="rId69"/>
    <p:sldId id="961" r:id="rId70"/>
    <p:sldId id="10113" r:id="rId71"/>
    <p:sldId id="9813" r:id="rId72"/>
    <p:sldId id="9814" r:id="rId73"/>
    <p:sldId id="9815" r:id="rId74"/>
    <p:sldId id="10110" r:id="rId75"/>
    <p:sldId id="9816" r:id="rId76"/>
    <p:sldId id="9817" r:id="rId77"/>
    <p:sldId id="9818" r:id="rId78"/>
    <p:sldId id="10111" r:id="rId79"/>
    <p:sldId id="10114" r:id="rId80"/>
    <p:sldId id="902" r:id="rId81"/>
    <p:sldId id="875" r:id="rId82"/>
    <p:sldId id="928" r:id="rId83"/>
    <p:sldId id="962" r:id="rId84"/>
    <p:sldId id="963" r:id="rId85"/>
    <p:sldId id="929" r:id="rId86"/>
    <p:sldId id="931" r:id="rId87"/>
    <p:sldId id="932" r:id="rId88"/>
    <p:sldId id="933" r:id="rId89"/>
    <p:sldId id="964" r:id="rId90"/>
    <p:sldId id="965" r:id="rId91"/>
    <p:sldId id="935" r:id="rId92"/>
    <p:sldId id="966" r:id="rId93"/>
    <p:sldId id="967" r:id="rId94"/>
    <p:sldId id="292" r:id="rId95"/>
    <p:sldId id="10115" r:id="rId96"/>
    <p:sldId id="10116" r:id="rId97"/>
    <p:sldId id="876" r:id="rId98"/>
    <p:sldId id="293" r:id="rId99"/>
    <p:sldId id="563" r:id="rId100"/>
    <p:sldId id="630" r:id="rId101"/>
    <p:sldId id="564" r:id="rId102"/>
    <p:sldId id="968" r:id="rId103"/>
    <p:sldId id="969" r:id="rId104"/>
    <p:sldId id="531" r:id="rId105"/>
    <p:sldId id="970" r:id="rId106"/>
    <p:sldId id="971" r:id="rId107"/>
    <p:sldId id="877" r:id="rId10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PjvVwFEzh0fFaXz77ha0rA==" hashData="q9K+nHmRLrrhcG5HrwBTi4SHcYY="/>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EF9E1"/>
    <a:srgbClr val="FDFAA9"/>
    <a:srgbClr val="003300"/>
    <a:srgbClr val="99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29" autoAdjust="0"/>
    <p:restoredTop sz="94709" autoAdjust="0"/>
  </p:normalViewPr>
  <p:slideViewPr>
    <p:cSldViewPr>
      <p:cViewPr>
        <p:scale>
          <a:sx n="171" d="100"/>
          <a:sy n="171" d="100"/>
        </p:scale>
        <p:origin x="-298" y="-34"/>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theme" Target="theme/theme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tableStyles" Target="tableStyle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notesMaster" Target="notesMasters/notesMaster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Group 5">
            <a:extLst>
              <a:ext uri="{FF2B5EF4-FFF2-40B4-BE49-F238E27FC236}">
                <a16:creationId xmlns:a16="http://schemas.microsoft.com/office/drawing/2014/main" xmlns="" id="{E805D504-626D-D335-E1B4-434E21E89E28}"/>
              </a:ext>
            </a:extLst>
          </p:cNvPr>
          <p:cNvGrpSpPr/>
          <p:nvPr/>
        </p:nvGrpSpPr>
        <p:grpSpPr>
          <a:xfrm>
            <a:off x="609600" y="4248151"/>
            <a:ext cx="6096000" cy="762000"/>
            <a:chOff x="533400" y="3386979"/>
            <a:chExt cx="9144000" cy="1349350"/>
          </a:xfrm>
        </p:grpSpPr>
        <p:pic>
          <p:nvPicPr>
            <p:cNvPr id="7" name="Picture 6">
              <a:extLst>
                <a:ext uri="{FF2B5EF4-FFF2-40B4-BE49-F238E27FC236}">
                  <a16:creationId xmlns:a16="http://schemas.microsoft.com/office/drawing/2014/main" xmlns="" id="{8E6E6BCB-4641-8CDC-D6C9-0F2F2E296B33}"/>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3386979"/>
              <a:ext cx="9144000" cy="1349350"/>
            </a:xfrm>
            <a:prstGeom prst="rect">
              <a:avLst/>
            </a:prstGeom>
          </p:spPr>
        </p:pic>
        <p:sp>
          <p:nvSpPr>
            <p:cNvPr id="8" name="TextBox 7">
              <a:extLst>
                <a:ext uri="{FF2B5EF4-FFF2-40B4-BE49-F238E27FC236}">
                  <a16:creationId xmlns:a16="http://schemas.microsoft.com/office/drawing/2014/main" xmlns="" id="{ECA7FC43-1979-B043-B709-C1348B7EE6D3}"/>
                </a:ext>
              </a:extLst>
            </p:cNvPr>
            <p:cNvSpPr txBox="1"/>
            <p:nvPr/>
          </p:nvSpPr>
          <p:spPr>
            <a:xfrm>
              <a:off x="1371600" y="3521912"/>
              <a:ext cx="7467600" cy="1144523"/>
            </a:xfrm>
            <a:prstGeom prst="rect">
              <a:avLst/>
            </a:prstGeom>
            <a:noFill/>
          </p:spPr>
          <p:txBody>
            <a:bodyPr wrap="square">
              <a:spAutoFit/>
            </a:bodyPr>
            <a:lstStyle/>
            <a:p>
              <a:pPr algn="ctr"/>
              <a:r>
                <a:rPr lang="en-US" dirty="0">
                  <a:solidFill>
                    <a:srgbClr val="FEF9E1"/>
                  </a:solidFill>
                </a:rPr>
                <a:t>CA ĐOÀN THIẾU NHI - TERESA HÀI ĐỒNG GIÊSU</a:t>
              </a:r>
            </a:p>
            <a:p>
              <a:pPr algn="ctr"/>
              <a:r>
                <a:rPr lang="en-US" dirty="0">
                  <a:solidFill>
                    <a:srgbClr val="FEF9E1"/>
                  </a:solidFill>
                </a:rPr>
                <a:t>GIÁO XỨ THIÊN ÂN</a:t>
              </a:r>
            </a:p>
          </p:txBody>
        </p:sp>
      </p:grpSp>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a:solidFill>
                  <a:srgbClr val="002060"/>
                </a:solidFill>
                <a:latin typeface="+mj-lt"/>
              </a:rPr>
              <a:t>**</a:t>
            </a:r>
            <a:r>
              <a:rPr lang="vi-VN" sz="6000" u="sng" dirty="0">
                <a:solidFill>
                  <a:srgbClr val="002060"/>
                </a:solidFill>
                <a:latin typeface="+mj-lt"/>
              </a:rPr>
              <a:t>:</a:t>
            </a:r>
            <a:r>
              <a:rPr lang="en-US" sz="6000" dirty="0">
                <a:solidFill>
                  <a:srgbClr val="990000"/>
                </a:solidFill>
                <a:latin typeface="+mj-lt"/>
              </a:rPr>
              <a:t> </a:t>
            </a:r>
            <a:r>
              <a:rPr lang="vi-VN" sz="6000" dirty="0">
                <a:solidFill>
                  <a:srgbClr val="990000"/>
                </a:solidFill>
                <a:latin typeface="+mj-lt"/>
              </a:rPr>
              <a:t>Ngài là Vua các vua trên đời, Ngài là Chúa các chúa gian trần. Xin ca khen Thiên Chúa muôn đời chẳng ngơi.</a:t>
            </a:r>
          </a:p>
        </p:txBody>
      </p:sp>
    </p:spTree>
    <p:extLst>
      <p:ext uri="{BB962C8B-B14F-4D97-AF65-F5344CB8AC3E}">
        <p14:creationId xmlns:p14="http://schemas.microsoft.com/office/powerpoint/2010/main" val="38297232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002060"/>
                </a:solidFill>
                <a:ea typeface="Tahoma" pitchFamily="34" charset="0"/>
                <a:cs typeface="Times New Roman" pitchFamily="18" charset="0"/>
              </a:rPr>
              <a:t/>
            </a:r>
            <a:br>
              <a:rPr lang="en-US" sz="6600" u="sng" dirty="0">
                <a:solidFill>
                  <a:srgbClr val="002060"/>
                </a:solidFill>
                <a:ea typeface="Tahoma" pitchFamily="34" charset="0"/>
                <a:cs typeface="Times New Roman" pitchFamily="18" charset="0"/>
              </a:rPr>
            </a:br>
            <a:r>
              <a:rPr lang="en-US" sz="6000" u="sng" dirty="0" err="1">
                <a:solidFill>
                  <a:srgbClr val="002060"/>
                </a:solidFill>
                <a:ea typeface="Tahoma" pitchFamily="34" charset="0"/>
                <a:cs typeface="Times New Roman" pitchFamily="18" charset="0"/>
              </a:rPr>
              <a:t>Kinh</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Thương</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Xót</a:t>
            </a:r>
            <a:r>
              <a:rPr lang="en-US" sz="13800" dirty="0">
                <a:solidFill>
                  <a:srgbClr val="002060"/>
                </a:solidFill>
                <a:ea typeface="Tahoma" pitchFamily="34" charset="0"/>
                <a:cs typeface="Times New Roman" pitchFamily="18" charset="0"/>
              </a:rPr>
              <a:t/>
            </a:r>
            <a:br>
              <a:rPr lang="en-US" sz="13800" dirty="0">
                <a:solidFill>
                  <a:srgbClr val="002060"/>
                </a:solidFill>
                <a:ea typeface="Tahoma" pitchFamily="34" charset="0"/>
                <a:cs typeface="Times New Roman" pitchFamily="18" charset="0"/>
              </a:rPr>
            </a:br>
            <a:endParaRPr lang="en-US" sz="6600" i="1" dirty="0">
              <a:solidFill>
                <a:srgbClr val="00206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A50021"/>
                </a:solidFill>
                <a:effectLst/>
              </a:rPr>
              <a:t>Xin Chúa thương xót chúng con. Xin Chúa thương (nguyện) xin Chúa thương, xin thương xót chúng con. Xin Chúa Ki-tô, xin Chúa Ki-tô thương xót chúng con.</a:t>
            </a:r>
            <a:endParaRPr lang="en-US" altLang="en-US" sz="4800" b="1" dirty="0">
              <a:solidFill>
                <a:srgbClr val="A5002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002060"/>
                </a:solidFill>
              </a:rPr>
              <a:t>**</a:t>
            </a:r>
            <a:r>
              <a:rPr lang="vi-VN" sz="5400" dirty="0">
                <a:solidFill>
                  <a:srgbClr val="A50021"/>
                </a:solidFill>
              </a:rPr>
              <a:t> </a:t>
            </a:r>
            <a:r>
              <a:rPr lang="vi-VN" sz="5400" b="0" i="0" dirty="0">
                <a:solidFill>
                  <a:srgbClr val="A50021"/>
                </a:solidFill>
                <a:effectLst/>
              </a:rPr>
              <a:t>Xin Chúa Ki-tô, xin Chúa Ki-tô, thương xót chúng con. Xin Chúa thương xót chúng con, xin thương xót chúng con. </a:t>
            </a:r>
            <a:r>
              <a:rPr lang="vi-VN" sz="5400" dirty="0">
                <a:solidFill>
                  <a:srgbClr val="A50021"/>
                </a:solidFill>
              </a:rPr>
              <a:t>X</a:t>
            </a:r>
            <a:r>
              <a:rPr lang="vi-VN" sz="5400" b="0" i="0" dirty="0">
                <a:solidFill>
                  <a:srgbClr val="A50021"/>
                </a:solidFill>
                <a:effectLst/>
              </a:rPr>
              <a:t>in thương xót chúng con.</a:t>
            </a:r>
            <a:endParaRPr lang="en-US" altLang="en-US" sz="5400" b="1" dirty="0">
              <a:solidFill>
                <a:srgbClr val="A50021"/>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990000"/>
              </a:solidFill>
              <a:effectLst/>
              <a:latin typeface="+mj-lt"/>
              <a:cs typeface="Times New Roman" panose="02020603050405020304" pitchFamily="18" charset="0"/>
            </a:endParaRPr>
          </a:p>
          <a:p>
            <a:pPr eaLnBrk="1" hangingPunct="1">
              <a:lnSpc>
                <a:spcPct val="150000"/>
              </a:lnSpc>
            </a:pPr>
            <a:r>
              <a:rPr lang="en-US" sz="7200" b="0" dirty="0">
                <a:solidFill>
                  <a:srgbClr val="A50021"/>
                </a:solidFill>
                <a:effectLst/>
                <a:latin typeface="+mj-lt"/>
                <a:cs typeface="Times New Roman" panose="02020603050405020304" pitchFamily="18" charset="0"/>
              </a:rPr>
              <a:t>KINH VINH DANH</a:t>
            </a:r>
            <a:endParaRPr lang="vi-VN" sz="7200" b="0" dirty="0">
              <a:solidFill>
                <a:srgbClr val="A5002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002060"/>
                </a:solidFill>
                <a:effectLst/>
                <a:latin typeface="+mj-lt"/>
                <a:cs typeface="Times New Roman" panose="02020603050405020304" pitchFamily="18" charset="0"/>
              </a:rPr>
              <a:t>Chủ tế: </a:t>
            </a:r>
            <a:r>
              <a:rPr lang="vi-VN" sz="5400" b="0" i="1" dirty="0">
                <a:solidFill>
                  <a:srgbClr val="002060"/>
                </a:solidFill>
                <a:effectLst/>
                <a:latin typeface="+mj-lt"/>
                <a:cs typeface="Times New Roman" panose="02020603050405020304" pitchFamily="18" charset="0"/>
              </a:rPr>
              <a:t>Vinh danh Thiên Chúa trên các tầng trời. </a:t>
            </a:r>
            <a:r>
              <a:rPr lang="vi-VN" sz="5400" b="0" dirty="0">
                <a:solidFill>
                  <a:srgbClr val="A50021"/>
                </a:solidFill>
                <a:effectLst/>
                <a:latin typeface="+mj-lt"/>
                <a:cs typeface="Times New Roman" panose="02020603050405020304" pitchFamily="18" charset="0"/>
              </a:rPr>
              <a:t>Và bình an dưới thế, bình an dưới thế cho người thiện tâm. </a:t>
            </a:r>
            <a:endParaRPr lang="vi-VN" sz="7200" b="0" dirty="0">
              <a:solidFill>
                <a:srgbClr val="A5002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ca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ngợi</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chúc</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tụng</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thờ</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lạy</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tôn</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vinh</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cảm</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tạ</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vì</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vinh</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quang</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cao</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cả</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749"/>
            <a:ext cx="9144000" cy="5143499"/>
          </a:xfrm>
        </p:spPr>
        <p:txBody>
          <a:bodyPr>
            <a:normAutofit/>
          </a:bodyPr>
          <a:lstStyle/>
          <a:p>
            <a:r>
              <a:rPr lang="en-US" sz="7200" dirty="0">
                <a:solidFill>
                  <a:srgbClr val="990000"/>
                </a:solidFill>
              </a:rPr>
              <a:t>Ca </a:t>
            </a:r>
            <a:r>
              <a:rPr lang="en-US" sz="7200" dirty="0" err="1">
                <a:solidFill>
                  <a:srgbClr val="990000"/>
                </a:solidFill>
              </a:rPr>
              <a:t>Nhập</a:t>
            </a:r>
            <a:r>
              <a:rPr lang="en-US" sz="7200" dirty="0">
                <a:solidFill>
                  <a:srgbClr val="990000"/>
                </a:solidFill>
              </a:rPr>
              <a:t> </a:t>
            </a:r>
            <a:r>
              <a:rPr lang="en-US" sz="7200" dirty="0" err="1">
                <a:solidFill>
                  <a:srgbClr val="990000"/>
                </a:solidFill>
              </a:rPr>
              <a:t>Lễ</a:t>
            </a:r>
            <a:r>
              <a:rPr lang="en-US" sz="7200" dirty="0">
                <a:solidFill>
                  <a:srgbClr val="990000"/>
                </a:solidFill>
              </a:rPr>
              <a:t/>
            </a:r>
            <a:br>
              <a:rPr lang="en-US" sz="7200" dirty="0">
                <a:solidFill>
                  <a:srgbClr val="990000"/>
                </a:solidFill>
              </a:rPr>
            </a:br>
            <a:r>
              <a:rPr lang="en-US" sz="6000" dirty="0" err="1">
                <a:solidFill>
                  <a:srgbClr val="990000"/>
                </a:solidFill>
              </a:rPr>
              <a:t>Nào</a:t>
            </a:r>
            <a:r>
              <a:rPr lang="en-US" sz="6000" dirty="0">
                <a:solidFill>
                  <a:srgbClr val="990000"/>
                </a:solidFill>
              </a:rPr>
              <a:t> </a:t>
            </a:r>
            <a:r>
              <a:rPr lang="en-US" sz="6000" dirty="0" err="1">
                <a:solidFill>
                  <a:srgbClr val="990000"/>
                </a:solidFill>
              </a:rPr>
              <a:t>Hãy</a:t>
            </a:r>
            <a:r>
              <a:rPr lang="en-US" sz="6000" dirty="0">
                <a:solidFill>
                  <a:srgbClr val="990000"/>
                </a:solidFill>
              </a:rPr>
              <a:t> </a:t>
            </a:r>
            <a:r>
              <a:rPr lang="en-US" sz="6000" dirty="0" err="1">
                <a:solidFill>
                  <a:srgbClr val="990000"/>
                </a:solidFill>
              </a:rPr>
              <a:t>Ngợi</a:t>
            </a:r>
            <a:r>
              <a:rPr lang="en-US" sz="6000" dirty="0">
                <a:solidFill>
                  <a:srgbClr val="990000"/>
                </a:solidFill>
              </a:rPr>
              <a:t> </a:t>
            </a:r>
            <a:r>
              <a:rPr lang="en-US" sz="6000" dirty="0" err="1">
                <a:solidFill>
                  <a:srgbClr val="990000"/>
                </a:solidFill>
              </a:rPr>
              <a:t>Khen</a:t>
            </a:r>
            <a:r>
              <a:rPr lang="en-US" sz="6000" dirty="0">
                <a:solidFill>
                  <a:srgbClr val="990000"/>
                </a:solidFill>
              </a:rPr>
              <a:t> </a:t>
            </a:r>
            <a:r>
              <a:rPr lang="en-US" sz="6000" dirty="0" err="1">
                <a:solidFill>
                  <a:srgbClr val="990000"/>
                </a:solidFill>
              </a:rPr>
              <a:t>Chúa</a:t>
            </a:r>
            <a:r>
              <a:rPr lang="en-US" sz="6000" dirty="0">
                <a:solidFill>
                  <a:srgbClr val="990000"/>
                </a:solidFill>
              </a:rPr>
              <a:t/>
            </a:r>
            <a:br>
              <a:rPr lang="en-US" sz="6000" dirty="0">
                <a:solidFill>
                  <a:srgbClr val="990000"/>
                </a:solidFill>
              </a:rPr>
            </a:br>
            <a:r>
              <a:rPr lang="en-US" sz="4800" i="1" dirty="0" err="1">
                <a:solidFill>
                  <a:srgbClr val="002060"/>
                </a:solidFill>
              </a:rPr>
              <a:t>Đăng</a:t>
            </a:r>
            <a:r>
              <a:rPr lang="en-US" sz="4800" i="1" dirty="0">
                <a:solidFill>
                  <a:srgbClr val="002060"/>
                </a:solidFill>
              </a:rPr>
              <a:t> Khoa</a:t>
            </a:r>
            <a:endParaRPr lang="en-US" sz="5400" i="1" dirty="0">
              <a:solidFill>
                <a:srgbClr val="002060"/>
              </a:solidFill>
            </a:endParaRPr>
          </a:p>
        </p:txBody>
      </p:sp>
      <p:grpSp>
        <p:nvGrpSpPr>
          <p:cNvPr id="8" name="Group 7">
            <a:extLst>
              <a:ext uri="{FF2B5EF4-FFF2-40B4-BE49-F238E27FC236}">
                <a16:creationId xmlns:a16="http://schemas.microsoft.com/office/drawing/2014/main" xmlns="" id="{2034A7BD-F3D3-32D1-F06A-594D50004A28}"/>
              </a:ext>
            </a:extLst>
          </p:cNvPr>
          <p:cNvGrpSpPr/>
          <p:nvPr/>
        </p:nvGrpSpPr>
        <p:grpSpPr>
          <a:xfrm>
            <a:off x="1447800" y="4008695"/>
            <a:ext cx="6477000" cy="849055"/>
            <a:chOff x="533400" y="3386979"/>
            <a:chExt cx="9144000" cy="1349350"/>
          </a:xfrm>
        </p:grpSpPr>
        <p:pic>
          <p:nvPicPr>
            <p:cNvPr id="6" name="Picture 5">
              <a:extLst>
                <a:ext uri="{FF2B5EF4-FFF2-40B4-BE49-F238E27FC236}">
                  <a16:creationId xmlns:a16="http://schemas.microsoft.com/office/drawing/2014/main" xmlns="" id="{C8F9DCF9-10F1-FFC5-25E9-9021B74842E0}"/>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3386979"/>
              <a:ext cx="9144000" cy="1349350"/>
            </a:xfrm>
            <a:prstGeom prst="rect">
              <a:avLst/>
            </a:prstGeom>
          </p:spPr>
        </p:pic>
        <p:sp>
          <p:nvSpPr>
            <p:cNvPr id="7" name="TextBox 6">
              <a:extLst>
                <a:ext uri="{FF2B5EF4-FFF2-40B4-BE49-F238E27FC236}">
                  <a16:creationId xmlns:a16="http://schemas.microsoft.com/office/drawing/2014/main" xmlns="" id="{CCB97944-F546-6DF8-918B-7926F3C580CA}"/>
                </a:ext>
              </a:extLst>
            </p:cNvPr>
            <p:cNvSpPr txBox="1"/>
            <p:nvPr/>
          </p:nvSpPr>
          <p:spPr>
            <a:xfrm>
              <a:off x="1371600" y="3584599"/>
              <a:ext cx="7467600" cy="912589"/>
            </a:xfrm>
            <a:prstGeom prst="rect">
              <a:avLst/>
            </a:prstGeom>
            <a:noFill/>
          </p:spPr>
          <p:txBody>
            <a:bodyPr wrap="square">
              <a:spAutoFit/>
            </a:bodyPr>
            <a:lstStyle/>
            <a:p>
              <a:pPr algn="ctr"/>
              <a:r>
                <a:rPr lang="en-US" sz="2000" dirty="0">
                  <a:solidFill>
                    <a:srgbClr val="FEF9E1"/>
                  </a:solidFill>
                </a:rPr>
                <a:t>CA ĐOÀN THIẾU NHI - TERESA HÀI ĐỒNG GIÊSU</a:t>
              </a:r>
            </a:p>
            <a:p>
              <a:pPr algn="ctr"/>
              <a:r>
                <a:rPr lang="en-US" sz="2000" dirty="0">
                  <a:solidFill>
                    <a:srgbClr val="FEF9E1"/>
                  </a:solidFill>
                </a:rPr>
                <a:t>GIÁO XỨ THIÊN ÂN</a:t>
              </a:r>
            </a:p>
          </p:txBody>
        </p:sp>
      </p:grpSp>
    </p:spTree>
    <p:extLst>
      <p:ext uri="{BB962C8B-B14F-4D97-AF65-F5344CB8AC3E}">
        <p14:creationId xmlns:p14="http://schemas.microsoft.com/office/powerpoint/2010/main" val="262396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A50021"/>
                </a:solidFill>
                <a:effectLst/>
                <a:latin typeface="+mj-lt"/>
                <a:cs typeface="Times New Roman" panose="02020603050405020304" pitchFamily="18" charset="0"/>
              </a:rPr>
              <a:t>Lạy Chúa là Thiên Chúa, là Vua trên trời, là Chúa Cha toàn năng. Lạy Con Một Thiên Chúa,</a:t>
            </a:r>
            <a:r>
              <a:rPr lang="vi-VN" sz="5400" b="0" dirty="0">
                <a:solidFill>
                  <a:srgbClr val="990000"/>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A5002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A5002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A5002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A50021"/>
                </a:solidFill>
                <a:effectLst/>
                <a:latin typeface="+mj-lt"/>
                <a:cs typeface="Times New Roman" panose="02020603050405020304" pitchFamily="18" charset="0"/>
              </a:rPr>
              <a:t>Vì</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lạy</a:t>
            </a:r>
            <a:r>
              <a:rPr lang="en-US" sz="4400" b="0" dirty="0">
                <a:solidFill>
                  <a:srgbClr val="A50021"/>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Giê-su</a:t>
            </a:r>
            <a:r>
              <a:rPr lang="en-US" sz="4400" b="0" dirty="0">
                <a:solidFill>
                  <a:srgbClr val="002060"/>
                </a:solidFill>
                <a:effectLst/>
                <a:latin typeface="+mj-lt"/>
                <a:cs typeface="Times New Roman" panose="02020603050405020304" pitchFamily="18" charset="0"/>
              </a:rPr>
              <a:t> Ki-</a:t>
            </a:r>
            <a:r>
              <a:rPr lang="en-US" sz="4400" b="0" dirty="0" err="1">
                <a:solidFill>
                  <a:srgbClr val="002060"/>
                </a:solidFill>
                <a:effectLst/>
                <a:latin typeface="+mj-lt"/>
                <a:cs typeface="Times New Roman" panose="02020603050405020304" pitchFamily="18" charset="0"/>
              </a:rPr>
              <a:t>tô</a:t>
            </a:r>
            <a:r>
              <a:rPr lang="en-US" sz="4400" b="0" dirty="0">
                <a:solidFill>
                  <a:srgbClr val="002060"/>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chỉ</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có</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là</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Đấng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Thánh</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chỉ</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có</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là</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chỉ</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có</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là</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Đấng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Tối</a:t>
            </a:r>
            <a:r>
              <a:rPr lang="en-US" sz="4400" b="0" dirty="0">
                <a:solidFill>
                  <a:srgbClr val="A50021"/>
                </a:solidFill>
                <a:effectLst/>
                <a:latin typeface="+mj-lt"/>
                <a:cs typeface="Times New Roman" panose="02020603050405020304" pitchFamily="18" charset="0"/>
              </a:rPr>
              <a:t> Cao, </a:t>
            </a:r>
            <a:r>
              <a:rPr lang="en-US" sz="4400" b="0" dirty="0" err="1">
                <a:solidFill>
                  <a:srgbClr val="A50021"/>
                </a:solidFill>
                <a:effectLst/>
                <a:latin typeface="+mj-lt"/>
                <a:cs typeface="Times New Roman" panose="02020603050405020304" pitchFamily="18" charset="0"/>
              </a:rPr>
              <a:t>cùng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Đức</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Thánh</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Thần</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trong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vinh</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quang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Đức</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Cha.</a:t>
            </a:r>
            <a:r>
              <a:rPr lang="en-US" sz="4400" b="0" dirty="0">
                <a:solidFill>
                  <a:srgbClr val="990000"/>
                </a:solidFill>
                <a:effectLst/>
                <a:latin typeface="+mj-lt"/>
                <a:cs typeface="Times New Roman" panose="02020603050405020304" pitchFamily="18" charset="0"/>
              </a:rPr>
              <a:t> </a:t>
            </a:r>
            <a:r>
              <a:rPr lang="en-US" sz="4400" b="0" u="sng" dirty="0">
                <a:solidFill>
                  <a:srgbClr val="002060"/>
                </a:solidFill>
                <a:effectLst/>
                <a:latin typeface="+mj-lt"/>
                <a:cs typeface="Times New Roman" panose="02020603050405020304" pitchFamily="18" charset="0"/>
              </a:rPr>
              <a:t>A-men. A-men. </a:t>
            </a:r>
            <a:endParaRPr lang="vi-VN" sz="4400" b="0" u="sng"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165271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a:solidFill>
                  <a:srgbClr val="A50021"/>
                </a:solidFill>
              </a:rPr>
              <a:t>Bài</a:t>
            </a:r>
            <a:r>
              <a:rPr lang="en-US" dirty="0">
                <a:solidFill>
                  <a:srgbClr val="A50021"/>
                </a:solidFill>
              </a:rPr>
              <a:t> </a:t>
            </a:r>
            <a:r>
              <a:rPr lang="en-US" dirty="0" err="1">
                <a:solidFill>
                  <a:srgbClr val="A50021"/>
                </a:solidFill>
              </a:rPr>
              <a:t>đọc</a:t>
            </a:r>
            <a:r>
              <a:rPr lang="en-US" dirty="0">
                <a:solidFill>
                  <a:srgbClr val="A50021"/>
                </a:solidFill>
              </a:rPr>
              <a:t> 1:</a:t>
            </a:r>
            <a:r>
              <a:rPr lang="en-US" dirty="0">
                <a:solidFill>
                  <a:srgbClr val="FF0000"/>
                </a:solidFill>
              </a:rPr>
              <a:t/>
            </a:r>
            <a:br>
              <a:rPr lang="en-US" dirty="0">
                <a:solidFill>
                  <a:srgbClr val="FF0000"/>
                </a:solidFill>
              </a:rPr>
            </a:br>
            <a:r>
              <a:rPr lang="vi-VN" i="1" dirty="0">
                <a:solidFill>
                  <a:srgbClr val="002060"/>
                </a:solidFill>
              </a:rPr>
              <a:t>Quyền thống trị của Người là quyền vĩnh cửu.</a:t>
            </a:r>
            <a:r>
              <a:rPr lang="vi-VN" dirty="0">
                <a:solidFill>
                  <a:srgbClr val="002060"/>
                </a:solidFill>
              </a:rPr>
              <a:t/>
            </a:r>
            <a:br>
              <a:rPr lang="vi-VN" dirty="0">
                <a:solidFill>
                  <a:srgbClr val="002060"/>
                </a:solidFill>
              </a:rPr>
            </a:br>
            <a:r>
              <a:rPr lang="vi-VN" dirty="0">
                <a:solidFill>
                  <a:srgbClr val="A50021"/>
                </a:solidFill>
              </a:rPr>
              <a:t>Bài trích sách ngôn sứ Đa-ni-en.</a:t>
            </a:r>
            <a:endParaRPr lang="en-US"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159627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00549"/>
          </a:xfrm>
        </p:spPr>
        <p:txBody>
          <a:bodyPr/>
          <a:lstStyle/>
          <a:p>
            <a:pPr>
              <a:lnSpc>
                <a:spcPct val="120000"/>
              </a:lnSpc>
            </a:pPr>
            <a:r>
              <a:rPr lang="en-US" dirty="0" err="1">
                <a:solidFill>
                  <a:srgbClr val="002060"/>
                </a:solidFill>
              </a:rPr>
              <a:t>Thánh</a:t>
            </a:r>
            <a:r>
              <a:rPr lang="en-US" dirty="0">
                <a:solidFill>
                  <a:srgbClr val="002060"/>
                </a:solidFill>
              </a:rPr>
              <a:t> </a:t>
            </a:r>
            <a:r>
              <a:rPr lang="en-US" dirty="0" err="1">
                <a:solidFill>
                  <a:srgbClr val="002060"/>
                </a:solidFill>
              </a:rPr>
              <a:t>Vịnh</a:t>
            </a:r>
            <a:r>
              <a:rPr lang="en-US" dirty="0">
                <a:solidFill>
                  <a:srgbClr val="002060"/>
                </a:solidFill>
              </a:rPr>
              <a:t> 92</a:t>
            </a:r>
            <a:br>
              <a:rPr lang="en-US" dirty="0">
                <a:solidFill>
                  <a:srgbClr val="002060"/>
                </a:solidFill>
              </a:rPr>
            </a:br>
            <a:r>
              <a:rPr lang="en-US" dirty="0" err="1">
                <a:solidFill>
                  <a:srgbClr val="002060"/>
                </a:solidFill>
              </a:rPr>
              <a:t>Lễ</a:t>
            </a:r>
            <a:r>
              <a:rPr lang="en-US" dirty="0">
                <a:solidFill>
                  <a:srgbClr val="002060"/>
                </a:solidFill>
              </a:rPr>
              <a:t> </a:t>
            </a:r>
            <a:r>
              <a:rPr lang="en-US" dirty="0" err="1">
                <a:solidFill>
                  <a:srgbClr val="002060"/>
                </a:solidFill>
              </a:rPr>
              <a:t>Chúa</a:t>
            </a:r>
            <a:r>
              <a:rPr lang="en-US" dirty="0">
                <a:solidFill>
                  <a:srgbClr val="002060"/>
                </a:solidFill>
              </a:rPr>
              <a:t> Ki-</a:t>
            </a:r>
            <a:r>
              <a:rPr lang="en-US" dirty="0" err="1">
                <a:solidFill>
                  <a:srgbClr val="002060"/>
                </a:solidFill>
              </a:rPr>
              <a:t>tô</a:t>
            </a:r>
            <a:r>
              <a:rPr lang="en-US" dirty="0">
                <a:solidFill>
                  <a:srgbClr val="002060"/>
                </a:solidFill>
              </a:rPr>
              <a:t> </a:t>
            </a:r>
            <a:r>
              <a:rPr lang="en-US" dirty="0" err="1">
                <a:solidFill>
                  <a:srgbClr val="002060"/>
                </a:solidFill>
              </a:rPr>
              <a:t>Vua</a:t>
            </a:r>
            <a:r>
              <a:rPr lang="en-US" dirty="0">
                <a:solidFill>
                  <a:srgbClr val="002060"/>
                </a:solidFill>
              </a:rPr>
              <a:t> </a:t>
            </a:r>
            <a:r>
              <a:rPr lang="en-US" dirty="0" err="1">
                <a:solidFill>
                  <a:srgbClr val="002060"/>
                </a:solidFill>
              </a:rPr>
              <a:t>Vũ</a:t>
            </a:r>
            <a:r>
              <a:rPr lang="en-US" dirty="0">
                <a:solidFill>
                  <a:srgbClr val="002060"/>
                </a:solidFill>
              </a:rPr>
              <a:t> </a:t>
            </a:r>
            <a:r>
              <a:rPr lang="en-US" dirty="0" err="1">
                <a:solidFill>
                  <a:srgbClr val="002060"/>
                </a:solidFill>
              </a:rPr>
              <a:t>Trụ</a:t>
            </a:r>
            <a:r>
              <a:rPr lang="en-US" dirty="0">
                <a:solidFill>
                  <a:srgbClr val="002060"/>
                </a:solidFill>
              </a:rPr>
              <a:t/>
            </a:r>
            <a:br>
              <a:rPr lang="en-US" dirty="0">
                <a:solidFill>
                  <a:srgbClr val="002060"/>
                </a:solidFill>
              </a:rPr>
            </a:br>
            <a:r>
              <a:rPr lang="en-US" dirty="0" err="1">
                <a:solidFill>
                  <a:srgbClr val="002060"/>
                </a:solidFill>
              </a:rPr>
              <a:t>Năm</a:t>
            </a:r>
            <a:r>
              <a:rPr lang="en-US" dirty="0">
                <a:solidFill>
                  <a:srgbClr val="002060"/>
                </a:solidFill>
              </a:rPr>
              <a:t> B</a:t>
            </a:r>
            <a:br>
              <a:rPr lang="en-US" dirty="0">
                <a:solidFill>
                  <a:srgbClr val="002060"/>
                </a:solidFill>
              </a:rPr>
            </a:br>
            <a:r>
              <a:rPr lang="en-US" i="1" dirty="0">
                <a:solidFill>
                  <a:srgbClr val="A50021"/>
                </a:solidFill>
              </a:rPr>
              <a:t>Lm. Kim Long</a:t>
            </a:r>
            <a:br>
              <a:rPr lang="en-US" i="1" dirty="0">
                <a:solidFill>
                  <a:srgbClr val="A50021"/>
                </a:solidFill>
              </a:rPr>
            </a:br>
            <a:r>
              <a:rPr lang="en-US" i="1" dirty="0">
                <a:solidFill>
                  <a:srgbClr val="A50021"/>
                </a:solidFill>
              </a:rPr>
              <a:t>03 </a:t>
            </a:r>
            <a:r>
              <a:rPr lang="en-US" i="1" dirty="0" err="1">
                <a:solidFill>
                  <a:srgbClr val="A50021"/>
                </a:solidFill>
              </a:rPr>
              <a:t>Câu</a:t>
            </a:r>
            <a:endParaRPr lang="en-US" dirty="0">
              <a:solidFill>
                <a:srgbClr val="A50021"/>
              </a:solidFill>
            </a:endParaRPr>
          </a:p>
        </p:txBody>
      </p:sp>
      <p:grpSp>
        <p:nvGrpSpPr>
          <p:cNvPr id="4" name="Group 3">
            <a:extLst>
              <a:ext uri="{FF2B5EF4-FFF2-40B4-BE49-F238E27FC236}">
                <a16:creationId xmlns:a16="http://schemas.microsoft.com/office/drawing/2014/main" xmlns="" id="{03E145D1-DBC7-F9DF-5769-CEB492643899}"/>
              </a:ext>
            </a:extLst>
          </p:cNvPr>
          <p:cNvGrpSpPr/>
          <p:nvPr/>
        </p:nvGrpSpPr>
        <p:grpSpPr>
          <a:xfrm>
            <a:off x="1524000" y="4095750"/>
            <a:ext cx="6477000" cy="849055"/>
            <a:chOff x="533400" y="3386979"/>
            <a:chExt cx="9144000" cy="1349350"/>
          </a:xfrm>
        </p:grpSpPr>
        <p:pic>
          <p:nvPicPr>
            <p:cNvPr id="5" name="Picture 4">
              <a:extLst>
                <a:ext uri="{FF2B5EF4-FFF2-40B4-BE49-F238E27FC236}">
                  <a16:creationId xmlns:a16="http://schemas.microsoft.com/office/drawing/2014/main" xmlns="" id="{F2AF53A4-C0EB-1810-493F-3E6F6E265142}"/>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3386979"/>
              <a:ext cx="9144000" cy="1349350"/>
            </a:xfrm>
            <a:prstGeom prst="rect">
              <a:avLst/>
            </a:prstGeom>
          </p:spPr>
        </p:pic>
        <p:sp>
          <p:nvSpPr>
            <p:cNvPr id="6" name="TextBox 5">
              <a:extLst>
                <a:ext uri="{FF2B5EF4-FFF2-40B4-BE49-F238E27FC236}">
                  <a16:creationId xmlns:a16="http://schemas.microsoft.com/office/drawing/2014/main" xmlns="" id="{F3C41D35-6F88-1A6B-5923-B57EB6A71736}"/>
                </a:ext>
              </a:extLst>
            </p:cNvPr>
            <p:cNvSpPr txBox="1"/>
            <p:nvPr/>
          </p:nvSpPr>
          <p:spPr>
            <a:xfrm>
              <a:off x="1371600" y="3584599"/>
              <a:ext cx="7467600" cy="912589"/>
            </a:xfrm>
            <a:prstGeom prst="rect">
              <a:avLst/>
            </a:prstGeom>
            <a:noFill/>
          </p:spPr>
          <p:txBody>
            <a:bodyPr wrap="square">
              <a:spAutoFit/>
            </a:bodyPr>
            <a:lstStyle/>
            <a:p>
              <a:pPr algn="ctr"/>
              <a:r>
                <a:rPr lang="en-US" sz="2000" dirty="0">
                  <a:solidFill>
                    <a:srgbClr val="FEF9E1"/>
                  </a:solidFill>
                </a:rPr>
                <a:t>CA ĐOÀN THIẾU NHI - TERESA HÀI ĐỒNG GIÊSU</a:t>
              </a:r>
            </a:p>
            <a:p>
              <a:pPr algn="ctr"/>
              <a:r>
                <a:rPr lang="en-US" sz="2000" dirty="0">
                  <a:solidFill>
                    <a:srgbClr val="FEF9E1"/>
                  </a:solidFill>
                </a:rPr>
                <a:t>GIÁO XỨ THIÊN ÂN</a:t>
              </a:r>
            </a:p>
          </p:txBody>
        </p:sp>
      </p:grpSp>
    </p:spTree>
    <p:extLst>
      <p:ext uri="{BB962C8B-B14F-4D97-AF65-F5344CB8AC3E}">
        <p14:creationId xmlns:p14="http://schemas.microsoft.com/office/powerpoint/2010/main" val="44471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l" fontAlgn="base"/>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b="0" i="0" dirty="0">
                <a:solidFill>
                  <a:srgbClr val="590362"/>
                </a:solidFill>
                <a:effectLst/>
                <a:latin typeface="Oswald" pitchFamily="2" charset="77"/>
              </a:rPr>
              <a:t> </a:t>
            </a:r>
            <a:r>
              <a:rPr lang="vi-VN" sz="8000" b="1" i="0" dirty="0">
                <a:solidFill>
                  <a:srgbClr val="A50021"/>
                </a:solidFill>
                <a:effectLst/>
                <a:latin typeface="+mn-lt"/>
              </a:rPr>
              <a:t>Thiên Chúa làm Vua, Ngài mặc thiên oai cẩm bào.</a:t>
            </a:r>
            <a:endParaRPr lang="vi-VN" sz="8000" b="1" dirty="0">
              <a:solidFill>
                <a:srgbClr val="A50021"/>
              </a:solidFill>
              <a:latin typeface="+mn-lt"/>
            </a:endParaRPr>
          </a:p>
        </p:txBody>
      </p:sp>
    </p:spTree>
    <p:extLst>
      <p:ext uri="{BB962C8B-B14F-4D97-AF65-F5344CB8AC3E}">
        <p14:creationId xmlns:p14="http://schemas.microsoft.com/office/powerpoint/2010/main" val="308500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u="sng" dirty="0">
                <a:solidFill>
                  <a:srgbClr val="002060"/>
                </a:solidFill>
              </a:rPr>
              <a:t>Tk1:</a:t>
            </a:r>
            <a:r>
              <a:rPr lang="en-US" sz="6600" dirty="0">
                <a:solidFill>
                  <a:srgbClr val="A50021"/>
                </a:solidFill>
              </a:rPr>
              <a:t> </a:t>
            </a:r>
            <a:r>
              <a:rPr lang="vi-VN" sz="6600" b="1" i="0" dirty="0">
                <a:solidFill>
                  <a:srgbClr val="A50021"/>
                </a:solidFill>
                <a:effectLst/>
                <a:latin typeface="+mn-lt"/>
              </a:rPr>
              <a:t>Chúa làm Vua, Ngài đãmặc thiên oai. Ngài đã vận uy quyền và mang long đai dũng lực.</a:t>
            </a:r>
            <a:endParaRPr lang="en-US" sz="6600" dirty="0">
              <a:solidFill>
                <a:srgbClr val="A50021"/>
              </a:solidFill>
            </a:endParaRPr>
          </a:p>
        </p:txBody>
      </p:sp>
    </p:spTree>
    <p:extLst>
      <p:ext uri="{BB962C8B-B14F-4D97-AF65-F5344CB8AC3E}">
        <p14:creationId xmlns:p14="http://schemas.microsoft.com/office/powerpoint/2010/main" val="4009122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l" fontAlgn="base"/>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b="0" i="0" dirty="0">
                <a:solidFill>
                  <a:srgbClr val="590362"/>
                </a:solidFill>
                <a:effectLst/>
                <a:latin typeface="Oswald" pitchFamily="2" charset="77"/>
              </a:rPr>
              <a:t> </a:t>
            </a:r>
            <a:r>
              <a:rPr lang="vi-VN" sz="8000" b="1" i="0" dirty="0">
                <a:solidFill>
                  <a:srgbClr val="A50021"/>
                </a:solidFill>
                <a:effectLst/>
                <a:latin typeface="+mn-lt"/>
              </a:rPr>
              <a:t>Thiên Chúa làm Vua, Ngài mặc thiên oai cẩm bào.</a:t>
            </a:r>
            <a:endParaRPr lang="vi-VN" sz="8000" b="1" dirty="0">
              <a:solidFill>
                <a:srgbClr val="A50021"/>
              </a:solidFill>
              <a:latin typeface="+mn-lt"/>
            </a:endParaRPr>
          </a:p>
        </p:txBody>
      </p:sp>
    </p:spTree>
    <p:extLst>
      <p:ext uri="{BB962C8B-B14F-4D97-AF65-F5344CB8AC3E}">
        <p14:creationId xmlns:p14="http://schemas.microsoft.com/office/powerpoint/2010/main" val="288543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u="sng" dirty="0" err="1">
                <a:solidFill>
                  <a:srgbClr val="002060"/>
                </a:solidFill>
                <a:latin typeface="+mj-lt"/>
              </a:rPr>
              <a:t>Đk</a:t>
            </a:r>
            <a:r>
              <a:rPr lang="vi-VN" sz="6600" u="sng" dirty="0">
                <a:solidFill>
                  <a:srgbClr val="002060"/>
                </a:solidFill>
                <a:latin typeface="+mj-lt"/>
              </a:rPr>
              <a:t>:</a:t>
            </a:r>
            <a:r>
              <a:rPr lang="en-US" sz="6600" dirty="0">
                <a:solidFill>
                  <a:srgbClr val="990000"/>
                </a:solidFill>
                <a:latin typeface="+mj-lt"/>
              </a:rPr>
              <a:t> </a:t>
            </a:r>
            <a:r>
              <a:rPr lang="vi-VN" sz="6600" dirty="0">
                <a:solidFill>
                  <a:srgbClr val="990000"/>
                </a:solidFill>
                <a:latin typeface="+mj-lt"/>
              </a:rPr>
              <a:t>Nào ngợi khen Thiên Chúa uy quyền Toàn Năng. Nào ngợi khen Thiên Chúa trên các tầng trời. </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600" u="sng" dirty="0">
                <a:solidFill>
                  <a:srgbClr val="002060"/>
                </a:solidFill>
              </a:rPr>
              <a:t>Tk2:</a:t>
            </a:r>
            <a:r>
              <a:rPr lang="en-US" sz="6600" dirty="0">
                <a:solidFill>
                  <a:srgbClr val="A50021"/>
                </a:solidFill>
              </a:rPr>
              <a:t> </a:t>
            </a:r>
            <a:r>
              <a:rPr lang="vi-VN" sz="6600" b="1" i="0" dirty="0">
                <a:solidFill>
                  <a:srgbClr val="A50021"/>
                </a:solidFill>
                <a:effectLst/>
                <a:latin typeface="+mn-lt"/>
              </a:rPr>
              <a:t>Chúa gìn giữ, hoàn vũ chẳng lung lay. Ngai báu Ngài thiết lập từ muôn kiếp luôn có Ngài.</a:t>
            </a:r>
            <a:endParaRPr lang="en-US" sz="6600" dirty="0">
              <a:solidFill>
                <a:srgbClr val="A50021"/>
              </a:solidFill>
            </a:endParaRPr>
          </a:p>
        </p:txBody>
      </p:sp>
    </p:spTree>
    <p:extLst>
      <p:ext uri="{BB962C8B-B14F-4D97-AF65-F5344CB8AC3E}">
        <p14:creationId xmlns:p14="http://schemas.microsoft.com/office/powerpoint/2010/main" val="172343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l" fontAlgn="base"/>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b="0" i="0" dirty="0">
                <a:solidFill>
                  <a:srgbClr val="590362"/>
                </a:solidFill>
                <a:effectLst/>
                <a:latin typeface="Oswald" pitchFamily="2" charset="77"/>
              </a:rPr>
              <a:t> </a:t>
            </a:r>
            <a:r>
              <a:rPr lang="vi-VN" sz="8000" b="1" i="0" dirty="0">
                <a:solidFill>
                  <a:srgbClr val="A50021"/>
                </a:solidFill>
                <a:effectLst/>
                <a:latin typeface="+mn-lt"/>
              </a:rPr>
              <a:t>Thiên Chúa làm Vua, Ngài mặc thiên oai cẩm bào.</a:t>
            </a:r>
            <a:endParaRPr lang="vi-VN" sz="8000" b="1" dirty="0">
              <a:solidFill>
                <a:srgbClr val="A50021"/>
              </a:solidFill>
              <a:latin typeface="+mn-lt"/>
            </a:endParaRPr>
          </a:p>
        </p:txBody>
      </p:sp>
    </p:spTree>
    <p:extLst>
      <p:ext uri="{BB962C8B-B14F-4D97-AF65-F5344CB8AC3E}">
        <p14:creationId xmlns:p14="http://schemas.microsoft.com/office/powerpoint/2010/main" val="907044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300" u="sng" dirty="0">
                <a:solidFill>
                  <a:srgbClr val="002060"/>
                </a:solidFill>
              </a:rPr>
              <a:t>Tk3:</a:t>
            </a:r>
            <a:r>
              <a:rPr lang="en-US" sz="6300" dirty="0">
                <a:solidFill>
                  <a:srgbClr val="A50021"/>
                </a:solidFill>
              </a:rPr>
              <a:t> </a:t>
            </a:r>
            <a:r>
              <a:rPr lang="vi-VN" sz="6300" b="1" i="0" dirty="0">
                <a:solidFill>
                  <a:srgbClr val="A50021"/>
                </a:solidFill>
                <a:effectLst/>
                <a:latin typeface="+mn-lt"/>
              </a:rPr>
              <a:t>Huấn lệnh Chúa, thật đáng được cậy tin. Sự thánh thiện nơi Ngài ngàn muôn kiếp luôn sáng ngời</a:t>
            </a:r>
            <a:r>
              <a:rPr lang="vi-VN" sz="6300" dirty="0">
                <a:solidFill>
                  <a:srgbClr val="A50021"/>
                </a:solidFill>
              </a:rPr>
              <a:t>.</a:t>
            </a:r>
          </a:p>
        </p:txBody>
      </p:sp>
    </p:spTree>
    <p:extLst>
      <p:ext uri="{BB962C8B-B14F-4D97-AF65-F5344CB8AC3E}">
        <p14:creationId xmlns:p14="http://schemas.microsoft.com/office/powerpoint/2010/main" val="346194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l" fontAlgn="base"/>
            <a:r>
              <a:rPr lang="en-US" sz="8000" u="sng" dirty="0" err="1">
                <a:solidFill>
                  <a:srgbClr val="002060"/>
                </a:solidFill>
              </a:rPr>
              <a:t>Đk</a:t>
            </a:r>
            <a:r>
              <a:rPr lang="en-US" sz="8000" u="sng" dirty="0">
                <a:solidFill>
                  <a:srgbClr val="002060"/>
                </a:solidFill>
              </a:rPr>
              <a:t>:</a:t>
            </a:r>
            <a:r>
              <a:rPr lang="en-US" sz="8000" dirty="0">
                <a:solidFill>
                  <a:srgbClr val="A50021"/>
                </a:solidFill>
              </a:rPr>
              <a:t> </a:t>
            </a:r>
            <a:r>
              <a:rPr lang="vi-VN" sz="8000" b="0" i="0" dirty="0">
                <a:solidFill>
                  <a:srgbClr val="590362"/>
                </a:solidFill>
                <a:effectLst/>
                <a:latin typeface="Oswald" pitchFamily="2" charset="77"/>
              </a:rPr>
              <a:t> </a:t>
            </a:r>
            <a:r>
              <a:rPr lang="vi-VN" sz="8000" b="1" i="0" dirty="0">
                <a:solidFill>
                  <a:srgbClr val="A50021"/>
                </a:solidFill>
                <a:effectLst/>
                <a:latin typeface="+mn-lt"/>
              </a:rPr>
              <a:t>Thiên Chúa làm Vua, Ngài mặc thiên oai cẩm bào.</a:t>
            </a:r>
            <a:endParaRPr lang="vi-VN" sz="8000" b="1" dirty="0">
              <a:solidFill>
                <a:srgbClr val="A50021"/>
              </a:solidFill>
              <a:latin typeface="+mn-lt"/>
            </a:endParaRPr>
          </a:p>
        </p:txBody>
      </p:sp>
    </p:spTree>
    <p:extLst>
      <p:ext uri="{BB962C8B-B14F-4D97-AF65-F5344CB8AC3E}">
        <p14:creationId xmlns:p14="http://schemas.microsoft.com/office/powerpoint/2010/main" val="684292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a:solidFill>
                  <a:srgbClr val="A50021"/>
                </a:solidFill>
              </a:rPr>
              <a:t>Bài</a:t>
            </a:r>
            <a:r>
              <a:rPr lang="en-US" sz="3200" dirty="0">
                <a:solidFill>
                  <a:srgbClr val="A50021"/>
                </a:solidFill>
              </a:rPr>
              <a:t> </a:t>
            </a:r>
            <a:r>
              <a:rPr lang="en-US" sz="3200" dirty="0" err="1">
                <a:solidFill>
                  <a:srgbClr val="A50021"/>
                </a:solidFill>
              </a:rPr>
              <a:t>đọc</a:t>
            </a:r>
            <a:r>
              <a:rPr lang="en-US" sz="3200" dirty="0">
                <a:solidFill>
                  <a:srgbClr val="A50021"/>
                </a:solidFill>
              </a:rPr>
              <a:t> 2:</a:t>
            </a:r>
            <a:br>
              <a:rPr lang="en-US" sz="3200" dirty="0">
                <a:solidFill>
                  <a:srgbClr val="A50021"/>
                </a:solidFill>
              </a:rPr>
            </a:br>
            <a:r>
              <a:rPr lang="vi-VN" sz="3200" i="1" dirty="0">
                <a:solidFill>
                  <a:srgbClr val="002060"/>
                </a:solidFill>
              </a:rPr>
              <a:t>Vị Thủ Lãnh mọi vương đế trần gian đã làm cho chúng ta trở thành vương quốc và hàng tư tế để phụng sự Thiên Chúa.</a:t>
            </a:r>
            <a:br>
              <a:rPr lang="vi-VN" sz="3200" i="1" dirty="0">
                <a:solidFill>
                  <a:srgbClr val="002060"/>
                </a:solidFill>
              </a:rPr>
            </a:br>
            <a:r>
              <a:rPr lang="vi-VN" sz="3200" dirty="0">
                <a:solidFill>
                  <a:srgbClr val="A50021"/>
                </a:solidFill>
              </a:rPr>
              <a:t>Bài trích sách Khải huyền của thánh Gio-an tông đồ.</a:t>
            </a:r>
            <a:endParaRPr lang="en-US" sz="3200"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3031210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600" dirty="0">
                <a:solidFill>
                  <a:srgbClr val="A50021"/>
                </a:solidFill>
              </a:rPr>
              <a:t>Chúc tụng Đấng ngự đến nhân danh Chúa, chúc tụng triều đại đang đến, triều đại vua Đa-vít tổ phụ chúng tôi.</a:t>
            </a:r>
            <a:endParaRPr lang="en-US" sz="56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59290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a:solidFill>
                  <a:srgbClr val="002060"/>
                </a:solidFill>
                <a:latin typeface="+mj-lt"/>
              </a:rPr>
              <a:t>**</a:t>
            </a:r>
            <a:r>
              <a:rPr lang="vi-VN" sz="6000" u="sng" dirty="0">
                <a:solidFill>
                  <a:srgbClr val="002060"/>
                </a:solidFill>
                <a:latin typeface="+mj-lt"/>
              </a:rPr>
              <a:t>:</a:t>
            </a:r>
            <a:r>
              <a:rPr lang="en-US" sz="6000" dirty="0">
                <a:solidFill>
                  <a:srgbClr val="990000"/>
                </a:solidFill>
                <a:latin typeface="+mj-lt"/>
              </a:rPr>
              <a:t> </a:t>
            </a:r>
            <a:r>
              <a:rPr lang="vi-VN" sz="6000" dirty="0">
                <a:solidFill>
                  <a:srgbClr val="990000"/>
                </a:solidFill>
                <a:latin typeface="+mj-lt"/>
              </a:rPr>
              <a:t>Ngài là Vua các vua trên đời, Ngài là Chúa các chúa gian trần. Xin ca khen Thiên Chúa muôn đời chẳng ngơi.</a:t>
            </a:r>
          </a:p>
        </p:txBody>
      </p:sp>
    </p:spTree>
    <p:extLst>
      <p:ext uri="{BB962C8B-B14F-4D97-AF65-F5344CB8AC3E}">
        <p14:creationId xmlns:p14="http://schemas.microsoft.com/office/powerpoint/2010/main" val="156311535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a:solidFill>
                  <a:srgbClr val="002060"/>
                </a:solidFill>
                <a:latin typeface="+mj-lt"/>
              </a:rPr>
              <a:t>Tk1</a:t>
            </a:r>
            <a:r>
              <a:rPr lang="vi-VN" sz="4800" u="sng" dirty="0">
                <a:solidFill>
                  <a:srgbClr val="002060"/>
                </a:solidFill>
                <a:latin typeface="+mj-lt"/>
              </a:rPr>
              <a:t>:</a:t>
            </a:r>
            <a:r>
              <a:rPr lang="vi-VN" sz="4800" dirty="0">
                <a:solidFill>
                  <a:srgbClr val="990000"/>
                </a:solidFill>
                <a:latin typeface="+mj-lt"/>
              </a:rPr>
              <a:t> Bởi tình yêu Chúa đã xuống trần để giải cứu con khỏi lỗi tội, đưa con về nguồn ân thiêng quá nhiệm mầu. Ngài chịu vác thánh giá nặng nề, và chịu những roi đòn mão gai. Tất cả vì tình yêu mến Chúa cho dành con.</a:t>
            </a:r>
          </a:p>
        </p:txBody>
      </p:sp>
    </p:spTree>
    <p:extLst>
      <p:ext uri="{BB962C8B-B14F-4D97-AF65-F5344CB8AC3E}">
        <p14:creationId xmlns:p14="http://schemas.microsoft.com/office/powerpoint/2010/main" val="34137768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a:solidFill>
                  <a:schemeClr val="accent6">
                    <a:lumMod val="50000"/>
                  </a:schemeClr>
                </a:solidFill>
              </a:rPr>
              <a:t>Anh</a:t>
            </a:r>
            <a:r>
              <a:rPr lang="en-US" sz="3600" dirty="0">
                <a:solidFill>
                  <a:schemeClr val="accent6">
                    <a:lumMod val="50000"/>
                  </a:schemeClr>
                </a:solidFill>
              </a:rPr>
              <a:t> </a:t>
            </a:r>
            <a:r>
              <a:rPr lang="en-US" sz="3600" dirty="0" err="1">
                <a:solidFill>
                  <a:schemeClr val="accent6">
                    <a:lumMod val="50000"/>
                  </a:schemeClr>
                </a:solidFill>
              </a:rPr>
              <a:t>chị</a:t>
            </a:r>
            <a:r>
              <a:rPr lang="en-US" sz="3600" dirty="0">
                <a:solidFill>
                  <a:schemeClr val="accent6">
                    <a:lumMod val="50000"/>
                  </a:schemeClr>
                </a:solidFill>
              </a:rPr>
              <a:t> </a:t>
            </a:r>
            <a:r>
              <a:rPr lang="en-US" sz="3600" dirty="0" err="1">
                <a:solidFill>
                  <a:schemeClr val="accent6">
                    <a:lumMod val="50000"/>
                  </a:schemeClr>
                </a:solidFill>
              </a:rPr>
              <a:t>em</a:t>
            </a:r>
            <a:r>
              <a:rPr lang="en-US" sz="3600" dirty="0">
                <a:solidFill>
                  <a:schemeClr val="accent6">
                    <a:lumMod val="50000"/>
                  </a:schemeClr>
                </a:solidFill>
              </a:rPr>
              <a:t> </a:t>
            </a:r>
            <a:r>
              <a:rPr lang="en-US" sz="3600" dirty="0" err="1">
                <a:solidFill>
                  <a:schemeClr val="accent6">
                    <a:lumMod val="50000"/>
                  </a:schemeClr>
                </a:solidFill>
              </a:rPr>
              <a:t>thân</a:t>
            </a:r>
            <a:r>
              <a:rPr lang="en-US" sz="3600" dirty="0">
                <a:solidFill>
                  <a:schemeClr val="accent6">
                    <a:lumMod val="50000"/>
                  </a:schemeClr>
                </a:solidFill>
              </a:rPr>
              <a:t> </a:t>
            </a:r>
            <a:r>
              <a:rPr lang="en-US" sz="3600" dirty="0" err="1">
                <a:solidFill>
                  <a:schemeClr val="accent6">
                    <a:lumMod val="50000"/>
                  </a:schemeClr>
                </a:solidFill>
              </a:rPr>
              <a:t>mến</a:t>
            </a:r>
            <a:r>
              <a:rPr lang="en-US" sz="3600" dirty="0">
                <a:solidFill>
                  <a:schemeClr val="accent6">
                    <a:lumMod val="50000"/>
                  </a:schemeClr>
                </a:solidFill>
              </a:rPr>
              <a:t>. </a:t>
            </a:r>
            <a:r>
              <a:rPr lang="en-US" sz="3600" dirty="0" err="1">
                <a:solidFill>
                  <a:schemeClr val="accent6">
                    <a:lumMod val="50000"/>
                  </a:schemeClr>
                </a:solidFill>
              </a:rPr>
              <a:t>Đức</a:t>
            </a:r>
            <a:r>
              <a:rPr lang="en-US" sz="3600" dirty="0">
                <a:solidFill>
                  <a:schemeClr val="accent6">
                    <a:lumMod val="50000"/>
                  </a:schemeClr>
                </a:solidFill>
              </a:rPr>
              <a:t> </a:t>
            </a:r>
            <a:r>
              <a:rPr lang="en-US" sz="3600" dirty="0" err="1">
                <a:solidFill>
                  <a:schemeClr val="accent6">
                    <a:lumMod val="50000"/>
                  </a:schemeClr>
                </a:solidFill>
              </a:rPr>
              <a:t>Giê-su</a:t>
            </a:r>
            <a:r>
              <a:rPr lang="en-US" sz="3600" dirty="0">
                <a:solidFill>
                  <a:schemeClr val="accent6">
                    <a:lumMod val="50000"/>
                  </a:schemeClr>
                </a:solidFill>
              </a:rPr>
              <a:t> Ki-</a:t>
            </a:r>
            <a:r>
              <a:rPr lang="en-US" sz="3600" dirty="0" err="1">
                <a:solidFill>
                  <a:schemeClr val="accent6">
                    <a:lumMod val="50000"/>
                  </a:schemeClr>
                </a:solidFill>
              </a:rPr>
              <a:t>tô</a:t>
            </a:r>
            <a:r>
              <a:rPr lang="en-US" sz="3600" dirty="0">
                <a:solidFill>
                  <a:schemeClr val="accent6">
                    <a:lumMod val="50000"/>
                  </a:schemeClr>
                </a:solidFill>
              </a:rPr>
              <a:t> </a:t>
            </a:r>
            <a:r>
              <a:rPr lang="en-US" sz="3600" dirty="0" err="1">
                <a:solidFill>
                  <a:schemeClr val="accent6">
                    <a:lumMod val="50000"/>
                  </a:schemeClr>
                </a:solidFill>
              </a:rPr>
              <a:t>là</a:t>
            </a:r>
            <a:r>
              <a:rPr lang="en-US" sz="3600" dirty="0">
                <a:solidFill>
                  <a:schemeClr val="accent6">
                    <a:lumMod val="50000"/>
                  </a:schemeClr>
                </a:solidFill>
              </a:rPr>
              <a:t> </a:t>
            </a:r>
            <a:r>
              <a:rPr lang="en-US" sz="3600" dirty="0" err="1">
                <a:solidFill>
                  <a:schemeClr val="accent6">
                    <a:lumMod val="50000"/>
                  </a:schemeClr>
                </a:solidFill>
              </a:rPr>
              <a:t>Vua</a:t>
            </a:r>
            <a:r>
              <a:rPr lang="en-US" sz="3600" dirty="0">
                <a:solidFill>
                  <a:schemeClr val="accent6">
                    <a:lumMod val="50000"/>
                  </a:schemeClr>
                </a:solidFill>
              </a:rPr>
              <a:t> </a:t>
            </a:r>
            <a:r>
              <a:rPr lang="en-US" sz="3600" dirty="0" err="1">
                <a:solidFill>
                  <a:schemeClr val="accent6">
                    <a:lumMod val="50000"/>
                  </a:schemeClr>
                </a:solidFill>
              </a:rPr>
              <a:t>tình</a:t>
            </a:r>
            <a:r>
              <a:rPr lang="en-US" sz="3600" dirty="0">
                <a:solidFill>
                  <a:schemeClr val="accent6">
                    <a:lumMod val="50000"/>
                  </a:schemeClr>
                </a:solidFill>
              </a:rPr>
              <a:t> </a:t>
            </a:r>
            <a:r>
              <a:rPr lang="en-US" sz="3600" dirty="0" err="1">
                <a:solidFill>
                  <a:schemeClr val="accent6">
                    <a:lumMod val="50000"/>
                  </a:schemeClr>
                </a:solidFill>
              </a:rPr>
              <a:t>yêu</a:t>
            </a:r>
            <a:r>
              <a:rPr lang="en-US" sz="3600" dirty="0">
                <a:solidFill>
                  <a:schemeClr val="accent6">
                    <a:lumMod val="50000"/>
                  </a:schemeClr>
                </a:solidFill>
              </a:rPr>
              <a:t>. </a:t>
            </a:r>
            <a:r>
              <a:rPr lang="en-US" sz="3600" dirty="0" err="1">
                <a:solidFill>
                  <a:schemeClr val="accent6">
                    <a:lumMod val="50000"/>
                  </a:schemeClr>
                </a:solidFill>
              </a:rPr>
              <a:t>Người</a:t>
            </a:r>
            <a:r>
              <a:rPr lang="en-US" sz="3600" dirty="0">
                <a:solidFill>
                  <a:schemeClr val="accent6">
                    <a:lumMod val="50000"/>
                  </a:schemeClr>
                </a:solidFill>
              </a:rPr>
              <a:t> </a:t>
            </a:r>
            <a:r>
              <a:rPr lang="en-US" sz="3600" dirty="0" err="1">
                <a:solidFill>
                  <a:schemeClr val="accent6">
                    <a:lumMod val="50000"/>
                  </a:schemeClr>
                </a:solidFill>
              </a:rPr>
              <a:t>đã</a:t>
            </a:r>
            <a:r>
              <a:rPr lang="en-US" sz="3600" dirty="0">
                <a:solidFill>
                  <a:schemeClr val="accent6">
                    <a:lumMod val="50000"/>
                  </a:schemeClr>
                </a:solidFill>
              </a:rPr>
              <a:t> </a:t>
            </a:r>
            <a:r>
              <a:rPr lang="en-US" sz="3600" dirty="0" err="1">
                <a:solidFill>
                  <a:schemeClr val="accent6">
                    <a:lumMod val="50000"/>
                  </a:schemeClr>
                </a:solidFill>
              </a:rPr>
              <a:t>hy</a:t>
            </a:r>
            <a:r>
              <a:rPr lang="en-US" sz="3600" dirty="0">
                <a:solidFill>
                  <a:schemeClr val="accent6">
                    <a:lumMod val="50000"/>
                  </a:schemeClr>
                </a:solidFill>
              </a:rPr>
              <a:t> </a:t>
            </a:r>
            <a:r>
              <a:rPr lang="en-US" sz="3600" dirty="0" err="1">
                <a:solidFill>
                  <a:schemeClr val="accent6">
                    <a:lumMod val="50000"/>
                  </a:schemeClr>
                </a:solidFill>
              </a:rPr>
              <a:t>sinh</a:t>
            </a:r>
            <a:r>
              <a:rPr lang="en-US" sz="3600" dirty="0">
                <a:solidFill>
                  <a:schemeClr val="accent6">
                    <a:lumMod val="50000"/>
                  </a:schemeClr>
                </a:solidFill>
              </a:rPr>
              <a:t> </a:t>
            </a:r>
            <a:r>
              <a:rPr lang="en-US" sz="3600" dirty="0" err="1">
                <a:solidFill>
                  <a:schemeClr val="accent6">
                    <a:lumMod val="50000"/>
                  </a:schemeClr>
                </a:solidFill>
              </a:rPr>
              <a:t>mạng</a:t>
            </a:r>
            <a:r>
              <a:rPr lang="en-US" sz="3600" dirty="0">
                <a:solidFill>
                  <a:schemeClr val="accent6">
                    <a:lumMod val="50000"/>
                  </a:schemeClr>
                </a:solidFill>
              </a:rPr>
              <a:t> </a:t>
            </a:r>
            <a:r>
              <a:rPr lang="en-US" sz="3600" dirty="0" err="1">
                <a:solidFill>
                  <a:schemeClr val="accent6">
                    <a:lumMod val="50000"/>
                  </a:schemeClr>
                </a:solidFill>
              </a:rPr>
              <a:t>sống</a:t>
            </a:r>
            <a:r>
              <a:rPr lang="en-US" sz="3600" dirty="0">
                <a:solidFill>
                  <a:schemeClr val="accent6">
                    <a:lumMod val="50000"/>
                  </a:schemeClr>
                </a:solidFill>
              </a:rPr>
              <a:t> </a:t>
            </a:r>
            <a:r>
              <a:rPr lang="en-US" sz="3600" dirty="0" err="1">
                <a:solidFill>
                  <a:schemeClr val="accent6">
                    <a:lumMod val="50000"/>
                  </a:schemeClr>
                </a:solidFill>
              </a:rPr>
              <a:t>trên</a:t>
            </a:r>
            <a:r>
              <a:rPr lang="en-US" sz="3600" dirty="0">
                <a:solidFill>
                  <a:schemeClr val="accent6">
                    <a:lumMod val="50000"/>
                  </a:schemeClr>
                </a:solidFill>
              </a:rPr>
              <a:t> </a:t>
            </a:r>
            <a:r>
              <a:rPr lang="en-US" sz="3600" dirty="0" err="1">
                <a:solidFill>
                  <a:schemeClr val="accent6">
                    <a:lumMod val="50000"/>
                  </a:schemeClr>
                </a:solidFill>
              </a:rPr>
              <a:t>thập</a:t>
            </a:r>
            <a:r>
              <a:rPr lang="en-US" sz="3600" dirty="0">
                <a:solidFill>
                  <a:schemeClr val="accent6">
                    <a:lumMod val="50000"/>
                  </a:schemeClr>
                </a:solidFill>
              </a:rPr>
              <a:t> </a:t>
            </a:r>
            <a:r>
              <a:rPr lang="en-US" sz="3600" dirty="0" err="1">
                <a:solidFill>
                  <a:schemeClr val="accent6">
                    <a:lumMod val="50000"/>
                  </a:schemeClr>
                </a:solidFill>
              </a:rPr>
              <a:t>giá</a:t>
            </a:r>
            <a:r>
              <a:rPr lang="en-US" sz="3600" dirty="0">
                <a:solidFill>
                  <a:schemeClr val="accent6">
                    <a:lumMod val="50000"/>
                  </a:schemeClr>
                </a:solidFill>
              </a:rPr>
              <a:t> </a:t>
            </a:r>
            <a:r>
              <a:rPr lang="en-US" sz="3600" dirty="0" err="1">
                <a:solidFill>
                  <a:schemeClr val="accent6">
                    <a:lumMod val="50000"/>
                  </a:schemeClr>
                </a:solidFill>
              </a:rPr>
              <a:t>vì</a:t>
            </a:r>
            <a:r>
              <a:rPr lang="en-US" sz="3600" dirty="0">
                <a:solidFill>
                  <a:schemeClr val="accent6">
                    <a:lumMod val="50000"/>
                  </a:schemeClr>
                </a:solidFill>
              </a:rPr>
              <a:t> </a:t>
            </a:r>
            <a:r>
              <a:rPr lang="en-US" sz="3600" dirty="0" err="1">
                <a:solidFill>
                  <a:schemeClr val="accent6">
                    <a:lumMod val="50000"/>
                  </a:schemeClr>
                </a:solidFill>
              </a:rPr>
              <a:t>yêu</a:t>
            </a:r>
            <a:r>
              <a:rPr lang="en-US" sz="3600" dirty="0">
                <a:solidFill>
                  <a:schemeClr val="accent6">
                    <a:lumMod val="50000"/>
                  </a:schemeClr>
                </a:solidFill>
              </a:rPr>
              <a:t> </a:t>
            </a:r>
            <a:r>
              <a:rPr lang="en-US" sz="3600" dirty="0" err="1">
                <a:solidFill>
                  <a:schemeClr val="accent6">
                    <a:lumMod val="50000"/>
                  </a:schemeClr>
                </a:solidFill>
              </a:rPr>
              <a:t>thương</a:t>
            </a:r>
            <a:r>
              <a:rPr lang="en-US" sz="3600" dirty="0">
                <a:solidFill>
                  <a:schemeClr val="accent6">
                    <a:lumMod val="50000"/>
                  </a:schemeClr>
                </a:solidFill>
              </a:rPr>
              <a:t> </a:t>
            </a:r>
            <a:r>
              <a:rPr lang="en-US" sz="3600" dirty="0" err="1">
                <a:solidFill>
                  <a:schemeClr val="accent6">
                    <a:lumMod val="50000"/>
                  </a:schemeClr>
                </a:solidFill>
              </a:rPr>
              <a:t>chúng</a:t>
            </a:r>
            <a:r>
              <a:rPr lang="en-US" sz="3600" dirty="0">
                <a:solidFill>
                  <a:schemeClr val="accent6">
                    <a:lumMod val="50000"/>
                  </a:schemeClr>
                </a:solidFill>
              </a:rPr>
              <a:t> ta. </a:t>
            </a:r>
            <a:r>
              <a:rPr lang="en-US" sz="3600" dirty="0" err="1">
                <a:solidFill>
                  <a:schemeClr val="accent6">
                    <a:lumMod val="50000"/>
                  </a:schemeClr>
                </a:solidFill>
              </a:rPr>
              <a:t>Trong</a:t>
            </a:r>
            <a:r>
              <a:rPr lang="en-US" sz="3600" dirty="0">
                <a:solidFill>
                  <a:schemeClr val="accent6">
                    <a:lumMod val="50000"/>
                  </a:schemeClr>
                </a:solidFill>
              </a:rPr>
              <a:t> </a:t>
            </a:r>
            <a:r>
              <a:rPr lang="en-US" sz="3600" dirty="0" err="1">
                <a:solidFill>
                  <a:schemeClr val="accent6">
                    <a:lumMod val="50000"/>
                  </a:schemeClr>
                </a:solidFill>
              </a:rPr>
              <a:t>niềm</a:t>
            </a:r>
            <a:r>
              <a:rPr lang="en-US" sz="3600" dirty="0">
                <a:solidFill>
                  <a:schemeClr val="accent6">
                    <a:lumMod val="50000"/>
                  </a:schemeClr>
                </a:solidFill>
              </a:rPr>
              <a:t> </a:t>
            </a:r>
            <a:r>
              <a:rPr lang="en-US" sz="3600" dirty="0" err="1">
                <a:solidFill>
                  <a:schemeClr val="accent6">
                    <a:lumMod val="50000"/>
                  </a:schemeClr>
                </a:solidFill>
              </a:rPr>
              <a:t>cảm</a:t>
            </a:r>
            <a:r>
              <a:rPr lang="en-US" sz="3600" dirty="0">
                <a:solidFill>
                  <a:schemeClr val="accent6">
                    <a:lumMod val="50000"/>
                  </a:schemeClr>
                </a:solidFill>
              </a:rPr>
              <a:t> </a:t>
            </a:r>
            <a:r>
              <a:rPr lang="en-US" sz="3600" dirty="0" err="1">
                <a:solidFill>
                  <a:schemeClr val="accent6">
                    <a:lumMod val="50000"/>
                  </a:schemeClr>
                </a:solidFill>
              </a:rPr>
              <a:t>mến</a:t>
            </a:r>
            <a:r>
              <a:rPr lang="en-US" sz="3600" dirty="0">
                <a:solidFill>
                  <a:schemeClr val="accent6">
                    <a:lumMod val="50000"/>
                  </a:schemeClr>
                </a:solidFill>
              </a:rPr>
              <a:t> tri </a:t>
            </a:r>
            <a:r>
              <a:rPr lang="en-US" sz="3600" dirty="0" err="1">
                <a:solidFill>
                  <a:schemeClr val="accent6">
                    <a:lumMod val="50000"/>
                  </a:schemeClr>
                </a:solidFill>
              </a:rPr>
              <a:t>ân</a:t>
            </a:r>
            <a:r>
              <a:rPr lang="en-US" sz="3600" dirty="0">
                <a:solidFill>
                  <a:schemeClr val="accent6">
                    <a:lumMod val="50000"/>
                  </a:schemeClr>
                </a:solidFill>
              </a:rPr>
              <a:t> </a:t>
            </a:r>
            <a:r>
              <a:rPr lang="en-US" sz="3600" dirty="0" err="1">
                <a:solidFill>
                  <a:schemeClr val="accent6">
                    <a:lumMod val="50000"/>
                  </a:schemeClr>
                </a:solidFill>
              </a:rPr>
              <a:t>người</a:t>
            </a:r>
            <a:r>
              <a:rPr lang="en-US" sz="3600" dirty="0">
                <a:solidFill>
                  <a:schemeClr val="accent6">
                    <a:lumMod val="50000"/>
                  </a:schemeClr>
                </a:solidFill>
              </a:rPr>
              <a:t>, </a:t>
            </a:r>
            <a:r>
              <a:rPr lang="en-US" sz="3600" dirty="0" err="1">
                <a:solidFill>
                  <a:schemeClr val="accent6">
                    <a:lumMod val="50000"/>
                  </a:schemeClr>
                </a:solidFill>
              </a:rPr>
              <a:t>chúng</a:t>
            </a:r>
            <a:r>
              <a:rPr lang="en-US" sz="3600" dirty="0">
                <a:solidFill>
                  <a:schemeClr val="accent6">
                    <a:lumMod val="50000"/>
                  </a:schemeClr>
                </a:solidFill>
              </a:rPr>
              <a:t> ta </a:t>
            </a:r>
            <a:r>
              <a:rPr lang="en-US" sz="3600" dirty="0" err="1">
                <a:solidFill>
                  <a:schemeClr val="accent6">
                    <a:lumMod val="50000"/>
                  </a:schemeClr>
                </a:solidFill>
              </a:rPr>
              <a:t>cùng</a:t>
            </a:r>
            <a:r>
              <a:rPr lang="en-US" sz="3600" dirty="0">
                <a:solidFill>
                  <a:schemeClr val="accent6">
                    <a:lumMod val="50000"/>
                  </a:schemeClr>
                </a:solidFill>
              </a:rPr>
              <a:t> </a:t>
            </a:r>
            <a:r>
              <a:rPr lang="en-US" sz="3600" dirty="0" err="1">
                <a:solidFill>
                  <a:schemeClr val="accent6">
                    <a:lumMod val="50000"/>
                  </a:schemeClr>
                </a:solidFill>
              </a:rPr>
              <a:t>dâng</a:t>
            </a:r>
            <a:r>
              <a:rPr lang="en-US" sz="3600" dirty="0">
                <a:solidFill>
                  <a:schemeClr val="accent6">
                    <a:lumMod val="50000"/>
                  </a:schemeClr>
                </a:solidFill>
              </a:rPr>
              <a:t> </a:t>
            </a:r>
            <a:r>
              <a:rPr lang="en-US" sz="3600" dirty="0" err="1">
                <a:solidFill>
                  <a:schemeClr val="accent6">
                    <a:lumMod val="50000"/>
                  </a:schemeClr>
                </a:solidFill>
              </a:rPr>
              <a:t>lời</a:t>
            </a:r>
            <a:r>
              <a:rPr lang="en-US" sz="3600" dirty="0">
                <a:solidFill>
                  <a:schemeClr val="accent6">
                    <a:lumMod val="50000"/>
                  </a:schemeClr>
                </a:solidFill>
              </a:rPr>
              <a:t> </a:t>
            </a:r>
            <a:r>
              <a:rPr lang="en-US" sz="3600" dirty="0" err="1">
                <a:solidFill>
                  <a:schemeClr val="accent6">
                    <a:lumMod val="50000"/>
                  </a:schemeClr>
                </a:solidFill>
              </a:rPr>
              <a:t>cầu</a:t>
            </a:r>
            <a:r>
              <a:rPr lang="en-US" sz="3600" dirty="0">
                <a:solidFill>
                  <a:schemeClr val="accent6">
                    <a:lumMod val="50000"/>
                  </a:schemeClr>
                </a:solidFill>
              </a:rPr>
              <a:t> </a:t>
            </a:r>
            <a:r>
              <a:rPr lang="en-US" sz="3600" dirty="0" err="1">
                <a:solidFill>
                  <a:schemeClr val="accent6">
                    <a:lumMod val="50000"/>
                  </a:schemeClr>
                </a:solidFill>
              </a:rPr>
              <a:t>xin</a:t>
            </a:r>
            <a:r>
              <a:rPr lang="en-US" sz="3600" dirty="0">
                <a:solidFill>
                  <a:schemeClr val="accent6">
                    <a:lumMod val="50000"/>
                  </a:schemeClr>
                </a:solidFill>
              </a:rPr>
              <a:t>.</a:t>
            </a:r>
            <a:endParaRPr lang="en-US" sz="4000" dirty="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152400"/>
            <a:ext cx="6934200" cy="4476750"/>
          </a:xfrm>
          <a:prstGeom prst="rect">
            <a:avLst/>
          </a:prstGeom>
        </p:spPr>
        <p:txBody>
          <a:bodyPr wrap="square">
            <a:normAutofit/>
          </a:bodyPr>
          <a:lstStyle/>
          <a:p>
            <a:pPr algn="ctr">
              <a:lnSpc>
                <a:spcPct val="140000"/>
              </a:lnSpc>
            </a:pPr>
            <a:r>
              <a:rPr lang="en-US" sz="5400" u="sng" dirty="0" err="1">
                <a:solidFill>
                  <a:srgbClr val="002060"/>
                </a:solidFill>
              </a:rPr>
              <a:t>Ca</a:t>
            </a:r>
            <a:r>
              <a:rPr lang="en-US" sz="5400" u="sng" dirty="0">
                <a:solidFill>
                  <a:srgbClr val="002060"/>
                </a:solidFill>
              </a:rPr>
              <a:t> </a:t>
            </a:r>
            <a:r>
              <a:rPr lang="en-US" sz="5400" u="sng" dirty="0" err="1">
                <a:solidFill>
                  <a:srgbClr val="002060"/>
                </a:solidFill>
              </a:rPr>
              <a:t>Dâng</a:t>
            </a:r>
            <a:r>
              <a:rPr lang="en-US" sz="5400" u="sng" dirty="0">
                <a:solidFill>
                  <a:srgbClr val="002060"/>
                </a:solidFill>
              </a:rPr>
              <a:t> </a:t>
            </a:r>
            <a:r>
              <a:rPr lang="en-US" sz="5400" u="sng" dirty="0" err="1">
                <a:solidFill>
                  <a:srgbClr val="002060"/>
                </a:solidFill>
              </a:rPr>
              <a:t>Lễ</a:t>
            </a:r>
            <a:endParaRPr lang="en-US" sz="5400" u="sng" dirty="0">
              <a:solidFill>
                <a:srgbClr val="002060"/>
              </a:solidFill>
            </a:endParaRPr>
          </a:p>
          <a:p>
            <a:pPr algn="ctr">
              <a:lnSpc>
                <a:spcPct val="140000"/>
              </a:lnSpc>
            </a:pPr>
            <a:r>
              <a:rPr lang="en-US" sz="5400" b="1" dirty="0" err="1">
                <a:solidFill>
                  <a:srgbClr val="002060"/>
                </a:solidFill>
              </a:rPr>
              <a:t>Lễ</a:t>
            </a:r>
            <a:r>
              <a:rPr lang="en-US" sz="5400" b="1" dirty="0">
                <a:solidFill>
                  <a:srgbClr val="002060"/>
                </a:solidFill>
              </a:rPr>
              <a:t> </a:t>
            </a:r>
            <a:r>
              <a:rPr lang="en-US" sz="5400" b="1" dirty="0" err="1">
                <a:solidFill>
                  <a:srgbClr val="002060"/>
                </a:solidFill>
              </a:rPr>
              <a:t>Dâng</a:t>
            </a:r>
            <a:r>
              <a:rPr lang="en-US" sz="5400" b="1" dirty="0">
                <a:solidFill>
                  <a:srgbClr val="002060"/>
                </a:solidFill>
              </a:rPr>
              <a:t> </a:t>
            </a:r>
            <a:r>
              <a:rPr lang="en-US" sz="5400" b="1" dirty="0" err="1">
                <a:solidFill>
                  <a:srgbClr val="002060"/>
                </a:solidFill>
              </a:rPr>
              <a:t>Người</a:t>
            </a:r>
            <a:r>
              <a:rPr lang="en-US" sz="5400" b="1" dirty="0">
                <a:solidFill>
                  <a:srgbClr val="002060"/>
                </a:solidFill>
              </a:rPr>
              <a:t> </a:t>
            </a:r>
            <a:r>
              <a:rPr lang="en-US" sz="5400" b="1" dirty="0" err="1">
                <a:solidFill>
                  <a:srgbClr val="002060"/>
                </a:solidFill>
              </a:rPr>
              <a:t>Trẻ</a:t>
            </a:r>
            <a:endParaRPr lang="en-US" sz="5400" b="1" dirty="0">
              <a:solidFill>
                <a:srgbClr val="002060"/>
              </a:solidFill>
            </a:endParaRPr>
          </a:p>
          <a:p>
            <a:pPr algn="ctr">
              <a:lnSpc>
                <a:spcPct val="140000"/>
              </a:lnSpc>
            </a:pPr>
            <a:r>
              <a:rPr lang="en-US" sz="5400" i="1" dirty="0" err="1">
                <a:solidFill>
                  <a:srgbClr val="A50021"/>
                </a:solidFill>
              </a:rPr>
              <a:t>Đăng</a:t>
            </a:r>
            <a:r>
              <a:rPr lang="en-US" sz="5400" i="1" dirty="0">
                <a:solidFill>
                  <a:srgbClr val="A50021"/>
                </a:solidFill>
              </a:rPr>
              <a:t> Khoa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90" y="505691"/>
            <a:ext cx="4045278" cy="4485409"/>
          </a:xfrm>
          <a:prstGeom prst="rect">
            <a:avLst/>
          </a:prstGeom>
        </p:spPr>
      </p:pic>
      <p:grpSp>
        <p:nvGrpSpPr>
          <p:cNvPr id="2" name="Group 1">
            <a:extLst>
              <a:ext uri="{FF2B5EF4-FFF2-40B4-BE49-F238E27FC236}">
                <a16:creationId xmlns:a16="http://schemas.microsoft.com/office/drawing/2014/main" xmlns="" id="{597A4C26-ECA3-015A-37E7-DD3A50F0BA16}"/>
              </a:ext>
            </a:extLst>
          </p:cNvPr>
          <p:cNvGrpSpPr/>
          <p:nvPr/>
        </p:nvGrpSpPr>
        <p:grpSpPr>
          <a:xfrm>
            <a:off x="3352800" y="3571009"/>
            <a:ext cx="5791200" cy="905741"/>
            <a:chOff x="533400" y="3386979"/>
            <a:chExt cx="9144000" cy="1349350"/>
          </a:xfrm>
        </p:grpSpPr>
        <p:pic>
          <p:nvPicPr>
            <p:cNvPr id="3" name="Picture 2">
              <a:extLst>
                <a:ext uri="{FF2B5EF4-FFF2-40B4-BE49-F238E27FC236}">
                  <a16:creationId xmlns:a16="http://schemas.microsoft.com/office/drawing/2014/main" xmlns="" id="{AECDB4B4-2B3D-4A16-E8CD-5C461C8004FA}"/>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3386979"/>
              <a:ext cx="9144000" cy="1349350"/>
            </a:xfrm>
            <a:prstGeom prst="rect">
              <a:avLst/>
            </a:prstGeom>
          </p:spPr>
        </p:pic>
        <p:sp>
          <p:nvSpPr>
            <p:cNvPr id="7" name="TextBox 6">
              <a:extLst>
                <a:ext uri="{FF2B5EF4-FFF2-40B4-BE49-F238E27FC236}">
                  <a16:creationId xmlns:a16="http://schemas.microsoft.com/office/drawing/2014/main" xmlns="" id="{48C0AAEE-4D72-8D8F-BD07-D887AA345143}"/>
                </a:ext>
              </a:extLst>
            </p:cNvPr>
            <p:cNvSpPr txBox="1"/>
            <p:nvPr/>
          </p:nvSpPr>
          <p:spPr>
            <a:xfrm>
              <a:off x="1371600" y="3584599"/>
              <a:ext cx="7467600" cy="739657"/>
            </a:xfrm>
            <a:prstGeom prst="rect">
              <a:avLst/>
            </a:prstGeom>
            <a:noFill/>
          </p:spPr>
          <p:txBody>
            <a:bodyPr wrap="square">
              <a:spAutoFit/>
            </a:bodyPr>
            <a:lstStyle/>
            <a:p>
              <a:pPr algn="ctr"/>
              <a:r>
                <a:rPr lang="en-US" sz="1600" dirty="0">
                  <a:solidFill>
                    <a:srgbClr val="FEF9E1"/>
                  </a:solidFill>
                </a:rPr>
                <a:t>CA ĐOÀN THIẾU NHI - TERESA HÀI ĐỒNG GIÊSU</a:t>
              </a:r>
            </a:p>
            <a:p>
              <a:pPr algn="ctr"/>
              <a:r>
                <a:rPr lang="en-US" sz="1600" dirty="0">
                  <a:solidFill>
                    <a:srgbClr val="FEF9E1"/>
                  </a:solidFill>
                </a:rPr>
                <a:t>GIÁO XỨ THIÊN ÂN</a:t>
              </a:r>
            </a:p>
          </p:txBody>
        </p:sp>
      </p:gr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u="sng" dirty="0">
                <a:solidFill>
                  <a:srgbClr val="002060"/>
                </a:solidFill>
                <a:effectLst/>
              </a:rPr>
              <a:t>Tk1:</a:t>
            </a:r>
            <a:r>
              <a:rPr lang="en-US" sz="6000" b="0" dirty="0">
                <a:solidFill>
                  <a:srgbClr val="A50021"/>
                </a:solidFill>
                <a:effectLst/>
              </a:rPr>
              <a:t> </a:t>
            </a:r>
            <a:r>
              <a:rPr lang="vi-VN" sz="6000" b="0" i="0" dirty="0">
                <a:solidFill>
                  <a:srgbClr val="A50021"/>
                </a:solidFill>
                <a:effectLst/>
                <a:latin typeface="+mn-lt"/>
              </a:rPr>
              <a:t>Xin dâng lên Cha hiền dấu yêu: tuổi trẻ với bao niềm khát khao, ước vọng, sức sống của thời thanh xuân</a:t>
            </a:r>
            <a:r>
              <a:rPr lang="en-US" sz="6000" dirty="0">
                <a:solidFill>
                  <a:srgbClr val="002060"/>
                </a:solidFill>
              </a:rPr>
              <a:t> …</a:t>
            </a:r>
            <a:endParaRPr lang="en-US" sz="6000" b="0" dirty="0">
              <a:solidFill>
                <a:srgbClr val="A50021"/>
              </a:solidFill>
              <a:effectLst/>
              <a:latin typeface="+mn-lt"/>
            </a:endParaRPr>
          </a:p>
        </p:txBody>
      </p:sp>
    </p:spTree>
    <p:extLst>
      <p:ext uri="{BB962C8B-B14F-4D97-AF65-F5344CB8AC3E}">
        <p14:creationId xmlns:p14="http://schemas.microsoft.com/office/powerpoint/2010/main" val="3848544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20000"/>
              </a:lnSpc>
            </a:pPr>
            <a:r>
              <a:rPr lang="en-US" sz="6300" dirty="0">
                <a:solidFill>
                  <a:srgbClr val="002060"/>
                </a:solidFill>
              </a:rPr>
              <a:t>…</a:t>
            </a:r>
            <a:r>
              <a:rPr lang="en-US" sz="6300" b="0" dirty="0">
                <a:solidFill>
                  <a:srgbClr val="A50021"/>
                </a:solidFill>
                <a:effectLst/>
              </a:rPr>
              <a:t> </a:t>
            </a:r>
            <a:r>
              <a:rPr lang="vi-VN" sz="6600" b="0" i="0" dirty="0">
                <a:solidFill>
                  <a:srgbClr val="A50021"/>
                </a:solidFill>
                <a:effectLst/>
                <a:latin typeface="+mn-lt"/>
              </a:rPr>
              <a:t>Bao tâm tư trong đời của con, niềm vui với bao buồn đau kết thành của lễ chân thành xin dâng về Cha.</a:t>
            </a:r>
            <a:endParaRPr lang="en-US" sz="6300" b="0" dirty="0">
              <a:solidFill>
                <a:srgbClr val="A50021"/>
              </a:solidFill>
              <a:effectLst/>
            </a:endParaRPr>
          </a:p>
        </p:txBody>
      </p:sp>
    </p:spTree>
    <p:extLst>
      <p:ext uri="{BB962C8B-B14F-4D97-AF65-F5344CB8AC3E}">
        <p14:creationId xmlns:p14="http://schemas.microsoft.com/office/powerpoint/2010/main" val="3742451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b="0" u="sng" dirty="0" err="1">
                <a:solidFill>
                  <a:srgbClr val="002060"/>
                </a:solidFill>
                <a:effectLst/>
              </a:rPr>
              <a:t>Đk</a:t>
            </a:r>
            <a:r>
              <a:rPr lang="en-US" sz="5000" b="0" u="sng" dirty="0">
                <a:solidFill>
                  <a:srgbClr val="002060"/>
                </a:solidFill>
                <a:effectLst/>
              </a:rPr>
              <a:t>:</a:t>
            </a:r>
            <a:r>
              <a:rPr lang="en-US" sz="5000" b="0" dirty="0">
                <a:solidFill>
                  <a:srgbClr val="A50021"/>
                </a:solidFill>
                <a:effectLst/>
              </a:rPr>
              <a:t> </a:t>
            </a:r>
            <a:r>
              <a:rPr lang="vi-VN" sz="5000" b="0" i="0" dirty="0">
                <a:solidFill>
                  <a:srgbClr val="A50021"/>
                </a:solidFill>
                <a:effectLst/>
                <a:latin typeface="+mn-lt"/>
              </a:rPr>
              <a:t>Hiệp cùng tấm bánh, ly rượu nho, đây xác hồn con hiến dâng Cha. Dẫu con đầy nhơ nhớp lỗi tội. Nhưng con tin rằng Cha chỉ muốn lòng thành của con.</a:t>
            </a:r>
            <a:endParaRPr lang="en-US" sz="5000" b="0" dirty="0">
              <a:solidFill>
                <a:srgbClr val="A50021"/>
              </a:solidFill>
              <a:effectLst/>
            </a:endParaRPr>
          </a:p>
        </p:txBody>
      </p:sp>
    </p:spTree>
    <p:extLst>
      <p:ext uri="{BB962C8B-B14F-4D97-AF65-F5344CB8AC3E}">
        <p14:creationId xmlns:p14="http://schemas.microsoft.com/office/powerpoint/2010/main" val="2377001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002060"/>
                </a:solidFill>
                <a:effectLst/>
              </a:rPr>
              <a:t>Tk2:</a:t>
            </a:r>
            <a:r>
              <a:rPr lang="en-US" sz="6300" b="0" dirty="0">
                <a:solidFill>
                  <a:srgbClr val="A50021"/>
                </a:solidFill>
                <a:effectLst/>
              </a:rPr>
              <a:t> </a:t>
            </a:r>
            <a:r>
              <a:rPr lang="vi-VN" sz="6000" b="0" i="0" dirty="0">
                <a:solidFill>
                  <a:srgbClr val="A50021"/>
                </a:solidFill>
                <a:effectLst/>
                <a:latin typeface="+mn-lt"/>
              </a:rPr>
              <a:t>Xin Cha thương đoái nhận lễ dâng là giây phút trong đời của con với mọi biến cố lớn nhỏ buồn vui</a:t>
            </a:r>
            <a:r>
              <a:rPr lang="en-US" sz="6300" dirty="0">
                <a:solidFill>
                  <a:srgbClr val="002060"/>
                </a:solidFill>
              </a:rPr>
              <a:t>…</a:t>
            </a:r>
            <a:endParaRPr lang="en-US" sz="6300" b="0" dirty="0">
              <a:solidFill>
                <a:srgbClr val="A50021"/>
              </a:solidFill>
              <a:effectLst/>
            </a:endParaRPr>
          </a:p>
        </p:txBody>
      </p:sp>
    </p:spTree>
    <p:extLst>
      <p:ext uri="{BB962C8B-B14F-4D97-AF65-F5344CB8AC3E}">
        <p14:creationId xmlns:p14="http://schemas.microsoft.com/office/powerpoint/2010/main" val="3802994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20000"/>
              </a:lnSpc>
            </a:pPr>
            <a:r>
              <a:rPr lang="en-US" sz="6300" dirty="0">
                <a:solidFill>
                  <a:srgbClr val="002060"/>
                </a:solidFill>
              </a:rPr>
              <a:t>…</a:t>
            </a:r>
            <a:r>
              <a:rPr lang="en-US" sz="6300" b="0" dirty="0">
                <a:solidFill>
                  <a:srgbClr val="002060"/>
                </a:solidFill>
                <a:effectLst/>
              </a:rPr>
              <a:t> </a:t>
            </a:r>
            <a:r>
              <a:rPr lang="vi-VN" sz="6600" b="0" i="0" dirty="0">
                <a:solidFill>
                  <a:srgbClr val="A50021"/>
                </a:solidFill>
                <a:effectLst/>
                <a:latin typeface="+mn-lt"/>
              </a:rPr>
              <a:t>Xin dâng lên những người mến thương mà Cha gửi trong đời con, tô đẹp màu sắc cuộc đời nơi con Ngài ơi.</a:t>
            </a:r>
            <a:endParaRPr lang="en-US" sz="6300" b="0" dirty="0">
              <a:solidFill>
                <a:srgbClr val="A50021"/>
              </a:solidFill>
              <a:effectLst/>
            </a:endParaRPr>
          </a:p>
        </p:txBody>
      </p:sp>
    </p:spTree>
    <p:extLst>
      <p:ext uri="{BB962C8B-B14F-4D97-AF65-F5344CB8AC3E}">
        <p14:creationId xmlns:p14="http://schemas.microsoft.com/office/powerpoint/2010/main" val="1823319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b="0" u="sng" dirty="0" err="1">
                <a:solidFill>
                  <a:srgbClr val="002060"/>
                </a:solidFill>
                <a:effectLst/>
              </a:rPr>
              <a:t>Đk</a:t>
            </a:r>
            <a:r>
              <a:rPr lang="en-US" sz="5000" b="0" u="sng" dirty="0">
                <a:solidFill>
                  <a:srgbClr val="002060"/>
                </a:solidFill>
                <a:effectLst/>
              </a:rPr>
              <a:t>:</a:t>
            </a:r>
            <a:r>
              <a:rPr lang="en-US" sz="5000" b="0" dirty="0">
                <a:solidFill>
                  <a:srgbClr val="A50021"/>
                </a:solidFill>
                <a:effectLst/>
              </a:rPr>
              <a:t> </a:t>
            </a:r>
            <a:r>
              <a:rPr lang="vi-VN" sz="5000" b="0" i="0" dirty="0">
                <a:solidFill>
                  <a:srgbClr val="A50021"/>
                </a:solidFill>
                <a:effectLst/>
                <a:latin typeface="+mn-lt"/>
              </a:rPr>
              <a:t>Hiệp cùng tấm bánh, ly rượu nho, đây xác hồn con hiến dâng Cha. Dẫu con đầy nhơ nhớp lỗi tội. Nhưng con tin rằng Cha chỉ muốn lòng thành của con.</a:t>
            </a:r>
            <a:endParaRPr lang="en-US" sz="5000" b="0" dirty="0">
              <a:solidFill>
                <a:srgbClr val="A50021"/>
              </a:solidFill>
              <a:effectLst/>
            </a:endParaRPr>
          </a:p>
        </p:txBody>
      </p:sp>
    </p:spTree>
    <p:extLst>
      <p:ext uri="{BB962C8B-B14F-4D97-AF65-F5344CB8AC3E}">
        <p14:creationId xmlns:p14="http://schemas.microsoft.com/office/powerpoint/2010/main" val="1259149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74070-B284-4606-7CD7-D8F716598776}"/>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C95D547-5418-E193-FF2E-1C39CD833CCD}"/>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252014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u="sng" dirty="0" err="1">
                <a:solidFill>
                  <a:srgbClr val="002060"/>
                </a:solidFill>
                <a:latin typeface="+mj-lt"/>
              </a:rPr>
              <a:t>Đk</a:t>
            </a:r>
            <a:r>
              <a:rPr lang="vi-VN" sz="6600" u="sng" dirty="0">
                <a:solidFill>
                  <a:srgbClr val="002060"/>
                </a:solidFill>
                <a:latin typeface="+mj-lt"/>
              </a:rPr>
              <a:t>:</a:t>
            </a:r>
            <a:r>
              <a:rPr lang="en-US" sz="6600" dirty="0">
                <a:solidFill>
                  <a:srgbClr val="990000"/>
                </a:solidFill>
                <a:latin typeface="+mj-lt"/>
              </a:rPr>
              <a:t> </a:t>
            </a:r>
            <a:r>
              <a:rPr lang="vi-VN" sz="6600" dirty="0">
                <a:solidFill>
                  <a:srgbClr val="990000"/>
                </a:solidFill>
                <a:latin typeface="+mj-lt"/>
              </a:rPr>
              <a:t>Nào ngợi khen Thiên Chúa uy quyền Toàn Năng. Nào ngợi khen Thiên Chúa trên các tầng trời. </a:t>
            </a:r>
          </a:p>
        </p:txBody>
      </p:sp>
    </p:spTree>
    <p:extLst>
      <p:ext uri="{BB962C8B-B14F-4D97-AF65-F5344CB8AC3E}">
        <p14:creationId xmlns:p14="http://schemas.microsoft.com/office/powerpoint/2010/main" val="83889880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002060"/>
                </a:solidFill>
                <a:ea typeface="Tahoma" pitchFamily="34" charset="0"/>
                <a:cs typeface="Times New Roman" pitchFamily="18" charset="0"/>
              </a:rPr>
              <a:t/>
            </a:r>
            <a:br>
              <a:rPr lang="en-US" sz="6600" u="sng" dirty="0">
                <a:solidFill>
                  <a:srgbClr val="002060"/>
                </a:solidFill>
                <a:ea typeface="Tahoma" pitchFamily="34" charset="0"/>
                <a:cs typeface="Times New Roman" pitchFamily="18" charset="0"/>
              </a:rPr>
            </a:br>
            <a:r>
              <a:rPr lang="en-US" sz="6000" u="sng" dirty="0" err="1">
                <a:solidFill>
                  <a:srgbClr val="002060"/>
                </a:solidFill>
                <a:ea typeface="Tahoma" pitchFamily="34" charset="0"/>
                <a:cs typeface="Times New Roman" pitchFamily="18" charset="0"/>
              </a:rPr>
              <a:t>Thánh</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Thánh</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Thánh</a:t>
            </a:r>
            <a:r>
              <a:rPr lang="en-US" sz="13800" dirty="0">
                <a:solidFill>
                  <a:srgbClr val="002060"/>
                </a:solidFill>
                <a:ea typeface="Tahoma" pitchFamily="34" charset="0"/>
                <a:cs typeface="Times New Roman" pitchFamily="18" charset="0"/>
              </a:rPr>
              <a:t/>
            </a:r>
            <a:br>
              <a:rPr lang="en-US" sz="13800" dirty="0">
                <a:solidFill>
                  <a:srgbClr val="002060"/>
                </a:solidFill>
                <a:ea typeface="Tahoma" pitchFamily="34" charset="0"/>
                <a:cs typeface="Times New Roman" pitchFamily="18" charset="0"/>
              </a:rPr>
            </a:br>
            <a:endParaRPr lang="en-US" sz="6600" i="1" dirty="0">
              <a:solidFill>
                <a:srgbClr val="00206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A50021"/>
                </a:solidFill>
                <a:effectLst/>
              </a:rPr>
              <a:t>Thánh</a:t>
            </a:r>
            <a:r>
              <a:rPr lang="en-US" sz="5600" b="0" i="0" dirty="0">
                <a:solidFill>
                  <a:srgbClr val="A50021"/>
                </a:solidFill>
                <a:effectLst/>
              </a:rPr>
              <a:t>! </a:t>
            </a:r>
            <a:r>
              <a:rPr lang="en-US" sz="5600" b="0" i="0" dirty="0" err="1">
                <a:solidFill>
                  <a:srgbClr val="A50021"/>
                </a:solidFill>
                <a:effectLst/>
              </a:rPr>
              <a:t>Thánh</a:t>
            </a:r>
            <a:r>
              <a:rPr lang="en-US" sz="5600" b="0" i="0" dirty="0">
                <a:solidFill>
                  <a:srgbClr val="A50021"/>
                </a:solidFill>
                <a:effectLst/>
              </a:rPr>
              <a:t>! </a:t>
            </a:r>
            <a:r>
              <a:rPr lang="en-US" sz="5600" b="0" i="0" dirty="0" err="1">
                <a:solidFill>
                  <a:srgbClr val="A50021"/>
                </a:solidFill>
                <a:effectLst/>
              </a:rPr>
              <a:t>Thánh</a:t>
            </a:r>
            <a:r>
              <a:rPr lang="en-US" sz="5600" b="0" i="0" dirty="0">
                <a:solidFill>
                  <a:srgbClr val="A50021"/>
                </a:solidFill>
                <a:effectLst/>
              </a:rPr>
              <a:t>! </a:t>
            </a:r>
            <a:r>
              <a:rPr lang="en-US" sz="5600" b="0" i="0" dirty="0" err="1">
                <a:solidFill>
                  <a:srgbClr val="A50021"/>
                </a:solidFill>
                <a:effectLst/>
              </a:rPr>
              <a:t>Chúa</a:t>
            </a:r>
            <a:r>
              <a:rPr lang="en-US" sz="5600" b="0" i="0" dirty="0">
                <a:solidFill>
                  <a:srgbClr val="A50021"/>
                </a:solidFill>
                <a:effectLst/>
              </a:rPr>
              <a:t> </a:t>
            </a:r>
            <a:r>
              <a:rPr lang="en-US" sz="5600" b="0" i="0" dirty="0" err="1">
                <a:solidFill>
                  <a:srgbClr val="A50021"/>
                </a:solidFill>
                <a:effectLst/>
              </a:rPr>
              <a:t>là</a:t>
            </a:r>
            <a:r>
              <a:rPr lang="en-US" sz="5600" b="0" i="0" dirty="0">
                <a:solidFill>
                  <a:srgbClr val="A50021"/>
                </a:solidFill>
                <a:effectLst/>
              </a:rPr>
              <a:t> </a:t>
            </a:r>
            <a:r>
              <a:rPr lang="en-US" sz="5600" b="0" i="0" dirty="0" err="1">
                <a:solidFill>
                  <a:srgbClr val="A50021"/>
                </a:solidFill>
                <a:effectLst/>
              </a:rPr>
              <a:t>Thiên</a:t>
            </a:r>
            <a:r>
              <a:rPr lang="en-US" sz="5600" b="0" i="0" dirty="0">
                <a:solidFill>
                  <a:srgbClr val="A50021"/>
                </a:solidFill>
                <a:effectLst/>
              </a:rPr>
              <a:t> </a:t>
            </a:r>
            <a:r>
              <a:rPr lang="en-US" sz="5600" b="0" i="0" dirty="0" err="1">
                <a:solidFill>
                  <a:srgbClr val="A50021"/>
                </a:solidFill>
                <a:effectLst/>
              </a:rPr>
              <a:t>Chúa</a:t>
            </a:r>
            <a:r>
              <a:rPr lang="en-US" sz="5600" b="0" i="0" dirty="0">
                <a:solidFill>
                  <a:srgbClr val="A50021"/>
                </a:solidFill>
                <a:effectLst/>
              </a:rPr>
              <a:t> </a:t>
            </a:r>
            <a:r>
              <a:rPr lang="en-US" sz="5600" b="0" i="0" dirty="0" err="1">
                <a:solidFill>
                  <a:srgbClr val="A50021"/>
                </a:solidFill>
                <a:effectLst/>
              </a:rPr>
              <a:t>các</a:t>
            </a:r>
            <a:r>
              <a:rPr lang="en-US" sz="5600" b="0" i="0" dirty="0">
                <a:solidFill>
                  <a:srgbClr val="A50021"/>
                </a:solidFill>
                <a:effectLst/>
              </a:rPr>
              <a:t> </a:t>
            </a:r>
            <a:r>
              <a:rPr lang="en-US" sz="5600" b="0" i="0" dirty="0" err="1">
                <a:solidFill>
                  <a:srgbClr val="A50021"/>
                </a:solidFill>
                <a:effectLst/>
              </a:rPr>
              <a:t>đạo</a:t>
            </a:r>
            <a:r>
              <a:rPr lang="en-US" sz="5600" b="0" i="0" dirty="0">
                <a:solidFill>
                  <a:srgbClr val="A50021"/>
                </a:solidFill>
                <a:effectLst/>
              </a:rPr>
              <a:t> </a:t>
            </a:r>
            <a:r>
              <a:rPr lang="en-US" sz="5600" b="0" i="0" dirty="0" err="1">
                <a:solidFill>
                  <a:srgbClr val="A50021"/>
                </a:solidFill>
                <a:effectLst/>
              </a:rPr>
              <a:t>binh</a:t>
            </a:r>
            <a:r>
              <a:rPr lang="en-US" sz="5600" b="0" i="0" dirty="0">
                <a:solidFill>
                  <a:srgbClr val="A50021"/>
                </a:solidFill>
                <a:effectLst/>
              </a:rPr>
              <a:t>. </a:t>
            </a:r>
            <a:r>
              <a:rPr lang="en-US" sz="5600" b="0" i="0" dirty="0" err="1">
                <a:solidFill>
                  <a:srgbClr val="A50021"/>
                </a:solidFill>
                <a:effectLst/>
              </a:rPr>
              <a:t>Trời</a:t>
            </a:r>
            <a:r>
              <a:rPr lang="en-US" sz="5600" b="0" i="0" dirty="0">
                <a:solidFill>
                  <a:srgbClr val="A50021"/>
                </a:solidFill>
                <a:effectLst/>
              </a:rPr>
              <a:t> </a:t>
            </a:r>
            <a:r>
              <a:rPr lang="en-US" sz="5600" b="0" i="0" dirty="0" err="1">
                <a:solidFill>
                  <a:srgbClr val="A50021"/>
                </a:solidFill>
                <a:effectLst/>
              </a:rPr>
              <a:t>đất</a:t>
            </a:r>
            <a:r>
              <a:rPr lang="en-US" sz="5600" b="0" i="0" dirty="0">
                <a:solidFill>
                  <a:srgbClr val="A50021"/>
                </a:solidFill>
                <a:effectLst/>
              </a:rPr>
              <a:t> </a:t>
            </a:r>
            <a:r>
              <a:rPr lang="en-US" sz="5600" b="0" i="0" dirty="0" err="1">
                <a:solidFill>
                  <a:srgbClr val="A50021"/>
                </a:solidFill>
                <a:effectLst/>
              </a:rPr>
              <a:t>đầy</a:t>
            </a:r>
            <a:r>
              <a:rPr lang="en-US" sz="5600" b="0" i="0" dirty="0">
                <a:solidFill>
                  <a:srgbClr val="A50021"/>
                </a:solidFill>
                <a:effectLst/>
              </a:rPr>
              <a:t> </a:t>
            </a:r>
            <a:r>
              <a:rPr lang="en-US" sz="5600" b="0" i="0" dirty="0" err="1">
                <a:solidFill>
                  <a:srgbClr val="A50021"/>
                </a:solidFill>
                <a:effectLst/>
              </a:rPr>
              <a:t>vinh</a:t>
            </a:r>
            <a:r>
              <a:rPr lang="en-US" sz="5600" b="0" i="0" dirty="0">
                <a:solidFill>
                  <a:srgbClr val="A50021"/>
                </a:solidFill>
                <a:effectLst/>
              </a:rPr>
              <a:t> </a:t>
            </a:r>
            <a:r>
              <a:rPr lang="en-US" sz="5600" b="0" i="0" dirty="0" err="1">
                <a:solidFill>
                  <a:srgbClr val="A50021"/>
                </a:solidFill>
                <a:effectLst/>
              </a:rPr>
              <a:t>quang</a:t>
            </a:r>
            <a:r>
              <a:rPr lang="en-US" sz="5600" b="0" i="0" dirty="0">
                <a:solidFill>
                  <a:srgbClr val="A50021"/>
                </a:solidFill>
                <a:effectLst/>
              </a:rPr>
              <a:t> </a:t>
            </a:r>
            <a:r>
              <a:rPr lang="en-US" sz="5600" b="0" i="0" dirty="0" err="1">
                <a:solidFill>
                  <a:srgbClr val="A50021"/>
                </a:solidFill>
                <a:effectLst/>
              </a:rPr>
              <a:t>Chúa</a:t>
            </a:r>
            <a:r>
              <a:rPr lang="en-US" sz="5600" b="0" i="0" dirty="0">
                <a:solidFill>
                  <a:srgbClr val="A50021"/>
                </a:solidFill>
                <a:effectLst/>
              </a:rPr>
              <a:t>. </a:t>
            </a:r>
            <a:r>
              <a:rPr lang="en-US" sz="5600" b="0" i="0" dirty="0" err="1">
                <a:solidFill>
                  <a:srgbClr val="A50021"/>
                </a:solidFill>
                <a:effectLst/>
              </a:rPr>
              <a:t>Hoan</a:t>
            </a:r>
            <a:r>
              <a:rPr lang="en-US" sz="5600" b="0" i="0" dirty="0">
                <a:solidFill>
                  <a:srgbClr val="A50021"/>
                </a:solidFill>
                <a:effectLst/>
              </a:rPr>
              <a:t> </a:t>
            </a:r>
            <a:r>
              <a:rPr lang="en-US" sz="5600" b="0" i="0" dirty="0" err="1">
                <a:solidFill>
                  <a:srgbClr val="A50021"/>
                </a:solidFill>
                <a:effectLst/>
              </a:rPr>
              <a:t>hô</a:t>
            </a:r>
            <a:r>
              <a:rPr lang="en-US" sz="5600" b="0" i="0" dirty="0">
                <a:solidFill>
                  <a:srgbClr val="A50021"/>
                </a:solidFill>
                <a:effectLst/>
              </a:rPr>
              <a:t> </a:t>
            </a:r>
            <a:r>
              <a:rPr lang="en-US" sz="5600" b="0" i="0" dirty="0" err="1">
                <a:solidFill>
                  <a:srgbClr val="A50021"/>
                </a:solidFill>
                <a:effectLst/>
              </a:rPr>
              <a:t>Chúa</a:t>
            </a:r>
            <a:r>
              <a:rPr lang="en-US" sz="5600" b="0" i="0" dirty="0">
                <a:solidFill>
                  <a:srgbClr val="A50021"/>
                </a:solidFill>
                <a:effectLst/>
              </a:rPr>
              <a:t> </a:t>
            </a:r>
            <a:r>
              <a:rPr lang="en-US" sz="5600" b="0" i="0" dirty="0" err="1">
                <a:solidFill>
                  <a:srgbClr val="A50021"/>
                </a:solidFill>
                <a:effectLst/>
              </a:rPr>
              <a:t>trên</a:t>
            </a:r>
            <a:r>
              <a:rPr lang="en-US" sz="5600" b="0" i="0" dirty="0">
                <a:solidFill>
                  <a:srgbClr val="A50021"/>
                </a:solidFill>
                <a:effectLst/>
              </a:rPr>
              <a:t> </a:t>
            </a:r>
            <a:r>
              <a:rPr lang="en-US" sz="5600" b="0" i="0" dirty="0" err="1">
                <a:solidFill>
                  <a:srgbClr val="A50021"/>
                </a:solidFill>
                <a:effectLst/>
              </a:rPr>
              <a:t>các</a:t>
            </a:r>
            <a:r>
              <a:rPr lang="en-US" sz="5600" b="0" i="0" dirty="0">
                <a:solidFill>
                  <a:srgbClr val="A50021"/>
                </a:solidFill>
                <a:effectLst/>
              </a:rPr>
              <a:t> </a:t>
            </a:r>
            <a:r>
              <a:rPr lang="en-US" sz="5600" b="0" i="0" dirty="0" err="1">
                <a:solidFill>
                  <a:srgbClr val="A50021"/>
                </a:solidFill>
                <a:effectLst/>
              </a:rPr>
              <a:t>tầng</a:t>
            </a:r>
            <a:r>
              <a:rPr lang="en-US" sz="5600" b="0" i="0" dirty="0">
                <a:solidFill>
                  <a:srgbClr val="A50021"/>
                </a:solidFill>
                <a:effectLst/>
              </a:rPr>
              <a:t> </a:t>
            </a:r>
            <a:r>
              <a:rPr lang="en-US" sz="5600" b="0" i="0" dirty="0" err="1">
                <a:solidFill>
                  <a:srgbClr val="A50021"/>
                </a:solidFill>
                <a:effectLst/>
              </a:rPr>
              <a:t>trời</a:t>
            </a:r>
            <a:r>
              <a:rPr lang="en-US" sz="5600" b="0" i="0" dirty="0">
                <a:solidFill>
                  <a:srgbClr val="A50021"/>
                </a:solidFill>
                <a:effectLst/>
              </a:rPr>
              <a:t>. </a:t>
            </a:r>
            <a:endParaRPr lang="en-US" altLang="en-US" sz="5600" b="1" dirty="0">
              <a:solidFill>
                <a:srgbClr val="A5002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002060"/>
                </a:solidFill>
              </a:rPr>
              <a:t>**</a:t>
            </a:r>
            <a:r>
              <a:rPr lang="en-US" sz="5500" b="0" i="0" dirty="0">
                <a:solidFill>
                  <a:srgbClr val="A50021"/>
                </a:solidFill>
                <a:effectLst/>
              </a:rPr>
              <a:t> </a:t>
            </a:r>
            <a:r>
              <a:rPr lang="en-US" sz="5500" b="0" i="0" dirty="0" err="1">
                <a:solidFill>
                  <a:srgbClr val="A50021"/>
                </a:solidFill>
                <a:effectLst/>
              </a:rPr>
              <a:t>Hoan</a:t>
            </a:r>
            <a:r>
              <a:rPr lang="en-US" sz="5500" b="0" i="0" dirty="0">
                <a:solidFill>
                  <a:srgbClr val="A50021"/>
                </a:solidFill>
                <a:effectLst/>
              </a:rPr>
              <a:t> </a:t>
            </a:r>
            <a:r>
              <a:rPr lang="en-US" sz="5500" b="0" i="0" dirty="0" err="1">
                <a:solidFill>
                  <a:srgbClr val="A50021"/>
                </a:solidFill>
                <a:effectLst/>
              </a:rPr>
              <a:t>hô</a:t>
            </a:r>
            <a:r>
              <a:rPr lang="en-US" sz="5500" b="0" i="0" dirty="0">
                <a:solidFill>
                  <a:srgbClr val="A50021"/>
                </a:solidFill>
                <a:effectLst/>
              </a:rPr>
              <a:t> </a:t>
            </a:r>
            <a:r>
              <a:rPr lang="en-US" sz="5500" b="0" i="0" dirty="0" err="1">
                <a:solidFill>
                  <a:srgbClr val="A50021"/>
                </a:solidFill>
                <a:effectLst/>
              </a:rPr>
              <a:t>Chúa</a:t>
            </a:r>
            <a:r>
              <a:rPr lang="en-US" sz="5500" b="0" i="0" dirty="0">
                <a:solidFill>
                  <a:srgbClr val="A50021"/>
                </a:solidFill>
                <a:effectLst/>
              </a:rPr>
              <a:t> </a:t>
            </a:r>
            <a:r>
              <a:rPr lang="en-US" sz="5500" b="0" i="0" dirty="0" err="1">
                <a:solidFill>
                  <a:srgbClr val="A50021"/>
                </a:solidFill>
                <a:effectLst/>
              </a:rPr>
              <a:t>trên</a:t>
            </a:r>
            <a:r>
              <a:rPr lang="en-US" sz="5500" b="0" i="0" dirty="0">
                <a:solidFill>
                  <a:srgbClr val="A50021"/>
                </a:solidFill>
                <a:effectLst/>
              </a:rPr>
              <a:t> </a:t>
            </a:r>
            <a:r>
              <a:rPr lang="en-US" sz="5500" b="0" i="0" dirty="0" err="1">
                <a:solidFill>
                  <a:srgbClr val="A50021"/>
                </a:solidFill>
                <a:effectLst/>
              </a:rPr>
              <a:t>các</a:t>
            </a:r>
            <a:r>
              <a:rPr lang="en-US" sz="5500" b="0" i="0" dirty="0">
                <a:solidFill>
                  <a:srgbClr val="A50021"/>
                </a:solidFill>
                <a:effectLst/>
              </a:rPr>
              <a:t> </a:t>
            </a:r>
            <a:r>
              <a:rPr lang="en-US" sz="5500" b="0" i="0" dirty="0" err="1">
                <a:solidFill>
                  <a:srgbClr val="A50021"/>
                </a:solidFill>
                <a:effectLst/>
              </a:rPr>
              <a:t>tầng</a:t>
            </a:r>
            <a:r>
              <a:rPr lang="en-US" sz="5500" b="0" i="0" dirty="0">
                <a:solidFill>
                  <a:srgbClr val="A50021"/>
                </a:solidFill>
                <a:effectLst/>
              </a:rPr>
              <a:t> </a:t>
            </a:r>
            <a:r>
              <a:rPr lang="en-US" sz="5500" b="0" i="0" dirty="0" err="1">
                <a:solidFill>
                  <a:srgbClr val="A50021"/>
                </a:solidFill>
                <a:effectLst/>
              </a:rPr>
              <a:t>trời</a:t>
            </a:r>
            <a:r>
              <a:rPr lang="en-US" sz="5500" b="0" i="0" dirty="0">
                <a:solidFill>
                  <a:srgbClr val="A50021"/>
                </a:solidFill>
                <a:effectLst/>
              </a:rPr>
              <a:t>. </a:t>
            </a:r>
            <a:r>
              <a:rPr lang="en-US" sz="5500" b="0" i="0" dirty="0" err="1">
                <a:solidFill>
                  <a:srgbClr val="A50021"/>
                </a:solidFill>
                <a:effectLst/>
              </a:rPr>
              <a:t>Chúc</a:t>
            </a:r>
            <a:r>
              <a:rPr lang="en-US" sz="5500" b="0" i="0" dirty="0">
                <a:solidFill>
                  <a:srgbClr val="A50021"/>
                </a:solidFill>
                <a:effectLst/>
              </a:rPr>
              <a:t> </a:t>
            </a:r>
            <a:r>
              <a:rPr lang="en-US" sz="5500" b="0" i="0" dirty="0" err="1">
                <a:solidFill>
                  <a:srgbClr val="A50021"/>
                </a:solidFill>
                <a:effectLst/>
              </a:rPr>
              <a:t>tụng</a:t>
            </a:r>
            <a:r>
              <a:rPr lang="en-US" sz="5500" b="0" i="0" dirty="0">
                <a:solidFill>
                  <a:srgbClr val="A50021"/>
                </a:solidFill>
                <a:effectLst/>
              </a:rPr>
              <a:t> </a:t>
            </a:r>
            <a:r>
              <a:rPr lang="en-US" sz="5500" b="0" i="0" dirty="0" err="1">
                <a:solidFill>
                  <a:srgbClr val="A50021"/>
                </a:solidFill>
                <a:effectLst/>
              </a:rPr>
              <a:t>Đấng</a:t>
            </a:r>
            <a:r>
              <a:rPr lang="en-US" sz="5500" b="0" i="0" dirty="0">
                <a:solidFill>
                  <a:srgbClr val="A50021"/>
                </a:solidFill>
                <a:effectLst/>
              </a:rPr>
              <a:t> </a:t>
            </a:r>
            <a:r>
              <a:rPr lang="en-US" sz="5500" b="0" i="0" dirty="0" err="1">
                <a:solidFill>
                  <a:srgbClr val="A50021"/>
                </a:solidFill>
                <a:effectLst/>
              </a:rPr>
              <a:t>ngự</a:t>
            </a:r>
            <a:r>
              <a:rPr lang="en-US" sz="5500" b="0" i="0" dirty="0">
                <a:solidFill>
                  <a:srgbClr val="A50021"/>
                </a:solidFill>
                <a:effectLst/>
              </a:rPr>
              <a:t> </a:t>
            </a:r>
            <a:r>
              <a:rPr lang="en-US" sz="5500" b="0" i="0" dirty="0" err="1">
                <a:solidFill>
                  <a:srgbClr val="A50021"/>
                </a:solidFill>
                <a:effectLst/>
              </a:rPr>
              <a:t>đến</a:t>
            </a:r>
            <a:r>
              <a:rPr lang="en-US" sz="5500" b="0" i="0" dirty="0">
                <a:solidFill>
                  <a:srgbClr val="A50021"/>
                </a:solidFill>
                <a:effectLst/>
              </a:rPr>
              <a:t> </a:t>
            </a:r>
            <a:r>
              <a:rPr lang="en-US" sz="5500" b="0" i="0" dirty="0" err="1">
                <a:solidFill>
                  <a:srgbClr val="A50021"/>
                </a:solidFill>
                <a:effectLst/>
              </a:rPr>
              <a:t>nhân</a:t>
            </a:r>
            <a:r>
              <a:rPr lang="en-US" sz="5500" b="0" i="0" dirty="0">
                <a:solidFill>
                  <a:srgbClr val="A50021"/>
                </a:solidFill>
                <a:effectLst/>
              </a:rPr>
              <a:t> </a:t>
            </a:r>
            <a:r>
              <a:rPr lang="en-US" sz="5500" b="0" i="0" dirty="0" err="1">
                <a:solidFill>
                  <a:srgbClr val="A50021"/>
                </a:solidFill>
                <a:effectLst/>
              </a:rPr>
              <a:t>danh</a:t>
            </a:r>
            <a:r>
              <a:rPr lang="en-US" sz="5500" b="0" i="0" dirty="0">
                <a:solidFill>
                  <a:srgbClr val="A50021"/>
                </a:solidFill>
                <a:effectLst/>
              </a:rPr>
              <a:t> </a:t>
            </a:r>
            <a:r>
              <a:rPr lang="en-US" sz="5500" b="0" i="0" dirty="0" err="1">
                <a:solidFill>
                  <a:srgbClr val="A50021"/>
                </a:solidFill>
                <a:effectLst/>
              </a:rPr>
              <a:t>Chúa</a:t>
            </a:r>
            <a:r>
              <a:rPr lang="en-US" sz="5500" b="0" i="0" dirty="0">
                <a:solidFill>
                  <a:srgbClr val="A50021"/>
                </a:solidFill>
                <a:effectLst/>
              </a:rPr>
              <a:t>. </a:t>
            </a:r>
            <a:r>
              <a:rPr lang="en-US" sz="5500" b="0" i="0" dirty="0" err="1">
                <a:solidFill>
                  <a:srgbClr val="A50021"/>
                </a:solidFill>
                <a:effectLst/>
              </a:rPr>
              <a:t>Hoan</a:t>
            </a:r>
            <a:r>
              <a:rPr lang="en-US" sz="5500" b="0" i="0" dirty="0">
                <a:solidFill>
                  <a:srgbClr val="A50021"/>
                </a:solidFill>
                <a:effectLst/>
              </a:rPr>
              <a:t> </a:t>
            </a:r>
            <a:r>
              <a:rPr lang="en-US" sz="5500" b="0" i="0" dirty="0" err="1">
                <a:solidFill>
                  <a:srgbClr val="A50021"/>
                </a:solidFill>
                <a:effectLst/>
              </a:rPr>
              <a:t>hô</a:t>
            </a:r>
            <a:r>
              <a:rPr lang="en-US" sz="5500" b="0" i="0" dirty="0">
                <a:solidFill>
                  <a:srgbClr val="A50021"/>
                </a:solidFill>
                <a:effectLst/>
              </a:rPr>
              <a:t> </a:t>
            </a:r>
            <a:r>
              <a:rPr lang="en-US" sz="5500" b="0" i="0" dirty="0" err="1">
                <a:solidFill>
                  <a:srgbClr val="A50021"/>
                </a:solidFill>
                <a:effectLst/>
              </a:rPr>
              <a:t>Chúa</a:t>
            </a:r>
            <a:r>
              <a:rPr lang="en-US" sz="5500" b="0" i="0" dirty="0">
                <a:solidFill>
                  <a:srgbClr val="A50021"/>
                </a:solidFill>
                <a:effectLst/>
              </a:rPr>
              <a:t> </a:t>
            </a:r>
            <a:r>
              <a:rPr lang="en-US" sz="5500" b="0" i="0" dirty="0" err="1">
                <a:solidFill>
                  <a:srgbClr val="A50021"/>
                </a:solidFill>
                <a:effectLst/>
              </a:rPr>
              <a:t>trên</a:t>
            </a:r>
            <a:r>
              <a:rPr lang="en-US" sz="5500" b="0" i="0" dirty="0">
                <a:solidFill>
                  <a:srgbClr val="A50021"/>
                </a:solidFill>
                <a:effectLst/>
              </a:rPr>
              <a:t> </a:t>
            </a:r>
            <a:r>
              <a:rPr lang="en-US" sz="5500" b="0" i="0" dirty="0" err="1">
                <a:solidFill>
                  <a:srgbClr val="A50021"/>
                </a:solidFill>
                <a:effectLst/>
              </a:rPr>
              <a:t>các</a:t>
            </a:r>
            <a:r>
              <a:rPr lang="en-US" sz="5500" b="0" i="0" dirty="0">
                <a:solidFill>
                  <a:srgbClr val="A50021"/>
                </a:solidFill>
                <a:effectLst/>
              </a:rPr>
              <a:t> </a:t>
            </a:r>
            <a:r>
              <a:rPr lang="en-US" sz="5500" b="0" i="0" dirty="0" err="1">
                <a:solidFill>
                  <a:srgbClr val="A50021"/>
                </a:solidFill>
                <a:effectLst/>
              </a:rPr>
              <a:t>tầng</a:t>
            </a:r>
            <a:r>
              <a:rPr lang="en-US" sz="5500" b="0" i="0" dirty="0">
                <a:solidFill>
                  <a:srgbClr val="A50021"/>
                </a:solidFill>
                <a:effectLst/>
              </a:rPr>
              <a:t> </a:t>
            </a:r>
            <a:r>
              <a:rPr lang="en-US" sz="5500" b="0" i="0" dirty="0" err="1">
                <a:solidFill>
                  <a:srgbClr val="A50021"/>
                </a:solidFill>
                <a:effectLst/>
              </a:rPr>
              <a:t>trời</a:t>
            </a:r>
            <a:r>
              <a:rPr lang="en-US" sz="5500" b="0" i="0" dirty="0">
                <a:solidFill>
                  <a:srgbClr val="A50021"/>
                </a:solidFill>
                <a:effectLst/>
              </a:rPr>
              <a:t>, </a:t>
            </a:r>
            <a:r>
              <a:rPr lang="en-US" sz="5500" b="0" i="0" dirty="0" err="1">
                <a:solidFill>
                  <a:srgbClr val="A50021"/>
                </a:solidFill>
                <a:effectLst/>
              </a:rPr>
              <a:t>hoan</a:t>
            </a:r>
            <a:r>
              <a:rPr lang="en-US" sz="5500" b="0" i="0" dirty="0">
                <a:solidFill>
                  <a:srgbClr val="A50021"/>
                </a:solidFill>
                <a:effectLst/>
              </a:rPr>
              <a:t> </a:t>
            </a:r>
            <a:r>
              <a:rPr lang="en-US" sz="5500" b="0" i="0" dirty="0" err="1">
                <a:solidFill>
                  <a:srgbClr val="A50021"/>
                </a:solidFill>
                <a:effectLst/>
              </a:rPr>
              <a:t>hô</a:t>
            </a:r>
            <a:r>
              <a:rPr lang="en-US" sz="5500" b="0" i="0" dirty="0">
                <a:solidFill>
                  <a:srgbClr val="A50021"/>
                </a:solidFill>
                <a:effectLst/>
              </a:rPr>
              <a:t> </a:t>
            </a:r>
            <a:r>
              <a:rPr lang="en-US" sz="5500" b="0" i="0" dirty="0" err="1">
                <a:solidFill>
                  <a:srgbClr val="A50021"/>
                </a:solidFill>
                <a:effectLst/>
              </a:rPr>
              <a:t>Chúa</a:t>
            </a:r>
            <a:r>
              <a:rPr lang="en-US" sz="5500" b="0" i="0" dirty="0">
                <a:solidFill>
                  <a:srgbClr val="A50021"/>
                </a:solidFill>
                <a:effectLst/>
              </a:rPr>
              <a:t> </a:t>
            </a:r>
            <a:r>
              <a:rPr lang="en-US" sz="5500" b="0" i="0" dirty="0" err="1">
                <a:solidFill>
                  <a:srgbClr val="A50021"/>
                </a:solidFill>
                <a:effectLst/>
              </a:rPr>
              <a:t>trên</a:t>
            </a:r>
            <a:r>
              <a:rPr lang="en-US" sz="5500" b="0" i="0" dirty="0">
                <a:solidFill>
                  <a:srgbClr val="A50021"/>
                </a:solidFill>
                <a:effectLst/>
              </a:rPr>
              <a:t> </a:t>
            </a:r>
            <a:r>
              <a:rPr lang="en-US" sz="5500" b="0" i="0" dirty="0" err="1">
                <a:solidFill>
                  <a:srgbClr val="A50021"/>
                </a:solidFill>
                <a:effectLst/>
              </a:rPr>
              <a:t>các</a:t>
            </a:r>
            <a:r>
              <a:rPr lang="en-US" sz="5500" b="0" i="0" dirty="0">
                <a:solidFill>
                  <a:srgbClr val="A50021"/>
                </a:solidFill>
                <a:effectLst/>
              </a:rPr>
              <a:t> </a:t>
            </a:r>
            <a:r>
              <a:rPr lang="en-US" sz="5500" b="0" i="0" dirty="0" err="1">
                <a:solidFill>
                  <a:srgbClr val="A50021"/>
                </a:solidFill>
                <a:effectLst/>
              </a:rPr>
              <a:t>tầng</a:t>
            </a:r>
            <a:r>
              <a:rPr lang="en-US" sz="5500" b="0" i="0" dirty="0">
                <a:solidFill>
                  <a:srgbClr val="A50021"/>
                </a:solidFill>
                <a:effectLst/>
              </a:rPr>
              <a:t> </a:t>
            </a:r>
            <a:r>
              <a:rPr lang="en-US" sz="5500" b="0" i="0" dirty="0" err="1">
                <a:solidFill>
                  <a:srgbClr val="A50021"/>
                </a:solidFill>
                <a:effectLst/>
              </a:rPr>
              <a:t>trời</a:t>
            </a:r>
            <a:r>
              <a:rPr lang="en-US" sz="5500" b="0" i="0" dirty="0">
                <a:solidFill>
                  <a:srgbClr val="A50021"/>
                </a:solidFill>
                <a:effectLst/>
              </a:rPr>
              <a:t>.</a:t>
            </a:r>
            <a:endParaRPr lang="en-US" altLang="en-US" sz="5500" b="1" dirty="0">
              <a:solidFill>
                <a:srgbClr val="A5002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002060"/>
                </a:solidFill>
                <a:ea typeface="Tahoma" pitchFamily="34" charset="0"/>
                <a:cs typeface="Times New Roman" pitchFamily="18" charset="0"/>
              </a:rPr>
              <a:t/>
            </a:r>
            <a:br>
              <a:rPr lang="en-US" sz="6600" u="sng" dirty="0">
                <a:solidFill>
                  <a:srgbClr val="002060"/>
                </a:solidFill>
                <a:ea typeface="Tahoma" pitchFamily="34" charset="0"/>
                <a:cs typeface="Times New Roman" pitchFamily="18" charset="0"/>
              </a:rPr>
            </a:br>
            <a:r>
              <a:rPr lang="en-US" sz="6000" u="sng" dirty="0" err="1">
                <a:solidFill>
                  <a:srgbClr val="002060"/>
                </a:solidFill>
                <a:ea typeface="Tahoma" pitchFamily="34" charset="0"/>
                <a:cs typeface="Times New Roman" pitchFamily="18" charset="0"/>
              </a:rPr>
              <a:t>Lạy</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Chiên</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Thiên</a:t>
            </a:r>
            <a:r>
              <a:rPr lang="en-US" sz="6000" u="sng" dirty="0">
                <a:solidFill>
                  <a:srgbClr val="002060"/>
                </a:solidFill>
                <a:ea typeface="Tahoma" pitchFamily="34" charset="0"/>
                <a:cs typeface="Times New Roman" pitchFamily="18" charset="0"/>
              </a:rPr>
              <a:t> </a:t>
            </a:r>
            <a:r>
              <a:rPr lang="en-US" sz="6000" u="sng" dirty="0" err="1">
                <a:solidFill>
                  <a:srgbClr val="002060"/>
                </a:solidFill>
                <a:ea typeface="Tahoma" pitchFamily="34" charset="0"/>
                <a:cs typeface="Times New Roman" pitchFamily="18" charset="0"/>
              </a:rPr>
              <a:t>Chúa</a:t>
            </a:r>
            <a:r>
              <a:rPr lang="en-US" sz="13800" dirty="0">
                <a:solidFill>
                  <a:srgbClr val="002060"/>
                </a:solidFill>
                <a:ea typeface="Tahoma" pitchFamily="34" charset="0"/>
                <a:cs typeface="Times New Roman" pitchFamily="18" charset="0"/>
              </a:rPr>
              <a:t/>
            </a:r>
            <a:br>
              <a:rPr lang="en-US" sz="13800" dirty="0">
                <a:solidFill>
                  <a:srgbClr val="002060"/>
                </a:solidFill>
                <a:ea typeface="Tahoma" pitchFamily="34" charset="0"/>
                <a:cs typeface="Times New Roman" pitchFamily="18" charset="0"/>
              </a:rPr>
            </a:br>
            <a:endParaRPr lang="en-US" sz="6600" i="1" dirty="0">
              <a:solidFill>
                <a:srgbClr val="00206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A50021"/>
                </a:solidFill>
                <a:effectLst/>
              </a:rPr>
              <a:t>Lạy Chiên Thiên Chúa, Đấng xoá tội trần gian, xin thương xót chúng con. Lạy Chiên Thiên Chúa, Đấng xoá tội trần gian,</a:t>
            </a:r>
            <a:endParaRPr lang="en-US" altLang="en-US" sz="5600" b="1" dirty="0">
              <a:solidFill>
                <a:srgbClr val="A5002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002060"/>
                </a:solidFill>
              </a:rPr>
              <a:t>**</a:t>
            </a:r>
            <a:r>
              <a:rPr lang="en-US" sz="5500" b="0" i="0" dirty="0">
                <a:solidFill>
                  <a:srgbClr val="A50021"/>
                </a:solidFill>
                <a:effectLst/>
              </a:rPr>
              <a:t> </a:t>
            </a:r>
            <a:r>
              <a:rPr lang="vi-VN" sz="6000" b="0" i="0" dirty="0">
                <a:solidFill>
                  <a:srgbClr val="A50021"/>
                </a:solidFill>
                <a:effectLst/>
              </a:rPr>
              <a:t>xin thương xót, xin thương xót chúng con. Lạy Chiên Thiên Chúa, Đấng xoá tội trần gian, xin ban bình an cho chúng con.</a:t>
            </a:r>
            <a:endParaRPr lang="en-US" altLang="en-US" sz="5500" b="1" dirty="0">
              <a:solidFill>
                <a:srgbClr val="A5002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93EE49-0D05-E3A9-BDC4-8C56D3F5B41C}"/>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B23E4F49-76B1-B047-AF98-97F23C96BAC5}"/>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1312550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289D3CD-E1F3-FEC2-4364-B73DD746B597}"/>
              </a:ext>
            </a:extLst>
          </p:cNvPr>
          <p:cNvSpPr/>
          <p:nvPr/>
        </p:nvSpPr>
        <p:spPr>
          <a:xfrm>
            <a:off x="0" y="0"/>
            <a:ext cx="4343400" cy="514349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a:extLst>
              <a:ext uri="{FF2B5EF4-FFF2-40B4-BE49-F238E27FC236}">
                <a16:creationId xmlns:a16="http://schemas.microsoft.com/office/drawing/2014/main" xmlns="" id="{977B6B0A-8499-29C8-6749-DB7E2D05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3350"/>
            <a:ext cx="8243350" cy="4629148"/>
          </a:xfrm>
          <a:prstGeom prst="rect">
            <a:avLst/>
          </a:prstGeom>
        </p:spPr>
      </p:pic>
      <p:sp>
        <p:nvSpPr>
          <p:cNvPr id="8" name="Rectangle 7">
            <a:extLst>
              <a:ext uri="{FF2B5EF4-FFF2-40B4-BE49-F238E27FC236}">
                <a16:creationId xmlns:a16="http://schemas.microsoft.com/office/drawing/2014/main" xmlns="" id="{C4962865-25BE-94C9-9F11-36BD25C5CEFD}"/>
              </a:ext>
            </a:extLst>
          </p:cNvPr>
          <p:cNvSpPr/>
          <p:nvPr/>
        </p:nvSpPr>
        <p:spPr>
          <a:xfrm>
            <a:off x="3600138" y="1843905"/>
            <a:ext cx="6553200" cy="1015663"/>
          </a:xfrm>
          <a:prstGeom prst="rect">
            <a:avLst/>
          </a:prstGeom>
        </p:spPr>
        <p:txBody>
          <a:bodyPr wrap="square">
            <a:spAutoFit/>
          </a:bodyPr>
          <a:lstStyle/>
          <a:p>
            <a:pPr algn="ctr"/>
            <a:r>
              <a:rPr lang="en-US" sz="6000" b="1" dirty="0" err="1">
                <a:solidFill>
                  <a:srgbClr val="002060"/>
                </a:solidFill>
              </a:rPr>
              <a:t>Lời</a:t>
            </a:r>
            <a:r>
              <a:rPr lang="en-US" sz="6000" b="1" dirty="0">
                <a:solidFill>
                  <a:srgbClr val="002060"/>
                </a:solidFill>
              </a:rPr>
              <a:t> </a:t>
            </a:r>
            <a:r>
              <a:rPr lang="en-US" sz="6000" b="1" dirty="0" err="1">
                <a:solidFill>
                  <a:srgbClr val="002060"/>
                </a:solidFill>
              </a:rPr>
              <a:t>Nguyện</a:t>
            </a:r>
            <a:endParaRPr lang="en-US" sz="6000" b="1" dirty="0">
              <a:solidFill>
                <a:srgbClr val="002060"/>
              </a:solidFill>
            </a:endParaRPr>
          </a:p>
        </p:txBody>
      </p:sp>
    </p:spTree>
    <p:extLst>
      <p:ext uri="{BB962C8B-B14F-4D97-AF65-F5344CB8AC3E}">
        <p14:creationId xmlns:p14="http://schemas.microsoft.com/office/powerpoint/2010/main" val="9152684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176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u="sng" dirty="0">
                <a:solidFill>
                  <a:srgbClr val="002060"/>
                </a:solidFill>
                <a:latin typeface="+mj-lt"/>
              </a:rPr>
              <a:t>**</a:t>
            </a:r>
            <a:r>
              <a:rPr lang="vi-VN" sz="6000" u="sng" dirty="0">
                <a:solidFill>
                  <a:srgbClr val="002060"/>
                </a:solidFill>
                <a:latin typeface="+mj-lt"/>
              </a:rPr>
              <a:t>:</a:t>
            </a:r>
            <a:r>
              <a:rPr lang="en-US" sz="6000" dirty="0">
                <a:solidFill>
                  <a:srgbClr val="990000"/>
                </a:solidFill>
                <a:latin typeface="+mj-lt"/>
              </a:rPr>
              <a:t> </a:t>
            </a:r>
            <a:r>
              <a:rPr lang="vi-VN" sz="6000" dirty="0">
                <a:solidFill>
                  <a:srgbClr val="990000"/>
                </a:solidFill>
                <a:latin typeface="+mj-lt"/>
              </a:rPr>
              <a:t>Ngài là Vua các vua trên đời, Ngài là Chúa các chúa gian trần. Xin ca khen Thiên Chúa muôn đời chẳng ngơi.</a:t>
            </a:r>
          </a:p>
        </p:txBody>
      </p:sp>
    </p:spTree>
    <p:extLst>
      <p:ext uri="{BB962C8B-B14F-4D97-AF65-F5344CB8AC3E}">
        <p14:creationId xmlns:p14="http://schemas.microsoft.com/office/powerpoint/2010/main" val="309468758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Autofit/>
          </a:bodyPr>
          <a:lstStyle/>
          <a:p>
            <a:pPr>
              <a:lnSpc>
                <a:spcPct val="120000"/>
              </a:lnSpc>
            </a:pPr>
            <a:r>
              <a:rPr lang="en-US" sz="4800" b="0" u="sng" dirty="0">
                <a:solidFill>
                  <a:srgbClr val="002060"/>
                </a:solidFill>
                <a:effectLst/>
                <a:latin typeface="+mj-lt"/>
              </a:rPr>
              <a:t>Ca </a:t>
            </a:r>
            <a:r>
              <a:rPr lang="en-US" sz="4800" b="0" u="sng" dirty="0" err="1">
                <a:solidFill>
                  <a:srgbClr val="002060"/>
                </a:solidFill>
                <a:effectLst/>
                <a:latin typeface="+mj-lt"/>
              </a:rPr>
              <a:t>Nguyện</a:t>
            </a:r>
            <a:r>
              <a:rPr lang="en-US" sz="4800" b="0" u="sng" dirty="0">
                <a:solidFill>
                  <a:srgbClr val="002060"/>
                </a:solidFill>
                <a:effectLst/>
                <a:latin typeface="+mj-lt"/>
              </a:rPr>
              <a:t> </a:t>
            </a:r>
            <a:r>
              <a:rPr lang="en-US" sz="4800" b="0" u="sng" dirty="0" err="1">
                <a:solidFill>
                  <a:srgbClr val="002060"/>
                </a:solidFill>
                <a:effectLst/>
                <a:latin typeface="+mj-lt"/>
              </a:rPr>
              <a:t>Hiệp</a:t>
            </a:r>
            <a:r>
              <a:rPr lang="en-US" sz="4800" b="0" u="sng" dirty="0">
                <a:solidFill>
                  <a:srgbClr val="002060"/>
                </a:solidFill>
                <a:effectLst/>
                <a:latin typeface="+mj-lt"/>
              </a:rPr>
              <a:t> </a:t>
            </a:r>
            <a:r>
              <a:rPr lang="en-US" sz="4800" b="0" u="sng" dirty="0" err="1">
                <a:solidFill>
                  <a:srgbClr val="002060"/>
                </a:solidFill>
                <a:effectLst/>
                <a:latin typeface="+mj-lt"/>
              </a:rPr>
              <a:t>Lễ</a:t>
            </a:r>
            <a:r>
              <a:rPr lang="en-US" sz="4800" b="0" u="sng" dirty="0">
                <a:solidFill>
                  <a:srgbClr val="002060"/>
                </a:solidFill>
                <a:effectLst/>
                <a:latin typeface="+mj-lt"/>
              </a:rPr>
              <a:t/>
            </a:r>
            <a:br>
              <a:rPr lang="en-US" sz="4800" b="0" u="sng" dirty="0">
                <a:solidFill>
                  <a:srgbClr val="002060"/>
                </a:solidFill>
                <a:effectLst/>
                <a:latin typeface="+mj-lt"/>
              </a:rPr>
            </a:br>
            <a:r>
              <a:rPr lang="en-US" sz="6600" dirty="0">
                <a:solidFill>
                  <a:srgbClr val="002060"/>
                </a:solidFill>
              </a:rPr>
              <a:t>Cho Vinh </a:t>
            </a:r>
            <a:r>
              <a:rPr lang="en-US" sz="6600" dirty="0" err="1">
                <a:solidFill>
                  <a:srgbClr val="002060"/>
                </a:solidFill>
              </a:rPr>
              <a:t>Danh</a:t>
            </a:r>
            <a:r>
              <a:rPr lang="en-US" sz="6600" dirty="0">
                <a:solidFill>
                  <a:srgbClr val="002060"/>
                </a:solidFill>
              </a:rPr>
              <a:t> </a:t>
            </a:r>
            <a:r>
              <a:rPr lang="en-US" sz="6600" dirty="0" err="1">
                <a:solidFill>
                  <a:srgbClr val="002060"/>
                </a:solidFill>
              </a:rPr>
              <a:t>Chúa</a:t>
            </a:r>
            <a:r>
              <a:rPr lang="en-US" sz="6600" dirty="0">
                <a:solidFill>
                  <a:srgbClr val="002060"/>
                </a:solidFill>
              </a:rPr>
              <a:t> </a:t>
            </a:r>
            <a:r>
              <a:rPr lang="en-US" sz="6600" dirty="0" err="1">
                <a:solidFill>
                  <a:srgbClr val="002060"/>
                </a:solidFill>
              </a:rPr>
              <a:t>Hơn</a:t>
            </a:r>
            <a:r>
              <a:rPr lang="en-US" sz="6600" dirty="0">
                <a:solidFill>
                  <a:srgbClr val="002060"/>
                </a:solidFill>
              </a:rPr>
              <a:t/>
            </a:r>
            <a:br>
              <a:rPr lang="en-US" sz="6600" dirty="0">
                <a:solidFill>
                  <a:srgbClr val="002060"/>
                </a:solidFill>
              </a:rPr>
            </a:br>
            <a:r>
              <a:rPr lang="en-US" sz="4800" b="0" i="1" dirty="0" err="1">
                <a:solidFill>
                  <a:srgbClr val="A50021"/>
                </a:solidFill>
                <a:effectLst/>
                <a:latin typeface="+mj-lt"/>
              </a:rPr>
              <a:t>Đăng</a:t>
            </a:r>
            <a:r>
              <a:rPr lang="en-US" sz="4800" b="0" i="1" dirty="0">
                <a:solidFill>
                  <a:srgbClr val="A50021"/>
                </a:solidFill>
                <a:effectLst/>
                <a:latin typeface="+mj-lt"/>
              </a:rPr>
              <a:t> Khoa</a:t>
            </a:r>
          </a:p>
        </p:txBody>
      </p:sp>
      <p:grpSp>
        <p:nvGrpSpPr>
          <p:cNvPr id="3" name="Group 2">
            <a:extLst>
              <a:ext uri="{FF2B5EF4-FFF2-40B4-BE49-F238E27FC236}">
                <a16:creationId xmlns:a16="http://schemas.microsoft.com/office/drawing/2014/main" xmlns="" id="{741523C9-A112-571D-A1F0-86F9A872350F}"/>
              </a:ext>
            </a:extLst>
          </p:cNvPr>
          <p:cNvGrpSpPr/>
          <p:nvPr/>
        </p:nvGrpSpPr>
        <p:grpSpPr>
          <a:xfrm>
            <a:off x="1447800" y="3714750"/>
            <a:ext cx="6477000" cy="849055"/>
            <a:chOff x="533400" y="3386979"/>
            <a:chExt cx="9144000" cy="1349350"/>
          </a:xfrm>
        </p:grpSpPr>
        <p:pic>
          <p:nvPicPr>
            <p:cNvPr id="5" name="Picture 4">
              <a:extLst>
                <a:ext uri="{FF2B5EF4-FFF2-40B4-BE49-F238E27FC236}">
                  <a16:creationId xmlns:a16="http://schemas.microsoft.com/office/drawing/2014/main" xmlns="" id="{861383D3-1661-22DE-8D24-D609F46D2EF8}"/>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3386979"/>
              <a:ext cx="9144000" cy="1349350"/>
            </a:xfrm>
            <a:prstGeom prst="rect">
              <a:avLst/>
            </a:prstGeom>
          </p:spPr>
        </p:pic>
        <p:sp>
          <p:nvSpPr>
            <p:cNvPr id="6" name="TextBox 5">
              <a:extLst>
                <a:ext uri="{FF2B5EF4-FFF2-40B4-BE49-F238E27FC236}">
                  <a16:creationId xmlns:a16="http://schemas.microsoft.com/office/drawing/2014/main" xmlns="" id="{542C5C2C-7E75-5FEA-FE44-0D2463DF58E0}"/>
                </a:ext>
              </a:extLst>
            </p:cNvPr>
            <p:cNvSpPr txBox="1"/>
            <p:nvPr/>
          </p:nvSpPr>
          <p:spPr>
            <a:xfrm>
              <a:off x="1371600" y="3584599"/>
              <a:ext cx="7467600" cy="912589"/>
            </a:xfrm>
            <a:prstGeom prst="rect">
              <a:avLst/>
            </a:prstGeom>
            <a:noFill/>
          </p:spPr>
          <p:txBody>
            <a:bodyPr wrap="square">
              <a:spAutoFit/>
            </a:bodyPr>
            <a:lstStyle/>
            <a:p>
              <a:pPr algn="ctr"/>
              <a:r>
                <a:rPr lang="en-US" sz="2000" dirty="0">
                  <a:solidFill>
                    <a:srgbClr val="FEF9E1"/>
                  </a:solidFill>
                </a:rPr>
                <a:t>CA ĐOÀN THIẾU NHI - TERESA HÀI ĐỒNG GIÊSU</a:t>
              </a:r>
            </a:p>
            <a:p>
              <a:pPr algn="ctr"/>
              <a:r>
                <a:rPr lang="en-US" sz="2000" dirty="0">
                  <a:solidFill>
                    <a:srgbClr val="FEF9E1"/>
                  </a:solidFill>
                </a:rPr>
                <a:t>GIÁO XỨ THIÊN ÂN</a:t>
              </a:r>
            </a:p>
          </p:txBody>
        </p:sp>
      </p:grpSp>
    </p:spTree>
    <p:extLst>
      <p:ext uri="{BB962C8B-B14F-4D97-AF65-F5344CB8AC3E}">
        <p14:creationId xmlns:p14="http://schemas.microsoft.com/office/powerpoint/2010/main" val="575221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a:solidFill>
                  <a:srgbClr val="002060"/>
                </a:solidFill>
              </a:rPr>
              <a:t>Đk</a:t>
            </a:r>
            <a:r>
              <a:rPr lang="en-US" sz="5600" b="0" u="sng" dirty="0">
                <a:solidFill>
                  <a:srgbClr val="002060"/>
                </a:solidFill>
                <a:effectLst/>
              </a:rPr>
              <a:t>:</a:t>
            </a:r>
            <a:r>
              <a:rPr lang="en-US" sz="5600" b="0" dirty="0">
                <a:solidFill>
                  <a:srgbClr val="A50021"/>
                </a:solidFill>
                <a:effectLst/>
              </a:rPr>
              <a:t> </a:t>
            </a:r>
            <a:r>
              <a:rPr lang="en-US" sz="5600" dirty="0" err="1">
                <a:solidFill>
                  <a:srgbClr val="A50021"/>
                </a:solidFill>
              </a:rPr>
              <a:t>Lạy</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Giêsu</a:t>
            </a:r>
            <a:r>
              <a:rPr lang="en-US" sz="5600" dirty="0">
                <a:solidFill>
                  <a:srgbClr val="A50021"/>
                </a:solidFill>
              </a:rPr>
              <a:t> </a:t>
            </a:r>
            <a:r>
              <a:rPr lang="en-US" sz="5600" dirty="0" err="1">
                <a:solidFill>
                  <a:srgbClr val="A50021"/>
                </a:solidFill>
              </a:rPr>
              <a:t>là</a:t>
            </a:r>
            <a:r>
              <a:rPr lang="en-US" sz="5600" dirty="0">
                <a:solidFill>
                  <a:srgbClr val="A50021"/>
                </a:solidFill>
              </a:rPr>
              <a:t> </a:t>
            </a:r>
            <a:r>
              <a:rPr lang="en-US" sz="5600" dirty="0" err="1">
                <a:solidFill>
                  <a:srgbClr val="A50021"/>
                </a:solidFill>
              </a:rPr>
              <a:t>Đức</a:t>
            </a:r>
            <a:r>
              <a:rPr lang="en-US" sz="5600" dirty="0">
                <a:solidFill>
                  <a:srgbClr val="A50021"/>
                </a:solidFill>
              </a:rPr>
              <a:t> </a:t>
            </a:r>
            <a:r>
              <a:rPr lang="en-US" sz="5600" dirty="0" err="1">
                <a:solidFill>
                  <a:srgbClr val="A50021"/>
                </a:solidFill>
              </a:rPr>
              <a:t>Vua</a:t>
            </a:r>
            <a:r>
              <a:rPr lang="en-US" sz="5600" dirty="0">
                <a:solidFill>
                  <a:srgbClr val="A50021"/>
                </a:solidFill>
              </a:rPr>
              <a:t> </a:t>
            </a:r>
            <a:r>
              <a:rPr lang="en-US" sz="5600" dirty="0" err="1">
                <a:solidFill>
                  <a:srgbClr val="A50021"/>
                </a:solidFill>
              </a:rPr>
              <a:t>toàn</a:t>
            </a:r>
            <a:r>
              <a:rPr lang="en-US" sz="5600" dirty="0">
                <a:solidFill>
                  <a:srgbClr val="A50021"/>
                </a:solidFill>
              </a:rPr>
              <a:t> </a:t>
            </a:r>
            <a:r>
              <a:rPr lang="en-US" sz="5600" dirty="0" err="1">
                <a:solidFill>
                  <a:srgbClr val="A50021"/>
                </a:solidFill>
              </a:rPr>
              <a:t>năng</a:t>
            </a:r>
            <a:r>
              <a:rPr lang="en-US" sz="5600" dirty="0">
                <a:solidFill>
                  <a:srgbClr val="A50021"/>
                </a:solidFill>
              </a:rPr>
              <a:t>, con </a:t>
            </a:r>
            <a:r>
              <a:rPr lang="en-US" sz="5600" dirty="0" err="1">
                <a:solidFill>
                  <a:srgbClr val="A50021"/>
                </a:solidFill>
              </a:rPr>
              <a:t>nguyện</a:t>
            </a:r>
            <a:r>
              <a:rPr lang="en-US" sz="5600" dirty="0">
                <a:solidFill>
                  <a:srgbClr val="A50021"/>
                </a:solidFill>
              </a:rPr>
              <a:t> </a:t>
            </a:r>
            <a:r>
              <a:rPr lang="en-US" sz="5600" dirty="0" err="1">
                <a:solidFill>
                  <a:srgbClr val="A50021"/>
                </a:solidFill>
              </a:rPr>
              <a:t>thành</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bước</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theo</a:t>
            </a:r>
            <a:r>
              <a:rPr lang="en-US" sz="5600" dirty="0">
                <a:solidFill>
                  <a:srgbClr val="A50021"/>
                </a:solidFill>
              </a:rPr>
              <a:t> </a:t>
            </a:r>
            <a:r>
              <a:rPr lang="en-US" sz="5600" dirty="0" err="1">
                <a:solidFill>
                  <a:srgbClr val="A50021"/>
                </a:solidFill>
              </a:rPr>
              <a:t>Ngài</a:t>
            </a:r>
            <a:r>
              <a:rPr lang="en-US" sz="5600" dirty="0">
                <a:solidFill>
                  <a:srgbClr val="A50021"/>
                </a:solidFill>
              </a:rPr>
              <a:t> </a:t>
            </a:r>
            <a:r>
              <a:rPr lang="en-US" sz="5600" dirty="0" err="1">
                <a:solidFill>
                  <a:srgbClr val="A50021"/>
                </a:solidFill>
              </a:rPr>
              <a:t>mãi</a:t>
            </a:r>
            <a:r>
              <a:rPr lang="en-US" sz="5600" dirty="0">
                <a:solidFill>
                  <a:srgbClr val="A50021"/>
                </a:solidFill>
              </a:rPr>
              <a:t> </a:t>
            </a:r>
            <a:r>
              <a:rPr lang="en-US" sz="5600" dirty="0" err="1">
                <a:solidFill>
                  <a:srgbClr val="A50021"/>
                </a:solidFill>
              </a:rPr>
              <a:t>Dâng</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trót</a:t>
            </a:r>
            <a:r>
              <a:rPr lang="en-US" sz="5600" dirty="0">
                <a:solidFill>
                  <a:srgbClr val="A50021"/>
                </a:solidFill>
              </a:rPr>
              <a:t> </a:t>
            </a:r>
            <a:r>
              <a:rPr lang="en-US" sz="5600" dirty="0" err="1">
                <a:solidFill>
                  <a:srgbClr val="A50021"/>
                </a:solidFill>
              </a:rPr>
              <a:t>cuộc</a:t>
            </a:r>
            <a:r>
              <a:rPr lang="en-US" sz="5600" dirty="0">
                <a:solidFill>
                  <a:srgbClr val="A50021"/>
                </a:solidFill>
              </a:rPr>
              <a:t> </a:t>
            </a:r>
            <a:r>
              <a:rPr lang="en-US" sz="5600" dirty="0" err="1">
                <a:solidFill>
                  <a:srgbClr val="A50021"/>
                </a:solidFill>
              </a:rPr>
              <a:t>đời</a:t>
            </a:r>
            <a:r>
              <a:rPr lang="en-US" sz="5600" dirty="0">
                <a:solidFill>
                  <a:srgbClr val="A50021"/>
                </a:solidFill>
              </a:rPr>
              <a:t>,</a:t>
            </a:r>
            <a:r>
              <a:rPr lang="en-US" sz="5600" dirty="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4030335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a:solidFill>
                  <a:srgbClr val="A50021"/>
                </a:solidFill>
              </a:rPr>
              <a:t> </a:t>
            </a:r>
            <a:r>
              <a:rPr lang="en-US" sz="6000" dirty="0" err="1">
                <a:solidFill>
                  <a:srgbClr val="A50021"/>
                </a:solidFill>
              </a:rPr>
              <a:t>theo</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suốt</a:t>
            </a:r>
            <a:r>
              <a:rPr lang="en-US" sz="6000" dirty="0">
                <a:solidFill>
                  <a:srgbClr val="A50021"/>
                </a:solidFill>
              </a:rPr>
              <a:t> </a:t>
            </a:r>
            <a:r>
              <a:rPr lang="en-US" sz="6000" dirty="0" err="1">
                <a:solidFill>
                  <a:srgbClr val="A50021"/>
                </a:solidFill>
              </a:rPr>
              <a:t>đường</a:t>
            </a:r>
            <a:r>
              <a:rPr lang="en-US" sz="6000" dirty="0">
                <a:solidFill>
                  <a:srgbClr val="A50021"/>
                </a:solidFill>
              </a:rPr>
              <a:t> </a:t>
            </a:r>
            <a:r>
              <a:rPr lang="en-US" sz="6000" dirty="0" err="1">
                <a:solidFill>
                  <a:srgbClr val="A50021"/>
                </a:solidFill>
              </a:rPr>
              <a:t>dài</a:t>
            </a:r>
            <a:r>
              <a:rPr lang="en-US" sz="6000" dirty="0">
                <a:solidFill>
                  <a:srgbClr val="A50021"/>
                </a:solidFill>
              </a:rPr>
              <a:t>, </a:t>
            </a:r>
            <a:r>
              <a:rPr lang="en-US" sz="6000" dirty="0" err="1">
                <a:solidFill>
                  <a:srgbClr val="A50021"/>
                </a:solidFill>
              </a:rPr>
              <a:t>làm</a:t>
            </a:r>
            <a:r>
              <a:rPr lang="en-US" sz="6000" dirty="0">
                <a:solidFill>
                  <a:srgbClr val="A50021"/>
                </a:solidFill>
              </a:rPr>
              <a:t> </a:t>
            </a:r>
            <a:r>
              <a:rPr lang="en-US" sz="6000" dirty="0" err="1">
                <a:solidFill>
                  <a:srgbClr val="A50021"/>
                </a:solidFill>
              </a:rPr>
              <a:t>nhân</a:t>
            </a:r>
            <a:r>
              <a:rPr lang="en-US" sz="6000" dirty="0">
                <a:solidFill>
                  <a:srgbClr val="A50021"/>
                </a:solidFill>
              </a:rPr>
              <a:t> </a:t>
            </a:r>
            <a:r>
              <a:rPr lang="en-US" sz="6000" dirty="0" err="1">
                <a:solidFill>
                  <a:srgbClr val="A50021"/>
                </a:solidFill>
              </a:rPr>
              <a:t>chứng</a:t>
            </a:r>
            <a:r>
              <a:rPr lang="en-US" sz="6000" dirty="0">
                <a:solidFill>
                  <a:srgbClr val="A50021"/>
                </a:solidFill>
              </a:rPr>
              <a:t> </a:t>
            </a:r>
            <a:r>
              <a:rPr lang="en-US" sz="6000" dirty="0" err="1">
                <a:solidFill>
                  <a:srgbClr val="A50021"/>
                </a:solidFill>
              </a:rPr>
              <a:t>cho</a:t>
            </a:r>
            <a:r>
              <a:rPr lang="en-US" sz="6000" dirty="0">
                <a:solidFill>
                  <a:srgbClr val="A50021"/>
                </a:solidFill>
              </a:rPr>
              <a:t> </a:t>
            </a:r>
            <a:r>
              <a:rPr lang="en-US" sz="6000" dirty="0" err="1">
                <a:solidFill>
                  <a:srgbClr val="A50021"/>
                </a:solidFill>
              </a:rPr>
              <a:t>Nước</a:t>
            </a:r>
            <a:r>
              <a:rPr lang="en-US" sz="6000" dirty="0">
                <a:solidFill>
                  <a:srgbClr val="A50021"/>
                </a:solidFill>
              </a:rPr>
              <a:t> </a:t>
            </a:r>
            <a:r>
              <a:rPr lang="en-US" sz="6000" dirty="0" err="1">
                <a:solidFill>
                  <a:srgbClr val="A50021"/>
                </a:solidFill>
              </a:rPr>
              <a:t>Trời</a:t>
            </a:r>
            <a:r>
              <a:rPr lang="en-US" sz="6000" dirty="0">
                <a:solidFill>
                  <a:srgbClr val="A50021"/>
                </a:solidFill>
              </a:rPr>
              <a:t> </a:t>
            </a:r>
            <a:r>
              <a:rPr lang="en-US" sz="6000" dirty="0" err="1">
                <a:solidFill>
                  <a:srgbClr val="A50021"/>
                </a:solidFill>
              </a:rPr>
              <a:t>để</a:t>
            </a:r>
            <a:r>
              <a:rPr lang="en-US" sz="6000" dirty="0">
                <a:solidFill>
                  <a:srgbClr val="A50021"/>
                </a:solidFill>
              </a:rPr>
              <a:t> </a:t>
            </a:r>
            <a:r>
              <a:rPr lang="en-US" sz="6000" dirty="0" err="1">
                <a:solidFill>
                  <a:srgbClr val="A50021"/>
                </a:solidFill>
              </a:rPr>
              <a:t>vinh</a:t>
            </a:r>
            <a:r>
              <a:rPr lang="en-US" sz="6000" dirty="0">
                <a:solidFill>
                  <a:srgbClr val="A50021"/>
                </a:solidFill>
              </a:rPr>
              <a:t> </a:t>
            </a:r>
            <a:r>
              <a:rPr lang="en-US" sz="6000" dirty="0" err="1">
                <a:solidFill>
                  <a:srgbClr val="A50021"/>
                </a:solidFill>
              </a:rPr>
              <a:t>danh</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hơn</a:t>
            </a:r>
            <a:r>
              <a:rPr lang="en-US" sz="6000" dirty="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4167600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002060"/>
                </a:solidFill>
                <a:effectLst/>
              </a:rPr>
              <a:t>Tk1:</a:t>
            </a:r>
            <a:r>
              <a:rPr lang="en-US" sz="4800" b="0" dirty="0">
                <a:solidFill>
                  <a:srgbClr val="A50021"/>
                </a:solidFill>
                <a:effectLst/>
              </a:rPr>
              <a:t> </a:t>
            </a:r>
            <a:r>
              <a:rPr lang="en-US" sz="4800" dirty="0" err="1">
                <a:solidFill>
                  <a:srgbClr val="A50021"/>
                </a:solidFill>
              </a:rPr>
              <a:t>Cuộc</a:t>
            </a:r>
            <a:r>
              <a:rPr lang="en-US" sz="4800" dirty="0">
                <a:solidFill>
                  <a:srgbClr val="A50021"/>
                </a:solidFill>
              </a:rPr>
              <a:t> </a:t>
            </a:r>
            <a:r>
              <a:rPr lang="en-US" sz="4800" dirty="0" err="1">
                <a:solidFill>
                  <a:srgbClr val="A50021"/>
                </a:solidFill>
              </a:rPr>
              <a:t>sống</a:t>
            </a:r>
            <a:r>
              <a:rPr lang="en-US" sz="4800" dirty="0">
                <a:solidFill>
                  <a:srgbClr val="A50021"/>
                </a:solidFill>
              </a:rPr>
              <a:t> </a:t>
            </a:r>
            <a:r>
              <a:rPr lang="en-US" sz="4800" dirty="0" err="1">
                <a:solidFill>
                  <a:srgbClr val="A50021"/>
                </a:solidFill>
              </a:rPr>
              <a:t>vây</a:t>
            </a:r>
            <a:r>
              <a:rPr lang="en-US" sz="4800" dirty="0">
                <a:solidFill>
                  <a:srgbClr val="A50021"/>
                </a:solidFill>
              </a:rPr>
              <a:t> </a:t>
            </a:r>
            <a:r>
              <a:rPr lang="en-US" sz="4800" dirty="0" err="1">
                <a:solidFill>
                  <a:srgbClr val="A50021"/>
                </a:solidFill>
              </a:rPr>
              <a:t>quanh</a:t>
            </a:r>
            <a:r>
              <a:rPr lang="en-US" sz="4800" dirty="0">
                <a:solidFill>
                  <a:srgbClr val="A50021"/>
                </a:solidFill>
              </a:rPr>
              <a:t> con </a:t>
            </a:r>
            <a:r>
              <a:rPr lang="en-US" sz="4800" dirty="0" err="1">
                <a:solidFill>
                  <a:srgbClr val="A50021"/>
                </a:solidFill>
              </a:rPr>
              <a:t>bởi</a:t>
            </a:r>
            <a:r>
              <a:rPr lang="en-US" sz="4800" dirty="0">
                <a:solidFill>
                  <a:srgbClr val="A50021"/>
                </a:solidFill>
              </a:rPr>
              <a:t> </a:t>
            </a:r>
            <a:r>
              <a:rPr lang="en-US" sz="4800" dirty="0" err="1">
                <a:solidFill>
                  <a:srgbClr val="A50021"/>
                </a:solidFill>
              </a:rPr>
              <a:t>những</a:t>
            </a:r>
            <a:r>
              <a:rPr lang="en-US" sz="4800" dirty="0">
                <a:solidFill>
                  <a:srgbClr val="A50021"/>
                </a:solidFill>
              </a:rPr>
              <a:t> </a:t>
            </a:r>
            <a:r>
              <a:rPr lang="en-US" sz="4800" dirty="0" err="1">
                <a:solidFill>
                  <a:srgbClr val="A50021"/>
                </a:solidFill>
              </a:rPr>
              <a:t>điều</a:t>
            </a:r>
            <a:r>
              <a:rPr lang="en-US" sz="4800" dirty="0">
                <a:solidFill>
                  <a:srgbClr val="A50021"/>
                </a:solidFill>
              </a:rPr>
              <a:t> </a:t>
            </a:r>
            <a:r>
              <a:rPr lang="en-US" sz="4800" dirty="0" err="1">
                <a:solidFill>
                  <a:srgbClr val="A50021"/>
                </a:solidFill>
              </a:rPr>
              <a:t>chóng</a:t>
            </a:r>
            <a:r>
              <a:rPr lang="en-US" sz="4800" dirty="0">
                <a:solidFill>
                  <a:srgbClr val="A50021"/>
                </a:solidFill>
              </a:rPr>
              <a:t> </a:t>
            </a:r>
            <a:r>
              <a:rPr lang="en-US" sz="4800" dirty="0" err="1">
                <a:solidFill>
                  <a:srgbClr val="A50021"/>
                </a:solidFill>
              </a:rPr>
              <a:t>tàn</a:t>
            </a:r>
            <a:r>
              <a:rPr lang="en-US" sz="4800" dirty="0">
                <a:solidFill>
                  <a:srgbClr val="A50021"/>
                </a:solidFill>
              </a:rPr>
              <a:t>, </a:t>
            </a:r>
            <a:r>
              <a:rPr lang="en-US" sz="4800" dirty="0" err="1">
                <a:solidFill>
                  <a:srgbClr val="A50021"/>
                </a:solidFill>
              </a:rPr>
              <a:t>phù</a:t>
            </a:r>
            <a:r>
              <a:rPr lang="en-US" sz="4800" dirty="0">
                <a:solidFill>
                  <a:srgbClr val="A50021"/>
                </a:solidFill>
              </a:rPr>
              <a:t> </a:t>
            </a:r>
            <a:r>
              <a:rPr lang="en-US" sz="4800" dirty="0" err="1">
                <a:solidFill>
                  <a:srgbClr val="A50021"/>
                </a:solidFill>
              </a:rPr>
              <a:t>hoa</a:t>
            </a:r>
            <a:r>
              <a:rPr lang="en-US" sz="4800" dirty="0">
                <a:solidFill>
                  <a:srgbClr val="A50021"/>
                </a:solidFill>
              </a:rPr>
              <a:t> </a:t>
            </a:r>
            <a:r>
              <a:rPr lang="en-US" sz="4800" dirty="0" err="1">
                <a:solidFill>
                  <a:srgbClr val="A50021"/>
                </a:solidFill>
              </a:rPr>
              <a:t>như</a:t>
            </a:r>
            <a:r>
              <a:rPr lang="en-US" sz="4800" dirty="0">
                <a:solidFill>
                  <a:srgbClr val="A50021"/>
                </a:solidFill>
              </a:rPr>
              <a:t> </a:t>
            </a:r>
            <a:r>
              <a:rPr lang="en-US" sz="4800" dirty="0" err="1">
                <a:solidFill>
                  <a:srgbClr val="A50021"/>
                </a:solidFill>
              </a:rPr>
              <a:t>thoáng</a:t>
            </a:r>
            <a:r>
              <a:rPr lang="en-US" sz="4800" dirty="0">
                <a:solidFill>
                  <a:srgbClr val="A50021"/>
                </a:solidFill>
              </a:rPr>
              <a:t> </a:t>
            </a:r>
            <a:r>
              <a:rPr lang="en-US" sz="4800" dirty="0" err="1">
                <a:solidFill>
                  <a:srgbClr val="A50021"/>
                </a:solidFill>
              </a:rPr>
              <a:t>mây</a:t>
            </a:r>
            <a:r>
              <a:rPr lang="en-US" sz="4800" dirty="0">
                <a:solidFill>
                  <a:srgbClr val="A50021"/>
                </a:solidFill>
              </a:rPr>
              <a:t> </a:t>
            </a:r>
            <a:r>
              <a:rPr lang="en-US" sz="4800" dirty="0" err="1">
                <a:solidFill>
                  <a:srgbClr val="A50021"/>
                </a:solidFill>
              </a:rPr>
              <a:t>mà</a:t>
            </a:r>
            <a:r>
              <a:rPr lang="en-US" sz="4800" dirty="0">
                <a:solidFill>
                  <a:srgbClr val="A50021"/>
                </a:solidFill>
              </a:rPr>
              <a:t> </a:t>
            </a:r>
            <a:r>
              <a:rPr lang="en-US" sz="4800" dirty="0" err="1">
                <a:solidFill>
                  <a:srgbClr val="A50021"/>
                </a:solidFill>
              </a:rPr>
              <a:t>thôi</a:t>
            </a:r>
            <a:r>
              <a:rPr lang="en-US" sz="4800" dirty="0">
                <a:solidFill>
                  <a:srgbClr val="A50021"/>
                </a:solidFill>
              </a:rPr>
              <a:t>. Chi </a:t>
            </a:r>
            <a:r>
              <a:rPr lang="en-US" sz="4800" dirty="0" err="1">
                <a:solidFill>
                  <a:srgbClr val="A50021"/>
                </a:solidFill>
              </a:rPr>
              <a:t>có</a:t>
            </a:r>
            <a:r>
              <a:rPr lang="en-US" sz="4800" dirty="0">
                <a:solidFill>
                  <a:srgbClr val="A50021"/>
                </a:solidFill>
              </a:rPr>
              <a:t> </a:t>
            </a:r>
            <a:r>
              <a:rPr lang="en-US" sz="4800" dirty="0" err="1">
                <a:solidFill>
                  <a:srgbClr val="A50021"/>
                </a:solidFill>
              </a:rPr>
              <a:t>Chúa</a:t>
            </a:r>
            <a:r>
              <a:rPr lang="en-US" sz="4800" dirty="0">
                <a:solidFill>
                  <a:srgbClr val="A50021"/>
                </a:solidFill>
              </a:rPr>
              <a:t> con </a:t>
            </a:r>
            <a:r>
              <a:rPr lang="en-US" sz="4800" dirty="0" err="1">
                <a:solidFill>
                  <a:srgbClr val="A50021"/>
                </a:solidFill>
              </a:rPr>
              <a:t>thờ</a:t>
            </a:r>
            <a:r>
              <a:rPr lang="en-US" sz="4800" dirty="0">
                <a:solidFill>
                  <a:srgbClr val="A50021"/>
                </a:solidFill>
              </a:rPr>
              <a:t> </a:t>
            </a:r>
            <a:r>
              <a:rPr lang="en-US" sz="4800" dirty="0" err="1">
                <a:solidFill>
                  <a:srgbClr val="A50021"/>
                </a:solidFill>
              </a:rPr>
              <a:t>là</a:t>
            </a:r>
            <a:r>
              <a:rPr lang="en-US" sz="4800" dirty="0">
                <a:solidFill>
                  <a:srgbClr val="A50021"/>
                </a:solidFill>
              </a:rPr>
              <a:t> </a:t>
            </a:r>
            <a:r>
              <a:rPr lang="en-US" sz="4800" dirty="0" err="1">
                <a:solidFill>
                  <a:srgbClr val="A50021"/>
                </a:solidFill>
              </a:rPr>
              <a:t>Đấng</a:t>
            </a:r>
            <a:r>
              <a:rPr lang="en-US" sz="4800" dirty="0">
                <a:solidFill>
                  <a:srgbClr val="A50021"/>
                </a:solidFill>
              </a:rPr>
              <a:t> con </a:t>
            </a:r>
            <a:r>
              <a:rPr lang="en-US" sz="4800" dirty="0" err="1">
                <a:solidFill>
                  <a:srgbClr val="A50021"/>
                </a:solidFill>
              </a:rPr>
              <a:t>nương</a:t>
            </a:r>
            <a:r>
              <a:rPr lang="en-US" sz="4800" dirty="0">
                <a:solidFill>
                  <a:srgbClr val="A50021"/>
                </a:solidFill>
              </a:rPr>
              <a:t> </a:t>
            </a:r>
            <a:r>
              <a:rPr lang="en-US" sz="4800" dirty="0" err="1">
                <a:solidFill>
                  <a:srgbClr val="A50021"/>
                </a:solidFill>
              </a:rPr>
              <a:t>nhờ</a:t>
            </a:r>
            <a:r>
              <a:rPr lang="en-US" sz="4800" dirty="0">
                <a:solidFill>
                  <a:srgbClr val="A50021"/>
                </a:solidFill>
              </a:rPr>
              <a:t>, </a:t>
            </a:r>
            <a:r>
              <a:rPr lang="en-US" sz="4800" dirty="0" err="1">
                <a:solidFill>
                  <a:srgbClr val="A50021"/>
                </a:solidFill>
              </a:rPr>
              <a:t>chẳng</a:t>
            </a:r>
            <a:r>
              <a:rPr lang="en-US" sz="4800" dirty="0">
                <a:solidFill>
                  <a:srgbClr val="A50021"/>
                </a:solidFill>
              </a:rPr>
              <a:t> bao </a:t>
            </a:r>
            <a:r>
              <a:rPr lang="en-US" sz="4800" dirty="0" err="1">
                <a:solidFill>
                  <a:srgbClr val="A50021"/>
                </a:solidFill>
              </a:rPr>
              <a:t>giờ</a:t>
            </a:r>
            <a:r>
              <a:rPr lang="en-US" sz="4800" dirty="0">
                <a:solidFill>
                  <a:srgbClr val="A50021"/>
                </a:solidFill>
              </a:rPr>
              <a:t> </a:t>
            </a:r>
            <a:r>
              <a:rPr lang="en-US" sz="4800" dirty="0" err="1">
                <a:solidFill>
                  <a:srgbClr val="A50021"/>
                </a:solidFill>
              </a:rPr>
              <a:t>đổi</a:t>
            </a:r>
            <a:r>
              <a:rPr lang="en-US" sz="4800" dirty="0">
                <a:solidFill>
                  <a:srgbClr val="A50021"/>
                </a:solidFill>
              </a:rPr>
              <a:t> </a:t>
            </a:r>
            <a:r>
              <a:rPr lang="en-US" sz="4800" dirty="0" err="1">
                <a:solidFill>
                  <a:srgbClr val="A50021"/>
                </a:solidFill>
              </a:rPr>
              <a:t>thay</a:t>
            </a:r>
            <a:r>
              <a:rPr lang="en-US" sz="4800" dirty="0">
                <a:solidFill>
                  <a:srgbClr val="A50021"/>
                </a:solidFill>
              </a:rPr>
              <a:t> </a:t>
            </a:r>
            <a:r>
              <a:rPr lang="en-US" sz="4800" dirty="0" err="1">
                <a:solidFill>
                  <a:srgbClr val="A50021"/>
                </a:solidFill>
              </a:rPr>
              <a:t>là</a:t>
            </a:r>
            <a:r>
              <a:rPr lang="en-US" sz="4800" dirty="0">
                <a:solidFill>
                  <a:srgbClr val="A50021"/>
                </a:solidFill>
              </a:rPr>
              <a:t> </a:t>
            </a:r>
            <a:r>
              <a:rPr lang="en-US" sz="4800" dirty="0" err="1">
                <a:solidFill>
                  <a:srgbClr val="A50021"/>
                </a:solidFill>
              </a:rPr>
              <a:t>Đấng</a:t>
            </a:r>
            <a:r>
              <a:rPr lang="en-US" sz="4800" dirty="0">
                <a:solidFill>
                  <a:srgbClr val="A50021"/>
                </a:solidFill>
              </a:rPr>
              <a:t> con tin </a:t>
            </a:r>
            <a:r>
              <a:rPr lang="en-US" sz="4800" dirty="0" err="1">
                <a:solidFill>
                  <a:srgbClr val="A50021"/>
                </a:solidFill>
              </a:rPr>
              <a:t>cậy</a:t>
            </a:r>
            <a:r>
              <a:rPr lang="en-US" sz="4800" dirty="0">
                <a:solidFill>
                  <a:srgbClr val="A50021"/>
                </a:solidFill>
              </a:rPr>
              <a:t> </a:t>
            </a:r>
            <a:r>
              <a:rPr lang="en-US" sz="4800" dirty="0" err="1">
                <a:solidFill>
                  <a:srgbClr val="A50021"/>
                </a:solidFill>
              </a:rPr>
              <a:t>suốt</a:t>
            </a:r>
            <a:r>
              <a:rPr lang="en-US" sz="4800" dirty="0">
                <a:solidFill>
                  <a:srgbClr val="A50021"/>
                </a:solidFill>
              </a:rPr>
              <a:t> </a:t>
            </a:r>
            <a:r>
              <a:rPr lang="en-US" sz="4800" dirty="0" err="1">
                <a:solidFill>
                  <a:srgbClr val="A50021"/>
                </a:solidFill>
              </a:rPr>
              <a:t>đời</a:t>
            </a:r>
            <a:r>
              <a:rPr lang="en-US" sz="4800" dirty="0">
                <a:solidFill>
                  <a:srgbClr val="A50021"/>
                </a:solidFill>
              </a:rPr>
              <a:t>.</a:t>
            </a:r>
            <a:endParaRPr lang="en-US" sz="4800" b="0" dirty="0">
              <a:solidFill>
                <a:srgbClr val="002060"/>
              </a:solidFill>
              <a:effectLst/>
            </a:endParaRPr>
          </a:p>
        </p:txBody>
      </p:sp>
    </p:spTree>
    <p:extLst>
      <p:ext uri="{BB962C8B-B14F-4D97-AF65-F5344CB8AC3E}">
        <p14:creationId xmlns:p14="http://schemas.microsoft.com/office/powerpoint/2010/main" val="3946064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a:solidFill>
                  <a:srgbClr val="002060"/>
                </a:solidFill>
              </a:rPr>
              <a:t>Đk</a:t>
            </a:r>
            <a:r>
              <a:rPr lang="en-US" sz="5600" b="0" u="sng" dirty="0">
                <a:solidFill>
                  <a:srgbClr val="002060"/>
                </a:solidFill>
                <a:effectLst/>
              </a:rPr>
              <a:t>:</a:t>
            </a:r>
            <a:r>
              <a:rPr lang="en-US" sz="5600" b="0" dirty="0">
                <a:solidFill>
                  <a:srgbClr val="A50021"/>
                </a:solidFill>
                <a:effectLst/>
              </a:rPr>
              <a:t> </a:t>
            </a:r>
            <a:r>
              <a:rPr lang="en-US" sz="5600" dirty="0" err="1">
                <a:solidFill>
                  <a:srgbClr val="A50021"/>
                </a:solidFill>
              </a:rPr>
              <a:t>Lạy</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Giêsu</a:t>
            </a:r>
            <a:r>
              <a:rPr lang="en-US" sz="5600" dirty="0">
                <a:solidFill>
                  <a:srgbClr val="A50021"/>
                </a:solidFill>
              </a:rPr>
              <a:t> </a:t>
            </a:r>
            <a:r>
              <a:rPr lang="en-US" sz="5600" dirty="0" err="1">
                <a:solidFill>
                  <a:srgbClr val="A50021"/>
                </a:solidFill>
              </a:rPr>
              <a:t>là</a:t>
            </a:r>
            <a:r>
              <a:rPr lang="en-US" sz="5600" dirty="0">
                <a:solidFill>
                  <a:srgbClr val="A50021"/>
                </a:solidFill>
              </a:rPr>
              <a:t> </a:t>
            </a:r>
            <a:r>
              <a:rPr lang="en-US" sz="5600" dirty="0" err="1">
                <a:solidFill>
                  <a:srgbClr val="A50021"/>
                </a:solidFill>
              </a:rPr>
              <a:t>Đức</a:t>
            </a:r>
            <a:r>
              <a:rPr lang="en-US" sz="5600" dirty="0">
                <a:solidFill>
                  <a:srgbClr val="A50021"/>
                </a:solidFill>
              </a:rPr>
              <a:t> </a:t>
            </a:r>
            <a:r>
              <a:rPr lang="en-US" sz="5600" dirty="0" err="1">
                <a:solidFill>
                  <a:srgbClr val="A50021"/>
                </a:solidFill>
              </a:rPr>
              <a:t>Vua</a:t>
            </a:r>
            <a:r>
              <a:rPr lang="en-US" sz="5600" dirty="0">
                <a:solidFill>
                  <a:srgbClr val="A50021"/>
                </a:solidFill>
              </a:rPr>
              <a:t> </a:t>
            </a:r>
            <a:r>
              <a:rPr lang="en-US" sz="5600" dirty="0" err="1">
                <a:solidFill>
                  <a:srgbClr val="A50021"/>
                </a:solidFill>
              </a:rPr>
              <a:t>toàn</a:t>
            </a:r>
            <a:r>
              <a:rPr lang="en-US" sz="5600" dirty="0">
                <a:solidFill>
                  <a:srgbClr val="A50021"/>
                </a:solidFill>
              </a:rPr>
              <a:t> </a:t>
            </a:r>
            <a:r>
              <a:rPr lang="en-US" sz="5600" dirty="0" err="1">
                <a:solidFill>
                  <a:srgbClr val="A50021"/>
                </a:solidFill>
              </a:rPr>
              <a:t>năng</a:t>
            </a:r>
            <a:r>
              <a:rPr lang="en-US" sz="5600" dirty="0">
                <a:solidFill>
                  <a:srgbClr val="A50021"/>
                </a:solidFill>
              </a:rPr>
              <a:t>, con </a:t>
            </a:r>
            <a:r>
              <a:rPr lang="en-US" sz="5600" dirty="0" err="1">
                <a:solidFill>
                  <a:srgbClr val="A50021"/>
                </a:solidFill>
              </a:rPr>
              <a:t>nguyện</a:t>
            </a:r>
            <a:r>
              <a:rPr lang="en-US" sz="5600" dirty="0">
                <a:solidFill>
                  <a:srgbClr val="A50021"/>
                </a:solidFill>
              </a:rPr>
              <a:t> </a:t>
            </a:r>
            <a:r>
              <a:rPr lang="en-US" sz="5600" dirty="0" err="1">
                <a:solidFill>
                  <a:srgbClr val="A50021"/>
                </a:solidFill>
              </a:rPr>
              <a:t>thành</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bước</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theo</a:t>
            </a:r>
            <a:r>
              <a:rPr lang="en-US" sz="5600" dirty="0">
                <a:solidFill>
                  <a:srgbClr val="A50021"/>
                </a:solidFill>
              </a:rPr>
              <a:t> </a:t>
            </a:r>
            <a:r>
              <a:rPr lang="en-US" sz="5600" dirty="0" err="1">
                <a:solidFill>
                  <a:srgbClr val="A50021"/>
                </a:solidFill>
              </a:rPr>
              <a:t>Ngài</a:t>
            </a:r>
            <a:r>
              <a:rPr lang="en-US" sz="5600" dirty="0">
                <a:solidFill>
                  <a:srgbClr val="A50021"/>
                </a:solidFill>
              </a:rPr>
              <a:t> </a:t>
            </a:r>
            <a:r>
              <a:rPr lang="en-US" sz="5600" dirty="0" err="1">
                <a:solidFill>
                  <a:srgbClr val="A50021"/>
                </a:solidFill>
              </a:rPr>
              <a:t>mãi</a:t>
            </a:r>
            <a:r>
              <a:rPr lang="en-US" sz="5600" dirty="0">
                <a:solidFill>
                  <a:srgbClr val="A50021"/>
                </a:solidFill>
              </a:rPr>
              <a:t> </a:t>
            </a:r>
            <a:r>
              <a:rPr lang="en-US" sz="5600" dirty="0" err="1">
                <a:solidFill>
                  <a:srgbClr val="A50021"/>
                </a:solidFill>
              </a:rPr>
              <a:t>Dâng</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trót</a:t>
            </a:r>
            <a:r>
              <a:rPr lang="en-US" sz="5600" dirty="0">
                <a:solidFill>
                  <a:srgbClr val="A50021"/>
                </a:solidFill>
              </a:rPr>
              <a:t> </a:t>
            </a:r>
            <a:r>
              <a:rPr lang="en-US" sz="5600" dirty="0" err="1">
                <a:solidFill>
                  <a:srgbClr val="A50021"/>
                </a:solidFill>
              </a:rPr>
              <a:t>cuộc</a:t>
            </a:r>
            <a:r>
              <a:rPr lang="en-US" sz="5600" dirty="0">
                <a:solidFill>
                  <a:srgbClr val="A50021"/>
                </a:solidFill>
              </a:rPr>
              <a:t> </a:t>
            </a:r>
            <a:r>
              <a:rPr lang="en-US" sz="5600" dirty="0" err="1">
                <a:solidFill>
                  <a:srgbClr val="A50021"/>
                </a:solidFill>
              </a:rPr>
              <a:t>đời</a:t>
            </a:r>
            <a:r>
              <a:rPr lang="en-US" sz="5600" dirty="0">
                <a:solidFill>
                  <a:srgbClr val="A50021"/>
                </a:solidFill>
              </a:rPr>
              <a:t>,</a:t>
            </a:r>
            <a:r>
              <a:rPr lang="en-US" sz="5600" dirty="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41235611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a:solidFill>
                  <a:srgbClr val="A50021"/>
                </a:solidFill>
              </a:rPr>
              <a:t> </a:t>
            </a:r>
            <a:r>
              <a:rPr lang="en-US" sz="6000" dirty="0" err="1">
                <a:solidFill>
                  <a:srgbClr val="A50021"/>
                </a:solidFill>
              </a:rPr>
              <a:t>theo</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suốt</a:t>
            </a:r>
            <a:r>
              <a:rPr lang="en-US" sz="6000" dirty="0">
                <a:solidFill>
                  <a:srgbClr val="A50021"/>
                </a:solidFill>
              </a:rPr>
              <a:t> </a:t>
            </a:r>
            <a:r>
              <a:rPr lang="en-US" sz="6000" dirty="0" err="1">
                <a:solidFill>
                  <a:srgbClr val="A50021"/>
                </a:solidFill>
              </a:rPr>
              <a:t>đường</a:t>
            </a:r>
            <a:r>
              <a:rPr lang="en-US" sz="6000" dirty="0">
                <a:solidFill>
                  <a:srgbClr val="A50021"/>
                </a:solidFill>
              </a:rPr>
              <a:t> </a:t>
            </a:r>
            <a:r>
              <a:rPr lang="en-US" sz="6000" dirty="0" err="1">
                <a:solidFill>
                  <a:srgbClr val="A50021"/>
                </a:solidFill>
              </a:rPr>
              <a:t>dài</a:t>
            </a:r>
            <a:r>
              <a:rPr lang="en-US" sz="6000" dirty="0">
                <a:solidFill>
                  <a:srgbClr val="A50021"/>
                </a:solidFill>
              </a:rPr>
              <a:t>, </a:t>
            </a:r>
            <a:r>
              <a:rPr lang="en-US" sz="6000" dirty="0" err="1">
                <a:solidFill>
                  <a:srgbClr val="A50021"/>
                </a:solidFill>
              </a:rPr>
              <a:t>làm</a:t>
            </a:r>
            <a:r>
              <a:rPr lang="en-US" sz="6000" dirty="0">
                <a:solidFill>
                  <a:srgbClr val="A50021"/>
                </a:solidFill>
              </a:rPr>
              <a:t> </a:t>
            </a:r>
            <a:r>
              <a:rPr lang="en-US" sz="6000" dirty="0" err="1">
                <a:solidFill>
                  <a:srgbClr val="A50021"/>
                </a:solidFill>
              </a:rPr>
              <a:t>nhân</a:t>
            </a:r>
            <a:r>
              <a:rPr lang="en-US" sz="6000" dirty="0">
                <a:solidFill>
                  <a:srgbClr val="A50021"/>
                </a:solidFill>
              </a:rPr>
              <a:t> </a:t>
            </a:r>
            <a:r>
              <a:rPr lang="en-US" sz="6000" dirty="0" err="1">
                <a:solidFill>
                  <a:srgbClr val="A50021"/>
                </a:solidFill>
              </a:rPr>
              <a:t>chứng</a:t>
            </a:r>
            <a:r>
              <a:rPr lang="en-US" sz="6000" dirty="0">
                <a:solidFill>
                  <a:srgbClr val="A50021"/>
                </a:solidFill>
              </a:rPr>
              <a:t> </a:t>
            </a:r>
            <a:r>
              <a:rPr lang="en-US" sz="6000" dirty="0" err="1">
                <a:solidFill>
                  <a:srgbClr val="A50021"/>
                </a:solidFill>
              </a:rPr>
              <a:t>cho</a:t>
            </a:r>
            <a:r>
              <a:rPr lang="en-US" sz="6000" dirty="0">
                <a:solidFill>
                  <a:srgbClr val="A50021"/>
                </a:solidFill>
              </a:rPr>
              <a:t> </a:t>
            </a:r>
            <a:r>
              <a:rPr lang="en-US" sz="6000" dirty="0" err="1">
                <a:solidFill>
                  <a:srgbClr val="A50021"/>
                </a:solidFill>
              </a:rPr>
              <a:t>Nước</a:t>
            </a:r>
            <a:r>
              <a:rPr lang="en-US" sz="6000" dirty="0">
                <a:solidFill>
                  <a:srgbClr val="A50021"/>
                </a:solidFill>
              </a:rPr>
              <a:t> </a:t>
            </a:r>
            <a:r>
              <a:rPr lang="en-US" sz="6000" dirty="0" err="1">
                <a:solidFill>
                  <a:srgbClr val="A50021"/>
                </a:solidFill>
              </a:rPr>
              <a:t>Trời</a:t>
            </a:r>
            <a:r>
              <a:rPr lang="en-US" sz="6000" dirty="0">
                <a:solidFill>
                  <a:srgbClr val="A50021"/>
                </a:solidFill>
              </a:rPr>
              <a:t> </a:t>
            </a:r>
            <a:r>
              <a:rPr lang="en-US" sz="6000" dirty="0" err="1">
                <a:solidFill>
                  <a:srgbClr val="A50021"/>
                </a:solidFill>
              </a:rPr>
              <a:t>để</a:t>
            </a:r>
            <a:r>
              <a:rPr lang="en-US" sz="6000" dirty="0">
                <a:solidFill>
                  <a:srgbClr val="A50021"/>
                </a:solidFill>
              </a:rPr>
              <a:t> </a:t>
            </a:r>
            <a:r>
              <a:rPr lang="en-US" sz="6000" dirty="0" err="1">
                <a:solidFill>
                  <a:srgbClr val="A50021"/>
                </a:solidFill>
              </a:rPr>
              <a:t>vinh</a:t>
            </a:r>
            <a:r>
              <a:rPr lang="en-US" sz="6000" dirty="0">
                <a:solidFill>
                  <a:srgbClr val="A50021"/>
                </a:solidFill>
              </a:rPr>
              <a:t> </a:t>
            </a:r>
            <a:r>
              <a:rPr lang="en-US" sz="6000" dirty="0" err="1">
                <a:solidFill>
                  <a:srgbClr val="A50021"/>
                </a:solidFill>
              </a:rPr>
              <a:t>danh</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hơn</a:t>
            </a:r>
            <a:r>
              <a:rPr lang="en-US" sz="6000" dirty="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18377128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002060"/>
                </a:solidFill>
                <a:effectLst/>
              </a:rPr>
              <a:t>Tk2:</a:t>
            </a:r>
            <a:r>
              <a:rPr lang="en-US" sz="4800" b="0" dirty="0">
                <a:solidFill>
                  <a:srgbClr val="A50021"/>
                </a:solidFill>
                <a:effectLst/>
              </a:rPr>
              <a:t> </a:t>
            </a:r>
            <a:r>
              <a:rPr lang="en-US" sz="4800" dirty="0" err="1">
                <a:solidFill>
                  <a:srgbClr val="A50021"/>
                </a:solidFill>
              </a:rPr>
              <a:t>Lạy</a:t>
            </a:r>
            <a:r>
              <a:rPr lang="en-US" sz="4800" dirty="0">
                <a:solidFill>
                  <a:srgbClr val="A50021"/>
                </a:solidFill>
              </a:rPr>
              <a:t> </a:t>
            </a:r>
            <a:r>
              <a:rPr lang="en-US" sz="4800" dirty="0" err="1">
                <a:solidFill>
                  <a:srgbClr val="A50021"/>
                </a:solidFill>
              </a:rPr>
              <a:t>Chúa</a:t>
            </a:r>
            <a:r>
              <a:rPr lang="en-US" sz="4800" dirty="0">
                <a:solidFill>
                  <a:srgbClr val="A50021"/>
                </a:solidFill>
              </a:rPr>
              <a:t> con </a:t>
            </a:r>
            <a:r>
              <a:rPr lang="en-US" sz="4800" dirty="0" err="1">
                <a:solidFill>
                  <a:srgbClr val="A50021"/>
                </a:solidFill>
              </a:rPr>
              <a:t>yêu</a:t>
            </a:r>
            <a:r>
              <a:rPr lang="en-US" sz="4800" dirty="0">
                <a:solidFill>
                  <a:srgbClr val="A50021"/>
                </a:solidFill>
              </a:rPr>
              <a:t> </a:t>
            </a:r>
            <a:r>
              <a:rPr lang="en-US" sz="4800" dirty="0" err="1">
                <a:solidFill>
                  <a:srgbClr val="A50021"/>
                </a:solidFill>
              </a:rPr>
              <a:t>Ngài</a:t>
            </a:r>
            <a:r>
              <a:rPr lang="en-US" sz="4800" dirty="0">
                <a:solidFill>
                  <a:srgbClr val="A50021"/>
                </a:solidFill>
              </a:rPr>
              <a:t>, </a:t>
            </a:r>
            <a:r>
              <a:rPr lang="en-US" sz="4800" dirty="0" err="1">
                <a:solidFill>
                  <a:srgbClr val="A50021"/>
                </a:solidFill>
              </a:rPr>
              <a:t>xin</a:t>
            </a:r>
            <a:r>
              <a:rPr lang="en-US" sz="4800" dirty="0">
                <a:solidFill>
                  <a:srgbClr val="A50021"/>
                </a:solidFill>
              </a:rPr>
              <a:t> </a:t>
            </a:r>
            <a:r>
              <a:rPr lang="en-US" sz="4800" dirty="0" err="1">
                <a:solidFill>
                  <a:srgbClr val="A50021"/>
                </a:solidFill>
              </a:rPr>
              <a:t>hiến</a:t>
            </a:r>
            <a:r>
              <a:rPr lang="en-US" sz="4800" dirty="0">
                <a:solidFill>
                  <a:srgbClr val="A50021"/>
                </a:solidFill>
              </a:rPr>
              <a:t> </a:t>
            </a:r>
            <a:r>
              <a:rPr lang="en-US" sz="4800" dirty="0" err="1">
                <a:solidFill>
                  <a:srgbClr val="A50021"/>
                </a:solidFill>
              </a:rPr>
              <a:t>trọn</a:t>
            </a:r>
            <a:r>
              <a:rPr lang="en-US" sz="4800" dirty="0">
                <a:solidFill>
                  <a:srgbClr val="A50021"/>
                </a:solidFill>
              </a:rPr>
              <a:t> </a:t>
            </a:r>
            <a:r>
              <a:rPr lang="en-US" sz="4800" dirty="0" err="1">
                <a:solidFill>
                  <a:srgbClr val="A50021"/>
                </a:solidFill>
              </a:rPr>
              <a:t>nơi</a:t>
            </a:r>
            <a:r>
              <a:rPr lang="en-US" sz="4800" dirty="0">
                <a:solidFill>
                  <a:srgbClr val="A50021"/>
                </a:solidFill>
              </a:rPr>
              <a:t> </a:t>
            </a:r>
            <a:r>
              <a:rPr lang="en-US" sz="4800" dirty="0" err="1">
                <a:solidFill>
                  <a:srgbClr val="A50021"/>
                </a:solidFill>
              </a:rPr>
              <a:t>Ngài</a:t>
            </a:r>
            <a:r>
              <a:rPr lang="en-US" sz="4800" dirty="0">
                <a:solidFill>
                  <a:srgbClr val="A50021"/>
                </a:solidFill>
              </a:rPr>
              <a:t>, </a:t>
            </a:r>
            <a:r>
              <a:rPr lang="en-US" sz="4800" dirty="0" err="1">
                <a:solidFill>
                  <a:srgbClr val="A50021"/>
                </a:solidFill>
              </a:rPr>
              <a:t>tự</a:t>
            </a:r>
            <a:r>
              <a:rPr lang="en-US" sz="4800" dirty="0">
                <a:solidFill>
                  <a:srgbClr val="A50021"/>
                </a:solidFill>
              </a:rPr>
              <a:t> do, khao </a:t>
            </a:r>
            <a:r>
              <a:rPr lang="en-US" sz="4800" dirty="0" err="1">
                <a:solidFill>
                  <a:srgbClr val="A50021"/>
                </a:solidFill>
              </a:rPr>
              <a:t>khát</a:t>
            </a:r>
            <a:r>
              <a:rPr lang="en-US" sz="4800" dirty="0">
                <a:solidFill>
                  <a:srgbClr val="A50021"/>
                </a:solidFill>
              </a:rPr>
              <a:t> </a:t>
            </a:r>
            <a:r>
              <a:rPr lang="en-US" sz="4800" dirty="0" err="1">
                <a:solidFill>
                  <a:srgbClr val="A50021"/>
                </a:solidFill>
              </a:rPr>
              <a:t>của</a:t>
            </a:r>
            <a:r>
              <a:rPr lang="en-US" sz="4800" dirty="0">
                <a:solidFill>
                  <a:srgbClr val="A50021"/>
                </a:solidFill>
              </a:rPr>
              <a:t> </a:t>
            </a:r>
            <a:r>
              <a:rPr lang="en-US" sz="4800" dirty="0" err="1">
                <a:solidFill>
                  <a:srgbClr val="A50021"/>
                </a:solidFill>
              </a:rPr>
              <a:t>đời</a:t>
            </a:r>
            <a:r>
              <a:rPr lang="en-US" sz="4800" dirty="0">
                <a:solidFill>
                  <a:srgbClr val="A50021"/>
                </a:solidFill>
              </a:rPr>
              <a:t> con. </a:t>
            </a:r>
            <a:r>
              <a:rPr lang="en-US" sz="4800" dirty="0" err="1">
                <a:solidFill>
                  <a:srgbClr val="A50021"/>
                </a:solidFill>
              </a:rPr>
              <a:t>Trọn</a:t>
            </a:r>
            <a:r>
              <a:rPr lang="en-US" sz="4800" dirty="0">
                <a:solidFill>
                  <a:srgbClr val="A50021"/>
                </a:solidFill>
              </a:rPr>
              <a:t> </a:t>
            </a:r>
            <a:r>
              <a:rPr lang="en-US" sz="4800" dirty="0" err="1">
                <a:solidFill>
                  <a:srgbClr val="A50021"/>
                </a:solidFill>
              </a:rPr>
              <a:t>trí</a:t>
            </a:r>
            <a:r>
              <a:rPr lang="en-US" sz="4800" dirty="0">
                <a:solidFill>
                  <a:srgbClr val="A50021"/>
                </a:solidFill>
              </a:rPr>
              <a:t> </a:t>
            </a:r>
            <a:r>
              <a:rPr lang="en-US" sz="4800" dirty="0" err="1">
                <a:solidFill>
                  <a:srgbClr val="A50021"/>
                </a:solidFill>
              </a:rPr>
              <a:t>nhớ</a:t>
            </a:r>
            <a:r>
              <a:rPr lang="en-US" sz="4800" dirty="0">
                <a:solidFill>
                  <a:srgbClr val="A50021"/>
                </a:solidFill>
              </a:rPr>
              <a:t> </a:t>
            </a:r>
            <a:r>
              <a:rPr lang="en-US" sz="4800" dirty="0" err="1">
                <a:solidFill>
                  <a:srgbClr val="A50021"/>
                </a:solidFill>
              </a:rPr>
              <a:t>trí</a:t>
            </a:r>
            <a:r>
              <a:rPr lang="en-US" sz="4800" dirty="0">
                <a:solidFill>
                  <a:srgbClr val="A50021"/>
                </a:solidFill>
              </a:rPr>
              <a:t> </a:t>
            </a:r>
            <a:r>
              <a:rPr lang="en-US" sz="4800" dirty="0" err="1">
                <a:solidFill>
                  <a:srgbClr val="A50021"/>
                </a:solidFill>
              </a:rPr>
              <a:t>hiếu</a:t>
            </a:r>
            <a:r>
              <a:rPr lang="en-US" sz="4800" dirty="0">
                <a:solidFill>
                  <a:srgbClr val="A50021"/>
                </a:solidFill>
              </a:rPr>
              <a:t>, </a:t>
            </a:r>
            <a:r>
              <a:rPr lang="en-US" sz="4800" dirty="0" err="1">
                <a:solidFill>
                  <a:srgbClr val="A50021"/>
                </a:solidFill>
              </a:rPr>
              <a:t>cùng</a:t>
            </a:r>
            <a:r>
              <a:rPr lang="en-US" sz="4800" dirty="0">
                <a:solidFill>
                  <a:srgbClr val="A50021"/>
                </a:solidFill>
              </a:rPr>
              <a:t> </a:t>
            </a:r>
            <a:r>
              <a:rPr lang="en-US" sz="4800" dirty="0" err="1">
                <a:solidFill>
                  <a:srgbClr val="A50021"/>
                </a:solidFill>
              </a:rPr>
              <a:t>ước</a:t>
            </a:r>
            <a:r>
              <a:rPr lang="en-US" sz="4800" dirty="0">
                <a:solidFill>
                  <a:srgbClr val="A50021"/>
                </a:solidFill>
              </a:rPr>
              <a:t> </a:t>
            </a:r>
            <a:r>
              <a:rPr lang="en-US" sz="4800" dirty="0" err="1">
                <a:solidFill>
                  <a:srgbClr val="A50021"/>
                </a:solidFill>
              </a:rPr>
              <a:t>mơ</a:t>
            </a:r>
            <a:r>
              <a:rPr lang="en-US" sz="4800" dirty="0">
                <a:solidFill>
                  <a:srgbClr val="A50021"/>
                </a:solidFill>
              </a:rPr>
              <a:t> bao </a:t>
            </a:r>
            <a:r>
              <a:rPr lang="en-US" sz="4800" dirty="0" err="1">
                <a:solidFill>
                  <a:srgbClr val="A50021"/>
                </a:solidFill>
              </a:rPr>
              <a:t>điều</a:t>
            </a:r>
            <a:r>
              <a:rPr lang="en-US" sz="4800" dirty="0">
                <a:solidFill>
                  <a:srgbClr val="A50021"/>
                </a:solidFill>
              </a:rPr>
              <a:t>, </a:t>
            </a:r>
            <a:r>
              <a:rPr lang="en-US" sz="4800" dirty="0" err="1">
                <a:solidFill>
                  <a:srgbClr val="A50021"/>
                </a:solidFill>
              </a:rPr>
              <a:t>hiến</a:t>
            </a:r>
            <a:r>
              <a:rPr lang="en-US" sz="4800" dirty="0">
                <a:solidFill>
                  <a:srgbClr val="A50021"/>
                </a:solidFill>
              </a:rPr>
              <a:t> </a:t>
            </a:r>
            <a:r>
              <a:rPr lang="en-US" sz="4800" dirty="0" err="1">
                <a:solidFill>
                  <a:srgbClr val="A50021"/>
                </a:solidFill>
              </a:rPr>
              <a:t>dâng</a:t>
            </a:r>
            <a:r>
              <a:rPr lang="en-US" sz="4800" dirty="0">
                <a:solidFill>
                  <a:srgbClr val="A50021"/>
                </a:solidFill>
              </a:rPr>
              <a:t> </a:t>
            </a:r>
            <a:r>
              <a:rPr lang="en-US" sz="4800" dirty="0" err="1">
                <a:solidFill>
                  <a:srgbClr val="A50021"/>
                </a:solidFill>
              </a:rPr>
              <a:t>Ngài</a:t>
            </a:r>
            <a:r>
              <a:rPr lang="en-US" sz="4800" dirty="0">
                <a:solidFill>
                  <a:srgbClr val="A50021"/>
                </a:solidFill>
              </a:rPr>
              <a:t> </a:t>
            </a:r>
            <a:r>
              <a:rPr lang="en-US" sz="4800" dirty="0" err="1">
                <a:solidFill>
                  <a:srgbClr val="A50021"/>
                </a:solidFill>
              </a:rPr>
              <a:t>chính</a:t>
            </a:r>
            <a:r>
              <a:rPr lang="en-US" sz="4800" dirty="0">
                <a:solidFill>
                  <a:srgbClr val="A50021"/>
                </a:solidFill>
              </a:rPr>
              <a:t> con </a:t>
            </a:r>
            <a:r>
              <a:rPr lang="en-US" sz="4800" dirty="0" err="1">
                <a:solidFill>
                  <a:srgbClr val="A50021"/>
                </a:solidFill>
              </a:rPr>
              <a:t>làm</a:t>
            </a:r>
            <a:r>
              <a:rPr lang="en-US" sz="4800" dirty="0">
                <a:solidFill>
                  <a:srgbClr val="A50021"/>
                </a:solidFill>
              </a:rPr>
              <a:t> </a:t>
            </a:r>
            <a:r>
              <a:rPr lang="en-US" sz="4800" dirty="0" err="1">
                <a:solidFill>
                  <a:srgbClr val="A50021"/>
                </a:solidFill>
              </a:rPr>
              <a:t>lễ</a:t>
            </a:r>
            <a:r>
              <a:rPr lang="en-US" sz="4800" dirty="0">
                <a:solidFill>
                  <a:srgbClr val="A50021"/>
                </a:solidFill>
              </a:rPr>
              <a:t> </a:t>
            </a:r>
            <a:r>
              <a:rPr lang="en-US" sz="4800" dirty="0" err="1">
                <a:solidFill>
                  <a:srgbClr val="A50021"/>
                </a:solidFill>
              </a:rPr>
              <a:t>dâng</a:t>
            </a:r>
            <a:r>
              <a:rPr lang="en-US" sz="4800" dirty="0">
                <a:solidFill>
                  <a:srgbClr val="A50021"/>
                </a:solidFill>
              </a:rPr>
              <a:t> </a:t>
            </a:r>
            <a:r>
              <a:rPr lang="en-US" sz="4800" dirty="0" err="1">
                <a:solidFill>
                  <a:srgbClr val="A50021"/>
                </a:solidFill>
              </a:rPr>
              <a:t>tinh</a:t>
            </a:r>
            <a:r>
              <a:rPr lang="en-US" sz="4800" dirty="0">
                <a:solidFill>
                  <a:srgbClr val="A50021"/>
                </a:solidFill>
              </a:rPr>
              <a:t> </a:t>
            </a:r>
            <a:r>
              <a:rPr lang="en-US" sz="4800" dirty="0" err="1">
                <a:solidFill>
                  <a:srgbClr val="A50021"/>
                </a:solidFill>
              </a:rPr>
              <a:t>tuyền</a:t>
            </a:r>
            <a:r>
              <a:rPr lang="en-US" sz="4800" dirty="0">
                <a:solidFill>
                  <a:srgbClr val="A50021"/>
                </a:solidFill>
              </a:rPr>
              <a:t> </a:t>
            </a:r>
            <a:r>
              <a:rPr lang="en-US" sz="4800" dirty="0" err="1">
                <a:solidFill>
                  <a:srgbClr val="A50021"/>
                </a:solidFill>
              </a:rPr>
              <a:t>suốt</a:t>
            </a:r>
            <a:r>
              <a:rPr lang="en-US" sz="4800" dirty="0">
                <a:solidFill>
                  <a:srgbClr val="A50021"/>
                </a:solidFill>
              </a:rPr>
              <a:t> </a:t>
            </a:r>
            <a:r>
              <a:rPr lang="en-US" sz="4800" dirty="0" err="1">
                <a:solidFill>
                  <a:srgbClr val="A50021"/>
                </a:solidFill>
              </a:rPr>
              <a:t>đời</a:t>
            </a:r>
            <a:r>
              <a:rPr lang="en-US" sz="4800" dirty="0">
                <a:solidFill>
                  <a:srgbClr val="A50021"/>
                </a:solidFill>
              </a:rPr>
              <a:t>.</a:t>
            </a:r>
            <a:endParaRPr lang="en-US" sz="4800" b="0" dirty="0">
              <a:solidFill>
                <a:srgbClr val="002060"/>
              </a:solidFill>
              <a:effectLst/>
            </a:endParaRPr>
          </a:p>
        </p:txBody>
      </p:sp>
    </p:spTree>
    <p:extLst>
      <p:ext uri="{BB962C8B-B14F-4D97-AF65-F5344CB8AC3E}">
        <p14:creationId xmlns:p14="http://schemas.microsoft.com/office/powerpoint/2010/main" val="2638965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a:solidFill>
                  <a:srgbClr val="002060"/>
                </a:solidFill>
              </a:rPr>
              <a:t>Đk</a:t>
            </a:r>
            <a:r>
              <a:rPr lang="en-US" sz="5600" b="0" u="sng" dirty="0">
                <a:solidFill>
                  <a:srgbClr val="002060"/>
                </a:solidFill>
                <a:effectLst/>
              </a:rPr>
              <a:t>:</a:t>
            </a:r>
            <a:r>
              <a:rPr lang="en-US" sz="5600" b="0" dirty="0">
                <a:solidFill>
                  <a:srgbClr val="A50021"/>
                </a:solidFill>
                <a:effectLst/>
              </a:rPr>
              <a:t> </a:t>
            </a:r>
            <a:r>
              <a:rPr lang="en-US" sz="5600" dirty="0" err="1">
                <a:solidFill>
                  <a:srgbClr val="A50021"/>
                </a:solidFill>
              </a:rPr>
              <a:t>Lạy</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Giêsu</a:t>
            </a:r>
            <a:r>
              <a:rPr lang="en-US" sz="5600" dirty="0">
                <a:solidFill>
                  <a:srgbClr val="A50021"/>
                </a:solidFill>
              </a:rPr>
              <a:t> </a:t>
            </a:r>
            <a:r>
              <a:rPr lang="en-US" sz="5600" dirty="0" err="1">
                <a:solidFill>
                  <a:srgbClr val="A50021"/>
                </a:solidFill>
              </a:rPr>
              <a:t>là</a:t>
            </a:r>
            <a:r>
              <a:rPr lang="en-US" sz="5600" dirty="0">
                <a:solidFill>
                  <a:srgbClr val="A50021"/>
                </a:solidFill>
              </a:rPr>
              <a:t> </a:t>
            </a:r>
            <a:r>
              <a:rPr lang="en-US" sz="5600" dirty="0" err="1">
                <a:solidFill>
                  <a:srgbClr val="A50021"/>
                </a:solidFill>
              </a:rPr>
              <a:t>Đức</a:t>
            </a:r>
            <a:r>
              <a:rPr lang="en-US" sz="5600" dirty="0">
                <a:solidFill>
                  <a:srgbClr val="A50021"/>
                </a:solidFill>
              </a:rPr>
              <a:t> </a:t>
            </a:r>
            <a:r>
              <a:rPr lang="en-US" sz="5600" dirty="0" err="1">
                <a:solidFill>
                  <a:srgbClr val="A50021"/>
                </a:solidFill>
              </a:rPr>
              <a:t>Vua</a:t>
            </a:r>
            <a:r>
              <a:rPr lang="en-US" sz="5600" dirty="0">
                <a:solidFill>
                  <a:srgbClr val="A50021"/>
                </a:solidFill>
              </a:rPr>
              <a:t> </a:t>
            </a:r>
            <a:r>
              <a:rPr lang="en-US" sz="5600" dirty="0" err="1">
                <a:solidFill>
                  <a:srgbClr val="A50021"/>
                </a:solidFill>
              </a:rPr>
              <a:t>toàn</a:t>
            </a:r>
            <a:r>
              <a:rPr lang="en-US" sz="5600" dirty="0">
                <a:solidFill>
                  <a:srgbClr val="A50021"/>
                </a:solidFill>
              </a:rPr>
              <a:t> </a:t>
            </a:r>
            <a:r>
              <a:rPr lang="en-US" sz="5600" dirty="0" err="1">
                <a:solidFill>
                  <a:srgbClr val="A50021"/>
                </a:solidFill>
              </a:rPr>
              <a:t>năng</a:t>
            </a:r>
            <a:r>
              <a:rPr lang="en-US" sz="5600" dirty="0">
                <a:solidFill>
                  <a:srgbClr val="A50021"/>
                </a:solidFill>
              </a:rPr>
              <a:t>, con </a:t>
            </a:r>
            <a:r>
              <a:rPr lang="en-US" sz="5600" dirty="0" err="1">
                <a:solidFill>
                  <a:srgbClr val="A50021"/>
                </a:solidFill>
              </a:rPr>
              <a:t>nguyện</a:t>
            </a:r>
            <a:r>
              <a:rPr lang="en-US" sz="5600" dirty="0">
                <a:solidFill>
                  <a:srgbClr val="A50021"/>
                </a:solidFill>
              </a:rPr>
              <a:t> </a:t>
            </a:r>
            <a:r>
              <a:rPr lang="en-US" sz="5600" dirty="0" err="1">
                <a:solidFill>
                  <a:srgbClr val="A50021"/>
                </a:solidFill>
              </a:rPr>
              <a:t>thành</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bước</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theo</a:t>
            </a:r>
            <a:r>
              <a:rPr lang="en-US" sz="5600" dirty="0">
                <a:solidFill>
                  <a:srgbClr val="A50021"/>
                </a:solidFill>
              </a:rPr>
              <a:t> </a:t>
            </a:r>
            <a:r>
              <a:rPr lang="en-US" sz="5600" dirty="0" err="1">
                <a:solidFill>
                  <a:srgbClr val="A50021"/>
                </a:solidFill>
              </a:rPr>
              <a:t>Ngài</a:t>
            </a:r>
            <a:r>
              <a:rPr lang="en-US" sz="5600" dirty="0">
                <a:solidFill>
                  <a:srgbClr val="A50021"/>
                </a:solidFill>
              </a:rPr>
              <a:t> </a:t>
            </a:r>
            <a:r>
              <a:rPr lang="en-US" sz="5600" dirty="0" err="1">
                <a:solidFill>
                  <a:srgbClr val="A50021"/>
                </a:solidFill>
              </a:rPr>
              <a:t>mãi</a:t>
            </a:r>
            <a:r>
              <a:rPr lang="en-US" sz="5600" dirty="0">
                <a:solidFill>
                  <a:srgbClr val="A50021"/>
                </a:solidFill>
              </a:rPr>
              <a:t> </a:t>
            </a:r>
            <a:r>
              <a:rPr lang="en-US" sz="5600" dirty="0" err="1">
                <a:solidFill>
                  <a:srgbClr val="A50021"/>
                </a:solidFill>
              </a:rPr>
              <a:t>Dâng</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trót</a:t>
            </a:r>
            <a:r>
              <a:rPr lang="en-US" sz="5600" dirty="0">
                <a:solidFill>
                  <a:srgbClr val="A50021"/>
                </a:solidFill>
              </a:rPr>
              <a:t> </a:t>
            </a:r>
            <a:r>
              <a:rPr lang="en-US" sz="5600" dirty="0" err="1">
                <a:solidFill>
                  <a:srgbClr val="A50021"/>
                </a:solidFill>
              </a:rPr>
              <a:t>cuộc</a:t>
            </a:r>
            <a:r>
              <a:rPr lang="en-US" sz="5600" dirty="0">
                <a:solidFill>
                  <a:srgbClr val="A50021"/>
                </a:solidFill>
              </a:rPr>
              <a:t> </a:t>
            </a:r>
            <a:r>
              <a:rPr lang="en-US" sz="5600" dirty="0" err="1">
                <a:solidFill>
                  <a:srgbClr val="A50021"/>
                </a:solidFill>
              </a:rPr>
              <a:t>đời</a:t>
            </a:r>
            <a:r>
              <a:rPr lang="en-US" sz="5600" dirty="0">
                <a:solidFill>
                  <a:srgbClr val="A50021"/>
                </a:solidFill>
              </a:rPr>
              <a:t>,</a:t>
            </a:r>
            <a:r>
              <a:rPr lang="en-US" sz="5600" dirty="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2237455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a:solidFill>
                  <a:srgbClr val="A50021"/>
                </a:solidFill>
              </a:rPr>
              <a:t> </a:t>
            </a:r>
            <a:r>
              <a:rPr lang="en-US" sz="6000" dirty="0" err="1">
                <a:solidFill>
                  <a:srgbClr val="A50021"/>
                </a:solidFill>
              </a:rPr>
              <a:t>theo</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suốt</a:t>
            </a:r>
            <a:r>
              <a:rPr lang="en-US" sz="6000" dirty="0">
                <a:solidFill>
                  <a:srgbClr val="A50021"/>
                </a:solidFill>
              </a:rPr>
              <a:t> </a:t>
            </a:r>
            <a:r>
              <a:rPr lang="en-US" sz="6000" dirty="0" err="1">
                <a:solidFill>
                  <a:srgbClr val="A50021"/>
                </a:solidFill>
              </a:rPr>
              <a:t>đường</a:t>
            </a:r>
            <a:r>
              <a:rPr lang="en-US" sz="6000" dirty="0">
                <a:solidFill>
                  <a:srgbClr val="A50021"/>
                </a:solidFill>
              </a:rPr>
              <a:t> </a:t>
            </a:r>
            <a:r>
              <a:rPr lang="en-US" sz="6000" dirty="0" err="1">
                <a:solidFill>
                  <a:srgbClr val="A50021"/>
                </a:solidFill>
              </a:rPr>
              <a:t>dài</a:t>
            </a:r>
            <a:r>
              <a:rPr lang="en-US" sz="6000" dirty="0">
                <a:solidFill>
                  <a:srgbClr val="A50021"/>
                </a:solidFill>
              </a:rPr>
              <a:t>, </a:t>
            </a:r>
            <a:r>
              <a:rPr lang="en-US" sz="6000" dirty="0" err="1">
                <a:solidFill>
                  <a:srgbClr val="A50021"/>
                </a:solidFill>
              </a:rPr>
              <a:t>làm</a:t>
            </a:r>
            <a:r>
              <a:rPr lang="en-US" sz="6000" dirty="0">
                <a:solidFill>
                  <a:srgbClr val="A50021"/>
                </a:solidFill>
              </a:rPr>
              <a:t> </a:t>
            </a:r>
            <a:r>
              <a:rPr lang="en-US" sz="6000" dirty="0" err="1">
                <a:solidFill>
                  <a:srgbClr val="A50021"/>
                </a:solidFill>
              </a:rPr>
              <a:t>nhân</a:t>
            </a:r>
            <a:r>
              <a:rPr lang="en-US" sz="6000" dirty="0">
                <a:solidFill>
                  <a:srgbClr val="A50021"/>
                </a:solidFill>
              </a:rPr>
              <a:t> </a:t>
            </a:r>
            <a:r>
              <a:rPr lang="en-US" sz="6000" dirty="0" err="1">
                <a:solidFill>
                  <a:srgbClr val="A50021"/>
                </a:solidFill>
              </a:rPr>
              <a:t>chứng</a:t>
            </a:r>
            <a:r>
              <a:rPr lang="en-US" sz="6000" dirty="0">
                <a:solidFill>
                  <a:srgbClr val="A50021"/>
                </a:solidFill>
              </a:rPr>
              <a:t> </a:t>
            </a:r>
            <a:r>
              <a:rPr lang="en-US" sz="6000" dirty="0" err="1">
                <a:solidFill>
                  <a:srgbClr val="A50021"/>
                </a:solidFill>
              </a:rPr>
              <a:t>cho</a:t>
            </a:r>
            <a:r>
              <a:rPr lang="en-US" sz="6000" dirty="0">
                <a:solidFill>
                  <a:srgbClr val="A50021"/>
                </a:solidFill>
              </a:rPr>
              <a:t> </a:t>
            </a:r>
            <a:r>
              <a:rPr lang="en-US" sz="6000" dirty="0" err="1">
                <a:solidFill>
                  <a:srgbClr val="A50021"/>
                </a:solidFill>
              </a:rPr>
              <a:t>Nước</a:t>
            </a:r>
            <a:r>
              <a:rPr lang="en-US" sz="6000" dirty="0">
                <a:solidFill>
                  <a:srgbClr val="A50021"/>
                </a:solidFill>
              </a:rPr>
              <a:t> </a:t>
            </a:r>
            <a:r>
              <a:rPr lang="en-US" sz="6000" dirty="0" err="1">
                <a:solidFill>
                  <a:srgbClr val="A50021"/>
                </a:solidFill>
              </a:rPr>
              <a:t>Trời</a:t>
            </a:r>
            <a:r>
              <a:rPr lang="en-US" sz="6000" dirty="0">
                <a:solidFill>
                  <a:srgbClr val="A50021"/>
                </a:solidFill>
              </a:rPr>
              <a:t> </a:t>
            </a:r>
            <a:r>
              <a:rPr lang="en-US" sz="6000" dirty="0" err="1">
                <a:solidFill>
                  <a:srgbClr val="A50021"/>
                </a:solidFill>
              </a:rPr>
              <a:t>để</a:t>
            </a:r>
            <a:r>
              <a:rPr lang="en-US" sz="6000" dirty="0">
                <a:solidFill>
                  <a:srgbClr val="A50021"/>
                </a:solidFill>
              </a:rPr>
              <a:t> </a:t>
            </a:r>
            <a:r>
              <a:rPr lang="en-US" sz="6000" dirty="0" err="1">
                <a:solidFill>
                  <a:srgbClr val="A50021"/>
                </a:solidFill>
              </a:rPr>
              <a:t>vinh</a:t>
            </a:r>
            <a:r>
              <a:rPr lang="en-US" sz="6000" dirty="0">
                <a:solidFill>
                  <a:srgbClr val="A50021"/>
                </a:solidFill>
              </a:rPr>
              <a:t> </a:t>
            </a:r>
            <a:r>
              <a:rPr lang="en-US" sz="6000" dirty="0" err="1">
                <a:solidFill>
                  <a:srgbClr val="A50021"/>
                </a:solidFill>
              </a:rPr>
              <a:t>danh</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hơn</a:t>
            </a:r>
            <a:r>
              <a:rPr lang="en-US" sz="6000" dirty="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137464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u="sng" dirty="0">
                <a:solidFill>
                  <a:srgbClr val="002060"/>
                </a:solidFill>
                <a:latin typeface="+mj-lt"/>
              </a:rPr>
              <a:t>Tk2</a:t>
            </a:r>
            <a:r>
              <a:rPr lang="vi-VN" sz="4800" u="sng" dirty="0">
                <a:solidFill>
                  <a:srgbClr val="002060"/>
                </a:solidFill>
                <a:latin typeface="+mj-lt"/>
              </a:rPr>
              <a:t>:</a:t>
            </a:r>
            <a:r>
              <a:rPr lang="en-US" sz="4800" dirty="0">
                <a:solidFill>
                  <a:srgbClr val="990000"/>
                </a:solidFill>
                <a:latin typeface="+mj-lt"/>
              </a:rPr>
              <a:t> </a:t>
            </a:r>
            <a:r>
              <a:rPr lang="vi-VN" sz="4800" dirty="0">
                <a:solidFill>
                  <a:srgbClr val="990000"/>
                </a:solidFill>
                <a:latin typeface="+mj-lt"/>
              </a:rPr>
              <a:t>Ngài đã đến ở giữa con người, ở lại với thân phận thấp hèn, để chia sẻ buồn vui thao thức nhân loại. Ngài đã nếm chén đắng trong đời, cùng nhận lấy đau khổ khốn cùng. Tất cả vì tình yêu mến Chúa cho dành con.</a:t>
            </a:r>
          </a:p>
        </p:txBody>
      </p:sp>
    </p:spTree>
    <p:extLst>
      <p:ext uri="{BB962C8B-B14F-4D97-AF65-F5344CB8AC3E}">
        <p14:creationId xmlns:p14="http://schemas.microsoft.com/office/powerpoint/2010/main" val="280584533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800" b="0" u="sng" dirty="0">
                <a:solidFill>
                  <a:srgbClr val="002060"/>
                </a:solidFill>
                <a:effectLst/>
              </a:rPr>
              <a:t>Tk3:</a:t>
            </a:r>
            <a:r>
              <a:rPr lang="en-US" sz="4800" b="0" dirty="0">
                <a:solidFill>
                  <a:srgbClr val="A50021"/>
                </a:solidFill>
                <a:effectLst/>
              </a:rPr>
              <a:t> </a:t>
            </a:r>
            <a:r>
              <a:rPr lang="en-US" sz="4800" dirty="0" err="1">
                <a:solidFill>
                  <a:srgbClr val="A50021"/>
                </a:solidFill>
              </a:rPr>
              <a:t>Nguyện</a:t>
            </a:r>
            <a:r>
              <a:rPr lang="en-US" sz="4800" dirty="0">
                <a:solidFill>
                  <a:srgbClr val="A50021"/>
                </a:solidFill>
              </a:rPr>
              <a:t> </a:t>
            </a:r>
            <a:r>
              <a:rPr lang="en-US" sz="4800" dirty="0" err="1">
                <a:solidFill>
                  <a:srgbClr val="A50021"/>
                </a:solidFill>
              </a:rPr>
              <a:t>Chúa</a:t>
            </a:r>
            <a:r>
              <a:rPr lang="en-US" sz="4800" dirty="0">
                <a:solidFill>
                  <a:srgbClr val="A50021"/>
                </a:solidFill>
              </a:rPr>
              <a:t> </a:t>
            </a:r>
            <a:r>
              <a:rPr lang="en-US" sz="4800" dirty="0" err="1">
                <a:solidFill>
                  <a:srgbClr val="A50021"/>
                </a:solidFill>
              </a:rPr>
              <a:t>thương</a:t>
            </a:r>
            <a:r>
              <a:rPr lang="en-US" sz="4800" dirty="0">
                <a:solidFill>
                  <a:srgbClr val="A50021"/>
                </a:solidFill>
              </a:rPr>
              <a:t> </a:t>
            </a:r>
            <a:r>
              <a:rPr lang="en-US" sz="4800" dirty="0" err="1">
                <a:solidFill>
                  <a:srgbClr val="A50021"/>
                </a:solidFill>
              </a:rPr>
              <a:t>đưa</a:t>
            </a:r>
            <a:r>
              <a:rPr lang="en-US" sz="4800" dirty="0">
                <a:solidFill>
                  <a:srgbClr val="A50021"/>
                </a:solidFill>
              </a:rPr>
              <a:t> </a:t>
            </a:r>
            <a:r>
              <a:rPr lang="en-US" sz="4800" dirty="0" err="1">
                <a:solidFill>
                  <a:srgbClr val="A50021"/>
                </a:solidFill>
              </a:rPr>
              <a:t>dìu</a:t>
            </a:r>
            <a:r>
              <a:rPr lang="en-US" sz="4800" dirty="0">
                <a:solidFill>
                  <a:srgbClr val="A50021"/>
                </a:solidFill>
              </a:rPr>
              <a:t> </a:t>
            </a:r>
            <a:r>
              <a:rPr lang="en-US" sz="4800" dirty="0" err="1">
                <a:solidFill>
                  <a:srgbClr val="A50021"/>
                </a:solidFill>
              </a:rPr>
              <a:t>hồn</a:t>
            </a:r>
            <a:r>
              <a:rPr lang="en-US" sz="4800" dirty="0">
                <a:solidFill>
                  <a:srgbClr val="A50021"/>
                </a:solidFill>
              </a:rPr>
              <a:t> con </a:t>
            </a:r>
            <a:r>
              <a:rPr lang="en-US" sz="4800" dirty="0" err="1">
                <a:solidFill>
                  <a:srgbClr val="A50021"/>
                </a:solidFill>
              </a:rPr>
              <a:t>về</a:t>
            </a:r>
            <a:r>
              <a:rPr lang="en-US" sz="4800" dirty="0">
                <a:solidFill>
                  <a:srgbClr val="A50021"/>
                </a:solidFill>
              </a:rPr>
              <a:t> </a:t>
            </a:r>
            <a:r>
              <a:rPr lang="en-US" sz="4800" dirty="0" err="1">
                <a:solidFill>
                  <a:srgbClr val="A50021"/>
                </a:solidFill>
              </a:rPr>
              <a:t>bên</a:t>
            </a:r>
            <a:r>
              <a:rPr lang="en-US" sz="4800" dirty="0">
                <a:solidFill>
                  <a:srgbClr val="A50021"/>
                </a:solidFill>
              </a:rPr>
              <a:t> </a:t>
            </a:r>
            <a:r>
              <a:rPr lang="en-US" sz="4800" dirty="0" err="1">
                <a:solidFill>
                  <a:srgbClr val="A50021"/>
                </a:solidFill>
              </a:rPr>
              <a:t>Ngài</a:t>
            </a:r>
            <a:r>
              <a:rPr lang="en-US" sz="4800" dirty="0">
                <a:solidFill>
                  <a:srgbClr val="A50021"/>
                </a:solidFill>
              </a:rPr>
              <a:t>, </a:t>
            </a:r>
            <a:r>
              <a:rPr lang="en-US" sz="4800" dirty="0" err="1">
                <a:solidFill>
                  <a:srgbClr val="A50021"/>
                </a:solidFill>
              </a:rPr>
              <a:t>để</a:t>
            </a:r>
            <a:r>
              <a:rPr lang="en-US" sz="4800" dirty="0">
                <a:solidFill>
                  <a:srgbClr val="A50021"/>
                </a:solidFill>
              </a:rPr>
              <a:t> con </a:t>
            </a:r>
            <a:r>
              <a:rPr lang="en-US" sz="4800" dirty="0" err="1">
                <a:solidFill>
                  <a:srgbClr val="A50021"/>
                </a:solidFill>
              </a:rPr>
              <a:t>luôn</a:t>
            </a:r>
            <a:r>
              <a:rPr lang="en-US" sz="4800" dirty="0">
                <a:solidFill>
                  <a:srgbClr val="A50021"/>
                </a:solidFill>
              </a:rPr>
              <a:t> </a:t>
            </a:r>
            <a:r>
              <a:rPr lang="en-US" sz="4800" dirty="0" err="1">
                <a:solidFill>
                  <a:srgbClr val="A50021"/>
                </a:solidFill>
              </a:rPr>
              <a:t>tán</a:t>
            </a:r>
            <a:r>
              <a:rPr lang="en-US" sz="4800" dirty="0">
                <a:solidFill>
                  <a:srgbClr val="A50021"/>
                </a:solidFill>
              </a:rPr>
              <a:t> </a:t>
            </a:r>
            <a:r>
              <a:rPr lang="en-US" sz="4800" dirty="0" err="1">
                <a:solidFill>
                  <a:srgbClr val="A50021"/>
                </a:solidFill>
              </a:rPr>
              <a:t>dương</a:t>
            </a:r>
            <a:r>
              <a:rPr lang="en-US" sz="4800" dirty="0">
                <a:solidFill>
                  <a:srgbClr val="A50021"/>
                </a:solidFill>
              </a:rPr>
              <a:t> </a:t>
            </a:r>
            <a:r>
              <a:rPr lang="en-US" sz="4800" dirty="0" err="1">
                <a:solidFill>
                  <a:srgbClr val="A50021"/>
                </a:solidFill>
              </a:rPr>
              <a:t>Ngài</a:t>
            </a:r>
            <a:r>
              <a:rPr lang="en-US" sz="4800" dirty="0">
                <a:solidFill>
                  <a:srgbClr val="A50021"/>
                </a:solidFill>
              </a:rPr>
              <a:t> </a:t>
            </a:r>
            <a:r>
              <a:rPr lang="en-US" sz="4800" dirty="0" err="1">
                <a:solidFill>
                  <a:srgbClr val="A50021"/>
                </a:solidFill>
              </a:rPr>
              <a:t>thôi</a:t>
            </a:r>
            <a:r>
              <a:rPr lang="en-US" sz="4800" dirty="0">
                <a:solidFill>
                  <a:srgbClr val="A50021"/>
                </a:solidFill>
              </a:rPr>
              <a:t>. </a:t>
            </a:r>
            <a:r>
              <a:rPr lang="en-US" sz="4800" dirty="0" err="1">
                <a:solidFill>
                  <a:srgbClr val="A50021"/>
                </a:solidFill>
              </a:rPr>
              <a:t>Cuộc</a:t>
            </a:r>
            <a:r>
              <a:rPr lang="en-US" sz="4800" dirty="0">
                <a:solidFill>
                  <a:srgbClr val="A50021"/>
                </a:solidFill>
              </a:rPr>
              <a:t> </a:t>
            </a:r>
            <a:r>
              <a:rPr lang="en-US" sz="4800" dirty="0" err="1">
                <a:solidFill>
                  <a:srgbClr val="A50021"/>
                </a:solidFill>
              </a:rPr>
              <a:t>sống</a:t>
            </a:r>
            <a:r>
              <a:rPr lang="en-US" sz="4800" dirty="0">
                <a:solidFill>
                  <a:srgbClr val="A50021"/>
                </a:solidFill>
              </a:rPr>
              <a:t> </a:t>
            </a:r>
            <a:r>
              <a:rPr lang="en-US" sz="4800" dirty="0" err="1">
                <a:solidFill>
                  <a:srgbClr val="A50021"/>
                </a:solidFill>
              </a:rPr>
              <a:t>chẳng</a:t>
            </a:r>
            <a:r>
              <a:rPr lang="en-US" sz="4800" dirty="0">
                <a:solidFill>
                  <a:srgbClr val="A50021"/>
                </a:solidFill>
              </a:rPr>
              <a:t> </a:t>
            </a:r>
            <a:r>
              <a:rPr lang="en-US" sz="4800" dirty="0" err="1">
                <a:solidFill>
                  <a:srgbClr val="A50021"/>
                </a:solidFill>
              </a:rPr>
              <a:t>mơ</a:t>
            </a:r>
            <a:r>
              <a:rPr lang="en-US" sz="4800" dirty="0">
                <a:solidFill>
                  <a:srgbClr val="A50021"/>
                </a:solidFill>
              </a:rPr>
              <a:t> </a:t>
            </a:r>
            <a:r>
              <a:rPr lang="en-US" sz="4800" dirty="0" err="1">
                <a:solidFill>
                  <a:srgbClr val="A50021"/>
                </a:solidFill>
              </a:rPr>
              <a:t>gì</a:t>
            </a:r>
            <a:r>
              <a:rPr lang="en-US" sz="4800" dirty="0">
                <a:solidFill>
                  <a:srgbClr val="A50021"/>
                </a:solidFill>
              </a:rPr>
              <a:t>, </a:t>
            </a:r>
            <a:r>
              <a:rPr lang="en-US" sz="4800" dirty="0" err="1">
                <a:solidFill>
                  <a:srgbClr val="A50021"/>
                </a:solidFill>
              </a:rPr>
              <a:t>và</a:t>
            </a:r>
            <a:r>
              <a:rPr lang="en-US" sz="4800" dirty="0">
                <a:solidFill>
                  <a:srgbClr val="A50021"/>
                </a:solidFill>
              </a:rPr>
              <a:t> </a:t>
            </a:r>
            <a:r>
              <a:rPr lang="en-US" sz="4800" dirty="0" err="1">
                <a:solidFill>
                  <a:srgbClr val="A50021"/>
                </a:solidFill>
              </a:rPr>
              <a:t>chẳng</a:t>
            </a:r>
            <a:r>
              <a:rPr lang="en-US" sz="4800" dirty="0">
                <a:solidFill>
                  <a:srgbClr val="A50021"/>
                </a:solidFill>
              </a:rPr>
              <a:t> </a:t>
            </a:r>
            <a:r>
              <a:rPr lang="en-US" sz="4800" dirty="0" err="1">
                <a:solidFill>
                  <a:srgbClr val="A50021"/>
                </a:solidFill>
              </a:rPr>
              <a:t>trông</a:t>
            </a:r>
            <a:r>
              <a:rPr lang="en-US" sz="4800" dirty="0">
                <a:solidFill>
                  <a:srgbClr val="A50021"/>
                </a:solidFill>
              </a:rPr>
              <a:t> </a:t>
            </a:r>
            <a:r>
              <a:rPr lang="en-US" sz="4800" dirty="0" err="1">
                <a:solidFill>
                  <a:srgbClr val="A50021"/>
                </a:solidFill>
              </a:rPr>
              <a:t>mong</a:t>
            </a:r>
            <a:r>
              <a:rPr lang="en-US" sz="4800" dirty="0">
                <a:solidFill>
                  <a:srgbClr val="A50021"/>
                </a:solidFill>
              </a:rPr>
              <a:t> </a:t>
            </a:r>
            <a:r>
              <a:rPr lang="en-US" sz="4800" dirty="0" err="1">
                <a:solidFill>
                  <a:srgbClr val="A50021"/>
                </a:solidFill>
              </a:rPr>
              <a:t>gì</a:t>
            </a:r>
            <a:r>
              <a:rPr lang="en-US" sz="4800" dirty="0">
                <a:solidFill>
                  <a:srgbClr val="A50021"/>
                </a:solidFill>
              </a:rPr>
              <a:t>. </a:t>
            </a:r>
            <a:r>
              <a:rPr lang="en-US" sz="4800" dirty="0" err="1">
                <a:solidFill>
                  <a:srgbClr val="A50021"/>
                </a:solidFill>
              </a:rPr>
              <a:t>Chỉ</a:t>
            </a:r>
            <a:r>
              <a:rPr lang="en-US" sz="4800" dirty="0">
                <a:solidFill>
                  <a:srgbClr val="A50021"/>
                </a:solidFill>
              </a:rPr>
              <a:t> </a:t>
            </a:r>
            <a:r>
              <a:rPr lang="en-US" sz="4800" dirty="0" err="1">
                <a:solidFill>
                  <a:srgbClr val="A50021"/>
                </a:solidFill>
              </a:rPr>
              <a:t>xin</a:t>
            </a:r>
            <a:r>
              <a:rPr lang="en-US" sz="4800" dirty="0">
                <a:solidFill>
                  <a:srgbClr val="A50021"/>
                </a:solidFill>
              </a:rPr>
              <a:t> </a:t>
            </a:r>
            <a:r>
              <a:rPr lang="en-US" sz="4800" dirty="0" err="1">
                <a:solidFill>
                  <a:srgbClr val="A50021"/>
                </a:solidFill>
              </a:rPr>
              <a:t>được</a:t>
            </a:r>
            <a:r>
              <a:rPr lang="en-US" sz="4800" dirty="0">
                <a:solidFill>
                  <a:srgbClr val="A50021"/>
                </a:solidFill>
              </a:rPr>
              <a:t> </a:t>
            </a:r>
            <a:r>
              <a:rPr lang="en-US" sz="4800" dirty="0" err="1">
                <a:solidFill>
                  <a:srgbClr val="A50021"/>
                </a:solidFill>
              </a:rPr>
              <a:t>tín</a:t>
            </a:r>
            <a:r>
              <a:rPr lang="en-US" sz="4800" dirty="0">
                <a:solidFill>
                  <a:srgbClr val="A50021"/>
                </a:solidFill>
              </a:rPr>
              <a:t> </a:t>
            </a:r>
            <a:r>
              <a:rPr lang="en-US" sz="4800" dirty="0" err="1">
                <a:solidFill>
                  <a:srgbClr val="A50021"/>
                </a:solidFill>
              </a:rPr>
              <a:t>trung</a:t>
            </a:r>
            <a:r>
              <a:rPr lang="en-US" sz="4800" dirty="0">
                <a:solidFill>
                  <a:srgbClr val="A50021"/>
                </a:solidFill>
              </a:rPr>
              <a:t> </a:t>
            </a:r>
            <a:r>
              <a:rPr lang="en-US" sz="4800" dirty="0" err="1">
                <a:solidFill>
                  <a:srgbClr val="A50021"/>
                </a:solidFill>
              </a:rPr>
              <a:t>và</a:t>
            </a:r>
            <a:r>
              <a:rPr lang="en-US" sz="4800" dirty="0">
                <a:solidFill>
                  <a:srgbClr val="A50021"/>
                </a:solidFill>
              </a:rPr>
              <a:t> </a:t>
            </a:r>
            <a:r>
              <a:rPr lang="en-US" sz="4800" dirty="0" err="1">
                <a:solidFill>
                  <a:srgbClr val="A50021"/>
                </a:solidFill>
              </a:rPr>
              <a:t>sống</a:t>
            </a:r>
            <a:r>
              <a:rPr lang="en-US" sz="4800" dirty="0">
                <a:solidFill>
                  <a:srgbClr val="A50021"/>
                </a:solidFill>
              </a:rPr>
              <a:t> </a:t>
            </a:r>
            <a:r>
              <a:rPr lang="en-US" sz="4800" dirty="0" err="1">
                <a:solidFill>
                  <a:srgbClr val="A50021"/>
                </a:solidFill>
              </a:rPr>
              <a:t>theo</a:t>
            </a:r>
            <a:r>
              <a:rPr lang="en-US" sz="4800" dirty="0">
                <a:solidFill>
                  <a:srgbClr val="A50021"/>
                </a:solidFill>
              </a:rPr>
              <a:t> </a:t>
            </a:r>
            <a:r>
              <a:rPr lang="en-US" sz="4800" dirty="0" err="1">
                <a:solidFill>
                  <a:srgbClr val="A50021"/>
                </a:solidFill>
              </a:rPr>
              <a:t>ý</a:t>
            </a:r>
            <a:r>
              <a:rPr lang="en-US" sz="4800" dirty="0">
                <a:solidFill>
                  <a:srgbClr val="A50021"/>
                </a:solidFill>
              </a:rPr>
              <a:t> </a:t>
            </a:r>
            <a:r>
              <a:rPr lang="en-US" sz="4800" dirty="0" err="1">
                <a:solidFill>
                  <a:srgbClr val="A50021"/>
                </a:solidFill>
              </a:rPr>
              <a:t>Ngài</a:t>
            </a:r>
            <a:r>
              <a:rPr lang="en-US" sz="4800" dirty="0">
                <a:solidFill>
                  <a:srgbClr val="A50021"/>
                </a:solidFill>
              </a:rPr>
              <a:t> </a:t>
            </a:r>
            <a:r>
              <a:rPr lang="en-US" sz="4800" dirty="0" err="1">
                <a:solidFill>
                  <a:srgbClr val="A50021"/>
                </a:solidFill>
              </a:rPr>
              <a:t>suốt</a:t>
            </a:r>
            <a:r>
              <a:rPr lang="en-US" sz="4800" dirty="0">
                <a:solidFill>
                  <a:srgbClr val="A50021"/>
                </a:solidFill>
              </a:rPr>
              <a:t> </a:t>
            </a:r>
            <a:r>
              <a:rPr lang="en-US" sz="4800" dirty="0" err="1">
                <a:solidFill>
                  <a:srgbClr val="A50021"/>
                </a:solidFill>
              </a:rPr>
              <a:t>đời</a:t>
            </a:r>
            <a:r>
              <a:rPr lang="en-US" sz="4800" dirty="0">
                <a:solidFill>
                  <a:srgbClr val="A50021"/>
                </a:solidFill>
              </a:rPr>
              <a:t>. </a:t>
            </a:r>
            <a:endParaRPr lang="en-US" sz="4800" b="0" dirty="0">
              <a:solidFill>
                <a:srgbClr val="002060"/>
              </a:solidFill>
              <a:effectLst/>
            </a:endParaRPr>
          </a:p>
        </p:txBody>
      </p:sp>
    </p:spTree>
    <p:extLst>
      <p:ext uri="{BB962C8B-B14F-4D97-AF65-F5344CB8AC3E}">
        <p14:creationId xmlns:p14="http://schemas.microsoft.com/office/powerpoint/2010/main" val="41420990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a:solidFill>
                  <a:srgbClr val="002060"/>
                </a:solidFill>
              </a:rPr>
              <a:t>Đk</a:t>
            </a:r>
            <a:r>
              <a:rPr lang="en-US" sz="5600" b="0" u="sng" dirty="0">
                <a:solidFill>
                  <a:srgbClr val="002060"/>
                </a:solidFill>
                <a:effectLst/>
              </a:rPr>
              <a:t>:</a:t>
            </a:r>
            <a:r>
              <a:rPr lang="en-US" sz="5600" b="0" dirty="0">
                <a:solidFill>
                  <a:srgbClr val="A50021"/>
                </a:solidFill>
                <a:effectLst/>
              </a:rPr>
              <a:t> </a:t>
            </a:r>
            <a:r>
              <a:rPr lang="en-US" sz="5600" dirty="0" err="1">
                <a:solidFill>
                  <a:srgbClr val="A50021"/>
                </a:solidFill>
              </a:rPr>
              <a:t>Lạy</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Giêsu</a:t>
            </a:r>
            <a:r>
              <a:rPr lang="en-US" sz="5600" dirty="0">
                <a:solidFill>
                  <a:srgbClr val="A50021"/>
                </a:solidFill>
              </a:rPr>
              <a:t> </a:t>
            </a:r>
            <a:r>
              <a:rPr lang="en-US" sz="5600" dirty="0" err="1">
                <a:solidFill>
                  <a:srgbClr val="A50021"/>
                </a:solidFill>
              </a:rPr>
              <a:t>là</a:t>
            </a:r>
            <a:r>
              <a:rPr lang="en-US" sz="5600" dirty="0">
                <a:solidFill>
                  <a:srgbClr val="A50021"/>
                </a:solidFill>
              </a:rPr>
              <a:t> </a:t>
            </a:r>
            <a:r>
              <a:rPr lang="en-US" sz="5600" dirty="0" err="1">
                <a:solidFill>
                  <a:srgbClr val="A50021"/>
                </a:solidFill>
              </a:rPr>
              <a:t>Đức</a:t>
            </a:r>
            <a:r>
              <a:rPr lang="en-US" sz="5600" dirty="0">
                <a:solidFill>
                  <a:srgbClr val="A50021"/>
                </a:solidFill>
              </a:rPr>
              <a:t> </a:t>
            </a:r>
            <a:r>
              <a:rPr lang="en-US" sz="5600" dirty="0" err="1">
                <a:solidFill>
                  <a:srgbClr val="A50021"/>
                </a:solidFill>
              </a:rPr>
              <a:t>Vua</a:t>
            </a:r>
            <a:r>
              <a:rPr lang="en-US" sz="5600" dirty="0">
                <a:solidFill>
                  <a:srgbClr val="A50021"/>
                </a:solidFill>
              </a:rPr>
              <a:t> </a:t>
            </a:r>
            <a:r>
              <a:rPr lang="en-US" sz="5600" dirty="0" err="1">
                <a:solidFill>
                  <a:srgbClr val="A50021"/>
                </a:solidFill>
              </a:rPr>
              <a:t>toàn</a:t>
            </a:r>
            <a:r>
              <a:rPr lang="en-US" sz="5600" dirty="0">
                <a:solidFill>
                  <a:srgbClr val="A50021"/>
                </a:solidFill>
              </a:rPr>
              <a:t> </a:t>
            </a:r>
            <a:r>
              <a:rPr lang="en-US" sz="5600" dirty="0" err="1">
                <a:solidFill>
                  <a:srgbClr val="A50021"/>
                </a:solidFill>
              </a:rPr>
              <a:t>năng</a:t>
            </a:r>
            <a:r>
              <a:rPr lang="en-US" sz="5600" dirty="0">
                <a:solidFill>
                  <a:srgbClr val="A50021"/>
                </a:solidFill>
              </a:rPr>
              <a:t>, con </a:t>
            </a:r>
            <a:r>
              <a:rPr lang="en-US" sz="5600" dirty="0" err="1">
                <a:solidFill>
                  <a:srgbClr val="A50021"/>
                </a:solidFill>
              </a:rPr>
              <a:t>nguyện</a:t>
            </a:r>
            <a:r>
              <a:rPr lang="en-US" sz="5600" dirty="0">
                <a:solidFill>
                  <a:srgbClr val="A50021"/>
                </a:solidFill>
              </a:rPr>
              <a:t> </a:t>
            </a:r>
            <a:r>
              <a:rPr lang="en-US" sz="5600" dirty="0" err="1">
                <a:solidFill>
                  <a:srgbClr val="A50021"/>
                </a:solidFill>
              </a:rPr>
              <a:t>thành</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bước</a:t>
            </a:r>
            <a:r>
              <a:rPr lang="en-US" sz="5600" dirty="0">
                <a:solidFill>
                  <a:srgbClr val="A50021"/>
                </a:solidFill>
              </a:rPr>
              <a:t> </a:t>
            </a:r>
            <a:r>
              <a:rPr lang="en-US" sz="5600" dirty="0" err="1">
                <a:solidFill>
                  <a:srgbClr val="A50021"/>
                </a:solidFill>
              </a:rPr>
              <a:t>tâm</a:t>
            </a:r>
            <a:r>
              <a:rPr lang="en-US" sz="5600" dirty="0">
                <a:solidFill>
                  <a:srgbClr val="A50021"/>
                </a:solidFill>
              </a:rPr>
              <a:t> </a:t>
            </a:r>
            <a:r>
              <a:rPr lang="en-US" sz="5600" dirty="0" err="1">
                <a:solidFill>
                  <a:srgbClr val="A50021"/>
                </a:solidFill>
              </a:rPr>
              <a:t>theo</a:t>
            </a:r>
            <a:r>
              <a:rPr lang="en-US" sz="5600" dirty="0">
                <a:solidFill>
                  <a:srgbClr val="A50021"/>
                </a:solidFill>
              </a:rPr>
              <a:t> </a:t>
            </a:r>
            <a:r>
              <a:rPr lang="en-US" sz="5600" dirty="0" err="1">
                <a:solidFill>
                  <a:srgbClr val="A50021"/>
                </a:solidFill>
              </a:rPr>
              <a:t>Ngài</a:t>
            </a:r>
            <a:r>
              <a:rPr lang="en-US" sz="5600" dirty="0">
                <a:solidFill>
                  <a:srgbClr val="A50021"/>
                </a:solidFill>
              </a:rPr>
              <a:t> </a:t>
            </a:r>
            <a:r>
              <a:rPr lang="en-US" sz="5600" dirty="0" err="1">
                <a:solidFill>
                  <a:srgbClr val="A50021"/>
                </a:solidFill>
              </a:rPr>
              <a:t>mãi</a:t>
            </a:r>
            <a:r>
              <a:rPr lang="en-US" sz="5600" dirty="0">
                <a:solidFill>
                  <a:srgbClr val="A50021"/>
                </a:solidFill>
              </a:rPr>
              <a:t> </a:t>
            </a:r>
            <a:r>
              <a:rPr lang="en-US" sz="5600" dirty="0" err="1">
                <a:solidFill>
                  <a:srgbClr val="A50021"/>
                </a:solidFill>
              </a:rPr>
              <a:t>Dâng</a:t>
            </a:r>
            <a:r>
              <a:rPr lang="en-US" sz="5600" dirty="0">
                <a:solidFill>
                  <a:srgbClr val="A50021"/>
                </a:solidFill>
              </a:rPr>
              <a:t> </a:t>
            </a:r>
            <a:r>
              <a:rPr lang="en-US" sz="5600" dirty="0" err="1">
                <a:solidFill>
                  <a:srgbClr val="A50021"/>
                </a:solidFill>
              </a:rPr>
              <a:t>Chúa</a:t>
            </a:r>
            <a:r>
              <a:rPr lang="en-US" sz="5600" dirty="0">
                <a:solidFill>
                  <a:srgbClr val="A50021"/>
                </a:solidFill>
              </a:rPr>
              <a:t> </a:t>
            </a:r>
            <a:r>
              <a:rPr lang="en-US" sz="5600" dirty="0" err="1">
                <a:solidFill>
                  <a:srgbClr val="A50021"/>
                </a:solidFill>
              </a:rPr>
              <a:t>trót</a:t>
            </a:r>
            <a:r>
              <a:rPr lang="en-US" sz="5600" dirty="0">
                <a:solidFill>
                  <a:srgbClr val="A50021"/>
                </a:solidFill>
              </a:rPr>
              <a:t> </a:t>
            </a:r>
            <a:r>
              <a:rPr lang="en-US" sz="5600" dirty="0" err="1">
                <a:solidFill>
                  <a:srgbClr val="A50021"/>
                </a:solidFill>
              </a:rPr>
              <a:t>cuộc</a:t>
            </a:r>
            <a:r>
              <a:rPr lang="en-US" sz="5600" dirty="0">
                <a:solidFill>
                  <a:srgbClr val="A50021"/>
                </a:solidFill>
              </a:rPr>
              <a:t> </a:t>
            </a:r>
            <a:r>
              <a:rPr lang="en-US" sz="5600" dirty="0" err="1">
                <a:solidFill>
                  <a:srgbClr val="A50021"/>
                </a:solidFill>
              </a:rPr>
              <a:t>đời</a:t>
            </a:r>
            <a:r>
              <a:rPr lang="en-US" sz="5600" dirty="0">
                <a:solidFill>
                  <a:srgbClr val="A50021"/>
                </a:solidFill>
              </a:rPr>
              <a:t>,</a:t>
            </a:r>
            <a:r>
              <a:rPr lang="en-US" sz="5600" dirty="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3853570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a:solidFill>
                  <a:srgbClr val="A50021"/>
                </a:solidFill>
              </a:rPr>
              <a:t> </a:t>
            </a:r>
            <a:r>
              <a:rPr lang="en-US" sz="6000" dirty="0" err="1">
                <a:solidFill>
                  <a:srgbClr val="A50021"/>
                </a:solidFill>
              </a:rPr>
              <a:t>theo</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suốt</a:t>
            </a:r>
            <a:r>
              <a:rPr lang="en-US" sz="6000" dirty="0">
                <a:solidFill>
                  <a:srgbClr val="A50021"/>
                </a:solidFill>
              </a:rPr>
              <a:t> </a:t>
            </a:r>
            <a:r>
              <a:rPr lang="en-US" sz="6000" dirty="0" err="1">
                <a:solidFill>
                  <a:srgbClr val="A50021"/>
                </a:solidFill>
              </a:rPr>
              <a:t>đường</a:t>
            </a:r>
            <a:r>
              <a:rPr lang="en-US" sz="6000" dirty="0">
                <a:solidFill>
                  <a:srgbClr val="A50021"/>
                </a:solidFill>
              </a:rPr>
              <a:t> </a:t>
            </a:r>
            <a:r>
              <a:rPr lang="en-US" sz="6000" dirty="0" err="1">
                <a:solidFill>
                  <a:srgbClr val="A50021"/>
                </a:solidFill>
              </a:rPr>
              <a:t>dài</a:t>
            </a:r>
            <a:r>
              <a:rPr lang="en-US" sz="6000" dirty="0">
                <a:solidFill>
                  <a:srgbClr val="A50021"/>
                </a:solidFill>
              </a:rPr>
              <a:t>, </a:t>
            </a:r>
            <a:r>
              <a:rPr lang="en-US" sz="6000" dirty="0" err="1">
                <a:solidFill>
                  <a:srgbClr val="A50021"/>
                </a:solidFill>
              </a:rPr>
              <a:t>làm</a:t>
            </a:r>
            <a:r>
              <a:rPr lang="en-US" sz="6000" dirty="0">
                <a:solidFill>
                  <a:srgbClr val="A50021"/>
                </a:solidFill>
              </a:rPr>
              <a:t> </a:t>
            </a:r>
            <a:r>
              <a:rPr lang="en-US" sz="6000" dirty="0" err="1">
                <a:solidFill>
                  <a:srgbClr val="A50021"/>
                </a:solidFill>
              </a:rPr>
              <a:t>nhân</a:t>
            </a:r>
            <a:r>
              <a:rPr lang="en-US" sz="6000" dirty="0">
                <a:solidFill>
                  <a:srgbClr val="A50021"/>
                </a:solidFill>
              </a:rPr>
              <a:t> </a:t>
            </a:r>
            <a:r>
              <a:rPr lang="en-US" sz="6000" dirty="0" err="1">
                <a:solidFill>
                  <a:srgbClr val="A50021"/>
                </a:solidFill>
              </a:rPr>
              <a:t>chứng</a:t>
            </a:r>
            <a:r>
              <a:rPr lang="en-US" sz="6000" dirty="0">
                <a:solidFill>
                  <a:srgbClr val="A50021"/>
                </a:solidFill>
              </a:rPr>
              <a:t> </a:t>
            </a:r>
            <a:r>
              <a:rPr lang="en-US" sz="6000" dirty="0" err="1">
                <a:solidFill>
                  <a:srgbClr val="A50021"/>
                </a:solidFill>
              </a:rPr>
              <a:t>cho</a:t>
            </a:r>
            <a:r>
              <a:rPr lang="en-US" sz="6000" dirty="0">
                <a:solidFill>
                  <a:srgbClr val="A50021"/>
                </a:solidFill>
              </a:rPr>
              <a:t> </a:t>
            </a:r>
            <a:r>
              <a:rPr lang="en-US" sz="6000" dirty="0" err="1">
                <a:solidFill>
                  <a:srgbClr val="A50021"/>
                </a:solidFill>
              </a:rPr>
              <a:t>Nước</a:t>
            </a:r>
            <a:r>
              <a:rPr lang="en-US" sz="6000" dirty="0">
                <a:solidFill>
                  <a:srgbClr val="A50021"/>
                </a:solidFill>
              </a:rPr>
              <a:t> </a:t>
            </a:r>
            <a:r>
              <a:rPr lang="en-US" sz="6000" dirty="0" err="1">
                <a:solidFill>
                  <a:srgbClr val="A50021"/>
                </a:solidFill>
              </a:rPr>
              <a:t>Trời</a:t>
            </a:r>
            <a:r>
              <a:rPr lang="en-US" sz="6000" dirty="0">
                <a:solidFill>
                  <a:srgbClr val="A50021"/>
                </a:solidFill>
              </a:rPr>
              <a:t> </a:t>
            </a:r>
            <a:r>
              <a:rPr lang="en-US" sz="6000" dirty="0" err="1">
                <a:solidFill>
                  <a:srgbClr val="A50021"/>
                </a:solidFill>
              </a:rPr>
              <a:t>để</a:t>
            </a:r>
            <a:r>
              <a:rPr lang="en-US" sz="6000" dirty="0">
                <a:solidFill>
                  <a:srgbClr val="A50021"/>
                </a:solidFill>
              </a:rPr>
              <a:t> </a:t>
            </a:r>
            <a:r>
              <a:rPr lang="en-US" sz="6000" dirty="0" err="1">
                <a:solidFill>
                  <a:srgbClr val="A50021"/>
                </a:solidFill>
              </a:rPr>
              <a:t>vinh</a:t>
            </a:r>
            <a:r>
              <a:rPr lang="en-US" sz="6000" dirty="0">
                <a:solidFill>
                  <a:srgbClr val="A50021"/>
                </a:solidFill>
              </a:rPr>
              <a:t> </a:t>
            </a:r>
            <a:r>
              <a:rPr lang="en-US" sz="6000" dirty="0" err="1">
                <a:solidFill>
                  <a:srgbClr val="A50021"/>
                </a:solidFill>
              </a:rPr>
              <a:t>danh</a:t>
            </a:r>
            <a:r>
              <a:rPr lang="en-US" sz="6000" dirty="0">
                <a:solidFill>
                  <a:srgbClr val="A50021"/>
                </a:solidFill>
              </a:rPr>
              <a:t> </a:t>
            </a:r>
            <a:r>
              <a:rPr lang="en-US" sz="6000" dirty="0" err="1">
                <a:solidFill>
                  <a:srgbClr val="A50021"/>
                </a:solidFill>
              </a:rPr>
              <a:t>Chúa</a:t>
            </a:r>
            <a:r>
              <a:rPr lang="en-US" sz="6000" dirty="0">
                <a:solidFill>
                  <a:srgbClr val="A50021"/>
                </a:solidFill>
              </a:rPr>
              <a:t> </a:t>
            </a:r>
            <a:r>
              <a:rPr lang="en-US" sz="6000" dirty="0" err="1">
                <a:solidFill>
                  <a:srgbClr val="A50021"/>
                </a:solidFill>
              </a:rPr>
              <a:t>hơn</a:t>
            </a:r>
            <a:r>
              <a:rPr lang="en-US" sz="6000" dirty="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3912467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289D3CD-E1F3-FEC2-4364-B73DD746B597}"/>
              </a:ext>
            </a:extLst>
          </p:cNvPr>
          <p:cNvSpPr/>
          <p:nvPr/>
        </p:nvSpPr>
        <p:spPr>
          <a:xfrm>
            <a:off x="0" y="0"/>
            <a:ext cx="4343400" cy="514349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a:extLst>
              <a:ext uri="{FF2B5EF4-FFF2-40B4-BE49-F238E27FC236}">
                <a16:creationId xmlns:a16="http://schemas.microsoft.com/office/drawing/2014/main" xmlns="" id="{977B6B0A-8499-29C8-6749-DB7E2D055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3350"/>
            <a:ext cx="8243350" cy="4629148"/>
          </a:xfrm>
          <a:prstGeom prst="rect">
            <a:avLst/>
          </a:prstGeom>
        </p:spPr>
      </p:pic>
      <p:sp>
        <p:nvSpPr>
          <p:cNvPr id="8" name="Rectangle 7">
            <a:extLst>
              <a:ext uri="{FF2B5EF4-FFF2-40B4-BE49-F238E27FC236}">
                <a16:creationId xmlns:a16="http://schemas.microsoft.com/office/drawing/2014/main" xmlns="" id="{C4962865-25BE-94C9-9F11-36BD25C5CEFD}"/>
              </a:ext>
            </a:extLst>
          </p:cNvPr>
          <p:cNvSpPr/>
          <p:nvPr/>
        </p:nvSpPr>
        <p:spPr>
          <a:xfrm>
            <a:off x="3600138" y="1843905"/>
            <a:ext cx="6553200" cy="1015663"/>
          </a:xfrm>
          <a:prstGeom prst="rect">
            <a:avLst/>
          </a:prstGeom>
        </p:spPr>
        <p:txBody>
          <a:bodyPr wrap="square">
            <a:spAutoFit/>
          </a:bodyPr>
          <a:lstStyle/>
          <a:p>
            <a:pPr algn="ctr"/>
            <a:r>
              <a:rPr lang="en-US" sz="6000" b="1" dirty="0" err="1">
                <a:solidFill>
                  <a:srgbClr val="002060"/>
                </a:solidFill>
              </a:rPr>
              <a:t>Lời</a:t>
            </a:r>
            <a:r>
              <a:rPr lang="en-US" sz="6000" b="1" dirty="0">
                <a:solidFill>
                  <a:srgbClr val="002060"/>
                </a:solidFill>
              </a:rPr>
              <a:t> </a:t>
            </a:r>
            <a:r>
              <a:rPr lang="en-US" sz="6000" b="1" dirty="0" err="1">
                <a:solidFill>
                  <a:srgbClr val="002060"/>
                </a:solidFill>
              </a:rPr>
              <a:t>Nguyện</a:t>
            </a:r>
            <a:endParaRPr lang="en-US" sz="6000" b="1" dirty="0">
              <a:solidFill>
                <a:srgbClr val="002060"/>
              </a:solidFill>
            </a:endParaRPr>
          </a:p>
        </p:txBody>
      </p:sp>
    </p:spTree>
    <p:extLst>
      <p:ext uri="{BB962C8B-B14F-4D97-AF65-F5344CB8AC3E}">
        <p14:creationId xmlns:p14="http://schemas.microsoft.com/office/powerpoint/2010/main" val="14907270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12577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002060"/>
                </a:solidFill>
              </a:rPr>
              <a:t>Ca </a:t>
            </a:r>
            <a:r>
              <a:rPr lang="en-US" sz="8000" dirty="0" err="1">
                <a:solidFill>
                  <a:srgbClr val="002060"/>
                </a:solidFill>
              </a:rPr>
              <a:t>Kết</a:t>
            </a:r>
            <a:r>
              <a:rPr lang="en-US" sz="8000" dirty="0">
                <a:solidFill>
                  <a:srgbClr val="002060"/>
                </a:solidFill>
              </a:rPr>
              <a:t> </a:t>
            </a:r>
            <a:r>
              <a:rPr lang="en-US" sz="8000" dirty="0" err="1">
                <a:solidFill>
                  <a:srgbClr val="002060"/>
                </a:solidFill>
              </a:rPr>
              <a:t>Lễ</a:t>
            </a:r>
            <a:r>
              <a:rPr lang="en-US" sz="8000" dirty="0">
                <a:solidFill>
                  <a:srgbClr val="002060"/>
                </a:solidFill>
              </a:rPr>
              <a:t/>
            </a:r>
            <a:br>
              <a:rPr lang="en-US" sz="8000" dirty="0">
                <a:solidFill>
                  <a:srgbClr val="002060"/>
                </a:solidFill>
              </a:rPr>
            </a:br>
            <a:r>
              <a:rPr lang="en-US" sz="8000" dirty="0" err="1">
                <a:solidFill>
                  <a:srgbClr val="002060"/>
                </a:solidFill>
              </a:rPr>
              <a:t>Sống</a:t>
            </a:r>
            <a:r>
              <a:rPr lang="en-US" sz="8000" dirty="0">
                <a:solidFill>
                  <a:srgbClr val="002060"/>
                </a:solidFill>
              </a:rPr>
              <a:t> </a:t>
            </a:r>
            <a:r>
              <a:rPr lang="en-US" sz="8000" dirty="0" err="1">
                <a:solidFill>
                  <a:srgbClr val="002060"/>
                </a:solidFill>
              </a:rPr>
              <a:t>Chứng</a:t>
            </a:r>
            <a:r>
              <a:rPr lang="en-US" sz="8000" dirty="0">
                <a:solidFill>
                  <a:srgbClr val="002060"/>
                </a:solidFill>
              </a:rPr>
              <a:t> </a:t>
            </a:r>
            <a:r>
              <a:rPr lang="en-US" sz="8000" dirty="0" err="1">
                <a:solidFill>
                  <a:srgbClr val="002060"/>
                </a:solidFill>
              </a:rPr>
              <a:t>Nhân</a:t>
            </a:r>
            <a:r>
              <a:rPr lang="en-US" sz="5400" dirty="0">
                <a:solidFill>
                  <a:srgbClr val="A50021"/>
                </a:solidFill>
              </a:rPr>
              <a:t/>
            </a:r>
            <a:br>
              <a:rPr lang="en-US" sz="5400" dirty="0">
                <a:solidFill>
                  <a:srgbClr val="A50021"/>
                </a:solidFill>
              </a:rPr>
            </a:br>
            <a:r>
              <a:rPr lang="en-US" sz="5400" i="1" dirty="0" err="1">
                <a:solidFill>
                  <a:srgbClr val="A50021"/>
                </a:solidFill>
              </a:rPr>
              <a:t>Lm</a:t>
            </a:r>
            <a:r>
              <a:rPr lang="en-US" sz="5400" i="1" dirty="0">
                <a:solidFill>
                  <a:srgbClr val="A50021"/>
                </a:solidFill>
              </a:rPr>
              <a:t>. </a:t>
            </a:r>
            <a:r>
              <a:rPr lang="en-US" sz="5400" i="1" dirty="0" err="1">
                <a:solidFill>
                  <a:srgbClr val="A50021"/>
                </a:solidFill>
              </a:rPr>
              <a:t>Nguyễn</a:t>
            </a:r>
            <a:r>
              <a:rPr lang="en-US" sz="5400" i="1" dirty="0">
                <a:solidFill>
                  <a:srgbClr val="A50021"/>
                </a:solidFill>
              </a:rPr>
              <a:t> </a:t>
            </a:r>
            <a:r>
              <a:rPr lang="en-US" sz="5400" i="1" dirty="0" err="1">
                <a:solidFill>
                  <a:srgbClr val="A50021"/>
                </a:solidFill>
              </a:rPr>
              <a:t>Duy</a:t>
            </a:r>
            <a:endParaRPr lang="en-US" sz="6000" i="1" dirty="0">
              <a:solidFill>
                <a:srgbClr val="A50021"/>
              </a:solidFill>
            </a:endParaRPr>
          </a:p>
        </p:txBody>
      </p:sp>
      <p:grpSp>
        <p:nvGrpSpPr>
          <p:cNvPr id="3" name="Group 2">
            <a:extLst>
              <a:ext uri="{FF2B5EF4-FFF2-40B4-BE49-F238E27FC236}">
                <a16:creationId xmlns:a16="http://schemas.microsoft.com/office/drawing/2014/main" xmlns="" id="{2A7A15CE-898E-AA78-7350-1CD6FC786D21}"/>
              </a:ext>
            </a:extLst>
          </p:cNvPr>
          <p:cNvGrpSpPr/>
          <p:nvPr/>
        </p:nvGrpSpPr>
        <p:grpSpPr>
          <a:xfrm>
            <a:off x="1447800" y="4008695"/>
            <a:ext cx="6477000" cy="849055"/>
            <a:chOff x="533400" y="3386979"/>
            <a:chExt cx="9144000" cy="1349350"/>
          </a:xfrm>
        </p:grpSpPr>
        <p:pic>
          <p:nvPicPr>
            <p:cNvPr id="4" name="Picture 3">
              <a:extLst>
                <a:ext uri="{FF2B5EF4-FFF2-40B4-BE49-F238E27FC236}">
                  <a16:creationId xmlns:a16="http://schemas.microsoft.com/office/drawing/2014/main" xmlns="" id="{371B5D0C-0540-B31D-333C-261B2164F705}"/>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3386979"/>
              <a:ext cx="9144000" cy="1349350"/>
            </a:xfrm>
            <a:prstGeom prst="rect">
              <a:avLst/>
            </a:prstGeom>
          </p:spPr>
        </p:pic>
        <p:sp>
          <p:nvSpPr>
            <p:cNvPr id="5" name="TextBox 4">
              <a:extLst>
                <a:ext uri="{FF2B5EF4-FFF2-40B4-BE49-F238E27FC236}">
                  <a16:creationId xmlns:a16="http://schemas.microsoft.com/office/drawing/2014/main" xmlns="" id="{F61B370F-333A-AC6E-44F8-027A62078916}"/>
                </a:ext>
              </a:extLst>
            </p:cNvPr>
            <p:cNvSpPr txBox="1"/>
            <p:nvPr/>
          </p:nvSpPr>
          <p:spPr>
            <a:xfrm>
              <a:off x="1371600" y="3584599"/>
              <a:ext cx="7467600" cy="912589"/>
            </a:xfrm>
            <a:prstGeom prst="rect">
              <a:avLst/>
            </a:prstGeom>
            <a:noFill/>
          </p:spPr>
          <p:txBody>
            <a:bodyPr wrap="square">
              <a:spAutoFit/>
            </a:bodyPr>
            <a:lstStyle/>
            <a:p>
              <a:pPr algn="ctr"/>
              <a:r>
                <a:rPr lang="en-US" sz="2000" dirty="0">
                  <a:solidFill>
                    <a:srgbClr val="FEF9E1"/>
                  </a:solidFill>
                </a:rPr>
                <a:t>CA ĐOÀN THIẾU NHI - TERESA HÀI ĐỒNG GIÊSU</a:t>
              </a:r>
            </a:p>
            <a:p>
              <a:pPr algn="ctr"/>
              <a:r>
                <a:rPr lang="en-US" sz="2000" dirty="0">
                  <a:solidFill>
                    <a:srgbClr val="FEF9E1"/>
                  </a:solidFill>
                </a:rPr>
                <a:t>GIÁO XỨ THIÊN ÂN</a:t>
              </a:r>
            </a:p>
          </p:txBody>
        </p:sp>
      </p:grpSp>
    </p:spTree>
    <p:extLst>
      <p:ext uri="{BB962C8B-B14F-4D97-AF65-F5344CB8AC3E}">
        <p14:creationId xmlns:p14="http://schemas.microsoft.com/office/powerpoint/2010/main" val="350850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002060"/>
                </a:solidFill>
              </a:rPr>
              <a:t>Đk</a:t>
            </a:r>
            <a:r>
              <a:rPr lang="en-US" sz="6000" u="sng" dirty="0">
                <a:solidFill>
                  <a:srgbClr val="002060"/>
                </a:solidFill>
              </a:rPr>
              <a:t>:</a:t>
            </a:r>
            <a:r>
              <a:rPr lang="en-US" sz="6000" dirty="0">
                <a:solidFill>
                  <a:srgbClr val="002060"/>
                </a:solidFill>
              </a:rPr>
              <a:t> </a:t>
            </a:r>
            <a:r>
              <a:rPr lang="vi-VN" sz="6000" dirty="0">
                <a:solidFill>
                  <a:srgbClr val="A50021"/>
                </a:solidFill>
                <a:latin typeface="+mn-lt"/>
              </a:rPr>
              <a:t>Ta ra về trong hy vọng của Đức Kitô muôn đời. Trong an bình trong hạnh phúc Thiên Chúa ban tặng cho ta. </a:t>
            </a:r>
          </a:p>
        </p:txBody>
      </p:sp>
    </p:spTree>
    <p:extLst>
      <p:ext uri="{BB962C8B-B14F-4D97-AF65-F5344CB8AC3E}">
        <p14:creationId xmlns:p14="http://schemas.microsoft.com/office/powerpoint/2010/main" val="4278353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002060"/>
                </a:solidFill>
              </a:rPr>
              <a:t>***:</a:t>
            </a:r>
            <a:r>
              <a:rPr lang="en-US" sz="6000" dirty="0">
                <a:solidFill>
                  <a:srgbClr val="A50021"/>
                </a:solidFill>
              </a:rPr>
              <a:t> </a:t>
            </a:r>
            <a:r>
              <a:rPr lang="vi-VN" sz="6000" dirty="0">
                <a:solidFill>
                  <a:srgbClr val="A50021"/>
                </a:solidFill>
                <a:latin typeface="+mn-lt"/>
              </a:rPr>
              <a:t>Muôn muôn đời Danh Thiên Chúa soi đường ta đi khắp nơi. Sống chứng nhân là sống trong tình yêu thương.</a:t>
            </a:r>
          </a:p>
        </p:txBody>
      </p:sp>
    </p:spTree>
    <p:extLst>
      <p:ext uri="{BB962C8B-B14F-4D97-AF65-F5344CB8AC3E}">
        <p14:creationId xmlns:p14="http://schemas.microsoft.com/office/powerpoint/2010/main" val="101315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600" u="sng" dirty="0" err="1">
                <a:solidFill>
                  <a:srgbClr val="002060"/>
                </a:solidFill>
                <a:latin typeface="+mj-lt"/>
              </a:rPr>
              <a:t>Đk</a:t>
            </a:r>
            <a:r>
              <a:rPr lang="vi-VN" sz="6600" u="sng" dirty="0">
                <a:solidFill>
                  <a:srgbClr val="002060"/>
                </a:solidFill>
                <a:latin typeface="+mj-lt"/>
              </a:rPr>
              <a:t>:</a:t>
            </a:r>
            <a:r>
              <a:rPr lang="en-US" sz="6600" dirty="0">
                <a:solidFill>
                  <a:srgbClr val="990000"/>
                </a:solidFill>
                <a:latin typeface="+mj-lt"/>
              </a:rPr>
              <a:t> </a:t>
            </a:r>
            <a:r>
              <a:rPr lang="vi-VN" sz="6600" dirty="0">
                <a:solidFill>
                  <a:srgbClr val="990000"/>
                </a:solidFill>
                <a:latin typeface="+mj-lt"/>
              </a:rPr>
              <a:t>Nào ngợi khen Thiên Chúa uy quyền Toàn Năng. Nào ngợi khen Thiên Chúa trên các tầng trời. </a:t>
            </a:r>
          </a:p>
        </p:txBody>
      </p:sp>
    </p:spTree>
    <p:extLst>
      <p:ext uri="{BB962C8B-B14F-4D97-AF65-F5344CB8AC3E}">
        <p14:creationId xmlns:p14="http://schemas.microsoft.com/office/powerpoint/2010/main" val="307825589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7000" u="sng" dirty="0">
                <a:solidFill>
                  <a:srgbClr val="002060"/>
                </a:solidFill>
              </a:rPr>
              <a:t>Tk1:</a:t>
            </a:r>
            <a:r>
              <a:rPr lang="en-US" sz="7000" dirty="0">
                <a:solidFill>
                  <a:srgbClr val="002060"/>
                </a:solidFill>
              </a:rPr>
              <a:t> </a:t>
            </a:r>
            <a:r>
              <a:rPr lang="vi-VN" sz="7200" dirty="0">
                <a:solidFill>
                  <a:srgbClr val="A50021"/>
                </a:solidFill>
                <a:latin typeface="+mn-lt"/>
              </a:rPr>
              <a:t>Vui mừng hát lên ca ngợi Danh Ngài, hãy tin yêu nơi Chúa là Cha.</a:t>
            </a:r>
            <a:endParaRPr lang="en-US" sz="7000" dirty="0">
              <a:solidFill>
                <a:srgbClr val="A50021"/>
              </a:solidFill>
            </a:endParaRPr>
          </a:p>
        </p:txBody>
      </p:sp>
    </p:spTree>
    <p:extLst>
      <p:ext uri="{BB962C8B-B14F-4D97-AF65-F5344CB8AC3E}">
        <p14:creationId xmlns:p14="http://schemas.microsoft.com/office/powerpoint/2010/main" val="2817531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002060"/>
                </a:solidFill>
              </a:rPr>
              <a:t>Đk</a:t>
            </a:r>
            <a:r>
              <a:rPr lang="en-US" sz="6000" u="sng" dirty="0">
                <a:solidFill>
                  <a:srgbClr val="002060"/>
                </a:solidFill>
              </a:rPr>
              <a:t>:</a:t>
            </a:r>
            <a:r>
              <a:rPr lang="en-US" sz="6000" dirty="0">
                <a:solidFill>
                  <a:srgbClr val="002060"/>
                </a:solidFill>
              </a:rPr>
              <a:t> </a:t>
            </a:r>
            <a:r>
              <a:rPr lang="vi-VN" sz="6000" dirty="0">
                <a:solidFill>
                  <a:srgbClr val="A50021"/>
                </a:solidFill>
                <a:latin typeface="+mn-lt"/>
              </a:rPr>
              <a:t>Ta ra về trong hy vọng của Đức Kitô muôn đời. Trong an bình trong hạnh phúc Thiên Chúa ban tặng cho ta. </a:t>
            </a:r>
          </a:p>
        </p:txBody>
      </p:sp>
    </p:spTree>
    <p:extLst>
      <p:ext uri="{BB962C8B-B14F-4D97-AF65-F5344CB8AC3E}">
        <p14:creationId xmlns:p14="http://schemas.microsoft.com/office/powerpoint/2010/main" val="485138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002060"/>
                </a:solidFill>
              </a:rPr>
              <a:t>***:</a:t>
            </a:r>
            <a:r>
              <a:rPr lang="en-US" sz="6000" dirty="0">
                <a:solidFill>
                  <a:srgbClr val="A50021"/>
                </a:solidFill>
              </a:rPr>
              <a:t> </a:t>
            </a:r>
            <a:r>
              <a:rPr lang="vi-VN" sz="6000" dirty="0">
                <a:solidFill>
                  <a:srgbClr val="A50021"/>
                </a:solidFill>
                <a:latin typeface="+mn-lt"/>
              </a:rPr>
              <a:t>Muôn muôn đời Danh Thiên Chúa soi đường ta đi khắp nơi. Sống chứng nhân là sống trong tình yêu thương.</a:t>
            </a:r>
          </a:p>
        </p:txBody>
      </p:sp>
    </p:spTree>
    <p:extLst>
      <p:ext uri="{BB962C8B-B14F-4D97-AF65-F5344CB8AC3E}">
        <p14:creationId xmlns:p14="http://schemas.microsoft.com/office/powerpoint/2010/main" val="12655141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7000" u="sng" dirty="0">
                <a:solidFill>
                  <a:srgbClr val="002060"/>
                </a:solidFill>
              </a:rPr>
              <a:t>Tk2:</a:t>
            </a:r>
            <a:r>
              <a:rPr lang="en-US" sz="7000" dirty="0">
                <a:solidFill>
                  <a:srgbClr val="002060"/>
                </a:solidFill>
              </a:rPr>
              <a:t> </a:t>
            </a:r>
            <a:r>
              <a:rPr lang="vi-VN" sz="6600" dirty="0">
                <a:solidFill>
                  <a:srgbClr val="A50021"/>
                </a:solidFill>
                <a:latin typeface="+mn-lt"/>
              </a:rPr>
              <a:t>Muôn đời Chúa yêu thương từ bây giờ, đến mai sau muôn kiếp chẳng phai.</a:t>
            </a:r>
            <a:endParaRPr lang="vi-VN" sz="7000" dirty="0">
              <a:solidFill>
                <a:srgbClr val="A50021"/>
              </a:solidFill>
            </a:endParaRPr>
          </a:p>
        </p:txBody>
      </p:sp>
    </p:spTree>
    <p:extLst>
      <p:ext uri="{BB962C8B-B14F-4D97-AF65-F5344CB8AC3E}">
        <p14:creationId xmlns:p14="http://schemas.microsoft.com/office/powerpoint/2010/main" val="201147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err="1">
                <a:solidFill>
                  <a:srgbClr val="002060"/>
                </a:solidFill>
              </a:rPr>
              <a:t>Đk</a:t>
            </a:r>
            <a:r>
              <a:rPr lang="en-US" sz="6000" u="sng" dirty="0">
                <a:solidFill>
                  <a:srgbClr val="002060"/>
                </a:solidFill>
              </a:rPr>
              <a:t>:</a:t>
            </a:r>
            <a:r>
              <a:rPr lang="en-US" sz="6000" dirty="0">
                <a:solidFill>
                  <a:srgbClr val="002060"/>
                </a:solidFill>
              </a:rPr>
              <a:t> </a:t>
            </a:r>
            <a:r>
              <a:rPr lang="vi-VN" sz="6000" dirty="0">
                <a:solidFill>
                  <a:srgbClr val="A50021"/>
                </a:solidFill>
                <a:latin typeface="+mn-lt"/>
              </a:rPr>
              <a:t>Ta ra về trong hy vọng của Đức Kitô muôn đời. Trong an bình trong hạnh phúc Thiên Chúa ban tặng cho ta. </a:t>
            </a:r>
          </a:p>
        </p:txBody>
      </p:sp>
    </p:spTree>
    <p:extLst>
      <p:ext uri="{BB962C8B-B14F-4D97-AF65-F5344CB8AC3E}">
        <p14:creationId xmlns:p14="http://schemas.microsoft.com/office/powerpoint/2010/main" val="40272335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u="sng" dirty="0">
                <a:solidFill>
                  <a:srgbClr val="002060"/>
                </a:solidFill>
              </a:rPr>
              <a:t>***:</a:t>
            </a:r>
            <a:r>
              <a:rPr lang="en-US" sz="6000" dirty="0">
                <a:solidFill>
                  <a:srgbClr val="A50021"/>
                </a:solidFill>
              </a:rPr>
              <a:t> </a:t>
            </a:r>
            <a:r>
              <a:rPr lang="vi-VN" sz="6000" dirty="0">
                <a:solidFill>
                  <a:srgbClr val="A50021"/>
                </a:solidFill>
                <a:latin typeface="+mn-lt"/>
              </a:rPr>
              <a:t>Muôn muôn đời Danh Thiên Chúa soi đường ta đi khắp nơi. Sống chứng nhân là sống trong tình yêu thương.</a:t>
            </a:r>
          </a:p>
        </p:txBody>
      </p:sp>
    </p:spTree>
    <p:extLst>
      <p:ext uri="{BB962C8B-B14F-4D97-AF65-F5344CB8AC3E}">
        <p14:creationId xmlns:p14="http://schemas.microsoft.com/office/powerpoint/2010/main" val="14854380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TotalTime>
  <Words>1928</Words>
  <Application>Microsoft Office PowerPoint</Application>
  <PresentationFormat>On-screen Show (16:9)</PresentationFormat>
  <Paragraphs>108</Paragraphs>
  <Slides>96</Slides>
  <Notes>0</Notes>
  <HiddenSlides>0</HiddenSlides>
  <MMClips>0</MMClips>
  <ScaleCrop>false</ScaleCrop>
  <HeadingPairs>
    <vt:vector size="4" baseType="variant">
      <vt:variant>
        <vt:lpstr>Theme</vt:lpstr>
      </vt:variant>
      <vt:variant>
        <vt:i4>12</vt:i4>
      </vt:variant>
      <vt:variant>
        <vt:lpstr>Slide Titles</vt:lpstr>
      </vt:variant>
      <vt:variant>
        <vt:i4>96</vt:i4>
      </vt:variant>
    </vt:vector>
  </HeadingPairs>
  <TitlesOfParts>
    <vt:vector size="108" baseType="lpstr">
      <vt:lpstr>Office Theme</vt:lpstr>
      <vt:lpstr>36_Default Design</vt:lpstr>
      <vt:lpstr>10_Office Theme</vt:lpstr>
      <vt:lpstr>37_Default Design</vt:lpstr>
      <vt:lpstr>6_Office Theme</vt:lpstr>
      <vt:lpstr>28_Office Theme</vt:lpstr>
      <vt:lpstr>31_Office Theme</vt:lpstr>
      <vt:lpstr>3_Office Theme</vt:lpstr>
      <vt:lpstr>8_Office Theme</vt:lpstr>
      <vt:lpstr>18_Office Theme</vt:lpstr>
      <vt:lpstr>1_Office Theme</vt:lpstr>
      <vt:lpstr>4_Office Theme</vt:lpstr>
      <vt:lpstr>PowerPoint Presentation</vt:lpstr>
      <vt:lpstr>Ca Nhập Lễ Nào Hãy Ngợi Khen Chúa Đăng Khoa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Thánh Vịnh 92 Lễ Chúa Ki-tô Vua Vũ Trụ Năm B Lm. Kim Long 03 Câu</vt:lpstr>
      <vt:lpstr>Đk:  Thiên Chúa làm Vua, Ngài mặc thiên oai cẩm bào.</vt:lpstr>
      <vt:lpstr>Tk1: Chúa làm Vua, Ngài đãmặc thiên oai. Ngài đã vận uy quyền và mang long đai dũng lực.</vt:lpstr>
      <vt:lpstr>Đk:  Thiên Chúa làm Vua, Ngài mặc thiên oai cẩm bào.</vt:lpstr>
      <vt:lpstr>Tk2: Chúa gìn giữ, hoàn vũ chẳng lung lay. Ngai báu Ngài thiết lập từ muôn kiếp luôn có Ngài.</vt:lpstr>
      <vt:lpstr>Đk:  Thiên Chúa làm Vua, Ngài mặc thiên oai cẩm bào.</vt:lpstr>
      <vt:lpstr>Tk3: Huấn lệnh Chúa, thật đáng được cậy tin. Sự thánh thiện nơi Ngài ngàn muôn kiếp luôn sáng ngời.</vt:lpstr>
      <vt:lpstr>Đk:  Thiên Chúa làm Vua, Ngài mặc thiên oai cẩm bào.</vt:lpstr>
      <vt:lpstr>Bài đọc 2: Vị Thủ Lãnh mọi vương đế trần gian đã làm cho chúng ta trở thành vương quốc và hàng tư tế để phụng sự Thiên Chúa. Bài trích sách Khải huyền của thánh Gio-an tông đồ.</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Cha hiền dấu yêu: tuổi trẻ với bao niềm khát khao, ước vọng, sức sống của thời thanh xuân …</vt:lpstr>
      <vt:lpstr>… Bao tâm tư trong đời của con, niềm vui với bao buồn đau kết thành của lễ chân thành xin dâng về Cha.</vt:lpstr>
      <vt:lpstr>Đk: Hiệp cùng tấm bánh, ly rượu nho, đây xác hồn con hiến dâng Cha. Dẫu con đầy nhơ nhớp lỗi tội. Nhưng con tin rằng Cha chỉ muốn lòng thành của con.</vt:lpstr>
      <vt:lpstr>Tk2: Xin Cha thương đoái nhận lễ dâng là giây phút trong đời của con với mọi biến cố lớn nhỏ buồn vui…</vt:lpstr>
      <vt:lpstr>… Xin dâng lên những người mến thương mà Cha gửi trong đời con, tô đẹp màu sắc cuộc đời nơi con Ngài ơi.</vt:lpstr>
      <vt:lpstr>Đk: Hiệp cùng tấm bánh, ly rượu nho, đây xác hồn con hiến dâng Cha. Dẫu con đầy nhơ nhớp lỗi tội. Nhưng con tin rằng Cha chỉ muốn lòng thành của con.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Ca Nguyện Hiệp Lễ Cho Vinh Danh Chúa Hơn Đăng Khoa</vt:lpstr>
      <vt:lpstr>Đk: Lạy Chúa Giêsu là Đức Vua toàn năng, con nguyện thành tâm bước tâm theo Ngài mãi Dâng Chúa trót cuộc đời,…</vt:lpstr>
      <vt:lpstr>… theo Chúa suốt đường dài, làm nhân chứng cho Nước Trời để vinh danh Chúa hơn.</vt:lpstr>
      <vt:lpstr>Tk1: Cuộc sống vây quanh con bởi những điều chóng tàn, phù hoa như thoáng mây mà thôi. Chi có Chúa con thờ là Đấng con nương nhờ, chẳng bao giờ đổi thay là Đấng con tin cậy suốt đời.</vt:lpstr>
      <vt:lpstr>Đk: Lạy Chúa Giêsu là Đức Vua toàn năng, con nguyện thành tâm bước tâm theo Ngài mãi Dâng Chúa trót cuộc đời,…</vt:lpstr>
      <vt:lpstr>… theo Chúa suốt đường dài, làm nhân chứng cho Nước Trời để vinh danh Chúa hơn.</vt:lpstr>
      <vt:lpstr>Tk2: Lạy Chúa con yêu Ngài, xin hiến trọn nơi Ngài, tự do, khao khát của đời con. Trọn trí nhớ trí hiếu, cùng ước mơ bao điều, hiến dâng Ngài chính con làm lễ dâng tinh tuyền suốt đời.</vt:lpstr>
      <vt:lpstr>Đk: Lạy Chúa Giêsu là Đức Vua toàn năng, con nguyện thành tâm bước tâm theo Ngài mãi Dâng Chúa trót cuộc đời,…</vt:lpstr>
      <vt:lpstr>… theo Chúa suốt đường dài, làm nhân chứng cho Nước Trời để vinh danh Chúa hơn.</vt:lpstr>
      <vt:lpstr>Tk3: Nguyện Chúa thương đưa dìu hồn con về bên Ngài, để con luôn tán dương Ngài thôi. Cuộc sống chẳng mơ gì, và chẳng trông mong gì. Chỉ xin được tín trung và sống theo ý Ngài suốt đời. </vt:lpstr>
      <vt:lpstr>Đk: Lạy Chúa Giêsu là Đức Vua toàn năng, con nguyện thành tâm bước tâm theo Ngài mãi Dâng Chúa trót cuộc đời,…</vt:lpstr>
      <vt:lpstr>… theo Chúa suốt đường dài, làm nhân chứng cho Nước Trời để vinh danh Chúa hơn.</vt:lpstr>
      <vt:lpstr>PowerPoint Presentation</vt:lpstr>
      <vt:lpstr>PowerPoint Presentation</vt:lpstr>
      <vt:lpstr>PowerPoint Presentation</vt:lpstr>
      <vt:lpstr>PowerPoint Presentation</vt:lpstr>
      <vt:lpstr>Ca Kết Lễ Sống Chứng Nhân Lm. Nguyễn Duy</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Tk1: Vui mừng hát lên ca ngợi Danh Ngài, hãy tin yêu nơi Chúa là Cha.</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Tk2: Muôn đời Chúa yêu thương từ bây giờ, đến mai sau muôn kiếp chẳng phai.</vt:lpstr>
      <vt:lpstr>Đk: Ta ra về trong hy vọng của Đức Kitô muôn đời. Trong an bình trong hạnh phúc Thiên Chúa ban tặng cho ta. </vt:lpstr>
      <vt:lpstr>***: Muôn muôn đời Danh Thiên Chúa soi đường ta đi khắp nơi. Sống chứng nhân là sống trong tình yêu thương.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184</cp:revision>
  <dcterms:created xsi:type="dcterms:W3CDTF">2023-05-21T07:25:42Z</dcterms:created>
  <dcterms:modified xsi:type="dcterms:W3CDTF">2024-11-22T11:45:05Z</dcterms:modified>
</cp:coreProperties>
</file>