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16" r:id="rId4"/>
    <p:sldMasterId id="2147483724" r:id="rId5"/>
    <p:sldMasterId id="2147483736" r:id="rId6"/>
  </p:sldMasterIdLst>
  <p:notesMasterIdLst>
    <p:notesMasterId r:id="rId103"/>
  </p:notesMasterIdLst>
  <p:sldIdLst>
    <p:sldId id="946" r:id="rId7"/>
    <p:sldId id="875" r:id="rId8"/>
    <p:sldId id="890" r:id="rId9"/>
    <p:sldId id="878" r:id="rId10"/>
    <p:sldId id="891" r:id="rId11"/>
    <p:sldId id="1017" r:id="rId12"/>
    <p:sldId id="880" r:id="rId13"/>
    <p:sldId id="1018" r:id="rId14"/>
    <p:sldId id="986" r:id="rId15"/>
    <p:sldId id="10113" r:id="rId16"/>
    <p:sldId id="10114" r:id="rId17"/>
    <p:sldId id="10115" r:id="rId18"/>
    <p:sldId id="1019" r:id="rId19"/>
    <p:sldId id="977" r:id="rId20"/>
    <p:sldId id="979" r:id="rId21"/>
    <p:sldId id="980" r:id="rId22"/>
    <p:sldId id="981" r:id="rId23"/>
    <p:sldId id="982" r:id="rId24"/>
    <p:sldId id="983" r:id="rId25"/>
    <p:sldId id="984" r:id="rId26"/>
    <p:sldId id="987" r:id="rId27"/>
    <p:sldId id="992" r:id="rId28"/>
    <p:sldId id="797" r:id="rId29"/>
    <p:sldId id="799" r:id="rId30"/>
    <p:sldId id="798" r:id="rId31"/>
    <p:sldId id="1020" r:id="rId32"/>
    <p:sldId id="800" r:id="rId33"/>
    <p:sldId id="1021" r:id="rId34"/>
    <p:sldId id="893" r:id="rId35"/>
    <p:sldId id="1022" r:id="rId36"/>
    <p:sldId id="993" r:id="rId37"/>
    <p:sldId id="804" r:id="rId38"/>
    <p:sldId id="989" r:id="rId39"/>
    <p:sldId id="905" r:id="rId40"/>
    <p:sldId id="947" r:id="rId41"/>
    <p:sldId id="948" r:id="rId42"/>
    <p:sldId id="949" r:id="rId43"/>
    <p:sldId id="950" r:id="rId44"/>
    <p:sldId id="951" r:id="rId45"/>
    <p:sldId id="952" r:id="rId46"/>
    <p:sldId id="953" r:id="rId47"/>
    <p:sldId id="954" r:id="rId48"/>
    <p:sldId id="955" r:id="rId49"/>
    <p:sldId id="956" r:id="rId50"/>
    <p:sldId id="764" r:id="rId51"/>
    <p:sldId id="472" r:id="rId52"/>
    <p:sldId id="9843" r:id="rId53"/>
    <p:sldId id="9844" r:id="rId54"/>
    <p:sldId id="9845" r:id="rId55"/>
    <p:sldId id="9842" r:id="rId56"/>
    <p:sldId id="9841" r:id="rId57"/>
    <p:sldId id="9846" r:id="rId58"/>
    <p:sldId id="9847" r:id="rId59"/>
    <p:sldId id="9848" r:id="rId60"/>
    <p:sldId id="888" r:id="rId61"/>
    <p:sldId id="9813" r:id="rId62"/>
    <p:sldId id="9814" r:id="rId63"/>
    <p:sldId id="9815" r:id="rId64"/>
    <p:sldId id="10110" r:id="rId65"/>
    <p:sldId id="9816" r:id="rId66"/>
    <p:sldId id="9817" r:id="rId67"/>
    <p:sldId id="9818" r:id="rId68"/>
    <p:sldId id="10117" r:id="rId69"/>
    <p:sldId id="10173" r:id="rId70"/>
    <p:sldId id="265" r:id="rId71"/>
    <p:sldId id="10174" r:id="rId72"/>
    <p:sldId id="10175" r:id="rId73"/>
    <p:sldId id="268" r:id="rId74"/>
    <p:sldId id="10176" r:id="rId75"/>
    <p:sldId id="10177" r:id="rId76"/>
    <p:sldId id="990" r:id="rId77"/>
    <p:sldId id="257" r:id="rId78"/>
    <p:sldId id="258" r:id="rId79"/>
    <p:sldId id="259" r:id="rId80"/>
    <p:sldId id="260" r:id="rId81"/>
    <p:sldId id="261" r:id="rId82"/>
    <p:sldId id="262" r:id="rId83"/>
    <p:sldId id="10116" r:id="rId84"/>
    <p:sldId id="10122" r:id="rId85"/>
    <p:sldId id="10179" r:id="rId86"/>
    <p:sldId id="10180" r:id="rId87"/>
    <p:sldId id="10181" r:id="rId88"/>
    <p:sldId id="10182" r:id="rId89"/>
    <p:sldId id="10185" r:id="rId90"/>
    <p:sldId id="10186" r:id="rId91"/>
    <p:sldId id="10187" r:id="rId92"/>
    <p:sldId id="10188" r:id="rId93"/>
    <p:sldId id="10189" r:id="rId94"/>
    <p:sldId id="991" r:id="rId95"/>
    <p:sldId id="8508" r:id="rId96"/>
    <p:sldId id="9688" r:id="rId97"/>
    <p:sldId id="9117" r:id="rId98"/>
    <p:sldId id="9743" r:id="rId99"/>
    <p:sldId id="9610" r:id="rId100"/>
    <p:sldId id="9744" r:id="rId101"/>
    <p:sldId id="966"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90078" autoAdjust="0"/>
  </p:normalViewPr>
  <p:slideViewPr>
    <p:cSldViewPr>
      <p:cViewPr varScale="1">
        <p:scale>
          <a:sx n="85" d="100"/>
          <a:sy n="85" d="100"/>
        </p:scale>
        <p:origin x="176" y="952"/>
      </p:cViewPr>
      <p:guideLst>
        <p:guide orient="horz" pos="1620"/>
        <p:guide pos="2880"/>
      </p:guideLst>
    </p:cSldViewPr>
  </p:slideViewPr>
  <p:outlineViewPr>
    <p:cViewPr>
      <p:scale>
        <a:sx n="33" d="100"/>
        <a:sy n="33" d="100"/>
      </p:scale>
      <p:origin x="53" y="4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ableStyles" Target="tableStyle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A0475-B507-4164-B82D-6C2FF7C31BC8}" type="datetimeFigureOut">
              <a:rPr lang="en-US" smtClean="0"/>
              <a:t>12/26/24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E1D10-6B75-4B3F-A36C-2E7324484908}" type="slidenum">
              <a:rPr lang="en-US" smtClean="0"/>
              <a:t>‹#›</a:t>
            </a:fld>
            <a:endParaRPr lang="en-US"/>
          </a:p>
        </p:txBody>
      </p:sp>
    </p:spTree>
    <p:extLst>
      <p:ext uri="{BB962C8B-B14F-4D97-AF65-F5344CB8AC3E}">
        <p14:creationId xmlns:p14="http://schemas.microsoft.com/office/powerpoint/2010/main" val="89616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541D7A-A722-4418-B681-645180D6FAB2}"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9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8498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9262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6010" name="Rectangle 10"/>
          <p:cNvSpPr>
            <a:spLocks noGrp="1" noChangeArrowheads="1"/>
          </p:cNvSpPr>
          <p:nvPr>
            <p:ph type="ctrTitle" sz="quarter"/>
          </p:nvPr>
        </p:nvSpPr>
        <p:spPr>
          <a:xfrm>
            <a:off x="685800" y="1404937"/>
            <a:ext cx="7772400" cy="1166813"/>
          </a:xfrm>
        </p:spPr>
        <p:txBody>
          <a:bodyPr/>
          <a:lstStyle>
            <a:lvl1pPr>
              <a:defRPr sz="3600"/>
            </a:lvl1pPr>
          </a:lstStyle>
          <a:p>
            <a:pPr lvl="0"/>
            <a:r>
              <a:rPr lang="en-US" noProof="0"/>
              <a:t>Click to edit Master title style</a:t>
            </a:r>
          </a:p>
        </p:txBody>
      </p:sp>
      <p:sp>
        <p:nvSpPr>
          <p:cNvPr id="256011"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17136D1-4782-499A-AEDE-B7F13242E3FE}"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45351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89528EF-4AFB-4D4D-828C-EC85F1DBDC4F}"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8340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00771798-1026-462C-A799-D854A0728DE8}"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3763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6539ED8-8D05-4971-AD99-804E5F5893BB}"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4806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416C89-6952-4FE6-8833-4B0FEE464568}"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03791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EB084B4-7CAF-4D80-BD9D-28F4817708E3}"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3927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E4226B7-8315-4272-92DC-DC5DAB24D008}"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13066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77EFD8-5853-4737-974B-EECE90244C45}"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8064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4873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5B708F7-CE15-4375-A45B-EC61B98C2A25}"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03764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EA35447-CEA9-49DB-9D65-12D435E833B0}"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58312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17BACE7-EBAC-490A-8806-53B900CD5339}"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404777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73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5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8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06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t>12/26/24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23117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4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9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3763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03897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36663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9592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82496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47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541D7A-A722-4418-B681-645180D6FAB2}" type="datetimeFigureOut">
              <a:rPr lang="en-US" smtClean="0"/>
              <a:t>12/26/24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8443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619757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35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335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76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601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799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51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467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118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6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541D7A-A722-4418-B681-645180D6FAB2}" type="datetimeFigureOut">
              <a:rPr lang="en-US" smtClean="0"/>
              <a:t>12/26/24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77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46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890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03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311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53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523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515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937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838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541D7A-A722-4418-B681-645180D6FAB2}" type="datetimeFigureOut">
              <a:rPr lang="en-US" smtClean="0"/>
              <a:t>12/26/24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434995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79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040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2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t>12/26/24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59365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28521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0260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t>12/26/24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t>‹#›</a:t>
            </a:fld>
            <a:endParaRPr lang="en-US"/>
          </a:p>
        </p:txBody>
      </p:sp>
    </p:spTree>
    <p:extLst>
      <p:ext uri="{BB962C8B-B14F-4D97-AF65-F5344CB8AC3E}">
        <p14:creationId xmlns:p14="http://schemas.microsoft.com/office/powerpoint/2010/main" val="34260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4986" name="Rectangle 10"/>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4987" name="Rectangle 11"/>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8" name="Rectangle 12"/>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defTabSz="685800" fontAlgn="base">
              <a:spcBef>
                <a:spcPct val="0"/>
              </a:spcBef>
              <a:spcAft>
                <a:spcPct val="0"/>
              </a:spcAft>
            </a:pPr>
            <a:fld id="{7C8FB4F5-9BD9-4F6A-9066-6CC0029B79F5}" type="slidenum">
              <a:rPr lang="en-US" altLang="en-US" smtClean="0">
                <a:solidFill>
                  <a:srgbClr val="FFFFFF"/>
                </a:solidFill>
              </a:rPr>
              <a:pPr defTabSz="6858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6537292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0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70129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176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152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8199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44E741-249B-BDCE-C7A1-7562ECE7EC14}"/>
              </a:ext>
            </a:extLst>
          </p:cNvPr>
          <p:cNvSpPr txBox="1">
            <a:spLocks/>
          </p:cNvSpPr>
          <p:nvPr/>
        </p:nvSpPr>
        <p:spPr bwMode="auto">
          <a:xfrm>
            <a:off x="0" y="2"/>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normAutofit/>
          </a:bodyPr>
          <a:lst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a:lstStyle>
          <a:p>
            <a:br>
              <a:rPr lang="en-US" sz="6600" u="sng" kern="0" dirty="0">
                <a:solidFill>
                  <a:srgbClr val="A50021"/>
                </a:solidFill>
                <a:ea typeface="Tahoma" pitchFamily="34" charset="0"/>
                <a:cs typeface="Times New Roman" pitchFamily="18" charset="0"/>
              </a:rPr>
            </a:br>
            <a:r>
              <a:rPr lang="en-US" sz="6000" u="sng" kern="0" dirty="0" err="1">
                <a:solidFill>
                  <a:srgbClr val="A50021"/>
                </a:solidFill>
                <a:ea typeface="Tahoma" pitchFamily="34" charset="0"/>
                <a:cs typeface="Times New Roman" pitchFamily="18" charset="0"/>
              </a:rPr>
              <a:t>Kinh</a:t>
            </a:r>
            <a:r>
              <a:rPr lang="en-US" sz="6000" u="sng" kern="0" dirty="0">
                <a:solidFill>
                  <a:srgbClr val="A50021"/>
                </a:solidFill>
                <a:ea typeface="Tahoma" pitchFamily="34" charset="0"/>
                <a:cs typeface="Times New Roman" pitchFamily="18" charset="0"/>
              </a:rPr>
              <a:t> </a:t>
            </a:r>
            <a:r>
              <a:rPr lang="en-US" sz="6000" u="sng" kern="0" dirty="0" err="1">
                <a:solidFill>
                  <a:srgbClr val="A50021"/>
                </a:solidFill>
                <a:ea typeface="Tahoma" pitchFamily="34" charset="0"/>
                <a:cs typeface="Times New Roman" pitchFamily="18" charset="0"/>
              </a:rPr>
              <a:t>Thương</a:t>
            </a:r>
            <a:r>
              <a:rPr lang="en-US" sz="6000" u="sng" kern="0" dirty="0">
                <a:solidFill>
                  <a:srgbClr val="A50021"/>
                </a:solidFill>
                <a:ea typeface="Tahoma" pitchFamily="34" charset="0"/>
                <a:cs typeface="Times New Roman" pitchFamily="18" charset="0"/>
              </a:rPr>
              <a:t> </a:t>
            </a:r>
            <a:r>
              <a:rPr lang="en-US" sz="6000" u="sng" kern="0" dirty="0" err="1">
                <a:solidFill>
                  <a:srgbClr val="A50021"/>
                </a:solidFill>
                <a:ea typeface="Tahoma" pitchFamily="34" charset="0"/>
                <a:cs typeface="Times New Roman" pitchFamily="18" charset="0"/>
              </a:rPr>
              <a:t>Xót</a:t>
            </a:r>
            <a:br>
              <a:rPr lang="en-US" sz="13800" kern="0" dirty="0">
                <a:solidFill>
                  <a:srgbClr val="A50021"/>
                </a:solidFill>
                <a:ea typeface="Tahoma" pitchFamily="34" charset="0"/>
                <a:cs typeface="Times New Roman" pitchFamily="18" charset="0"/>
              </a:rPr>
            </a:br>
            <a:endParaRPr lang="en-US" sz="6600" i="1" kern="0" dirty="0">
              <a:solidFill>
                <a:srgbClr val="A50021"/>
              </a:solidFill>
              <a:ea typeface="Tahoma" pitchFamily="34" charset="0"/>
              <a:cs typeface="Times New Roman" pitchFamily="18" charset="0"/>
            </a:endParaRPr>
          </a:p>
        </p:txBody>
      </p:sp>
    </p:spTree>
    <p:extLst>
      <p:ext uri="{BB962C8B-B14F-4D97-AF65-F5344CB8AC3E}">
        <p14:creationId xmlns:p14="http://schemas.microsoft.com/office/powerpoint/2010/main" val="78399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33D7-013C-1C14-023A-DE1ECC23410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4F5988A5-7279-9DFD-19DA-DB86BE58BF5A}"/>
              </a:ext>
            </a:extLst>
          </p:cNvPr>
          <p:cNvSpPr>
            <a:spLocks noGrp="1"/>
          </p:cNvSpPr>
          <p:nvPr>
            <p:ph idx="1"/>
          </p:nvPr>
        </p:nvSpPr>
        <p:spPr/>
        <p:txBody>
          <a:bodyPr/>
          <a:lstStyle/>
          <a:p>
            <a:endParaRPr lang="en-VN"/>
          </a:p>
        </p:txBody>
      </p:sp>
      <p:sp>
        <p:nvSpPr>
          <p:cNvPr id="4" name="Rectangle 3">
            <a:extLst>
              <a:ext uri="{FF2B5EF4-FFF2-40B4-BE49-F238E27FC236}">
                <a16:creationId xmlns:a16="http://schemas.microsoft.com/office/drawing/2014/main" id="{4150C5D6-7195-6E6C-6178-3B66B634FDD0}"/>
              </a:ext>
            </a:extLst>
          </p:cNvPr>
          <p:cNvSpPr txBox="1">
            <a:spLocks noChangeArrowheads="1"/>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a:lstStyle>
          <a:p>
            <a:pPr marL="0" indent="0" algn="just">
              <a:lnSpc>
                <a:spcPct val="120000"/>
              </a:lnSpc>
              <a:spcBef>
                <a:spcPts val="1350"/>
              </a:spcBef>
              <a:buNone/>
            </a:pPr>
            <a:r>
              <a:rPr lang="vi-VN" sz="4800" kern="0" dirty="0">
                <a:solidFill>
                  <a:srgbClr val="002060"/>
                </a:solidFill>
                <a:effectLst/>
              </a:rPr>
              <a:t>Xin Chúa thương xót chúng con. Xin Chúa thương (nguyện) xin Chúa thương, xin thương xót chúng con. Xin Chúa Ki-tô, xin Chúa Ki-tô thương xót chúng con.</a:t>
            </a:r>
            <a:endParaRPr lang="en-US" altLang="en-US" sz="4800" b="1" kern="0" dirty="0">
              <a:solidFill>
                <a:srgbClr val="002060"/>
              </a:solidFill>
              <a:cs typeface="Tahoma" panose="020B0604030504040204" pitchFamily="34" charset="0"/>
            </a:endParaRPr>
          </a:p>
        </p:txBody>
      </p:sp>
    </p:spTree>
    <p:extLst>
      <p:ext uri="{BB962C8B-B14F-4D97-AF65-F5344CB8AC3E}">
        <p14:creationId xmlns:p14="http://schemas.microsoft.com/office/powerpoint/2010/main" val="297075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C694-8AEF-4DEB-F5A8-98F013BB746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1B00CF1-565C-B9B6-A95B-FA63DB7F266D}"/>
              </a:ext>
            </a:extLst>
          </p:cNvPr>
          <p:cNvSpPr>
            <a:spLocks noGrp="1"/>
          </p:cNvSpPr>
          <p:nvPr>
            <p:ph idx="1"/>
          </p:nvPr>
        </p:nvSpPr>
        <p:spPr/>
        <p:txBody>
          <a:bodyPr/>
          <a:lstStyle/>
          <a:p>
            <a:endParaRPr lang="en-VN"/>
          </a:p>
        </p:txBody>
      </p:sp>
      <p:sp>
        <p:nvSpPr>
          <p:cNvPr id="4" name="Rectangle 3">
            <a:extLst>
              <a:ext uri="{FF2B5EF4-FFF2-40B4-BE49-F238E27FC236}">
                <a16:creationId xmlns:a16="http://schemas.microsoft.com/office/drawing/2014/main" id="{9A714569-42A7-D429-AA25-FBD951D76259}"/>
              </a:ext>
            </a:extLst>
          </p:cNvPr>
          <p:cNvSpPr txBox="1">
            <a:spLocks noChangeArrowheads="1"/>
          </p:cNvSpPr>
          <p:nvPr/>
        </p:nvSpPr>
        <p:spPr bwMode="auto">
          <a:xfrm>
            <a:off x="0" y="2095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a:lstStyle>
          <a:p>
            <a:pPr marL="0" indent="0" algn="just">
              <a:buNone/>
            </a:pPr>
            <a:r>
              <a:rPr lang="vi-VN" sz="5400" kern="0" dirty="0">
                <a:solidFill>
                  <a:srgbClr val="A50021"/>
                </a:solidFill>
              </a:rPr>
              <a:t>**</a:t>
            </a:r>
            <a:r>
              <a:rPr lang="vi-VN" sz="5400" kern="0" dirty="0">
                <a:solidFill>
                  <a:srgbClr val="003399"/>
                </a:solidFill>
              </a:rPr>
              <a:t> </a:t>
            </a:r>
            <a:r>
              <a:rPr lang="vi-VN" sz="5400" kern="0" dirty="0">
                <a:solidFill>
                  <a:srgbClr val="002060"/>
                </a:solidFill>
                <a:effectLst/>
              </a:rPr>
              <a:t>Xin Chúa Ki-tô, xin Chúa Ki-tô, thương xót chúng con. Xin Chúa thương xót chúng con, xin thương xót chúng con. </a:t>
            </a:r>
            <a:r>
              <a:rPr lang="vi-VN" sz="5400" kern="0" dirty="0">
                <a:solidFill>
                  <a:srgbClr val="002060"/>
                </a:solidFill>
              </a:rPr>
              <a:t>X</a:t>
            </a:r>
            <a:r>
              <a:rPr lang="vi-VN" sz="5400" kern="0" dirty="0">
                <a:solidFill>
                  <a:srgbClr val="002060"/>
                </a:solidFill>
                <a:effectLst/>
              </a:rPr>
              <a:t>in thương xót chúng con.</a:t>
            </a:r>
            <a:endParaRPr lang="en-US" altLang="en-US" sz="5400" b="1" kern="0" dirty="0">
              <a:solidFill>
                <a:srgbClr val="002060"/>
              </a:solidFill>
              <a:cs typeface="Tahoma" panose="020B0604030504040204" pitchFamily="34" charset="0"/>
            </a:endParaRPr>
          </a:p>
        </p:txBody>
      </p:sp>
    </p:spTree>
    <p:extLst>
      <p:ext uri="{BB962C8B-B14F-4D97-AF65-F5344CB8AC3E}">
        <p14:creationId xmlns:p14="http://schemas.microsoft.com/office/powerpoint/2010/main" val="95016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85787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0355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3683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262616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5156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91872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1199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br>
              <a:rPr lang="en-US" altLang="en-US" sz="3000" b="0" dirty="0">
                <a:effectLst/>
                <a:latin typeface="+mj-lt"/>
              </a:rPr>
            </a:br>
            <a:endParaRPr lang="en-US" altLang="en-US" sz="3000" b="0" dirty="0">
              <a:effectLst/>
              <a:latin typeface="+mj-lt"/>
            </a:endParaRPr>
          </a:p>
        </p:txBody>
      </p:sp>
      <p:sp>
        <p:nvSpPr>
          <p:cNvPr id="5" name="Rectangle 3">
            <a:extLst>
              <a:ext uri="{FF2B5EF4-FFF2-40B4-BE49-F238E27FC236}">
                <a16:creationId xmlns:a16="http://schemas.microsoft.com/office/drawing/2014/main" id="{E07C5C67-4D2C-72FC-0A17-EF1C1E56F356}"/>
              </a:ext>
            </a:extLst>
          </p:cNvPr>
          <p:cNvSpPr txBox="1">
            <a:spLocks noChangeArrowheads="1"/>
          </p:cNvSpPr>
          <p:nvPr/>
        </p:nvSpPr>
        <p:spPr bwMode="auto">
          <a:xfrm>
            <a:off x="0" y="819150"/>
            <a:ext cx="9144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a:lstStyle>
          <a:p>
            <a:pPr marL="0" indent="0" algn="ctr" eaLnBrk="1" hangingPunct="1">
              <a:lnSpc>
                <a:spcPct val="105000"/>
              </a:lnSpc>
              <a:buNone/>
            </a:pPr>
            <a:r>
              <a:rPr lang="en-US" sz="7200" kern="0" dirty="0">
                <a:solidFill>
                  <a:srgbClr val="FF0000"/>
                </a:solidFill>
                <a:latin typeface="+mj-lt"/>
                <a:cs typeface="Tahoma" pitchFamily="34" charset="0"/>
              </a:rPr>
              <a:t>Ca </a:t>
            </a:r>
            <a:r>
              <a:rPr lang="vi-VN" sz="7200" kern="0" dirty="0">
                <a:solidFill>
                  <a:srgbClr val="FF0000"/>
                </a:solidFill>
                <a:latin typeface="+mj-lt"/>
                <a:cs typeface="Tahoma" pitchFamily="34" charset="0"/>
              </a:rPr>
              <a:t>Nhập lễ</a:t>
            </a:r>
            <a:endParaRPr lang="en-US" sz="7200" kern="0" dirty="0">
              <a:solidFill>
                <a:srgbClr val="FF0000"/>
              </a:solidFill>
              <a:latin typeface="+mj-lt"/>
              <a:cs typeface="Tahoma" pitchFamily="34" charset="0"/>
            </a:endParaRPr>
          </a:p>
          <a:p>
            <a:pPr marL="0" indent="0" algn="ctr" eaLnBrk="1" hangingPunct="1">
              <a:lnSpc>
                <a:spcPct val="105000"/>
              </a:lnSpc>
              <a:buNone/>
            </a:pPr>
            <a:r>
              <a:rPr lang="vi-VN" sz="6600" kern="0" dirty="0">
                <a:solidFill>
                  <a:schemeClr val="accent5">
                    <a:lumMod val="25000"/>
                  </a:schemeClr>
                </a:solidFill>
                <a:latin typeface="+mj-lt"/>
                <a:cs typeface="Tahoma" pitchFamily="34" charset="0"/>
              </a:rPr>
              <a:t>Hân Hoan Muôn Lời</a:t>
            </a:r>
            <a:endParaRPr lang="en-US" sz="6600" i="1" kern="0" dirty="0">
              <a:solidFill>
                <a:srgbClr val="FF0000"/>
              </a:solidFill>
              <a:latin typeface="+mj-lt"/>
              <a:cs typeface="Tahoma" pitchFamily="34" charset="0"/>
            </a:endParaRPr>
          </a:p>
        </p:txBody>
      </p:sp>
    </p:spTree>
    <p:extLst>
      <p:ext uri="{BB962C8B-B14F-4D97-AF65-F5344CB8AC3E}">
        <p14:creationId xmlns:p14="http://schemas.microsoft.com/office/powerpoint/2010/main" val="324757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81943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428750"/>
            <a:ext cx="3116182" cy="3714750"/>
          </a:xfrm>
          <a:prstGeom prst="rect">
            <a:avLst/>
          </a:prstGeom>
        </p:spPr>
      </p:pic>
      <p:sp>
        <p:nvSpPr>
          <p:cNvPr id="4" name="Rectangle 3"/>
          <p:cNvSpPr/>
          <p:nvPr/>
        </p:nvSpPr>
        <p:spPr>
          <a:xfrm>
            <a:off x="109729" y="57150"/>
            <a:ext cx="8881871" cy="1446550"/>
          </a:xfrm>
          <a:prstGeom prst="rect">
            <a:avLst/>
          </a:prstGeom>
        </p:spPr>
        <p:txBody>
          <a:bodyPr wrap="square">
            <a:spAutoFit/>
          </a:bodyPr>
          <a:lstStyle/>
          <a:p>
            <a:r>
              <a:rPr lang="en-US" sz="3600" dirty="0" err="1">
                <a:solidFill>
                  <a:srgbClr val="FF0000"/>
                </a:solidFill>
                <a:cs typeface="Times New Roman" pitchFamily="18" charset="0"/>
              </a:rPr>
              <a:t>Bài</a:t>
            </a:r>
            <a:r>
              <a:rPr lang="en-US" sz="3600" dirty="0">
                <a:solidFill>
                  <a:srgbClr val="FF0000"/>
                </a:solidFill>
                <a:cs typeface="Times New Roman" pitchFamily="18" charset="0"/>
              </a:rPr>
              <a:t> </a:t>
            </a:r>
            <a:r>
              <a:rPr lang="en-US" sz="3600" dirty="0" err="1">
                <a:solidFill>
                  <a:srgbClr val="FF0000"/>
                </a:solidFill>
                <a:cs typeface="Times New Roman" pitchFamily="18" charset="0"/>
              </a:rPr>
              <a:t>Đọc</a:t>
            </a:r>
            <a:r>
              <a:rPr lang="en-US" sz="3600" dirty="0">
                <a:solidFill>
                  <a:srgbClr val="FF0000"/>
                </a:solidFill>
                <a:cs typeface="Times New Roman" pitchFamily="18" charset="0"/>
              </a:rPr>
              <a:t> 1:</a:t>
            </a:r>
          </a:p>
          <a:p>
            <a:r>
              <a:rPr lang="en-US" sz="3200" b="1" dirty="0" err="1">
                <a:solidFill>
                  <a:srgbClr val="C00000"/>
                </a:solidFill>
              </a:rPr>
              <a:t>Bài</a:t>
            </a:r>
            <a:r>
              <a:rPr lang="en-US" sz="3200" b="1" dirty="0">
                <a:solidFill>
                  <a:srgbClr val="C00000"/>
                </a:solidFill>
              </a:rPr>
              <a:t> </a:t>
            </a:r>
            <a:r>
              <a:rPr lang="en-US" sz="3200" b="1" dirty="0" err="1">
                <a:solidFill>
                  <a:srgbClr val="C00000"/>
                </a:solidFill>
              </a:rPr>
              <a:t>trích</a:t>
            </a:r>
            <a:r>
              <a:rPr lang="en-US" sz="3200" b="1" dirty="0">
                <a:solidFill>
                  <a:srgbClr val="C00000"/>
                </a:solidFill>
              </a:rPr>
              <a:t> </a:t>
            </a:r>
            <a:r>
              <a:rPr lang="en-US" sz="3200" b="1" dirty="0" err="1">
                <a:solidFill>
                  <a:srgbClr val="C00000"/>
                </a:solidFill>
              </a:rPr>
              <a:t>sách</a:t>
            </a:r>
            <a:r>
              <a:rPr lang="en-US" sz="3200" b="1" dirty="0">
                <a:solidFill>
                  <a:srgbClr val="C00000"/>
                </a:solidFill>
              </a:rPr>
              <a:t> Sa-mu-en </a:t>
            </a:r>
            <a:r>
              <a:rPr lang="en-US" sz="3200" b="1" dirty="0" err="1">
                <a:solidFill>
                  <a:srgbClr val="C00000"/>
                </a:solidFill>
              </a:rPr>
              <a:t>quyển</a:t>
            </a:r>
            <a:r>
              <a:rPr lang="en-US" sz="3200" b="1" dirty="0">
                <a:solidFill>
                  <a:srgbClr val="C00000"/>
                </a:solidFill>
              </a:rPr>
              <a:t> </a:t>
            </a:r>
            <a:r>
              <a:rPr lang="en-US" sz="3200" b="1" dirty="0" err="1">
                <a:solidFill>
                  <a:srgbClr val="C00000"/>
                </a:solidFill>
              </a:rPr>
              <a:t>thứ</a:t>
            </a:r>
            <a:r>
              <a:rPr lang="en-US" sz="3200" b="1" dirty="0">
                <a:solidFill>
                  <a:srgbClr val="C00000"/>
                </a:solidFill>
              </a:rPr>
              <a:t> </a:t>
            </a:r>
            <a:r>
              <a:rPr lang="en-US" sz="3200" b="1" dirty="0" err="1">
                <a:solidFill>
                  <a:srgbClr val="C00000"/>
                </a:solidFill>
              </a:rPr>
              <a:t>nhất</a:t>
            </a:r>
            <a:r>
              <a:rPr lang="en-US" sz="3200" b="1" dirty="0">
                <a:solidFill>
                  <a:srgbClr val="C00000"/>
                </a:solidFill>
              </a:rPr>
              <a:t>.</a:t>
            </a:r>
            <a:br>
              <a:rPr lang="en-US" sz="2000" i="1" dirty="0">
                <a:solidFill>
                  <a:srgbClr val="002060"/>
                </a:solidFill>
              </a:rPr>
            </a:br>
            <a:r>
              <a:rPr lang="vi-VN" sz="2000" i="1" dirty="0">
                <a:solidFill>
                  <a:srgbClr val="002060"/>
                </a:solidFill>
              </a:rPr>
              <a:t>Mọi ngày đời ông Sa-mu-en sống, ông sẽ được nhượng cho Đức Chúa.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336657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br>
              <a:rPr lang="en-US" altLang="en-US" sz="3000" b="0" dirty="0">
                <a:effectLst/>
                <a:latin typeface="+mj-lt"/>
              </a:rPr>
            </a:br>
            <a:endParaRPr lang="en-US" altLang="en-US" sz="3000" b="0" dirty="0">
              <a:effectLst/>
              <a:latin typeface="+mj-lt"/>
            </a:endParaRPr>
          </a:p>
        </p:txBody>
      </p:sp>
      <p:sp>
        <p:nvSpPr>
          <p:cNvPr id="5" name="Rectangle 3">
            <a:extLst>
              <a:ext uri="{FF2B5EF4-FFF2-40B4-BE49-F238E27FC236}">
                <a16:creationId xmlns:a16="http://schemas.microsoft.com/office/drawing/2014/main" id="{7ED2257C-73E5-FB54-E9F6-D1638CCE2EDD}"/>
              </a:ext>
            </a:extLst>
          </p:cNvPr>
          <p:cNvSpPr txBox="1">
            <a:spLocks noGrp="1" noChangeArrowheads="1"/>
          </p:cNvSpPr>
          <p:nvPr>
            <p:ph idx="1"/>
          </p:nvPr>
        </p:nvSpPr>
        <p:spPr bwMode="auto">
          <a:xfrm>
            <a:off x="3657600" y="874514"/>
            <a:ext cx="58674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a:lstStyle>
          <a:p>
            <a:pPr marL="0" indent="0" algn="ctr" eaLnBrk="1" hangingPunct="1">
              <a:lnSpc>
                <a:spcPct val="105000"/>
              </a:lnSpc>
              <a:buNone/>
            </a:pPr>
            <a:r>
              <a:rPr lang="en-US" sz="5400" kern="0" dirty="0" err="1">
                <a:solidFill>
                  <a:srgbClr val="FF0000"/>
                </a:solidFill>
                <a:latin typeface="+mj-lt"/>
                <a:cs typeface="Tahoma" pitchFamily="34" charset="0"/>
              </a:rPr>
              <a:t>Đáp</a:t>
            </a:r>
            <a:r>
              <a:rPr lang="en-US" sz="5400" kern="0" dirty="0">
                <a:solidFill>
                  <a:srgbClr val="FF0000"/>
                </a:solidFill>
                <a:latin typeface="+mj-lt"/>
                <a:cs typeface="Tahoma" pitchFamily="34" charset="0"/>
              </a:rPr>
              <a:t> Ca </a:t>
            </a:r>
          </a:p>
          <a:p>
            <a:pPr marL="0" indent="0" algn="ctr" eaLnBrk="1" hangingPunct="1">
              <a:lnSpc>
                <a:spcPct val="105000"/>
              </a:lnSpc>
              <a:buNone/>
            </a:pPr>
            <a:r>
              <a:rPr lang="vi-VN" sz="4800" kern="0" dirty="0">
                <a:solidFill>
                  <a:srgbClr val="002060"/>
                </a:solidFill>
                <a:latin typeface="+mj-lt"/>
                <a:cs typeface="Tahoma" pitchFamily="34" charset="0"/>
              </a:rPr>
              <a:t>Thánh Vịnh 127 C</a:t>
            </a:r>
          </a:p>
          <a:p>
            <a:pPr marL="0" indent="0" algn="ctr" eaLnBrk="1" hangingPunct="1">
              <a:lnSpc>
                <a:spcPct val="105000"/>
              </a:lnSpc>
              <a:buNone/>
            </a:pPr>
            <a:r>
              <a:rPr lang="vi-VN" sz="4800" i="1" kern="0" dirty="0">
                <a:solidFill>
                  <a:srgbClr val="002060"/>
                </a:solidFill>
                <a:latin typeface="+mj-lt"/>
                <a:cs typeface="Tahoma" pitchFamily="34" charset="0"/>
              </a:rPr>
              <a:t>Thanh Lâm</a:t>
            </a:r>
            <a:endParaRPr lang="en-US" sz="4800" i="1" kern="0" dirty="0">
              <a:solidFill>
                <a:srgbClr val="002060"/>
              </a:solidFill>
              <a:latin typeface="+mj-lt"/>
              <a:cs typeface="Tahoma" pitchFamily="34" charset="0"/>
            </a:endParaRPr>
          </a:p>
        </p:txBody>
      </p:sp>
      <p:pic>
        <p:nvPicPr>
          <p:cNvPr id="6" name="Picture 5">
            <a:extLst>
              <a:ext uri="{FF2B5EF4-FFF2-40B4-BE49-F238E27FC236}">
                <a16:creationId xmlns:a16="http://schemas.microsoft.com/office/drawing/2014/main" id="{DA992A03-A631-F31B-09E0-2ED6C2874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3" y="205979"/>
            <a:ext cx="4314713" cy="5143500"/>
          </a:xfrm>
          <a:prstGeom prst="rect">
            <a:avLst/>
          </a:prstGeom>
        </p:spPr>
      </p:pic>
    </p:spTree>
    <p:extLst>
      <p:ext uri="{BB962C8B-B14F-4D97-AF65-F5344CB8AC3E}">
        <p14:creationId xmlns:p14="http://schemas.microsoft.com/office/powerpoint/2010/main" val="275767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9993" y="0"/>
            <a:ext cx="9144000" cy="4762500"/>
          </a:xfrm>
        </p:spPr>
        <p:txBody>
          <a:bodyPr>
            <a:noAutofit/>
          </a:bodyPr>
          <a:lstStyle/>
          <a:p>
            <a:pPr marL="0" indent="0" algn="just">
              <a:buNone/>
              <a:defRPr/>
            </a:pPr>
            <a:r>
              <a:rPr lang="en-US" sz="6600" b="0" u="sng" dirty="0" err="1">
                <a:solidFill>
                  <a:srgbClr val="FF0000"/>
                </a:solidFill>
                <a:effectLst/>
                <a:latin typeface="+mj-lt"/>
              </a:rPr>
              <a:t>Đk</a:t>
            </a:r>
            <a:r>
              <a:rPr lang="en-US" sz="6600" b="0" u="sng" dirty="0">
                <a:solidFill>
                  <a:srgbClr val="FF0000"/>
                </a:solidFill>
                <a:effectLst/>
                <a:latin typeface="+mj-lt"/>
              </a:rPr>
              <a:t>:</a:t>
            </a:r>
            <a:r>
              <a:rPr lang="en-US" sz="6600" b="0" dirty="0">
                <a:solidFill>
                  <a:srgbClr val="003399"/>
                </a:solidFill>
                <a:effectLst/>
                <a:latin typeface="+mj-lt"/>
              </a:rPr>
              <a:t>  </a:t>
            </a:r>
            <a:r>
              <a:rPr lang="vi-VN" sz="6600" b="1" i="0" dirty="0">
                <a:solidFill>
                  <a:srgbClr val="002060"/>
                </a:solidFill>
                <a:effectLst/>
              </a:rPr>
              <a:t>Thật vinh phúc ai người luôn kính sợ Chúa, ăn ở ngay lành theo đường lối của Ngài.</a:t>
            </a:r>
            <a:endParaRPr lang="en-US" sz="6600" b="1" dirty="0">
              <a:solidFill>
                <a:srgbClr val="002060"/>
              </a:solidFill>
              <a:effectLst/>
            </a:endParaRPr>
          </a:p>
        </p:txBody>
      </p:sp>
    </p:spTree>
    <p:extLst>
      <p:ext uri="{BB962C8B-B14F-4D97-AF65-F5344CB8AC3E}">
        <p14:creationId xmlns:p14="http://schemas.microsoft.com/office/powerpoint/2010/main" val="151333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9050"/>
            <a:ext cx="9144000" cy="4914899"/>
          </a:xfrm>
        </p:spPr>
        <p:txBody>
          <a:bodyPr>
            <a:noAutofit/>
          </a:bodyPr>
          <a:lstStyle/>
          <a:p>
            <a:pPr marL="0" indent="0" algn="just">
              <a:buNone/>
              <a:defRPr/>
            </a:pPr>
            <a:r>
              <a:rPr lang="en-US" sz="5000" b="0" u="sng" dirty="0">
                <a:solidFill>
                  <a:srgbClr val="FF0000"/>
                </a:solidFill>
                <a:effectLst/>
                <a:latin typeface="+mj-lt"/>
                <a:cs typeface="Times New Roman" pitchFamily="18" charset="0"/>
              </a:rPr>
              <a:t>Tk1:</a:t>
            </a:r>
            <a:r>
              <a:rPr lang="vi-VN" sz="5000" b="1" i="0" dirty="0">
                <a:solidFill>
                  <a:srgbClr val="003399"/>
                </a:solidFill>
                <a:effectLst/>
              </a:rPr>
              <a:t> </a:t>
            </a:r>
            <a:r>
              <a:rPr lang="vi-VN" sz="5000" b="1" i="0" dirty="0">
                <a:solidFill>
                  <a:srgbClr val="002060"/>
                </a:solidFill>
                <a:effectLst/>
              </a:rPr>
              <a:t>Ôi vinh phúc cho người hằng sợ Chúa luôn. Đường lối Chúa chính trực bền tâm dõi bước. Nhiều công sức, nay người được hưởng thanh nhàn. Ngàn muôn phúc lộc, hạnh phúc dâng tràn.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5140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9993" y="0"/>
            <a:ext cx="9144000" cy="4762500"/>
          </a:xfrm>
        </p:spPr>
        <p:txBody>
          <a:bodyPr>
            <a:noAutofit/>
          </a:bodyPr>
          <a:lstStyle/>
          <a:p>
            <a:pPr marL="0" indent="0" algn="just">
              <a:buNone/>
              <a:defRPr/>
            </a:pPr>
            <a:r>
              <a:rPr lang="en-US" sz="6600" b="0" u="sng" dirty="0" err="1">
                <a:solidFill>
                  <a:srgbClr val="FF0000"/>
                </a:solidFill>
                <a:effectLst/>
                <a:latin typeface="+mj-lt"/>
              </a:rPr>
              <a:t>Đk</a:t>
            </a:r>
            <a:r>
              <a:rPr lang="en-US" sz="6600" b="0" u="sng" dirty="0">
                <a:solidFill>
                  <a:srgbClr val="FF0000"/>
                </a:solidFill>
                <a:effectLst/>
                <a:latin typeface="+mj-lt"/>
              </a:rPr>
              <a:t>:</a:t>
            </a:r>
            <a:r>
              <a:rPr lang="en-US" sz="6600" b="0" dirty="0">
                <a:solidFill>
                  <a:srgbClr val="003399"/>
                </a:solidFill>
                <a:effectLst/>
                <a:latin typeface="+mj-lt"/>
              </a:rPr>
              <a:t>  </a:t>
            </a:r>
            <a:r>
              <a:rPr lang="vi-VN" sz="6600" b="1" i="0" dirty="0">
                <a:solidFill>
                  <a:srgbClr val="002060"/>
                </a:solidFill>
                <a:effectLst/>
              </a:rPr>
              <a:t>Thật vinh phúc ai người luôn kính sợ Chúa, ăn ở ngay lành theo đường lối của Ngài.</a:t>
            </a:r>
            <a:endParaRPr lang="en-US" sz="6600" b="1" dirty="0">
              <a:solidFill>
                <a:srgbClr val="002060"/>
              </a:solidFill>
              <a:effectLst/>
            </a:endParaRPr>
          </a:p>
        </p:txBody>
      </p:sp>
    </p:spTree>
    <p:extLst>
      <p:ext uri="{BB962C8B-B14F-4D97-AF65-F5344CB8AC3E}">
        <p14:creationId xmlns:p14="http://schemas.microsoft.com/office/powerpoint/2010/main" val="86976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9050"/>
            <a:ext cx="9144000" cy="5010149"/>
          </a:xfrm>
        </p:spPr>
        <p:txBody>
          <a:bodyPr>
            <a:noAutofit/>
          </a:bodyPr>
          <a:lstStyle/>
          <a:p>
            <a:pPr marL="0" indent="0" algn="just">
              <a:buNone/>
              <a:defRPr/>
            </a:pPr>
            <a:r>
              <a:rPr lang="en-US" sz="5400" b="0" u="sng" dirty="0">
                <a:solidFill>
                  <a:srgbClr val="FF0000"/>
                </a:solidFill>
                <a:effectLst/>
                <a:latin typeface="+mj-lt"/>
                <a:cs typeface="Times New Roman" pitchFamily="18" charset="0"/>
              </a:rPr>
              <a:t>Tk2:</a:t>
            </a:r>
            <a:r>
              <a:rPr lang="vi-VN" sz="5400" b="0" dirty="0">
                <a:solidFill>
                  <a:srgbClr val="003399"/>
                </a:solidFill>
                <a:effectLst/>
                <a:latin typeface="+mj-lt"/>
                <a:cs typeface="Times New Roman" pitchFamily="18" charset="0"/>
              </a:rPr>
              <a:t> </a:t>
            </a:r>
            <a:r>
              <a:rPr lang="vi-VN" sz="5400" b="1" i="0" dirty="0">
                <a:solidFill>
                  <a:srgbClr val="002060"/>
                </a:solidFill>
                <a:effectLst/>
              </a:rPr>
              <a:t>Cành nho chín thơm ngọt trổ nhiều trái tươi. Là hiền thê dịu dàng ở trong gia thất. Cành ô-liu đâm nhiều chồi búp non đẹp. Là con cái bạn đầm ấm, sum vầy.</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6078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9993" y="0"/>
            <a:ext cx="9144000" cy="4762500"/>
          </a:xfrm>
        </p:spPr>
        <p:txBody>
          <a:bodyPr>
            <a:noAutofit/>
          </a:bodyPr>
          <a:lstStyle/>
          <a:p>
            <a:pPr marL="0" indent="0" algn="just">
              <a:buNone/>
              <a:defRPr/>
            </a:pPr>
            <a:r>
              <a:rPr lang="en-US" sz="6600" b="0" u="sng" dirty="0" err="1">
                <a:solidFill>
                  <a:srgbClr val="FF0000"/>
                </a:solidFill>
                <a:effectLst/>
                <a:latin typeface="+mj-lt"/>
              </a:rPr>
              <a:t>Đk</a:t>
            </a:r>
            <a:r>
              <a:rPr lang="en-US" sz="6600" b="0" u="sng" dirty="0">
                <a:solidFill>
                  <a:srgbClr val="FF0000"/>
                </a:solidFill>
                <a:effectLst/>
                <a:latin typeface="+mj-lt"/>
              </a:rPr>
              <a:t>:</a:t>
            </a:r>
            <a:r>
              <a:rPr lang="en-US" sz="6600" b="0" dirty="0">
                <a:solidFill>
                  <a:srgbClr val="003399"/>
                </a:solidFill>
                <a:effectLst/>
                <a:latin typeface="+mj-lt"/>
              </a:rPr>
              <a:t>  </a:t>
            </a:r>
            <a:r>
              <a:rPr lang="vi-VN" sz="6600" b="1" i="0" dirty="0">
                <a:solidFill>
                  <a:srgbClr val="002060"/>
                </a:solidFill>
                <a:effectLst/>
              </a:rPr>
              <a:t>Thật vinh phúc ai người luôn kính sợ Chúa, ăn ở ngay lành theo đường lối của Ngài.</a:t>
            </a:r>
            <a:endParaRPr lang="en-US" sz="6600" b="1" dirty="0">
              <a:solidFill>
                <a:srgbClr val="002060"/>
              </a:solidFill>
              <a:effectLst/>
            </a:endParaRPr>
          </a:p>
        </p:txBody>
      </p:sp>
    </p:spTree>
    <p:extLst>
      <p:ext uri="{BB962C8B-B14F-4D97-AF65-F5344CB8AC3E}">
        <p14:creationId xmlns:p14="http://schemas.microsoft.com/office/powerpoint/2010/main" val="371746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33350"/>
            <a:ext cx="9144000" cy="5067299"/>
          </a:xfrm>
        </p:spPr>
        <p:txBody>
          <a:bodyPr>
            <a:noAutofit/>
          </a:bodyPr>
          <a:lstStyle/>
          <a:p>
            <a:pPr marL="0" indent="0" algn="just">
              <a:buNone/>
              <a:defRPr/>
            </a:pPr>
            <a:r>
              <a:rPr lang="en-US" sz="5400" b="0" u="sng" dirty="0">
                <a:solidFill>
                  <a:srgbClr val="FF0000"/>
                </a:solidFill>
                <a:effectLst/>
                <a:latin typeface="+mj-lt"/>
                <a:cs typeface="Times New Roman" pitchFamily="18" charset="0"/>
              </a:rPr>
              <a:t>Tk3:</a:t>
            </a:r>
            <a:r>
              <a:rPr lang="en-US" sz="5400" b="0" dirty="0">
                <a:solidFill>
                  <a:srgbClr val="003399"/>
                </a:solidFill>
                <a:effectLst/>
                <a:latin typeface="+mj-lt"/>
                <a:cs typeface="Times New Roman" pitchFamily="18" charset="0"/>
              </a:rPr>
              <a:t> </a:t>
            </a:r>
            <a:r>
              <a:rPr lang="vi-VN" sz="5400" b="1" i="0" dirty="0">
                <a:solidFill>
                  <a:srgbClr val="002060"/>
                </a:solidFill>
                <a:effectLst/>
              </a:rPr>
              <a:t>Ngàn ơn phúc xuống cho người sợ Chúa luôn. Từ Si-on Chúa thương tình luôn chúc phúc. Này Gia-liêm huy hoàng, trù phú, hưng thịnh. Hồng ân ngút ngàn của Chúa ban tặng.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223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5400" u="sng" dirty="0">
                <a:solidFill>
                  <a:srgbClr val="FF0000"/>
                </a:solidFill>
              </a:rPr>
              <a:t>Tk1:</a:t>
            </a:r>
            <a:r>
              <a:rPr lang="en-US" sz="5400" dirty="0">
                <a:solidFill>
                  <a:srgbClr val="7030A0"/>
                </a:solidFill>
              </a:rPr>
              <a:t> </a:t>
            </a:r>
            <a:r>
              <a:rPr lang="vi-VN" sz="5400" dirty="0">
                <a:solidFill>
                  <a:srgbClr val="002060"/>
                </a:solidFill>
                <a:latin typeface="+mn-lt"/>
              </a:rPr>
              <a:t>Hân hoan muôn lời mừng kính Thánh Gia, phúc ân dư đầy tình yêu thắm tươi chan hòa. Cuộc đời dương thế tuyệt vời, gương lành phúc đức để danh thơm thiên thu.</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4536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9993" y="0"/>
            <a:ext cx="9144000" cy="4762500"/>
          </a:xfrm>
        </p:spPr>
        <p:txBody>
          <a:bodyPr>
            <a:noAutofit/>
          </a:bodyPr>
          <a:lstStyle/>
          <a:p>
            <a:pPr marL="0" indent="0" algn="just">
              <a:buNone/>
              <a:defRPr/>
            </a:pPr>
            <a:r>
              <a:rPr lang="en-US" sz="6600" b="0" u="sng" dirty="0" err="1">
                <a:solidFill>
                  <a:srgbClr val="FF0000"/>
                </a:solidFill>
                <a:effectLst/>
                <a:latin typeface="+mj-lt"/>
              </a:rPr>
              <a:t>Đk</a:t>
            </a:r>
            <a:r>
              <a:rPr lang="en-US" sz="6600" b="0" u="sng" dirty="0">
                <a:solidFill>
                  <a:srgbClr val="FF0000"/>
                </a:solidFill>
                <a:effectLst/>
                <a:latin typeface="+mj-lt"/>
              </a:rPr>
              <a:t>:</a:t>
            </a:r>
            <a:r>
              <a:rPr lang="en-US" sz="6600" b="0" dirty="0">
                <a:solidFill>
                  <a:srgbClr val="003399"/>
                </a:solidFill>
                <a:effectLst/>
                <a:latin typeface="+mj-lt"/>
              </a:rPr>
              <a:t>  </a:t>
            </a:r>
            <a:r>
              <a:rPr lang="vi-VN" sz="6600" b="1" i="0" dirty="0">
                <a:solidFill>
                  <a:srgbClr val="002060"/>
                </a:solidFill>
                <a:effectLst/>
              </a:rPr>
              <a:t>Thật vinh phúc ai người luôn kính sợ Chúa, ăn ở ngay lành theo đường lối của Ngài.</a:t>
            </a:r>
            <a:endParaRPr lang="en-US" sz="6600" b="1" dirty="0">
              <a:solidFill>
                <a:srgbClr val="002060"/>
              </a:solidFill>
              <a:effectLst/>
            </a:endParaRPr>
          </a:p>
        </p:txBody>
      </p:sp>
    </p:spTree>
    <p:extLst>
      <p:ext uri="{BB962C8B-B14F-4D97-AF65-F5344CB8AC3E}">
        <p14:creationId xmlns:p14="http://schemas.microsoft.com/office/powerpoint/2010/main" val="150372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428750"/>
            <a:ext cx="3116182" cy="3714750"/>
          </a:xfrm>
          <a:prstGeom prst="rect">
            <a:avLst/>
          </a:prstGeom>
        </p:spPr>
      </p:pic>
      <p:sp>
        <p:nvSpPr>
          <p:cNvPr id="4" name="Rectangle 3"/>
          <p:cNvSpPr/>
          <p:nvPr/>
        </p:nvSpPr>
        <p:spPr>
          <a:xfrm>
            <a:off x="109729" y="57150"/>
            <a:ext cx="8881871" cy="1446550"/>
          </a:xfrm>
          <a:prstGeom prst="rect">
            <a:avLst/>
          </a:prstGeom>
        </p:spPr>
        <p:txBody>
          <a:bodyPr wrap="square">
            <a:spAutoFit/>
          </a:bodyPr>
          <a:lstStyle/>
          <a:p>
            <a:r>
              <a:rPr lang="en-US" sz="3600" dirty="0" err="1">
                <a:solidFill>
                  <a:srgbClr val="FF0000"/>
                </a:solidFill>
                <a:cs typeface="Times New Roman" pitchFamily="18" charset="0"/>
              </a:rPr>
              <a:t>Bài</a:t>
            </a:r>
            <a:r>
              <a:rPr lang="en-US" sz="3600" dirty="0">
                <a:solidFill>
                  <a:srgbClr val="FF0000"/>
                </a:solidFill>
                <a:cs typeface="Times New Roman" pitchFamily="18" charset="0"/>
              </a:rPr>
              <a:t> </a:t>
            </a:r>
            <a:r>
              <a:rPr lang="en-US" sz="3600" dirty="0" err="1">
                <a:solidFill>
                  <a:srgbClr val="FF0000"/>
                </a:solidFill>
                <a:cs typeface="Times New Roman" pitchFamily="18" charset="0"/>
              </a:rPr>
              <a:t>Đọc</a:t>
            </a:r>
            <a:r>
              <a:rPr lang="en-US" sz="3600" dirty="0">
                <a:solidFill>
                  <a:srgbClr val="FF0000"/>
                </a:solidFill>
                <a:cs typeface="Times New Roman" pitchFamily="18" charset="0"/>
              </a:rPr>
              <a:t> 2:</a:t>
            </a:r>
          </a:p>
          <a:p>
            <a:r>
              <a:rPr lang="vi-VN" sz="3200" b="1" dirty="0">
                <a:solidFill>
                  <a:srgbClr val="C00000"/>
                </a:solidFill>
              </a:rPr>
              <a:t>Bài trích thư thứ nhất của thánh Gio-an tông đồ.</a:t>
            </a:r>
            <a:endParaRPr lang="en-US" sz="3200" b="1" dirty="0">
              <a:solidFill>
                <a:srgbClr val="C00000"/>
              </a:solidFill>
            </a:endParaRPr>
          </a:p>
          <a:p>
            <a:r>
              <a:rPr lang="vi-VN" sz="2000" i="1" dirty="0">
                <a:solidFill>
                  <a:srgbClr val="002060"/>
                </a:solidFill>
              </a:rPr>
              <a:t>Chúng ta được gọi là con Thiên Chúa, mà thực sự chúng ta là con Thiên Chúa.</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221585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fontScale="90000"/>
          </a:bodyPr>
          <a:lstStyle/>
          <a:p>
            <a:pPr eaLnBrk="1" hangingPunct="1">
              <a:defRPr/>
            </a:pPr>
            <a:br>
              <a:rPr lang="en-US" altLang="en-US" sz="3000" b="0" dirty="0">
                <a:effectLst/>
                <a:latin typeface="+mj-lt"/>
              </a:rPr>
            </a:br>
            <a:endParaRPr lang="en-US" altLang="en-US" sz="3000" b="0" dirty="0">
              <a:effectLst/>
              <a:latin typeface="+mj-lt"/>
            </a:endParaRPr>
          </a:p>
        </p:txBody>
      </p:sp>
      <p:sp useBgFill="1">
        <p:nvSpPr>
          <p:cNvPr id="902147" name="Rectangle 3"/>
          <p:cNvSpPr>
            <a:spLocks noGrp="1" noChangeArrowheads="1"/>
          </p:cNvSpPr>
          <p:nvPr>
            <p:ph type="body" idx="1"/>
          </p:nvPr>
        </p:nvSpPr>
        <p:spPr>
          <a:xfrm>
            <a:off x="0" y="205979"/>
            <a:ext cx="9144000" cy="4937520"/>
          </a:xfrm>
        </p:spPr>
        <p:txBody>
          <a:bodyPr>
            <a:noAutofit/>
          </a:bodyPr>
          <a:lstStyle/>
          <a:p>
            <a:pPr marL="0" indent="0" algn="just">
              <a:buNone/>
              <a:defRPr/>
            </a:pPr>
            <a:r>
              <a:rPr lang="vi-VN" altLang="en-US" sz="4000" b="0" u="sng" dirty="0">
                <a:solidFill>
                  <a:srgbClr val="FF0000"/>
                </a:solidFill>
                <a:effectLst/>
                <a:latin typeface="+mj-lt"/>
              </a:rPr>
              <a:t>Alleluia – alleuia:</a:t>
            </a:r>
            <a:r>
              <a:rPr lang="vi-VN" altLang="en-US" sz="4000" b="0" dirty="0">
                <a:solidFill>
                  <a:srgbClr val="FF0000"/>
                </a:solidFill>
                <a:effectLst/>
                <a:latin typeface="+mj-lt"/>
              </a:rPr>
              <a:t> </a:t>
            </a:r>
          </a:p>
          <a:p>
            <a:pPr marL="0" indent="0" algn="just">
              <a:buNone/>
              <a:defRPr/>
            </a:pPr>
            <a:r>
              <a:rPr lang="en-US" sz="6000" b="0" dirty="0" err="1">
                <a:solidFill>
                  <a:srgbClr val="002060"/>
                </a:solidFill>
                <a:effectLst/>
                <a:latin typeface="+mj-lt"/>
                <a:cs typeface="Times New Roman" pitchFamily="18" charset="0"/>
              </a:rPr>
              <a:t>Lạy</a:t>
            </a:r>
            <a:r>
              <a:rPr lang="en-US" sz="6000" b="0" dirty="0">
                <a:solidFill>
                  <a:srgbClr val="002060"/>
                </a:solidFill>
                <a:effectLst/>
                <a:latin typeface="+mj-lt"/>
                <a:cs typeface="Times New Roman" pitchFamily="18" charset="0"/>
              </a:rPr>
              <a:t> </a:t>
            </a:r>
            <a:r>
              <a:rPr lang="vi-VN" sz="6000" b="0" dirty="0">
                <a:solidFill>
                  <a:srgbClr val="002060"/>
                </a:solidFill>
                <a:effectLst/>
                <a:latin typeface="+mj-lt"/>
                <a:cs typeface="Times New Roman" pitchFamily="18" charset="0"/>
              </a:rPr>
              <a:t>C</a:t>
            </a:r>
            <a:r>
              <a:rPr lang="en-US" sz="6000" b="0" dirty="0" err="1">
                <a:solidFill>
                  <a:srgbClr val="002060"/>
                </a:solidFill>
                <a:effectLst/>
                <a:latin typeface="+mj-lt"/>
                <a:cs typeface="Times New Roman" pitchFamily="18" charset="0"/>
              </a:rPr>
              <a:t>húa</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xin</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mở</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lòng</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chúng</a:t>
            </a:r>
            <a:r>
              <a:rPr lang="en-US" sz="6000" b="0" dirty="0">
                <a:solidFill>
                  <a:srgbClr val="002060"/>
                </a:solidFill>
                <a:effectLst/>
                <a:latin typeface="+mj-lt"/>
                <a:cs typeface="Times New Roman" pitchFamily="18" charset="0"/>
              </a:rPr>
              <a:t> con, </a:t>
            </a:r>
            <a:r>
              <a:rPr lang="en-US" sz="6000" b="0" dirty="0" err="1">
                <a:solidFill>
                  <a:srgbClr val="002060"/>
                </a:solidFill>
                <a:effectLst/>
                <a:latin typeface="+mj-lt"/>
                <a:cs typeface="Times New Roman" pitchFamily="18" charset="0"/>
              </a:rPr>
              <a:t>để</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chúng</a:t>
            </a:r>
            <a:r>
              <a:rPr lang="en-US" sz="6000" b="0" dirty="0">
                <a:solidFill>
                  <a:srgbClr val="002060"/>
                </a:solidFill>
                <a:effectLst/>
                <a:latin typeface="+mj-lt"/>
                <a:cs typeface="Times New Roman" pitchFamily="18" charset="0"/>
              </a:rPr>
              <a:t> con </a:t>
            </a:r>
            <a:r>
              <a:rPr lang="en-US" sz="6000" b="0" dirty="0" err="1">
                <a:solidFill>
                  <a:srgbClr val="002060"/>
                </a:solidFill>
                <a:effectLst/>
                <a:latin typeface="+mj-lt"/>
                <a:cs typeface="Times New Roman" pitchFamily="18" charset="0"/>
              </a:rPr>
              <a:t>biết</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lắng</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nghe</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lời</a:t>
            </a:r>
            <a:r>
              <a:rPr lang="en-US" sz="6000" b="0" dirty="0">
                <a:solidFill>
                  <a:srgbClr val="002060"/>
                </a:solidFill>
                <a:effectLst/>
                <a:latin typeface="+mj-lt"/>
                <a:cs typeface="Times New Roman" pitchFamily="18" charset="0"/>
              </a:rPr>
              <a:t> </a:t>
            </a:r>
            <a:r>
              <a:rPr lang="vi-VN" sz="6000" b="0" dirty="0">
                <a:solidFill>
                  <a:srgbClr val="002060"/>
                </a:solidFill>
                <a:effectLst/>
                <a:latin typeface="+mj-lt"/>
                <a:cs typeface="Times New Roman" pitchFamily="18" charset="0"/>
              </a:rPr>
              <a:t>C</a:t>
            </a:r>
            <a:r>
              <a:rPr lang="en-US" sz="6000" b="0" dirty="0">
                <a:solidFill>
                  <a:srgbClr val="002060"/>
                </a:solidFill>
                <a:effectLst/>
                <a:latin typeface="+mj-lt"/>
                <a:cs typeface="Times New Roman" pitchFamily="18" charset="0"/>
              </a:rPr>
              <a:t>on </a:t>
            </a:r>
            <a:r>
              <a:rPr lang="vi-VN" sz="6000" b="0" dirty="0">
                <a:solidFill>
                  <a:srgbClr val="002060"/>
                </a:solidFill>
                <a:effectLst/>
                <a:latin typeface="+mj-lt"/>
                <a:cs typeface="Times New Roman" pitchFamily="18" charset="0"/>
              </a:rPr>
              <a:t>C</a:t>
            </a:r>
            <a:r>
              <a:rPr lang="en-US" sz="6000" b="0" dirty="0" err="1">
                <a:solidFill>
                  <a:srgbClr val="002060"/>
                </a:solidFill>
                <a:effectLst/>
                <a:latin typeface="+mj-lt"/>
                <a:cs typeface="Times New Roman" pitchFamily="18" charset="0"/>
              </a:rPr>
              <a:t>húa</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phán</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dạy</a:t>
            </a:r>
            <a:r>
              <a:rPr lang="en-US" sz="6000" b="0" dirty="0">
                <a:solidFill>
                  <a:srgbClr val="00206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vi-VN" altLang="en-US" sz="4000" b="0" dirty="0">
                <a:solidFill>
                  <a:srgbClr val="FF0000"/>
                </a:solidFill>
                <a:effectLst/>
                <a:latin typeface="+mj-lt"/>
                <a:cs typeface="Times New Roman" panose="02020603050405020304" pitchFamily="18" charset="0"/>
              </a:rPr>
              <a:t>Alleluia.</a:t>
            </a:r>
            <a:endParaRPr lang="en-US" altLang="en-US" sz="4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724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3624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1355210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27207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3399"/>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tin </a:t>
            </a:r>
            <a:r>
              <a:rPr lang="en-US" sz="5400" b="0" dirty="0" err="1">
                <a:solidFill>
                  <a:srgbClr val="003399"/>
                </a:solidFill>
                <a:effectLst/>
                <a:latin typeface="+mj-lt"/>
                <a:cs typeface="Times New Roman" pitchFamily="18" charset="0"/>
              </a:rPr>
              <a:t>kính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Giêsu</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Kitô</a:t>
            </a:r>
            <a:r>
              <a:rPr lang="en-US" sz="5400" b="0" dirty="0">
                <a:solidFill>
                  <a:srgbClr val="003399"/>
                </a:solidFill>
                <a:effectLst/>
                <a:latin typeface="+mj-lt"/>
                <a:cs typeface="Times New Roman" pitchFamily="18" charset="0"/>
              </a:rPr>
              <a:t>, Con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Thiên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3399"/>
                </a:solidFill>
                <a:effectLst/>
                <a:latin typeface="+mj-lt"/>
                <a:cs typeface="Times New Roman" pitchFamily="18" charset="0"/>
              </a:rPr>
              <a:t>Sinh bởi Đức Chúa Cha từ trước muôn đời. Người là Thiên Chúa bởi Thiên Chúa, Ánh Sáng bởi Ánh Sáng,</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bởi</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5600" b="0" u="sng" dirty="0" err="1">
                <a:solidFill>
                  <a:srgbClr val="FF0000"/>
                </a:solidFill>
                <a:effectLst/>
                <a:latin typeface="+mj-lt"/>
                <a:cs typeface="Times New Roman" pitchFamily="18" charset="0"/>
              </a:rPr>
              <a:t>Đk</a:t>
            </a:r>
            <a:r>
              <a:rPr lang="en-US" sz="5600" b="0" u="sng" dirty="0">
                <a:solidFill>
                  <a:srgbClr val="FF0000"/>
                </a:solidFill>
                <a:effectLst/>
                <a:latin typeface="+mj-lt"/>
                <a:cs typeface="Times New Roman" pitchFamily="18" charset="0"/>
              </a:rPr>
              <a:t>:</a:t>
            </a:r>
            <a:r>
              <a:rPr lang="en-US" sz="5600" b="0" dirty="0">
                <a:solidFill>
                  <a:srgbClr val="003399"/>
                </a:solidFill>
                <a:effectLst/>
                <a:latin typeface="+mj-lt"/>
                <a:cs typeface="Times New Roman" pitchFamily="18" charset="0"/>
              </a:rPr>
              <a:t> </a:t>
            </a:r>
            <a:r>
              <a:rPr lang="vi-VN" sz="5600" dirty="0">
                <a:solidFill>
                  <a:srgbClr val="002060"/>
                </a:solidFill>
                <a:latin typeface="+mn-lt"/>
              </a:rPr>
              <a:t>Dâng lên Chúa lời tạ ơn, đã ban cho nhân loại chính Con yêu của Ngài. Mẹ Ma-ri-a và Thánh Giu-se nên Thánh Gia suối nguồn ơn cứu độ.</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880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3399"/>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 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28750"/>
            <a:ext cx="4572000" cy="3665220"/>
          </a:xfrm>
          <a:prstGeom prst="rect">
            <a:avLst/>
          </a:prstGeom>
        </p:spPr>
      </p:pic>
      <p:sp>
        <p:nvSpPr>
          <p:cNvPr id="4" name="Rectangle 3"/>
          <p:cNvSpPr/>
          <p:nvPr/>
        </p:nvSpPr>
        <p:spPr>
          <a:xfrm>
            <a:off x="76200" y="133350"/>
            <a:ext cx="8991600" cy="3801041"/>
          </a:xfrm>
          <a:prstGeom prst="rect">
            <a:avLst/>
          </a:prstGeom>
        </p:spPr>
        <p:txBody>
          <a:bodyPr wrap="square">
            <a:spAutoFit/>
          </a:bodyPr>
          <a:lstStyle/>
          <a:p>
            <a:pPr lvl="0" algn="ctr">
              <a:lnSpc>
                <a:spcPct val="115000"/>
              </a:lnSpc>
              <a:spcBef>
                <a:spcPct val="20000"/>
              </a:spcBef>
              <a:defRPr/>
            </a:pPr>
            <a:r>
              <a:rPr lang="en-US" altLang="vi-VN" sz="4400" dirty="0">
                <a:solidFill>
                  <a:srgbClr val="003399"/>
                </a:solidFill>
                <a:cs typeface="Times New Roman" panose="02020603050405020304" pitchFamily="18" charset="0"/>
              </a:rPr>
              <a:t>LỜI NGUYỆN TÍN HỮU</a:t>
            </a:r>
          </a:p>
          <a:p>
            <a:pPr lvl="0" algn="just">
              <a:lnSpc>
                <a:spcPct val="115000"/>
              </a:lnSpc>
              <a:spcBef>
                <a:spcPct val="20000"/>
              </a:spcBef>
              <a:defRPr/>
            </a:pPr>
            <a:r>
              <a:rPr lang="en-US" altLang="vi-VN" sz="3200" dirty="0" err="1">
                <a:solidFill>
                  <a:srgbClr val="003399"/>
                </a:solidFill>
                <a:cs typeface="Times New Roman" panose="02020603050405020304" pitchFamily="18" charset="0"/>
              </a:rPr>
              <a:t>Anh</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chị</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em</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thân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mến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bà</a:t>
            </a:r>
            <a:r>
              <a:rPr lang="en-US" altLang="vi-VN" sz="3200" dirty="0">
                <a:solidFill>
                  <a:srgbClr val="003399"/>
                </a:solidFill>
                <a:cs typeface="Times New Roman" panose="02020603050405020304" pitchFamily="18" charset="0"/>
              </a:rPr>
              <a:t> Anna </a:t>
            </a:r>
            <a:r>
              <a:rPr lang="en-US" altLang="vi-VN" sz="3200" dirty="0" err="1">
                <a:solidFill>
                  <a:srgbClr val="003399"/>
                </a:solidFill>
                <a:cs typeface="Times New Roman" panose="02020603050405020304" pitchFamily="18" charset="0"/>
              </a:rPr>
              <a:t>đã</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cầu</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nguyện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với</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lòng</a:t>
            </a:r>
            <a:r>
              <a:rPr lang="en-US" altLang="vi-VN" sz="3200" dirty="0">
                <a:solidFill>
                  <a:srgbClr val="003399"/>
                </a:solidFill>
                <a:cs typeface="Times New Roman" panose="02020603050405020304" pitchFamily="18" charset="0"/>
              </a:rPr>
              <a:t> tin </a:t>
            </a:r>
            <a:r>
              <a:rPr lang="en-US" altLang="vi-VN" sz="3200" dirty="0" err="1">
                <a:solidFill>
                  <a:srgbClr val="003399"/>
                </a:solidFill>
                <a:cs typeface="Times New Roman" panose="02020603050405020304" pitchFamily="18" charset="0"/>
              </a:rPr>
              <a:t>tưởng</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mãnh</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liệt</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và</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Chúa</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đã</a:t>
            </a:r>
            <a:r>
              <a:rPr lang="en-US" altLang="vi-VN" sz="3200" dirty="0">
                <a:solidFill>
                  <a:srgbClr val="003399"/>
                </a:solidFill>
                <a:cs typeface="Times New Roman" panose="02020603050405020304" pitchFamily="18" charset="0"/>
              </a:rPr>
              <a:t> ban </a:t>
            </a:r>
            <a:r>
              <a:rPr lang="en-US" altLang="vi-VN" sz="3200" dirty="0" err="1">
                <a:solidFill>
                  <a:srgbClr val="003399"/>
                </a:solidFill>
                <a:cs typeface="Times New Roman" panose="02020603050405020304" pitchFamily="18" charset="0"/>
              </a:rPr>
              <a:t>cho</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bà</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một</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đứa</a:t>
            </a:r>
            <a:r>
              <a:rPr lang="en-US" altLang="vi-VN" sz="3200" dirty="0">
                <a:solidFill>
                  <a:srgbClr val="003399"/>
                </a:solidFill>
                <a:cs typeface="Times New Roman" panose="02020603050405020304" pitchFamily="18" charset="0"/>
              </a:rPr>
              <a:t> con </a:t>
            </a:r>
            <a:r>
              <a:rPr lang="en-US" altLang="vi-VN" sz="3200" dirty="0" err="1">
                <a:solidFill>
                  <a:srgbClr val="003399"/>
                </a:solidFill>
                <a:cs typeface="Times New Roman" panose="02020603050405020304" pitchFamily="18" charset="0"/>
              </a:rPr>
              <a:t>trai</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mà</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bà</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đã</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kiên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trì</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khẩn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xin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Cùng</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với</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bà</a:t>
            </a:r>
            <a:r>
              <a:rPr lang="en-US" altLang="vi-VN" sz="3200" dirty="0">
                <a:solidFill>
                  <a:srgbClr val="003399"/>
                </a:solidFill>
                <a:cs typeface="Times New Roman" panose="02020603050405020304" pitchFamily="18" charset="0"/>
              </a:rPr>
              <a:t> Anna , </a:t>
            </a:r>
            <a:r>
              <a:rPr lang="en-US" altLang="vi-VN" sz="3200" dirty="0" err="1">
                <a:solidFill>
                  <a:srgbClr val="003399"/>
                </a:solidFill>
                <a:cs typeface="Times New Roman" panose="02020603050405020304" pitchFamily="18" charset="0"/>
              </a:rPr>
              <a:t>chúng</a:t>
            </a:r>
            <a:r>
              <a:rPr lang="en-US" altLang="vi-VN" sz="3200" dirty="0">
                <a:solidFill>
                  <a:srgbClr val="003399"/>
                </a:solidFill>
                <a:cs typeface="Times New Roman" panose="02020603050405020304" pitchFamily="18" charset="0"/>
              </a:rPr>
              <a:t> ta </a:t>
            </a:r>
            <a:r>
              <a:rPr lang="en-US" altLang="vi-VN" sz="3200" dirty="0" err="1">
                <a:solidFill>
                  <a:srgbClr val="003399"/>
                </a:solidFill>
                <a:cs typeface="Times New Roman" panose="02020603050405020304" pitchFamily="18" charset="0"/>
              </a:rPr>
              <a:t>hãy</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khẩn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cầu</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Thiên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Chúa</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là</a:t>
            </a:r>
            <a:r>
              <a:rPr lang="en-US" altLang="vi-VN" sz="3200" dirty="0">
                <a:solidFill>
                  <a:srgbClr val="003399"/>
                </a:solidFill>
                <a:cs typeface="Times New Roman" panose="02020603050405020304" pitchFamily="18" charset="0"/>
              </a:rPr>
              <a:t> Cha </a:t>
            </a:r>
            <a:r>
              <a:rPr lang="en-US" altLang="vi-VN" sz="3200" dirty="0" err="1">
                <a:solidFill>
                  <a:srgbClr val="003399"/>
                </a:solidFill>
                <a:cs typeface="Times New Roman" panose="02020603050405020304" pitchFamily="18" charset="0"/>
              </a:rPr>
              <a:t>nhân</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hậu</a:t>
            </a:r>
            <a:r>
              <a:rPr lang="en-US" altLang="vi-VN" sz="3200" dirty="0">
                <a:solidFill>
                  <a:srgbClr val="003399"/>
                </a:solidFill>
                <a:cs typeface="Times New Roman" panose="02020603050405020304" pitchFamily="18" charset="0"/>
              </a:rPr>
              <a:t> </a:t>
            </a:r>
            <a:r>
              <a:rPr lang="en-US" altLang="vi-VN" sz="3200" dirty="0" err="1">
                <a:solidFill>
                  <a:srgbClr val="003399"/>
                </a:solidFill>
                <a:cs typeface="Times New Roman" panose="02020603050405020304" pitchFamily="18" charset="0"/>
              </a:rPr>
              <a:t>từ</a:t>
            </a:r>
            <a:r>
              <a:rPr lang="en-US" altLang="vi-VN" sz="3200" dirty="0">
                <a:solidFill>
                  <a:srgbClr val="003399"/>
                </a:solidFill>
                <a:cs typeface="Times New Roman" panose="02020603050405020304" pitchFamily="18" charset="0"/>
              </a:rPr>
              <a:t> bi</a:t>
            </a:r>
          </a:p>
        </p:txBody>
      </p:sp>
    </p:spTree>
    <p:extLst>
      <p:ext uri="{BB962C8B-B14F-4D97-AF65-F5344CB8AC3E}">
        <p14:creationId xmlns:p14="http://schemas.microsoft.com/office/powerpoint/2010/main" val="130023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br>
              <a:rPr lang="en-US" altLang="en-US" sz="3000" b="0" dirty="0">
                <a:effectLst/>
                <a:latin typeface="+mj-lt"/>
              </a:rPr>
            </a:br>
            <a:endParaRPr lang="en-US" altLang="en-US" sz="3000" b="0" dirty="0">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885" y="119458"/>
            <a:ext cx="3026915" cy="4868464"/>
          </a:xfrm>
          <a:prstGeom prst="rect">
            <a:avLst/>
          </a:prstGeom>
        </p:spPr>
      </p:pic>
      <p:sp>
        <p:nvSpPr>
          <p:cNvPr id="3" name="Content Placeholder 2">
            <a:extLst>
              <a:ext uri="{FF2B5EF4-FFF2-40B4-BE49-F238E27FC236}">
                <a16:creationId xmlns:a16="http://schemas.microsoft.com/office/drawing/2014/main" id="{05E42DDE-76F5-4641-6A45-0DAED9863F58}"/>
              </a:ext>
            </a:extLst>
          </p:cNvPr>
          <p:cNvSpPr txBox="1">
            <a:spLocks/>
          </p:cNvSpPr>
          <p:nvPr/>
        </p:nvSpPr>
        <p:spPr>
          <a:xfrm>
            <a:off x="-304800" y="895350"/>
            <a:ext cx="6371690" cy="3276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1350"/>
              </a:spcBef>
              <a:buFont typeface="Arial" pitchFamily="34" charset="0"/>
              <a:buNone/>
            </a:pPr>
            <a:r>
              <a:rPr lang="en-US" sz="5400" b="1" dirty="0">
                <a:solidFill>
                  <a:srgbClr val="FF0000"/>
                </a:solidFill>
                <a:ea typeface="Tahoma" pitchFamily="34" charset="0"/>
                <a:cs typeface="Times New Roman" panose="02020603050405020304" pitchFamily="18" charset="0"/>
              </a:rPr>
              <a:t>Ca </a:t>
            </a:r>
            <a:r>
              <a:rPr lang="en-US" sz="5400" b="1" dirty="0" err="1">
                <a:solidFill>
                  <a:srgbClr val="FF0000"/>
                </a:solidFill>
                <a:ea typeface="Tahoma" pitchFamily="34" charset="0"/>
                <a:cs typeface="Times New Roman" panose="02020603050405020304" pitchFamily="18" charset="0"/>
              </a:rPr>
              <a:t>Dâng</a:t>
            </a:r>
            <a:r>
              <a:rPr lang="en-US" sz="5400" b="1" dirty="0">
                <a:solidFill>
                  <a:srgbClr val="FF0000"/>
                </a:solidFill>
                <a:ea typeface="Tahoma" pitchFamily="34" charset="0"/>
                <a:cs typeface="Times New Roman" panose="02020603050405020304" pitchFamily="18" charset="0"/>
              </a:rPr>
              <a:t> </a:t>
            </a:r>
            <a:r>
              <a:rPr lang="en-US" sz="5400" b="1" dirty="0" err="1">
                <a:solidFill>
                  <a:srgbClr val="FF0000"/>
                </a:solidFill>
                <a:ea typeface="Tahoma" pitchFamily="34" charset="0"/>
                <a:cs typeface="Times New Roman" panose="02020603050405020304" pitchFamily="18" charset="0"/>
              </a:rPr>
              <a:t>lễ</a:t>
            </a:r>
            <a:r>
              <a:rPr lang="en-US" sz="5400" b="1" dirty="0">
                <a:solidFill>
                  <a:srgbClr val="FF0000"/>
                </a:solidFill>
                <a:ea typeface="Tahoma" pitchFamily="34" charset="0"/>
                <a:cs typeface="Times New Roman" panose="02020603050405020304" pitchFamily="18" charset="0"/>
              </a:rPr>
              <a:t>: </a:t>
            </a:r>
          </a:p>
          <a:p>
            <a:pPr marL="0" indent="0" algn="ctr">
              <a:lnSpc>
                <a:spcPct val="120000"/>
              </a:lnSpc>
              <a:spcBef>
                <a:spcPts val="1350"/>
              </a:spcBef>
              <a:buFont typeface="Arial" pitchFamily="34" charset="0"/>
              <a:buNone/>
            </a:pPr>
            <a:r>
              <a:rPr lang="en-US" sz="7200" b="1" dirty="0" err="1">
                <a:solidFill>
                  <a:srgbClr val="FF0000"/>
                </a:solidFill>
                <a:ea typeface="Tahoma" pitchFamily="34" charset="0"/>
                <a:cs typeface="Times New Roman" panose="02020603050405020304" pitchFamily="18" charset="0"/>
              </a:rPr>
              <a:t>Tình</a:t>
            </a:r>
            <a:r>
              <a:rPr lang="en-US" sz="7200" b="1" dirty="0">
                <a:solidFill>
                  <a:srgbClr val="FF0000"/>
                </a:solidFill>
                <a:ea typeface="Tahoma" pitchFamily="34" charset="0"/>
                <a:cs typeface="Times New Roman" panose="02020603050405020304" pitchFamily="18" charset="0"/>
              </a:rPr>
              <a:t> </a:t>
            </a:r>
            <a:r>
              <a:rPr lang="en-US" sz="7200" b="1" dirty="0" err="1">
                <a:solidFill>
                  <a:srgbClr val="FF0000"/>
                </a:solidFill>
                <a:ea typeface="Tahoma" pitchFamily="34" charset="0"/>
                <a:cs typeface="Times New Roman" panose="02020603050405020304" pitchFamily="18" charset="0"/>
              </a:rPr>
              <a:t>Yêu</a:t>
            </a:r>
            <a:r>
              <a:rPr lang="en-US" sz="7200" b="1" dirty="0">
                <a:solidFill>
                  <a:srgbClr val="FF0000"/>
                </a:solidFill>
                <a:ea typeface="Tahoma" pitchFamily="34" charset="0"/>
                <a:cs typeface="Times New Roman" panose="02020603050405020304" pitchFamily="18" charset="0"/>
              </a:rPr>
              <a:t> </a:t>
            </a:r>
            <a:r>
              <a:rPr lang="en-US" sz="7200" b="1" dirty="0" err="1">
                <a:solidFill>
                  <a:srgbClr val="FF0000"/>
                </a:solidFill>
                <a:ea typeface="Tahoma" pitchFamily="34" charset="0"/>
                <a:cs typeface="Times New Roman" panose="02020603050405020304" pitchFamily="18" charset="0"/>
              </a:rPr>
              <a:t>Mến</a:t>
            </a:r>
            <a:endParaRPr lang="en-US" sz="7200" b="1" dirty="0">
              <a:solidFill>
                <a:srgbClr val="FF0000"/>
              </a:solidFill>
              <a:ea typeface="Tahoma" pitchFamily="34" charset="0"/>
              <a:cs typeface="Times New Roman" panose="02020603050405020304" pitchFamily="18" charset="0"/>
            </a:endParaRPr>
          </a:p>
          <a:p>
            <a:pPr marL="0" indent="0" algn="ctr">
              <a:lnSpc>
                <a:spcPct val="120000"/>
              </a:lnSpc>
              <a:spcBef>
                <a:spcPts val="1350"/>
              </a:spcBef>
              <a:buFont typeface="Arial" pitchFamily="34" charset="0"/>
              <a:buNone/>
            </a:pPr>
            <a:r>
              <a:rPr lang="en-US" sz="4800" b="1" dirty="0">
                <a:solidFill>
                  <a:srgbClr val="003399"/>
                </a:solidFill>
                <a:ea typeface="Tahoma" pitchFamily="34" charset="0"/>
                <a:cs typeface="Times New Roman" panose="02020603050405020304" pitchFamily="18" charset="0"/>
              </a:rPr>
              <a:t>Cao </a:t>
            </a:r>
            <a:r>
              <a:rPr lang="en-US" sz="4800" b="1" dirty="0" err="1">
                <a:solidFill>
                  <a:srgbClr val="003399"/>
                </a:solidFill>
                <a:ea typeface="Tahoma" pitchFamily="34" charset="0"/>
                <a:cs typeface="Times New Roman" panose="02020603050405020304" pitchFamily="18" charset="0"/>
              </a:rPr>
              <a:t>Huy</a:t>
            </a:r>
            <a:r>
              <a:rPr lang="en-US" sz="4800" b="1" dirty="0">
                <a:solidFill>
                  <a:srgbClr val="003399"/>
                </a:solidFill>
                <a:ea typeface="Tahoma" pitchFamily="34" charset="0"/>
                <a:cs typeface="Times New Roman" panose="02020603050405020304" pitchFamily="18" charset="0"/>
              </a:rPr>
              <a:t> </a:t>
            </a:r>
            <a:r>
              <a:rPr lang="en-US" sz="4800" b="1" dirty="0" err="1">
                <a:solidFill>
                  <a:srgbClr val="003399"/>
                </a:solidFill>
                <a:ea typeface="Tahoma" pitchFamily="34" charset="0"/>
                <a:cs typeface="Times New Roman" panose="02020603050405020304" pitchFamily="18" charset="0"/>
              </a:rPr>
              <a:t>Hoàng</a:t>
            </a:r>
            <a:endParaRPr lang="vi-VN" sz="48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68399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Tk1: </a:t>
            </a:r>
            <a:r>
              <a:rPr lang="vi-VN" sz="6600" b="1" dirty="0">
                <a:solidFill>
                  <a:srgbClr val="003399"/>
                </a:solidFill>
                <a:ea typeface="Tahoma" pitchFamily="34" charset="0"/>
                <a:cs typeface="Times New Roman" panose="02020603050405020304" pitchFamily="18" charset="0"/>
              </a:rPr>
              <a:t>Cuộc đời này con có gì mà dâng Chúa đây ? Những luống cày sâu trời tối mau cha chưa kịp về.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99457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 </a:t>
            </a:r>
            <a:r>
              <a:rPr lang="vi-VN" sz="6600" b="1" dirty="0">
                <a:solidFill>
                  <a:srgbClr val="003399"/>
                </a:solidFill>
                <a:ea typeface="Tahoma" pitchFamily="34" charset="0"/>
                <a:cs typeface="Times New Roman" panose="02020603050405020304" pitchFamily="18" charset="0"/>
              </a:rPr>
              <a:t>Mẹ bận rộn từng ngày lo no cơm ấm áo, có chi đâu Ngài ơi có chi dâng Ngài.</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17253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Đk: </a:t>
            </a:r>
            <a:r>
              <a:rPr lang="vi-VN" sz="6600" b="1" dirty="0">
                <a:solidFill>
                  <a:srgbClr val="003399"/>
                </a:solidFill>
                <a:ea typeface="Tahoma" pitchFamily="34" charset="0"/>
                <a:cs typeface="Times New Roman" panose="02020603050405020304" pitchFamily="18" charset="0"/>
              </a:rPr>
              <a:t>Con xin tiến dâng lên tình yêu mến, nhờ những hy sinh được êm ấm gia đình.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1250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9050"/>
            <a:ext cx="9144000" cy="5010150"/>
          </a:xfrm>
        </p:spPr>
        <p:txBody>
          <a:bodyPr>
            <a:noAutofit/>
          </a:bodyPr>
          <a:lstStyle/>
          <a:p>
            <a:pPr marL="0" indent="0" algn="just" eaLnBrk="1" hangingPunct="1">
              <a:buNone/>
              <a:defRPr/>
            </a:pPr>
            <a:r>
              <a:rPr lang="en-US" sz="5400" b="0" u="sng" dirty="0">
                <a:solidFill>
                  <a:srgbClr val="FF0000"/>
                </a:solidFill>
                <a:effectLst/>
                <a:latin typeface="+mj-lt"/>
                <a:cs typeface="Times New Roman" pitchFamily="18" charset="0"/>
              </a:rPr>
              <a:t>Tk2:</a:t>
            </a:r>
            <a:r>
              <a:rPr lang="en-US" sz="5400" b="0" dirty="0">
                <a:solidFill>
                  <a:srgbClr val="003399"/>
                </a:solidFill>
                <a:effectLst/>
                <a:latin typeface="+mj-lt"/>
                <a:cs typeface="Times New Roman" pitchFamily="18" charset="0"/>
              </a:rPr>
              <a:t> </a:t>
            </a:r>
            <a:r>
              <a:rPr lang="vi-VN" sz="5400" dirty="0">
                <a:solidFill>
                  <a:srgbClr val="002060"/>
                </a:solidFill>
                <a:latin typeface="+mn-lt"/>
              </a:rPr>
              <a:t>Bao la ân tình đời sống Thánh Gia, dẫu trong âm thầm mà nên mẫu gương mọi nhà. Nhọc nhằn lao tác cùng xẻ chia đời nhân thế với tin yêu phó thác.</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53539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Con xin tiến dâng lên tình yêu mến, nguyện Chúa đoái thương gia đình con được bình yên.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21474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Tk2: </a:t>
            </a:r>
            <a:r>
              <a:rPr lang="vi-VN" sz="6000" b="1" dirty="0">
                <a:solidFill>
                  <a:srgbClr val="003399"/>
                </a:solidFill>
                <a:ea typeface="Tahoma" pitchFamily="34" charset="0"/>
                <a:cs typeface="Times New Roman" panose="02020603050405020304" pitchFamily="18" charset="0"/>
              </a:rPr>
              <a:t>Đời tuyệt vời luôn thắm nồng tình yêu thiết tha, gương sáng mẹ cha ngày tháng qua luôn luôn hiền hòa.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0921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Mẹ dặn dò đừng buồn nhau không vui mái ấm, mến yêu nhau đẹp sao lễ dâng lên Ngài.</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587869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Đk: </a:t>
            </a:r>
            <a:r>
              <a:rPr lang="vi-VN" sz="6600" b="1" dirty="0">
                <a:solidFill>
                  <a:srgbClr val="003399"/>
                </a:solidFill>
                <a:ea typeface="Tahoma" pitchFamily="34" charset="0"/>
                <a:cs typeface="Times New Roman" panose="02020603050405020304" pitchFamily="18" charset="0"/>
              </a:rPr>
              <a:t>Con xin tiến dâng lên tình yêu mến, nhờ những hy sinh được êm ấm gia đình.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592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Con xin tiến dâng lên tình yêu mến, nguyện Chúa đoái thương gia đình con được bình yên.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2246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là</a:t>
            </a:r>
            <a:r>
              <a:rPr lang="en-US" sz="5600" b="0" i="0" dirty="0">
                <a:solidFill>
                  <a:srgbClr val="002060"/>
                </a:solidFill>
                <a:effectLst/>
              </a:rPr>
              <a:t> </a:t>
            </a:r>
            <a:r>
              <a:rPr lang="en-US" sz="5600" b="0" i="0" dirty="0" err="1">
                <a:solidFill>
                  <a:srgbClr val="002060"/>
                </a:solidFill>
                <a:effectLst/>
              </a:rPr>
              <a:t>Thiên</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đạo</a:t>
            </a:r>
            <a:r>
              <a:rPr lang="en-US" sz="5600" b="0" i="0" dirty="0">
                <a:solidFill>
                  <a:srgbClr val="002060"/>
                </a:solidFill>
                <a:effectLst/>
              </a:rPr>
              <a:t> </a:t>
            </a:r>
            <a:r>
              <a:rPr lang="en-US" sz="5600" b="0" i="0" dirty="0" err="1">
                <a:solidFill>
                  <a:srgbClr val="002060"/>
                </a:solidFill>
                <a:effectLst/>
              </a:rPr>
              <a:t>binh</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đất</a:t>
            </a:r>
            <a:r>
              <a:rPr lang="en-US" sz="5600" b="0" i="0" dirty="0">
                <a:solidFill>
                  <a:srgbClr val="002060"/>
                </a:solidFill>
                <a:effectLst/>
              </a:rPr>
              <a:t> </a:t>
            </a:r>
            <a:r>
              <a:rPr lang="en-US" sz="5600" b="0" i="0" dirty="0" err="1">
                <a:solidFill>
                  <a:srgbClr val="002060"/>
                </a:solidFill>
                <a:effectLst/>
              </a:rPr>
              <a:t>đầy</a:t>
            </a:r>
            <a:r>
              <a:rPr lang="en-US" sz="5600" b="0" i="0" dirty="0">
                <a:solidFill>
                  <a:srgbClr val="002060"/>
                </a:solidFill>
                <a:effectLst/>
              </a:rPr>
              <a:t> </a:t>
            </a:r>
            <a:r>
              <a:rPr lang="en-US" sz="5600" b="0" i="0" dirty="0" err="1">
                <a:solidFill>
                  <a:srgbClr val="002060"/>
                </a:solidFill>
                <a:effectLst/>
              </a:rPr>
              <a:t>vinh</a:t>
            </a:r>
            <a:r>
              <a:rPr lang="en-US" sz="5600" b="0" i="0" dirty="0">
                <a:solidFill>
                  <a:srgbClr val="002060"/>
                </a:solidFill>
                <a:effectLst/>
              </a:rPr>
              <a:t> </a:t>
            </a:r>
            <a:r>
              <a:rPr lang="en-US" sz="5600" b="0" i="0" dirty="0" err="1">
                <a:solidFill>
                  <a:srgbClr val="002060"/>
                </a:solidFill>
                <a:effectLst/>
              </a:rPr>
              <a:t>quang</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Chúc</a:t>
            </a:r>
            <a:r>
              <a:rPr lang="en-US" sz="5500" b="0" i="0" dirty="0">
                <a:solidFill>
                  <a:srgbClr val="002060"/>
                </a:solidFill>
                <a:effectLst/>
              </a:rPr>
              <a:t> </a:t>
            </a:r>
            <a:r>
              <a:rPr lang="en-US" sz="5500" b="0" i="0" dirty="0" err="1">
                <a:solidFill>
                  <a:srgbClr val="002060"/>
                </a:solidFill>
                <a:effectLst/>
              </a:rPr>
              <a:t>tụng</a:t>
            </a:r>
            <a:r>
              <a:rPr lang="en-US" sz="5500" b="0" i="0" dirty="0">
                <a:solidFill>
                  <a:srgbClr val="002060"/>
                </a:solidFill>
                <a:effectLst/>
              </a:rPr>
              <a:t> </a:t>
            </a:r>
            <a:r>
              <a:rPr lang="en-US" sz="5500" b="0" i="0" dirty="0" err="1">
                <a:solidFill>
                  <a:srgbClr val="002060"/>
                </a:solidFill>
                <a:effectLst/>
              </a:rPr>
              <a:t>Đấng</a:t>
            </a:r>
            <a:r>
              <a:rPr lang="en-US" sz="5500" b="0" i="0" dirty="0">
                <a:solidFill>
                  <a:srgbClr val="002060"/>
                </a:solidFill>
                <a:effectLst/>
              </a:rPr>
              <a:t> </a:t>
            </a:r>
            <a:r>
              <a:rPr lang="en-US" sz="5500" b="0" i="0" dirty="0" err="1">
                <a:solidFill>
                  <a:srgbClr val="002060"/>
                </a:solidFill>
                <a:effectLst/>
              </a:rPr>
              <a:t>ngự</a:t>
            </a:r>
            <a:r>
              <a:rPr lang="en-US" sz="5500" b="0" i="0" dirty="0">
                <a:solidFill>
                  <a:srgbClr val="002060"/>
                </a:solidFill>
                <a:effectLst/>
              </a:rPr>
              <a:t> </a:t>
            </a:r>
            <a:r>
              <a:rPr lang="en-US" sz="5500" b="0" i="0" dirty="0" err="1">
                <a:solidFill>
                  <a:srgbClr val="002060"/>
                </a:solidFill>
                <a:effectLst/>
              </a:rPr>
              <a:t>đến</a:t>
            </a:r>
            <a:r>
              <a:rPr lang="en-US" sz="5500" b="0" i="0" dirty="0">
                <a:solidFill>
                  <a:srgbClr val="002060"/>
                </a:solidFill>
                <a:effectLst/>
              </a:rPr>
              <a:t> </a:t>
            </a:r>
            <a:r>
              <a:rPr lang="en-US" sz="5500" b="0" i="0" dirty="0" err="1">
                <a:solidFill>
                  <a:srgbClr val="002060"/>
                </a:solidFill>
                <a:effectLst/>
              </a:rPr>
              <a:t>nhân</a:t>
            </a:r>
            <a:r>
              <a:rPr lang="en-US" sz="5500" b="0" i="0" dirty="0">
                <a:solidFill>
                  <a:srgbClr val="002060"/>
                </a:solidFill>
                <a:effectLst/>
              </a:rPr>
              <a:t> </a:t>
            </a:r>
            <a:r>
              <a:rPr lang="en-US" sz="5500" b="0" i="0" dirty="0" err="1">
                <a:solidFill>
                  <a:srgbClr val="002060"/>
                </a:solidFill>
                <a:effectLst/>
              </a:rPr>
              <a:t>danh</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5600" b="0" u="sng" dirty="0" err="1">
                <a:solidFill>
                  <a:srgbClr val="FF0000"/>
                </a:solidFill>
                <a:effectLst/>
                <a:latin typeface="+mj-lt"/>
                <a:cs typeface="Times New Roman" pitchFamily="18" charset="0"/>
              </a:rPr>
              <a:t>Đk</a:t>
            </a:r>
            <a:r>
              <a:rPr lang="en-US" sz="5600" b="0" u="sng" dirty="0">
                <a:solidFill>
                  <a:srgbClr val="FF0000"/>
                </a:solidFill>
                <a:effectLst/>
                <a:latin typeface="+mj-lt"/>
                <a:cs typeface="Times New Roman" pitchFamily="18" charset="0"/>
              </a:rPr>
              <a:t>:</a:t>
            </a:r>
            <a:r>
              <a:rPr lang="en-US" sz="5600" b="0" dirty="0">
                <a:solidFill>
                  <a:srgbClr val="003399"/>
                </a:solidFill>
                <a:effectLst/>
                <a:latin typeface="+mj-lt"/>
                <a:cs typeface="Times New Roman" pitchFamily="18" charset="0"/>
              </a:rPr>
              <a:t> </a:t>
            </a:r>
            <a:r>
              <a:rPr lang="vi-VN" sz="5600" dirty="0">
                <a:solidFill>
                  <a:srgbClr val="002060"/>
                </a:solidFill>
                <a:latin typeface="+mn-lt"/>
              </a:rPr>
              <a:t>Dâng lên Chúa lời tạ ơn, đã ban cho nhân loại chính Con yêu của Ngài. Mẹ Ma-ri-a và Thánh Giu-se nên Thánh Gia suối nguồn ơn cứu độ.</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290560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Lạy</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Chúa</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vi-VN" sz="6000" b="0" i="0" dirty="0">
                <a:solidFill>
                  <a:srgbClr val="002060"/>
                </a:solidFill>
                <a:effectLst/>
              </a:rPr>
              <a:t>xin thương xót, xin thương xót chúng con. Lạy Chiên Thiên Chúa, Đấng xoá tội trần gian, xin ban bình an cho chúng con.</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7DF1-A480-CCFA-83AF-DA8B8CCD187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C09537D-EC31-98F5-F8D9-09006481EDD6}"/>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2904804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C00000"/>
                </a:solidFill>
                <a:ea typeface="Tahoma" pitchFamily="34" charset="0"/>
                <a:cs typeface="Times New Roman" pitchFamily="18" charset="0"/>
              </a:rPr>
              <a:t>Kinh</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Dọn</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Mình</a:t>
            </a:r>
            <a:r>
              <a:rPr lang="en-US" sz="6600" u="sng" dirty="0">
                <a:solidFill>
                  <a:srgbClr val="C00000"/>
                </a:solidFill>
                <a:ea typeface="Tahoma" pitchFamily="34" charset="0"/>
                <a:cs typeface="Times New Roman" pitchFamily="18" charset="0"/>
              </a:rPr>
              <a:t> </a:t>
            </a:r>
            <a:br>
              <a:rPr lang="en-US" sz="6600" u="sng" dirty="0">
                <a:solidFill>
                  <a:srgbClr val="C00000"/>
                </a:solidFill>
                <a:ea typeface="Tahoma" pitchFamily="34" charset="0"/>
                <a:cs typeface="Times New Roman" pitchFamily="18" charset="0"/>
              </a:rPr>
            </a:br>
            <a:r>
              <a:rPr lang="en-US" sz="6600" u="sng" dirty="0" err="1">
                <a:solidFill>
                  <a:srgbClr val="C00000"/>
                </a:solidFill>
                <a:ea typeface="Tahoma" pitchFamily="34" charset="0"/>
                <a:cs typeface="Times New Roman" pitchFamily="18" charset="0"/>
              </a:rPr>
              <a:t>Trước</a:t>
            </a:r>
            <a:r>
              <a:rPr lang="en-US" sz="6600" u="sng" dirty="0">
                <a:solidFill>
                  <a:srgbClr val="C00000"/>
                </a:solidFill>
                <a:ea typeface="Tahoma" pitchFamily="34" charset="0"/>
                <a:cs typeface="Times New Roman" pitchFamily="18" charset="0"/>
              </a:rPr>
              <a:t> Khi </a:t>
            </a:r>
            <a:r>
              <a:rPr lang="en-US" sz="6600" u="sng" dirty="0" err="1">
                <a:solidFill>
                  <a:srgbClr val="C00000"/>
                </a:solidFill>
                <a:ea typeface="Tahoma" pitchFamily="34" charset="0"/>
                <a:cs typeface="Times New Roman" pitchFamily="18" charset="0"/>
              </a:rPr>
              <a:t>Rước</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Lễ</a:t>
            </a: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4398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13DCF-EB4D-E838-2579-B299AE1E641E}"/>
              </a:ext>
            </a:extLst>
          </p:cNvPr>
          <p:cNvSpPr txBox="1"/>
          <p:nvPr/>
        </p:nvSpPr>
        <p:spPr>
          <a:xfrm>
            <a:off x="0" y="133350"/>
            <a:ext cx="9144000" cy="4708981"/>
          </a:xfrm>
          <a:prstGeom prst="rect">
            <a:avLst/>
          </a:prstGeom>
          <a:noFill/>
        </p:spPr>
        <p:txBody>
          <a:bodyPr wrap="square">
            <a:spAutoFit/>
          </a:bodyPr>
          <a:lstStyle/>
          <a:p>
            <a:pPr algn="just"/>
            <a:r>
              <a:rPr lang="en-US" sz="6000" b="1" dirty="0" err="1">
                <a:solidFill>
                  <a:srgbClr val="002060"/>
                </a:solidFill>
                <a:latin typeface="+mn-lt"/>
                <a:cs typeface="Times New Roman" panose="02020603050405020304" pitchFamily="18" charset="0"/>
              </a:rPr>
              <a:t>Lạy</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Chúa</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Giêsu</a:t>
            </a:r>
            <a:r>
              <a:rPr lang="en-US" sz="6000" b="1" dirty="0">
                <a:solidFill>
                  <a:srgbClr val="002060"/>
                </a:solidFill>
                <a:latin typeface="+mn-lt"/>
                <a:cs typeface="Times New Roman" panose="02020603050405020304" pitchFamily="18" charset="0"/>
              </a:rPr>
              <a:t>, con tin </a:t>
            </a:r>
            <a:r>
              <a:rPr lang="en-US" sz="6000" b="1" dirty="0" err="1">
                <a:solidFill>
                  <a:srgbClr val="002060"/>
                </a:solidFill>
                <a:latin typeface="+mn-lt"/>
                <a:cs typeface="Times New Roman" panose="02020603050405020304" pitchFamily="18" charset="0"/>
              </a:rPr>
              <a:t>thật</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Chúa</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đang</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ngự</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trong</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Bí</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Tích</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Thánh</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Thể</a:t>
            </a:r>
            <a:r>
              <a:rPr lang="en-US" sz="6000" b="1" dirty="0">
                <a:solidFill>
                  <a:srgbClr val="002060"/>
                </a:solidFill>
                <a:latin typeface="+mn-lt"/>
                <a:cs typeface="Times New Roman" panose="02020603050405020304" pitchFamily="18" charset="0"/>
              </a:rPr>
              <a:t>.</a:t>
            </a:r>
            <a:r>
              <a:rPr lang="vi-VN" sz="6000" b="1" dirty="0">
                <a:solidFill>
                  <a:srgbClr val="002060"/>
                </a:solidFill>
                <a:latin typeface="+mn-lt"/>
              </a:rPr>
              <a:t> Chúa là Thiên Chúa thật và là người thật, </a:t>
            </a:r>
            <a:endParaRPr lang="en-US" sz="6000" b="1" dirty="0">
              <a:solidFill>
                <a:srgbClr val="002060"/>
              </a:solidFill>
              <a:latin typeface="+mn-lt"/>
              <a:cs typeface="Times New Roman" panose="02020603050405020304" pitchFamily="18" charset="0"/>
            </a:endParaRPr>
          </a:p>
        </p:txBody>
      </p:sp>
      <p:sp>
        <p:nvSpPr>
          <p:cNvPr id="6" name="Title 1">
            <a:extLst>
              <a:ext uri="{FF2B5EF4-FFF2-40B4-BE49-F238E27FC236}">
                <a16:creationId xmlns:a16="http://schemas.microsoft.com/office/drawing/2014/main" id="{7A3870AC-F799-7A00-1431-B9FB9A5163FD}"/>
              </a:ext>
            </a:extLst>
          </p:cNvPr>
          <p:cNvSpPr txBox="1">
            <a:spLocks/>
          </p:cNvSpPr>
          <p:nvPr/>
        </p:nvSpPr>
        <p:spPr>
          <a:xfrm>
            <a:off x="0" y="0"/>
            <a:ext cx="8650878" cy="63764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000" dirty="0"/>
          </a:p>
        </p:txBody>
      </p:sp>
    </p:spTree>
    <p:extLst>
      <p:ext uri="{BB962C8B-B14F-4D97-AF65-F5344CB8AC3E}">
        <p14:creationId xmlns:p14="http://schemas.microsoft.com/office/powerpoint/2010/main" val="1301850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A459-EF28-F75C-9E76-B0C95BE611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AD36E8-293B-A721-8F0F-7C1988945DD4}"/>
              </a:ext>
            </a:extLst>
          </p:cNvPr>
          <p:cNvSpPr txBox="1"/>
          <p:nvPr/>
        </p:nvSpPr>
        <p:spPr>
          <a:xfrm>
            <a:off x="9798" y="84530"/>
            <a:ext cx="9134203" cy="4708981"/>
          </a:xfrm>
          <a:prstGeom prst="rect">
            <a:avLst/>
          </a:prstGeom>
          <a:noFill/>
        </p:spPr>
        <p:txBody>
          <a:bodyPr wrap="square">
            <a:spAutoFit/>
          </a:bodyPr>
          <a:lstStyle/>
          <a:p>
            <a:pPr algn="just"/>
            <a:r>
              <a:rPr lang="vi-VN" sz="6000" b="1" dirty="0">
                <a:solidFill>
                  <a:srgbClr val="002060"/>
                </a:solidFill>
                <a:latin typeface="+mn-lt"/>
              </a:rPr>
              <a:t>đã trở nên thần lương nuôi sống chúng con trên đường về quê trời.  Chúa muốn ở trong con, và con cũng ước ao rước Chúa vào lòng, </a:t>
            </a:r>
            <a:endParaRPr lang="en-US" sz="6000" b="1" dirty="0">
              <a:solidFill>
                <a:srgbClr val="002060"/>
              </a:solidFill>
              <a:latin typeface="+mn-lt"/>
            </a:endParaRPr>
          </a:p>
        </p:txBody>
      </p:sp>
    </p:spTree>
    <p:extLst>
      <p:ext uri="{BB962C8B-B14F-4D97-AF65-F5344CB8AC3E}">
        <p14:creationId xmlns:p14="http://schemas.microsoft.com/office/powerpoint/2010/main" val="2932932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1C0A-D946-1428-076B-C0D9BA15C1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AD4F73-9D4A-B3AF-8C20-4D82EC73C960}"/>
              </a:ext>
            </a:extLst>
          </p:cNvPr>
          <p:cNvSpPr txBox="1"/>
          <p:nvPr/>
        </p:nvSpPr>
        <p:spPr>
          <a:xfrm>
            <a:off x="80010" y="97973"/>
            <a:ext cx="8983980" cy="5170646"/>
          </a:xfrm>
          <a:prstGeom prst="rect">
            <a:avLst/>
          </a:prstGeom>
          <a:noFill/>
        </p:spPr>
        <p:txBody>
          <a:bodyPr wrap="square">
            <a:spAutoFit/>
          </a:bodyPr>
          <a:lstStyle/>
          <a:p>
            <a:pPr algn="just"/>
            <a:r>
              <a:rPr lang="vi-VN" sz="6600" b="1" dirty="0">
                <a:solidFill>
                  <a:srgbClr val="002060"/>
                </a:solidFill>
                <a:latin typeface="+mn-lt"/>
              </a:rPr>
              <a:t>để được ở lại trong Chúa</a:t>
            </a:r>
            <a:r>
              <a:rPr lang="en-US" sz="6600" b="1" dirty="0">
                <a:solidFill>
                  <a:srgbClr val="002060"/>
                </a:solidFill>
                <a:latin typeface="+mn-lt"/>
              </a:rPr>
              <a:t> </a:t>
            </a:r>
            <a:r>
              <a:rPr lang="vi-VN" sz="6600" b="1" dirty="0">
                <a:solidFill>
                  <a:srgbClr val="002060"/>
                </a:solidFill>
                <a:latin typeface="+mn-lt"/>
              </a:rPr>
              <a:t>Nhưng con biết, mình còn nhiều </a:t>
            </a:r>
            <a:r>
              <a:rPr lang="en-US" sz="6600" b="1" dirty="0">
                <a:solidFill>
                  <a:srgbClr val="002060"/>
                </a:solidFill>
                <a:latin typeface="+mn-lt"/>
                <a:cs typeface="Times New Roman" panose="02020603050405020304" pitchFamily="18" charset="0"/>
              </a:rPr>
              <a:t>t</a:t>
            </a:r>
            <a:r>
              <a:rPr lang="vi-VN" sz="6600" b="1" dirty="0">
                <a:solidFill>
                  <a:srgbClr val="002060"/>
                </a:solidFill>
                <a:latin typeface="+mn-lt"/>
              </a:rPr>
              <a:t>ội lỗi,</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chẳng</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đáng</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Chúa</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đến</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thăm</a:t>
            </a:r>
            <a:r>
              <a:rPr lang="en-US" sz="6600" b="1" dirty="0">
                <a:solidFill>
                  <a:srgbClr val="002060"/>
                </a:solidFill>
                <a:latin typeface="+mn-lt"/>
                <a:cs typeface="Times New Roman" panose="02020603050405020304" pitchFamily="18" charset="0"/>
              </a:rPr>
              <a:t>. </a:t>
            </a:r>
            <a:endParaRPr lang="en-US" sz="6600" b="1" dirty="0">
              <a:solidFill>
                <a:srgbClr val="002060"/>
              </a:solidFill>
              <a:latin typeface="+mn-lt"/>
            </a:endParaRPr>
          </a:p>
        </p:txBody>
      </p:sp>
    </p:spTree>
    <p:extLst>
      <p:ext uri="{BB962C8B-B14F-4D97-AF65-F5344CB8AC3E}">
        <p14:creationId xmlns:p14="http://schemas.microsoft.com/office/powerpoint/2010/main" val="2704173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F64C-2592-8B1A-BC60-798BD5FFD2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10510A-A6C7-221F-16BC-192ECD4F99AF}"/>
              </a:ext>
            </a:extLst>
          </p:cNvPr>
          <p:cNvSpPr txBox="1"/>
          <p:nvPr/>
        </p:nvSpPr>
        <p:spPr>
          <a:xfrm>
            <a:off x="0" y="1"/>
            <a:ext cx="9144000" cy="4862870"/>
          </a:xfrm>
          <a:prstGeom prst="rect">
            <a:avLst/>
          </a:prstGeom>
          <a:noFill/>
        </p:spPr>
        <p:txBody>
          <a:bodyPr wrap="square">
            <a:spAutoFit/>
          </a:bodyPr>
          <a:lstStyle/>
          <a:p>
            <a:pPr algn="just"/>
            <a:r>
              <a:rPr lang="en-US" sz="6200" b="1" dirty="0">
                <a:solidFill>
                  <a:srgbClr val="002060"/>
                </a:solidFill>
                <a:latin typeface="+mn-lt"/>
                <a:cs typeface="Times New Roman" panose="02020603050405020304" pitchFamily="18" charset="0"/>
              </a:rPr>
              <a:t>Xin </a:t>
            </a:r>
            <a:r>
              <a:rPr lang="en-US" sz="6200" b="1" dirty="0" err="1">
                <a:solidFill>
                  <a:srgbClr val="002060"/>
                </a:solidFill>
                <a:latin typeface="+mn-lt"/>
                <a:cs typeface="Times New Roman" panose="02020603050405020304" pitchFamily="18" charset="0"/>
              </a:rPr>
              <a:t>Chúa</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tẩy</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sạch</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tâm</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lòng</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để</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nên</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trong</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trắng</a:t>
            </a:r>
            <a:r>
              <a:rPr lang="en-US" sz="6200" b="1" dirty="0">
                <a:solidFill>
                  <a:srgbClr val="002060"/>
                </a:solidFill>
                <a:latin typeface="+mn-lt"/>
                <a:cs typeface="Times New Roman" panose="02020603050405020304" pitchFamily="18" charset="0"/>
              </a:rPr>
              <a:t>. Xin </a:t>
            </a:r>
            <a:r>
              <a:rPr lang="en-US" sz="6200" b="1" dirty="0" err="1">
                <a:solidFill>
                  <a:srgbClr val="002060"/>
                </a:solidFill>
                <a:latin typeface="+mn-lt"/>
                <a:cs typeface="Times New Roman" panose="02020603050405020304" pitchFamily="18" charset="0"/>
              </a:rPr>
              <a:t>Chúa</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mở</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rộng</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hồn</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để</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đừng</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từ</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chối</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Chúa</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điều</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gì</a:t>
            </a:r>
            <a:r>
              <a:rPr lang="en-US" sz="6200" b="1" dirty="0">
                <a:solidFill>
                  <a:srgbClr val="002060"/>
                </a:solidFill>
                <a:latin typeface="+mn-lt"/>
                <a:cs typeface="Times New Roman" panose="02020603050405020304" pitchFamily="18" charset="0"/>
              </a:rPr>
              <a:t>.</a:t>
            </a:r>
          </a:p>
        </p:txBody>
      </p:sp>
    </p:spTree>
    <p:extLst>
      <p:ext uri="{BB962C8B-B14F-4D97-AF65-F5344CB8AC3E}">
        <p14:creationId xmlns:p14="http://schemas.microsoft.com/office/powerpoint/2010/main" val="3728537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74BF-6327-B965-CFE9-90C66B8233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DADEC-313B-DBCF-BFDA-50795E185C1B}"/>
              </a:ext>
            </a:extLst>
          </p:cNvPr>
          <p:cNvSpPr txBox="1"/>
          <p:nvPr/>
        </p:nvSpPr>
        <p:spPr>
          <a:xfrm>
            <a:off x="0" y="0"/>
            <a:ext cx="9144000" cy="5078313"/>
          </a:xfrm>
          <a:prstGeom prst="rect">
            <a:avLst/>
          </a:prstGeom>
          <a:noFill/>
        </p:spPr>
        <p:txBody>
          <a:bodyPr wrap="square">
            <a:spAutoFit/>
          </a:bodyPr>
          <a:lstStyle/>
          <a:p>
            <a:pPr algn="just"/>
            <a:r>
              <a:rPr lang="vi-VN" sz="5400" b="1" dirty="0">
                <a:solidFill>
                  <a:srgbClr val="002060"/>
                </a:solidFill>
                <a:latin typeface="+mj-lt"/>
              </a:rPr>
              <a:t>Lạy Chúa Giêsu, con yêu mến Chúa lắm, xin Chúa mau đến với con. Lạy Mẹ Maria và Thánh Cả Giuse, xin giúp con dọn mình xứng đáng đón rước Chúa Giêsu. </a:t>
            </a:r>
            <a:r>
              <a:rPr lang="vi-VN" sz="5400" b="1" dirty="0">
                <a:solidFill>
                  <a:srgbClr val="C00000"/>
                </a:solidFill>
                <a:latin typeface="+mj-lt"/>
              </a:rPr>
              <a:t>Amen</a:t>
            </a:r>
            <a:r>
              <a:rPr lang="en-US" sz="5400" b="1" dirty="0">
                <a:solidFill>
                  <a:srgbClr val="C00000"/>
                </a:solidFill>
                <a:latin typeface="+mj-lt"/>
              </a:rPr>
              <a:t>.</a:t>
            </a:r>
            <a:r>
              <a:rPr lang="vi-VN" sz="5400" b="1" dirty="0">
                <a:solidFill>
                  <a:srgbClr val="C00000"/>
                </a:solidFill>
                <a:latin typeface="+mj-lt"/>
              </a:rPr>
              <a:t> </a:t>
            </a:r>
            <a:endParaRPr lang="en-US" sz="5400" b="1" dirty="0">
              <a:solidFill>
                <a:srgbClr val="C00000"/>
              </a:solidFill>
              <a:latin typeface="+mj-lt"/>
            </a:endParaRPr>
          </a:p>
        </p:txBody>
      </p:sp>
    </p:spTree>
    <p:extLst>
      <p:ext uri="{BB962C8B-B14F-4D97-AF65-F5344CB8AC3E}">
        <p14:creationId xmlns:p14="http://schemas.microsoft.com/office/powerpoint/2010/main" val="148100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7861"/>
            <a:ext cx="9144000" cy="4992289"/>
          </a:xfrm>
        </p:spPr>
        <p:txBody>
          <a:bodyPr>
            <a:noAutofit/>
          </a:bodyPr>
          <a:lstStyle/>
          <a:p>
            <a:pPr marL="0" indent="0" algn="just" eaLnBrk="1" hangingPunct="1">
              <a:buNone/>
              <a:defRPr/>
            </a:pPr>
            <a:r>
              <a:rPr lang="en-US" sz="5400" b="0" u="sng" dirty="0">
                <a:solidFill>
                  <a:srgbClr val="FF0000"/>
                </a:solidFill>
                <a:effectLst/>
                <a:latin typeface="+mj-lt"/>
                <a:cs typeface="Times New Roman" pitchFamily="18" charset="0"/>
              </a:rPr>
              <a:t>Tk3:</a:t>
            </a:r>
            <a:r>
              <a:rPr lang="en-US" sz="5400" b="0" dirty="0">
                <a:solidFill>
                  <a:srgbClr val="003399"/>
                </a:solidFill>
                <a:effectLst/>
                <a:latin typeface="+mj-lt"/>
                <a:cs typeface="Times New Roman" pitchFamily="18" charset="0"/>
              </a:rPr>
              <a:t> </a:t>
            </a:r>
            <a:r>
              <a:rPr lang="vi-VN" sz="5400" dirty="0">
                <a:solidFill>
                  <a:srgbClr val="002060"/>
                </a:solidFill>
                <a:latin typeface="+mn-lt"/>
              </a:rPr>
              <a:t>Vui trong chiêm niệm đời sống hiến dâng, Thánh Gia kêu mời tình yêu trắng trong vẹn toàn. Đường đời gian khó trải qua lao nhọc, tân toan hưởng phúc lộc vinh quang.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25558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E8D8-6370-4FED-9AB7-7ADB2FA0306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D17C70D7-BE1D-66B2-2B14-C7271CDC31AE}"/>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4063680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5954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latin typeface="+mj-lt"/>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latin typeface="+mj-lt"/>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latin typeface="+mj-lt"/>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latin typeface="+mj-lt"/>
                <a:ea typeface="Segoe UI Black" panose="020B0A02040204020203" pitchFamily="34" charset="0"/>
              </a:rPr>
              <a:t> </a:t>
            </a:r>
            <a:r>
              <a:rPr lang="en-US" sz="5300"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latin typeface="+mj-lt"/>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latin typeface="+mj-lt"/>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latin typeface="+mj-lt"/>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b="1" dirty="0" err="1">
                <a:solidFill>
                  <a:srgbClr val="002060"/>
                </a:solidFill>
                <a:latin typeface="+mj-lt"/>
                <a:ea typeface="Segoe UI Black" panose="020B0A02040204020203" pitchFamily="34" charset="0"/>
              </a:rPr>
              <a:t>niềm</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vui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sự</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bình</a:t>
            </a:r>
            <a:r>
              <a:rPr lang="en-US" sz="5400" b="1" dirty="0">
                <a:solidFill>
                  <a:srgbClr val="002060"/>
                </a:solidFill>
                <a:latin typeface="+mj-lt"/>
                <a:ea typeface="Segoe UI Black" panose="020B0A02040204020203" pitchFamily="34" charset="0"/>
              </a:rPr>
              <a:t> an </a:t>
            </a:r>
            <a:r>
              <a:rPr lang="en-US" sz="5400" b="1" dirty="0" err="1">
                <a:solidFill>
                  <a:srgbClr val="002060"/>
                </a:solidFill>
                <a:latin typeface="+mj-lt"/>
                <a:ea typeface="Segoe UI Black" panose="020B0A02040204020203" pitchFamily="34" charset="0"/>
              </a:rPr>
              <a:t>của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Cứu</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Chuộc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Xin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vinh</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ngợi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khen</a:t>
            </a:r>
            <a:r>
              <a:rPr lang="en-US" sz="5400" b="1" dirty="0">
                <a:solidFill>
                  <a:srgbClr val="002060"/>
                </a:solidFill>
                <a:latin typeface="+mj-lt"/>
                <a:ea typeface="Segoe UI Black" panose="020B0A02040204020203" pitchFamily="34" charset="0"/>
              </a:rPr>
              <a:t> Cha </a:t>
            </a:r>
            <a:r>
              <a:rPr lang="en-US" sz="5400" b="1" dirty="0" err="1">
                <a:solidFill>
                  <a:srgbClr val="002060"/>
                </a:solidFill>
                <a:latin typeface="+mj-lt"/>
                <a:ea typeface="Segoe UI Black" panose="020B0A02040204020203" pitchFamily="34" charset="0"/>
              </a:rPr>
              <a:t>là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Thiên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a:solidFill>
                  <a:srgbClr val="002060"/>
                </a:solidFill>
                <a:latin typeface="+mj-lt"/>
                <a:ea typeface="Segoe UI Black" panose="020B0A02040204020203" pitchFamily="34" charset="0"/>
              </a:rPr>
              <a:t>Cha </a:t>
            </a:r>
            <a:r>
              <a:rPr lang="en-US" sz="5400" b="1" dirty="0" err="1">
                <a:solidFill>
                  <a:srgbClr val="002060"/>
                </a:solidFill>
                <a:latin typeface="+mj-lt"/>
                <a:ea typeface="Segoe UI Black" panose="020B0A02040204020203" pitchFamily="34" charset="0"/>
              </a:rPr>
              <a:t>đáng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muôn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đời</a:t>
            </a:r>
            <a:r>
              <a:rPr lang="en-US" sz="5400" b="1" dirty="0">
                <a:solidFill>
                  <a:srgbClr val="002060"/>
                </a:solidFill>
                <a:latin typeface="+mj-lt"/>
                <a:ea typeface="Segoe UI Black" panose="020B0A02040204020203" pitchFamily="34" charset="0"/>
              </a:rPr>
              <a:t>. </a:t>
            </a:r>
            <a:r>
              <a:rPr lang="en-US" sz="5400" b="1"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3753379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A50021"/>
                </a:solidFill>
                <a:ea typeface="Tahoma" pitchFamily="34" charset="0"/>
                <a:cs typeface="Times New Roman" pitchFamily="18" charset="0"/>
              </a:rPr>
              <a:t>Kinh</a:t>
            </a:r>
            <a:r>
              <a:rPr lang="en-US" sz="6600" u="sng" dirty="0">
                <a:solidFill>
                  <a:srgbClr val="A50021"/>
                </a:solidFill>
                <a:ea typeface="Tahoma" pitchFamily="34" charset="0"/>
                <a:cs typeface="Times New Roman" pitchFamily="18" charset="0"/>
              </a:rPr>
              <a:t> </a:t>
            </a:r>
            <a:r>
              <a:rPr lang="en-US" sz="6600" u="sng" dirty="0" err="1">
                <a:solidFill>
                  <a:srgbClr val="A50021"/>
                </a:solidFill>
                <a:ea typeface="Tahoma" pitchFamily="34" charset="0"/>
                <a:cs typeface="Times New Roman" pitchFamily="18" charset="0"/>
              </a:rPr>
              <a:t>Cảm</a:t>
            </a:r>
            <a:r>
              <a:rPr lang="en-US" sz="6600" u="sng" dirty="0">
                <a:solidFill>
                  <a:srgbClr val="A50021"/>
                </a:solidFill>
                <a:ea typeface="Tahoma" pitchFamily="34" charset="0"/>
                <a:cs typeface="Times New Roman" pitchFamily="18" charset="0"/>
              </a:rPr>
              <a:t> </a:t>
            </a:r>
            <a:r>
              <a:rPr lang="en-US" sz="6600" u="sng" dirty="0" err="1">
                <a:solidFill>
                  <a:srgbClr val="A50021"/>
                </a:solidFill>
                <a:ea typeface="Tahoma" pitchFamily="34" charset="0"/>
                <a:cs typeface="Times New Roman" pitchFamily="18" charset="0"/>
              </a:rPr>
              <a:t>Ơn</a:t>
            </a:r>
            <a:br>
              <a:rPr lang="en-US" sz="6600" u="sng" dirty="0">
                <a:solidFill>
                  <a:srgbClr val="A50021"/>
                </a:solidFill>
                <a:ea typeface="Tahoma" pitchFamily="34" charset="0"/>
                <a:cs typeface="Times New Roman" pitchFamily="18" charset="0"/>
              </a:rPr>
            </a:br>
            <a:r>
              <a:rPr lang="en-US" sz="6600" u="sng" dirty="0">
                <a:solidFill>
                  <a:srgbClr val="A50021"/>
                </a:solidFill>
                <a:ea typeface="Tahoma" pitchFamily="34" charset="0"/>
                <a:cs typeface="Times New Roman" pitchFamily="18" charset="0"/>
              </a:rPr>
              <a:t>Sau Khi </a:t>
            </a:r>
            <a:r>
              <a:rPr lang="en-US" sz="6600" u="sng" dirty="0" err="1">
                <a:solidFill>
                  <a:srgbClr val="A50021"/>
                </a:solidFill>
                <a:ea typeface="Tahoma" pitchFamily="34" charset="0"/>
                <a:cs typeface="Times New Roman" pitchFamily="18" charset="0"/>
              </a:rPr>
              <a:t>Rước</a:t>
            </a:r>
            <a:r>
              <a:rPr lang="en-US" sz="6600" u="sng" dirty="0">
                <a:solidFill>
                  <a:srgbClr val="A50021"/>
                </a:solidFill>
                <a:ea typeface="Tahoma" pitchFamily="34" charset="0"/>
                <a:cs typeface="Times New Roman" pitchFamily="18" charset="0"/>
              </a:rPr>
              <a:t> </a:t>
            </a:r>
            <a:r>
              <a:rPr lang="en-US" sz="6600" u="sng" dirty="0" err="1">
                <a:solidFill>
                  <a:srgbClr val="A50021"/>
                </a:solidFill>
                <a:ea typeface="Tahoma" pitchFamily="34" charset="0"/>
                <a:cs typeface="Times New Roman" pitchFamily="18" charset="0"/>
              </a:rPr>
              <a:t>Lễ</a:t>
            </a:r>
            <a:endParaRPr lang="en-US" sz="6600" i="1" dirty="0">
              <a:solidFill>
                <a:srgbClr val="A50021"/>
              </a:solidFill>
              <a:ea typeface="Tahoma" pitchFamily="34" charset="0"/>
              <a:cs typeface="Times New Roman" pitchFamily="18" charset="0"/>
            </a:endParaRPr>
          </a:p>
        </p:txBody>
      </p:sp>
    </p:spTree>
    <p:extLst>
      <p:ext uri="{BB962C8B-B14F-4D97-AF65-F5344CB8AC3E}">
        <p14:creationId xmlns:p14="http://schemas.microsoft.com/office/powerpoint/2010/main" val="1361874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5600" b="0" u="sng" dirty="0" err="1">
                <a:solidFill>
                  <a:srgbClr val="FF0000"/>
                </a:solidFill>
                <a:effectLst/>
                <a:latin typeface="+mj-lt"/>
                <a:cs typeface="Times New Roman" pitchFamily="18" charset="0"/>
              </a:rPr>
              <a:t>Đk</a:t>
            </a:r>
            <a:r>
              <a:rPr lang="en-US" sz="5600" b="0" u="sng" dirty="0">
                <a:solidFill>
                  <a:srgbClr val="FF0000"/>
                </a:solidFill>
                <a:effectLst/>
                <a:latin typeface="+mj-lt"/>
                <a:cs typeface="Times New Roman" pitchFamily="18" charset="0"/>
              </a:rPr>
              <a:t>:</a:t>
            </a:r>
            <a:r>
              <a:rPr lang="en-US" sz="5600" b="0" dirty="0">
                <a:solidFill>
                  <a:srgbClr val="003399"/>
                </a:solidFill>
                <a:effectLst/>
                <a:latin typeface="+mj-lt"/>
                <a:cs typeface="Times New Roman" pitchFamily="18" charset="0"/>
              </a:rPr>
              <a:t> </a:t>
            </a:r>
            <a:r>
              <a:rPr lang="vi-VN" sz="5600" dirty="0">
                <a:solidFill>
                  <a:srgbClr val="002060"/>
                </a:solidFill>
                <a:latin typeface="+mn-lt"/>
              </a:rPr>
              <a:t>Dâng lên Chúa lời tạ ơn, đã ban cho nhân loại chính Con yêu của Ngài. Mẹ Ma-ri-a và Thánh Giu-se nên Thánh Gia suối nguồn ơn cứu độ.</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65251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B1B175-D2B9-2E89-B39E-A0D07AB8C26D}"/>
              </a:ext>
            </a:extLst>
          </p:cNvPr>
          <p:cNvSpPr txBox="1"/>
          <p:nvPr/>
        </p:nvSpPr>
        <p:spPr>
          <a:xfrm>
            <a:off x="0" y="0"/>
            <a:ext cx="9144000" cy="4862870"/>
          </a:xfrm>
          <a:prstGeom prst="rect">
            <a:avLst/>
          </a:prstGeom>
          <a:noFill/>
        </p:spPr>
        <p:txBody>
          <a:bodyPr wrap="square">
            <a:spAutoFit/>
          </a:bodyPr>
          <a:lstStyle/>
          <a:p>
            <a:pPr algn="just" fontAlgn="base"/>
            <a:r>
              <a:rPr lang="vi-VN" sz="6200" b="1" dirty="0">
                <a:solidFill>
                  <a:srgbClr val="002060"/>
                </a:solidFill>
                <a:latin typeface="+mj-lt"/>
              </a:rPr>
              <a:t>Lạy Chúa Giêsu, con tin thật Chúa đang ngự trong lòng con. Con cung kính thờ lạy Chúa là Thiên Chúa uy nghi cao cả. </a:t>
            </a:r>
          </a:p>
        </p:txBody>
      </p:sp>
    </p:spTree>
    <p:extLst>
      <p:ext uri="{BB962C8B-B14F-4D97-AF65-F5344CB8AC3E}">
        <p14:creationId xmlns:p14="http://schemas.microsoft.com/office/powerpoint/2010/main" val="3512506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C3BAFD-B9F9-EAF2-2ABF-97AAF7840B13}"/>
              </a:ext>
            </a:extLst>
          </p:cNvPr>
          <p:cNvSpPr txBox="1"/>
          <p:nvPr/>
        </p:nvSpPr>
        <p:spPr>
          <a:xfrm>
            <a:off x="-117565" y="-124427"/>
            <a:ext cx="9072154" cy="5424562"/>
          </a:xfrm>
          <a:prstGeom prst="rect">
            <a:avLst/>
          </a:prstGeom>
          <a:noFill/>
        </p:spPr>
        <p:txBody>
          <a:bodyPr wrap="square">
            <a:spAutoFit/>
          </a:bodyPr>
          <a:lstStyle/>
          <a:p>
            <a:pPr marL="127397" algn="just" fontAlgn="base"/>
            <a:r>
              <a:rPr lang="en-US" sz="5775" b="1" dirty="0">
                <a:solidFill>
                  <a:srgbClr val="002060"/>
                </a:solidFill>
                <a:latin typeface="+mn-lt"/>
                <a:cs typeface="Times New Roman" panose="02020603050405020304" pitchFamily="18" charset="0"/>
              </a:rPr>
              <a:t>C</a:t>
            </a:r>
            <a:r>
              <a:rPr lang="vi-VN" sz="5775" b="1" dirty="0">
                <a:solidFill>
                  <a:srgbClr val="002060"/>
                </a:solidFill>
                <a:latin typeface="+mn-lt"/>
                <a:cs typeface="Times New Roman" panose="02020603050405020304" pitchFamily="18" charset="0"/>
              </a:rPr>
              <a:t>on sung sướng vì Chúa đến thăm con, dù con không xứng đáng.</a:t>
            </a:r>
            <a:r>
              <a:rPr lang="en-US" sz="5775" b="1" dirty="0">
                <a:solidFill>
                  <a:srgbClr val="002060"/>
                </a:solidFill>
                <a:latin typeface="+mn-lt"/>
                <a:cs typeface="Times New Roman" panose="02020603050405020304" pitchFamily="18" charset="0"/>
              </a:rPr>
              <a:t> </a:t>
            </a:r>
            <a:r>
              <a:rPr lang="vi-VN" sz="5775" b="1" dirty="0">
                <a:solidFill>
                  <a:srgbClr val="002060"/>
                </a:solidFill>
                <a:latin typeface="+mn-lt"/>
                <a:cs typeface="Times New Roman" panose="02020603050405020304" pitchFamily="18" charset="0"/>
              </a:rPr>
              <a:t>Lạy Chúa Giêsu, xin ở với con mãi mãi trong suốt cuộc đời con. </a:t>
            </a:r>
          </a:p>
        </p:txBody>
      </p:sp>
    </p:spTree>
    <p:extLst>
      <p:ext uri="{BB962C8B-B14F-4D97-AF65-F5344CB8AC3E}">
        <p14:creationId xmlns:p14="http://schemas.microsoft.com/office/powerpoint/2010/main" val="1982418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8FDA5-6FAD-6A20-7DE5-0EB8A6A8FD59}"/>
              </a:ext>
            </a:extLst>
          </p:cNvPr>
          <p:cNvSpPr txBox="1"/>
          <p:nvPr/>
        </p:nvSpPr>
        <p:spPr>
          <a:xfrm>
            <a:off x="1" y="0"/>
            <a:ext cx="9144000" cy="5170646"/>
          </a:xfrm>
          <a:prstGeom prst="rect">
            <a:avLst/>
          </a:prstGeom>
          <a:noFill/>
        </p:spPr>
        <p:txBody>
          <a:bodyPr wrap="square">
            <a:spAutoFit/>
          </a:bodyPr>
          <a:lstStyle/>
          <a:p>
            <a:pPr algn="just"/>
            <a:r>
              <a:rPr lang="en-US" sz="6600" b="1" dirty="0">
                <a:solidFill>
                  <a:srgbClr val="002060"/>
                </a:solidFill>
                <a:latin typeface="+mn-lt"/>
                <a:cs typeface="Times New Roman" panose="02020603050405020304" pitchFamily="18" charset="0"/>
              </a:rPr>
              <a:t>Xin </a:t>
            </a:r>
            <a:r>
              <a:rPr lang="en-US" sz="6600" b="1" dirty="0" err="1">
                <a:solidFill>
                  <a:srgbClr val="002060"/>
                </a:solidFill>
                <a:latin typeface="+mn-lt"/>
                <a:cs typeface="Times New Roman" panose="02020603050405020304" pitchFamily="18" charset="0"/>
              </a:rPr>
              <a:t>làm</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cho</a:t>
            </a:r>
            <a:r>
              <a:rPr lang="en-US" sz="6600" b="1" dirty="0">
                <a:solidFill>
                  <a:srgbClr val="002060"/>
                </a:solidFill>
                <a:latin typeface="+mn-lt"/>
                <a:cs typeface="Times New Roman" panose="02020603050405020304" pitchFamily="18" charset="0"/>
              </a:rPr>
              <a:t> con </a:t>
            </a:r>
            <a:r>
              <a:rPr lang="en-US" sz="6600" b="1" dirty="0" err="1">
                <a:solidFill>
                  <a:srgbClr val="002060"/>
                </a:solidFill>
                <a:latin typeface="+mn-lt"/>
                <a:cs typeface="Times New Roman" panose="02020603050405020304" pitchFamily="18" charset="0"/>
              </a:rPr>
              <a:t>nên</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giống</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Chúa</a:t>
            </a:r>
            <a:r>
              <a:rPr lang="en-US" sz="6600" b="1" dirty="0">
                <a:solidFill>
                  <a:srgbClr val="002060"/>
                </a:solidFill>
                <a:latin typeface="+mn-lt"/>
                <a:cs typeface="Times New Roman" panose="02020603050405020304" pitchFamily="18" charset="0"/>
              </a:rPr>
              <a:t>: h</a:t>
            </a:r>
            <a:r>
              <a:rPr lang="vi-VN" sz="6600" b="1" dirty="0">
                <a:solidFill>
                  <a:srgbClr val="002060"/>
                </a:solidFill>
                <a:latin typeface="+mn-lt"/>
                <a:cs typeface="Times New Roman" panose="02020603050405020304" pitchFamily="18" charset="0"/>
              </a:rPr>
              <a:t>iền hậu và khiêm nhường, chăm chỉ và bác ái, hiếu thảo và vui tươi.</a:t>
            </a:r>
            <a:endParaRPr lang="en-US" sz="6600"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38815390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25D10E-E5E8-D903-CB7B-E851EE214376}"/>
              </a:ext>
            </a:extLst>
          </p:cNvPr>
          <p:cNvSpPr txBox="1"/>
          <p:nvPr/>
        </p:nvSpPr>
        <p:spPr>
          <a:xfrm>
            <a:off x="1" y="0"/>
            <a:ext cx="9062357" cy="4997522"/>
          </a:xfrm>
          <a:prstGeom prst="rect">
            <a:avLst/>
          </a:prstGeom>
          <a:noFill/>
        </p:spPr>
        <p:txBody>
          <a:bodyPr wrap="square">
            <a:spAutoFit/>
          </a:bodyPr>
          <a:lstStyle/>
          <a:p>
            <a:pPr algn="just"/>
            <a:r>
              <a:rPr lang="vi-VN" sz="6375" b="1" dirty="0">
                <a:solidFill>
                  <a:srgbClr val="002060"/>
                </a:solidFill>
                <a:latin typeface="+mj-lt"/>
              </a:rPr>
              <a:t>Xin cho con nhớ rằng: Chúa đang ngự trong con, và con có bổn phận đem Chúa đến cho mọi nơi.</a:t>
            </a:r>
            <a:endParaRPr lang="en-US" sz="6375" b="1" dirty="0">
              <a:solidFill>
                <a:srgbClr val="002060"/>
              </a:solidFill>
              <a:latin typeface="+mj-lt"/>
            </a:endParaRPr>
          </a:p>
        </p:txBody>
      </p:sp>
    </p:spTree>
    <p:extLst>
      <p:ext uri="{BB962C8B-B14F-4D97-AF65-F5344CB8AC3E}">
        <p14:creationId xmlns:p14="http://schemas.microsoft.com/office/powerpoint/2010/main" val="2197313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FFD38-936F-7235-192E-C911EE6F528C}"/>
              </a:ext>
            </a:extLst>
          </p:cNvPr>
          <p:cNvSpPr txBox="1"/>
          <p:nvPr/>
        </p:nvSpPr>
        <p:spPr>
          <a:xfrm>
            <a:off x="0" y="39188"/>
            <a:ext cx="9052560" cy="4997522"/>
          </a:xfrm>
          <a:prstGeom prst="rect">
            <a:avLst/>
          </a:prstGeom>
          <a:noFill/>
        </p:spPr>
        <p:txBody>
          <a:bodyPr wrap="square">
            <a:spAutoFit/>
          </a:bodyPr>
          <a:lstStyle/>
          <a:p>
            <a:pPr algn="just"/>
            <a:r>
              <a:rPr lang="vi-VN" sz="6375" b="1" dirty="0">
                <a:solidFill>
                  <a:srgbClr val="002060"/>
                </a:solidFill>
                <a:latin typeface="+mj-lt"/>
              </a:rPr>
              <a:t>Ở nhà và ở trường, trong khu xóm và trên đường phố, để tất cả những người bạn của con nhận biết Chúa, </a:t>
            </a:r>
            <a:endParaRPr lang="en-US" sz="6375" b="1" dirty="0">
              <a:solidFill>
                <a:srgbClr val="002060"/>
              </a:solidFill>
              <a:latin typeface="+mj-lt"/>
            </a:endParaRPr>
          </a:p>
        </p:txBody>
      </p:sp>
    </p:spTree>
    <p:extLst>
      <p:ext uri="{BB962C8B-B14F-4D97-AF65-F5344CB8AC3E}">
        <p14:creationId xmlns:p14="http://schemas.microsoft.com/office/powerpoint/2010/main" val="1513969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AB0389-9140-1A2D-420E-C5EA7C5BE0BE}"/>
              </a:ext>
            </a:extLst>
          </p:cNvPr>
          <p:cNvSpPr txBox="1"/>
          <p:nvPr/>
        </p:nvSpPr>
        <p:spPr>
          <a:xfrm>
            <a:off x="0" y="0"/>
            <a:ext cx="9114609" cy="4973865"/>
          </a:xfrm>
          <a:prstGeom prst="rect">
            <a:avLst/>
          </a:prstGeom>
          <a:noFill/>
        </p:spPr>
        <p:txBody>
          <a:bodyPr wrap="square">
            <a:spAutoFit/>
          </a:bodyPr>
          <a:lstStyle/>
          <a:p>
            <a:pPr algn="just"/>
            <a:r>
              <a:rPr lang="vi-VN" sz="6150" b="1" dirty="0">
                <a:solidFill>
                  <a:srgbClr val="002060"/>
                </a:solidFill>
                <a:latin typeface="+mn-lt"/>
              </a:rPr>
              <a:t>Sống vui vẻ và yêu thương nhau</a:t>
            </a:r>
            <a:r>
              <a:rPr lang="vi-VN" sz="6150" dirty="0">
                <a:solidFill>
                  <a:srgbClr val="002060"/>
                </a:solidFill>
                <a:latin typeface="+mn-lt"/>
              </a:rPr>
              <a:t>.</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Lạy</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Chúa</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Giêsu</a:t>
            </a:r>
            <a:r>
              <a:rPr lang="en-US" sz="6150" b="1" dirty="0">
                <a:solidFill>
                  <a:srgbClr val="002060"/>
                </a:solidFill>
                <a:latin typeface="+mn-lt"/>
                <a:cs typeface="Times New Roman" panose="02020603050405020304" pitchFamily="18" charset="0"/>
              </a:rPr>
              <a:t>, con </a:t>
            </a:r>
            <a:r>
              <a:rPr lang="en-US" sz="6150" b="1" dirty="0" err="1">
                <a:solidFill>
                  <a:srgbClr val="002060"/>
                </a:solidFill>
                <a:latin typeface="+mn-lt"/>
                <a:cs typeface="Times New Roman" panose="02020603050405020304" pitchFamily="18" charset="0"/>
              </a:rPr>
              <a:t>quyết</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tâm</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sống</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theo</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lời</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Chúa</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dạy</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để</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đáp</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lại</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tình</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Chúa</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yêu</a:t>
            </a:r>
            <a:r>
              <a:rPr lang="en-US" sz="6150" b="1" dirty="0">
                <a:solidFill>
                  <a:srgbClr val="002060"/>
                </a:solidFill>
                <a:latin typeface="+mn-lt"/>
                <a:cs typeface="Times New Roman" panose="02020603050405020304" pitchFamily="18" charset="0"/>
              </a:rPr>
              <a:t> con.</a:t>
            </a:r>
            <a:endParaRPr lang="en-US" sz="6150" dirty="0">
              <a:solidFill>
                <a:srgbClr val="002060"/>
              </a:solidFill>
              <a:latin typeface="+mn-lt"/>
            </a:endParaRPr>
          </a:p>
        </p:txBody>
      </p:sp>
    </p:spTree>
    <p:extLst>
      <p:ext uri="{BB962C8B-B14F-4D97-AF65-F5344CB8AC3E}">
        <p14:creationId xmlns:p14="http://schemas.microsoft.com/office/powerpoint/2010/main" val="2586265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623FAC-D9A0-EA9D-B85B-6C1837AC2879}"/>
              </a:ext>
            </a:extLst>
          </p:cNvPr>
          <p:cNvSpPr txBox="1"/>
          <p:nvPr/>
        </p:nvSpPr>
        <p:spPr>
          <a:xfrm>
            <a:off x="0" y="0"/>
            <a:ext cx="9055827" cy="5082052"/>
          </a:xfrm>
          <a:prstGeom prst="rect">
            <a:avLst/>
          </a:prstGeom>
          <a:noFill/>
        </p:spPr>
        <p:txBody>
          <a:bodyPr wrap="square">
            <a:spAutoFit/>
          </a:bodyPr>
          <a:lstStyle/>
          <a:p>
            <a:pPr algn="just"/>
            <a:r>
              <a:rPr lang="en-US" sz="6375" b="1" dirty="0" err="1">
                <a:solidFill>
                  <a:srgbClr val="002060"/>
                </a:solidFill>
                <a:latin typeface="+mn-lt"/>
                <a:cs typeface="Times New Roman" panose="02020603050405020304" pitchFamily="18" charset="0"/>
              </a:rPr>
              <a:t>Có</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không</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sợ</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hy</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sinh</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Có</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đủ</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sức</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tránh</a:t>
            </a:r>
            <a:r>
              <a:rPr lang="en-US" sz="6375" b="1" dirty="0">
                <a:solidFill>
                  <a:srgbClr val="002060"/>
                </a:solidFill>
                <a:latin typeface="+mn-lt"/>
                <a:cs typeface="Times New Roman" panose="02020603050405020304" pitchFamily="18" charset="0"/>
              </a:rPr>
              <a:t> xa </a:t>
            </a:r>
            <a:r>
              <a:rPr lang="en-US" sz="6375" b="1" dirty="0" err="1">
                <a:solidFill>
                  <a:srgbClr val="002060"/>
                </a:solidFill>
                <a:latin typeface="+mn-lt"/>
                <a:cs typeface="Times New Roman" panose="02020603050405020304" pitchFamily="18" charset="0"/>
              </a:rPr>
              <a:t>tội</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lỗi</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và</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sống</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trung</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thành</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với</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suốt</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đời</a:t>
            </a:r>
            <a:r>
              <a:rPr lang="en-US" sz="6375" b="1" dirty="0">
                <a:solidFill>
                  <a:srgbClr val="002060"/>
                </a:solidFill>
                <a:latin typeface="+mn-lt"/>
                <a:cs typeface="Times New Roman" panose="02020603050405020304" pitchFamily="18" charset="0"/>
              </a:rPr>
              <a:t> con.</a:t>
            </a:r>
          </a:p>
        </p:txBody>
      </p:sp>
    </p:spTree>
    <p:extLst>
      <p:ext uri="{BB962C8B-B14F-4D97-AF65-F5344CB8AC3E}">
        <p14:creationId xmlns:p14="http://schemas.microsoft.com/office/powerpoint/2010/main" val="2938031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1D409-568A-B559-DFA7-58E557B41F88}"/>
              </a:ext>
            </a:extLst>
          </p:cNvPr>
          <p:cNvSpPr txBox="1"/>
          <p:nvPr/>
        </p:nvSpPr>
        <p:spPr>
          <a:xfrm>
            <a:off x="0" y="176348"/>
            <a:ext cx="9052560" cy="4016484"/>
          </a:xfrm>
          <a:prstGeom prst="rect">
            <a:avLst/>
          </a:prstGeom>
          <a:noFill/>
        </p:spPr>
        <p:txBody>
          <a:bodyPr wrap="square">
            <a:spAutoFit/>
          </a:bodyPr>
          <a:lstStyle/>
          <a:p>
            <a:pPr algn="just"/>
            <a:r>
              <a:rPr lang="en-US" sz="6375" b="1" dirty="0" err="1">
                <a:solidFill>
                  <a:srgbClr val="002060"/>
                </a:solidFill>
                <a:latin typeface="+mn-lt"/>
                <a:cs typeface="Times New Roman" panose="02020603050405020304" pitchFamily="18" charset="0"/>
              </a:rPr>
              <a:t>Lạy</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Giêsu</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yêu</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mến</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Lạy</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Giêsu</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yêu</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mến</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biết</a:t>
            </a:r>
            <a:r>
              <a:rPr lang="en-US" sz="6375" b="1" dirty="0">
                <a:solidFill>
                  <a:srgbClr val="002060"/>
                </a:solidFill>
                <a:latin typeface="+mn-lt"/>
                <a:cs typeface="Times New Roman" panose="02020603050405020304" pitchFamily="18" charset="0"/>
              </a:rPr>
              <a:t> bao. </a:t>
            </a:r>
            <a:r>
              <a:rPr lang="en-US" sz="6375" b="1" dirty="0">
                <a:solidFill>
                  <a:srgbClr val="A50021"/>
                </a:solidFill>
                <a:latin typeface="+mn-lt"/>
                <a:cs typeface="Times New Roman" panose="02020603050405020304" pitchFamily="18" charset="0"/>
              </a:rPr>
              <a:t>Amen.</a:t>
            </a:r>
          </a:p>
        </p:txBody>
      </p:sp>
    </p:spTree>
    <p:extLst>
      <p:ext uri="{BB962C8B-B14F-4D97-AF65-F5344CB8AC3E}">
        <p14:creationId xmlns:p14="http://schemas.microsoft.com/office/powerpoint/2010/main" val="2829823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19572862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37274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sz="2800" b="1" u="sng" dirty="0">
              <a:solidFill>
                <a:srgbClr val="003399"/>
              </a:solidFill>
              <a:effectLst>
                <a:outerShdw blurRad="38100" dist="38100" dir="2700000" algn="tl">
                  <a:srgbClr val="000000">
                    <a:alpha val="43137"/>
                  </a:srgbClr>
                </a:outerShdw>
              </a:effectLst>
              <a:cs typeface="Times New Roman" panose="02020603050405020304" pitchFamily="18" charset="0"/>
            </a:endParaRPr>
          </a:p>
          <a:p>
            <a:pPr marL="0" indent="0" algn="ctr">
              <a:lnSpc>
                <a:spcPct val="120000"/>
              </a:lnSpc>
              <a:buNone/>
            </a:pPr>
            <a:r>
              <a:rPr lang="en-US" sz="6000" b="1" dirty="0">
                <a:solidFill>
                  <a:srgbClr val="FF0000"/>
                </a:solidFill>
                <a:effectLst>
                  <a:outerShdw blurRad="38100" dist="38100" dir="2700000" algn="tl">
                    <a:srgbClr val="000000">
                      <a:alpha val="43137"/>
                    </a:srgbClr>
                  </a:outerShdw>
                </a:effectLst>
                <a:cs typeface="Times New Roman" panose="02020603050405020304" pitchFamily="18" charset="0"/>
              </a:rPr>
              <a:t>Ca </a:t>
            </a:r>
            <a:r>
              <a:rPr lang="en-US" sz="6000" b="1" dirty="0" err="1">
                <a:solidFill>
                  <a:srgbClr val="FF0000"/>
                </a:solidFill>
                <a:effectLst>
                  <a:outerShdw blurRad="38100" dist="38100" dir="2700000" algn="tl">
                    <a:srgbClr val="000000">
                      <a:alpha val="43137"/>
                    </a:srgbClr>
                  </a:outerShdw>
                </a:effectLst>
                <a:cs typeface="Times New Roman" panose="02020603050405020304" pitchFamily="18" charset="0"/>
              </a:rPr>
              <a:t>kết</a:t>
            </a:r>
            <a:r>
              <a:rPr lang="en-US" sz="60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FF0000"/>
                </a:solidFill>
                <a:effectLst>
                  <a:outerShdw blurRad="38100" dist="38100" dir="2700000" algn="tl">
                    <a:srgbClr val="000000">
                      <a:alpha val="43137"/>
                    </a:srgbClr>
                  </a:outerShdw>
                </a:effectLst>
                <a:cs typeface="Times New Roman" panose="02020603050405020304" pitchFamily="18" charset="0"/>
              </a:rPr>
              <a:t>lê</a:t>
            </a:r>
            <a:r>
              <a:rPr lang="en-US" sz="6000" b="1" dirty="0">
                <a:solidFill>
                  <a:srgbClr val="FF0000"/>
                </a:solidFill>
                <a:effectLst>
                  <a:outerShdw blurRad="38100" dist="38100" dir="2700000" algn="tl">
                    <a:srgbClr val="000000">
                      <a:alpha val="43137"/>
                    </a:srgbClr>
                  </a:outerShdw>
                </a:effectLst>
                <a:cs typeface="Times New Roman" panose="02020603050405020304" pitchFamily="18" charset="0"/>
              </a:rPr>
              <a:t>̃</a:t>
            </a:r>
          </a:p>
          <a:p>
            <a:pPr marL="0" indent="0" algn="ctr">
              <a:lnSpc>
                <a:spcPct val="120000"/>
              </a:lnSpc>
              <a:buNone/>
            </a:pPr>
            <a:r>
              <a:rPr lang="en-US" sz="6600" b="1" dirty="0" err="1">
                <a:solidFill>
                  <a:srgbClr val="FF0000"/>
                </a:solidFill>
                <a:effectLst>
                  <a:outerShdw blurRad="38100" dist="38100" dir="2700000" algn="tl">
                    <a:srgbClr val="000000">
                      <a:alpha val="43137"/>
                    </a:srgbClr>
                  </a:outerShdw>
                </a:effectLst>
                <a:cs typeface="Times New Roman" panose="02020603050405020304" pitchFamily="18" charset="0"/>
              </a:rPr>
              <a:t>Chúa</a:t>
            </a:r>
            <a:r>
              <a:rPr lang="en-US" sz="66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6600" b="1" dirty="0" err="1">
                <a:solidFill>
                  <a:srgbClr val="FF0000"/>
                </a:solidFill>
                <a:effectLst>
                  <a:outerShdw blurRad="38100" dist="38100" dir="2700000" algn="tl">
                    <a:srgbClr val="000000">
                      <a:alpha val="43137"/>
                    </a:srgbClr>
                  </a:outerShdw>
                </a:effectLst>
                <a:cs typeface="Times New Roman" panose="02020603050405020304" pitchFamily="18" charset="0"/>
              </a:rPr>
              <a:t>Đã</a:t>
            </a:r>
            <a:r>
              <a:rPr lang="en-US" sz="66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6600" b="1" dirty="0" err="1">
                <a:solidFill>
                  <a:srgbClr val="FF0000"/>
                </a:solidFill>
                <a:effectLst>
                  <a:outerShdw blurRad="38100" dist="38100" dir="2700000" algn="tl">
                    <a:srgbClr val="000000">
                      <a:alpha val="43137"/>
                    </a:srgbClr>
                  </a:outerShdw>
                </a:effectLst>
                <a:cs typeface="Times New Roman" panose="02020603050405020304" pitchFamily="18" charset="0"/>
              </a:rPr>
              <a:t>Sinh</a:t>
            </a:r>
            <a:r>
              <a:rPr lang="en-US" sz="6600" b="1" dirty="0">
                <a:solidFill>
                  <a:srgbClr val="FF0000"/>
                </a:solidFill>
                <a:effectLst>
                  <a:outerShdw blurRad="38100" dist="38100" dir="2700000" algn="tl">
                    <a:srgbClr val="000000">
                      <a:alpha val="43137"/>
                    </a:srgbClr>
                  </a:outerShdw>
                </a:effectLst>
                <a:cs typeface="Times New Roman" panose="02020603050405020304" pitchFamily="18" charset="0"/>
              </a:rPr>
              <a:t> Ra</a:t>
            </a:r>
            <a:endParaRPr lang="en-US" sz="14900" b="1"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en-US" sz="6000" u="sng" dirty="0" err="1">
                <a:solidFill>
                  <a:srgbClr val="FF0000"/>
                </a:solidFill>
                <a:effectLst>
                  <a:outerShdw blurRad="38100" dist="38100" dir="2700000" algn="tl">
                    <a:srgbClr val="000000">
                      <a:alpha val="43137"/>
                    </a:srgbClr>
                  </a:outerShdw>
                </a:effectLst>
                <a:cs typeface="Times New Roman" panose="02020603050405020304" pitchFamily="18" charset="0"/>
              </a:rPr>
              <a:t>Đk</a:t>
            </a:r>
            <a:r>
              <a:rPr lang="vi-VN" sz="6000"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vi-VN" sz="6000" dirty="0">
                <a:effectLst>
                  <a:outerShdw blurRad="38100" dist="38100" dir="2700000" algn="tl">
                    <a:srgbClr val="000000">
                      <a:alpha val="43137"/>
                    </a:srgbClr>
                  </a:outerShdw>
                </a:effectLst>
              </a:rPr>
              <a:t>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giáng</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trần</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Đến</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mặc</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xác</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phàm</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sinh</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ra.</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sinh</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ra.</a:t>
            </a:r>
            <a:r>
              <a:rPr lang="en-US" sz="6000" dirty="0">
                <a:solidFill>
                  <a:srgbClr val="003399"/>
                </a:solidFill>
                <a:cs typeface="Times New Roman" panose="02020603050405020304" pitchFamily="18" charset="0"/>
              </a:rPr>
              <a:t> Alleluia!  </a:t>
            </a:r>
            <a:endParaRPr lang="en-US" sz="6000"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oAutofit/>
          </a:bodyPr>
          <a:lstStyle/>
          <a:p>
            <a:pPr marL="0" indent="0" algn="just">
              <a:lnSpc>
                <a:spcPct val="140000"/>
              </a:lnSpc>
              <a:buNone/>
            </a:pPr>
            <a:r>
              <a:rPr lang="en-US" sz="4800" b="1" u="sng" dirty="0">
                <a:solidFill>
                  <a:srgbClr val="FF0000"/>
                </a:solidFill>
                <a:effectLst>
                  <a:outerShdw blurRad="38100" dist="38100" dir="2700000" algn="tl">
                    <a:srgbClr val="000000">
                      <a:alpha val="43137"/>
                    </a:srgbClr>
                  </a:outerShdw>
                </a:effectLst>
                <a:cs typeface="Times New Roman" panose="02020603050405020304" pitchFamily="18" charset="0"/>
              </a:rPr>
              <a:t>Tk1</a:t>
            </a:r>
            <a:r>
              <a:rPr lang="vi-VN" sz="48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vi-VN" sz="4800" dirty="0">
                <a:effectLst>
                  <a:outerShdw blurRad="38100" dist="38100" dir="2700000" algn="tl">
                    <a:srgbClr val="000000">
                      <a:alpha val="43137"/>
                    </a:srgbClr>
                  </a:outerShdw>
                </a:effectLst>
              </a:rPr>
              <a:t> </a:t>
            </a:r>
            <a:r>
              <a:rPr lang="vi-VN" sz="4800" b="1" dirty="0">
                <a:solidFill>
                  <a:srgbClr val="003399"/>
                </a:solidFill>
                <a:cs typeface="Times New Roman" panose="02020603050405020304" pitchFamily="18" charset="0"/>
              </a:rPr>
              <a:t>Từ ngàn xưa Thiên Chúa đã hứa rằng: Một ngày kia xuống thăm nhân trần.  Thì ngày nay Thiên Chúa đã giữ lời, lời Người ngày xưa đã hứa. </a:t>
            </a:r>
            <a:endPar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en-US" sz="6000" u="sng" dirty="0" err="1">
                <a:solidFill>
                  <a:srgbClr val="FF0000"/>
                </a:solidFill>
                <a:effectLst>
                  <a:outerShdw blurRad="38100" dist="38100" dir="2700000" algn="tl">
                    <a:srgbClr val="000000">
                      <a:alpha val="43137"/>
                    </a:srgbClr>
                  </a:outerShdw>
                </a:effectLst>
                <a:cs typeface="Times New Roman" panose="02020603050405020304" pitchFamily="18" charset="0"/>
              </a:rPr>
              <a:t>Đk</a:t>
            </a:r>
            <a:r>
              <a:rPr lang="vi-VN" sz="6000"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vi-VN" sz="6000" dirty="0">
                <a:effectLst>
                  <a:outerShdw blurRad="38100" dist="38100" dir="2700000" algn="tl">
                    <a:srgbClr val="000000">
                      <a:alpha val="43137"/>
                    </a:srgbClr>
                  </a:outerShdw>
                </a:effectLst>
              </a:rPr>
              <a:t>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giáng</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trần</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Đến</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mặc</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xác</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phàm</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sinh</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ra.</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sinh</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ra.</a:t>
            </a:r>
            <a:r>
              <a:rPr lang="en-US" sz="6000" dirty="0">
                <a:solidFill>
                  <a:srgbClr val="003399"/>
                </a:solidFill>
                <a:cs typeface="Times New Roman" panose="02020603050405020304" pitchFamily="18" charset="0"/>
              </a:rPr>
              <a:t> Alleluia!  </a:t>
            </a:r>
            <a:endParaRPr lang="en-US" sz="6000"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787004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95250"/>
            <a:ext cx="9144000" cy="5143500"/>
          </a:xfrm>
        </p:spPr>
        <p:txBody>
          <a:bodyPr>
            <a:noAutofit/>
          </a:bodyPr>
          <a:lstStyle/>
          <a:p>
            <a:pPr marL="0" indent="0" algn="just">
              <a:lnSpc>
                <a:spcPct val="140000"/>
              </a:lnSpc>
              <a:buNone/>
            </a:pPr>
            <a:r>
              <a:rPr lang="en-US" sz="4800" b="1" u="sng" dirty="0">
                <a:solidFill>
                  <a:srgbClr val="FF0000"/>
                </a:solidFill>
                <a:effectLst>
                  <a:outerShdw blurRad="38100" dist="38100" dir="2700000" algn="tl">
                    <a:srgbClr val="000000">
                      <a:alpha val="43137"/>
                    </a:srgbClr>
                  </a:outerShdw>
                </a:effectLst>
                <a:cs typeface="Times New Roman" panose="02020603050405020304" pitchFamily="18" charset="0"/>
              </a:rPr>
              <a:t>T</a:t>
            </a:r>
            <a:r>
              <a:rPr lang="vi-VN" sz="4800" b="1" u="sng" dirty="0">
                <a:solidFill>
                  <a:srgbClr val="FF0000"/>
                </a:solidFill>
                <a:effectLst>
                  <a:outerShdw blurRad="38100" dist="38100" dir="2700000" algn="tl">
                    <a:srgbClr val="000000">
                      <a:alpha val="43137"/>
                    </a:srgbClr>
                  </a:outerShdw>
                </a:effectLst>
                <a:cs typeface="Times New Roman" panose="02020603050405020304" pitchFamily="18" charset="0"/>
              </a:rPr>
              <a:t>K</a:t>
            </a:r>
            <a:r>
              <a:rPr lang="en-US" sz="4800" b="1" u="sng" dirty="0">
                <a:solidFill>
                  <a:srgbClr val="FF0000"/>
                </a:solidFill>
                <a:effectLst>
                  <a:outerShdw blurRad="38100" dist="38100" dir="2700000" algn="tl">
                    <a:srgbClr val="000000">
                      <a:alpha val="43137"/>
                    </a:srgbClr>
                  </a:outerShdw>
                </a:effectLst>
                <a:cs typeface="Times New Roman" panose="02020603050405020304" pitchFamily="18" charset="0"/>
              </a:rPr>
              <a:t>2</a:t>
            </a:r>
            <a:r>
              <a:rPr lang="vi-VN" sz="48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48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800" b="1" dirty="0">
                <a:solidFill>
                  <a:srgbClr val="003399"/>
                </a:solidFill>
                <a:cs typeface="Times New Roman" panose="02020603050405020304" pitchFamily="18" charset="0"/>
              </a:rPr>
              <a:t>Từ trời cao Con Chúa đã giáng trần. Một Hài Nhi đã sinh ra đời. Vì tình thương Thiên Chúa đã thí Ngài, Ngài là nguồn ơn cứu thoát. </a:t>
            </a:r>
            <a:endPar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r>
              <a:rPr lang="en-US" sz="6000" u="sng" dirty="0" err="1">
                <a:solidFill>
                  <a:srgbClr val="FF0000"/>
                </a:solidFill>
                <a:effectLst>
                  <a:outerShdw blurRad="38100" dist="38100" dir="2700000" algn="tl">
                    <a:srgbClr val="000000">
                      <a:alpha val="43137"/>
                    </a:srgbClr>
                  </a:outerShdw>
                </a:effectLst>
                <a:cs typeface="Times New Roman" panose="02020603050405020304" pitchFamily="18" charset="0"/>
              </a:rPr>
              <a:t>Đk</a:t>
            </a:r>
            <a:r>
              <a:rPr lang="vi-VN" sz="6000"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vi-VN" sz="6000" dirty="0">
                <a:effectLst>
                  <a:outerShdw blurRad="38100" dist="38100" dir="2700000" algn="tl">
                    <a:srgbClr val="000000">
                      <a:alpha val="43137"/>
                    </a:srgbClr>
                  </a:outerShdw>
                </a:effectLst>
              </a:rPr>
              <a:t>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giáng</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trần</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Đến</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mặc</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xác</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phàm</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sinh</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ra.</a:t>
            </a:r>
            <a:r>
              <a:rPr lang="en-US" sz="6000" dirty="0">
                <a:solidFill>
                  <a:srgbClr val="003399"/>
                </a:solidFill>
                <a:cs typeface="Times New Roman" panose="02020603050405020304" pitchFamily="18" charset="0"/>
              </a:rPr>
              <a:t> Alleluia!  </a:t>
            </a:r>
            <a:r>
              <a:rPr lang="en-US" sz="6000" dirty="0" err="1">
                <a:solidFill>
                  <a:srgbClr val="003399"/>
                </a:solidFill>
                <a:cs typeface="Times New Roman" panose="02020603050405020304" pitchFamily="18" charset="0"/>
              </a:rPr>
              <a:t>Chúa</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đã</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sinh</a:t>
            </a:r>
            <a:r>
              <a:rPr lang="en-US" sz="6000" dirty="0">
                <a:solidFill>
                  <a:srgbClr val="003399"/>
                </a:solidFill>
                <a:cs typeface="Times New Roman" panose="02020603050405020304" pitchFamily="18" charset="0"/>
              </a:rPr>
              <a:t> </a:t>
            </a:r>
            <a:r>
              <a:rPr lang="en-US" sz="6000" dirty="0" err="1">
                <a:solidFill>
                  <a:srgbClr val="003399"/>
                </a:solidFill>
                <a:cs typeface="Times New Roman" panose="02020603050405020304" pitchFamily="18" charset="0"/>
              </a:rPr>
              <a:t>ra.</a:t>
            </a:r>
            <a:r>
              <a:rPr lang="en-US" sz="6000" dirty="0">
                <a:solidFill>
                  <a:srgbClr val="003399"/>
                </a:solidFill>
                <a:cs typeface="Times New Roman" panose="02020603050405020304" pitchFamily="18" charset="0"/>
              </a:rPr>
              <a:t> Alleluia!  </a:t>
            </a:r>
            <a:endParaRPr lang="en-US" sz="6000" dirty="0">
              <a:solidFill>
                <a:srgbClr val="003399"/>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4824550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1808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10621</TotalTime>
  <Words>2311</Words>
  <Application>Microsoft Macintosh PowerPoint</Application>
  <PresentationFormat>On-screen Show (16:9)</PresentationFormat>
  <Paragraphs>124</Paragraphs>
  <Slides>96</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96</vt:i4>
      </vt:variant>
    </vt:vector>
  </HeadingPairs>
  <TitlesOfParts>
    <vt:vector size="106" baseType="lpstr">
      <vt:lpstr>Arial</vt:lpstr>
      <vt:lpstr>Calibri</vt:lpstr>
      <vt:lpstr>UTM American Sans</vt:lpstr>
      <vt:lpstr>Wingdings</vt:lpstr>
      <vt:lpstr>Office Theme</vt:lpstr>
      <vt:lpstr>Orbit</vt:lpstr>
      <vt:lpstr>7_Office Theme</vt:lpstr>
      <vt:lpstr>37_Default Design</vt:lpstr>
      <vt:lpstr>1_Office Theme</vt:lpstr>
      <vt:lpstr>2_Office Theme</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 </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Kinh Dọn Mình  Trước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Cảm Ơn Sau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167</cp:revision>
  <dcterms:created xsi:type="dcterms:W3CDTF">2021-03-21T23:22:28Z</dcterms:created>
  <dcterms:modified xsi:type="dcterms:W3CDTF">2024-12-27T06:28:54Z</dcterms:modified>
</cp:coreProperties>
</file>