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3948" r:id="rId3"/>
  </p:sldMasterIdLst>
  <p:notesMasterIdLst>
    <p:notesMasterId r:id="rId68"/>
  </p:notesMasterIdLst>
  <p:sldIdLst>
    <p:sldId id="420" r:id="rId4"/>
    <p:sldId id="421" r:id="rId5"/>
    <p:sldId id="373" r:id="rId6"/>
    <p:sldId id="9617" r:id="rId7"/>
    <p:sldId id="9660" r:id="rId8"/>
    <p:sldId id="9713" r:id="rId9"/>
    <p:sldId id="9743" r:id="rId10"/>
    <p:sldId id="9715" r:id="rId11"/>
    <p:sldId id="9716" r:id="rId12"/>
    <p:sldId id="9744" r:id="rId13"/>
    <p:sldId id="446" r:id="rId14"/>
    <p:sldId id="10033" r:id="rId15"/>
    <p:sldId id="10034" r:id="rId16"/>
    <p:sldId id="10112" r:id="rId17"/>
    <p:sldId id="10192" r:id="rId18"/>
    <p:sldId id="422" r:id="rId19"/>
    <p:sldId id="424" r:id="rId20"/>
    <p:sldId id="445" r:id="rId21"/>
    <p:sldId id="426" r:id="rId22"/>
    <p:sldId id="427" r:id="rId23"/>
    <p:sldId id="472" r:id="rId24"/>
    <p:sldId id="9843" r:id="rId25"/>
    <p:sldId id="9844" r:id="rId26"/>
    <p:sldId id="9845" r:id="rId27"/>
    <p:sldId id="9842" r:id="rId28"/>
    <p:sldId id="9841" r:id="rId29"/>
    <p:sldId id="9846" r:id="rId30"/>
    <p:sldId id="9847" r:id="rId31"/>
    <p:sldId id="9848" r:id="rId32"/>
    <p:sldId id="888" r:id="rId33"/>
    <p:sldId id="9813" r:id="rId34"/>
    <p:sldId id="9814" r:id="rId35"/>
    <p:sldId id="9815" r:id="rId36"/>
    <p:sldId id="10110" r:id="rId37"/>
    <p:sldId id="9816" r:id="rId38"/>
    <p:sldId id="9817" r:id="rId39"/>
    <p:sldId id="9818" r:id="rId40"/>
    <p:sldId id="10117" r:id="rId41"/>
    <p:sldId id="10173" r:id="rId42"/>
    <p:sldId id="265" r:id="rId43"/>
    <p:sldId id="10174" r:id="rId44"/>
    <p:sldId id="10175" r:id="rId45"/>
    <p:sldId id="268" r:id="rId46"/>
    <p:sldId id="10176" r:id="rId47"/>
    <p:sldId id="10177" r:id="rId48"/>
    <p:sldId id="257" r:id="rId49"/>
    <p:sldId id="258" r:id="rId50"/>
    <p:sldId id="259" r:id="rId51"/>
    <p:sldId id="260" r:id="rId52"/>
    <p:sldId id="261" r:id="rId53"/>
    <p:sldId id="262" r:id="rId54"/>
    <p:sldId id="10189" r:id="rId55"/>
    <p:sldId id="10122" r:id="rId56"/>
    <p:sldId id="10179" r:id="rId57"/>
    <p:sldId id="10180" r:id="rId58"/>
    <p:sldId id="10181" r:id="rId59"/>
    <p:sldId id="10182" r:id="rId60"/>
    <p:sldId id="10185" r:id="rId61"/>
    <p:sldId id="10186" r:id="rId62"/>
    <p:sldId id="10187" r:id="rId63"/>
    <p:sldId id="10188" r:id="rId64"/>
    <p:sldId id="443" r:id="rId65"/>
    <p:sldId id="10190" r:id="rId66"/>
    <p:sldId id="447"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51" autoAdjust="0"/>
  </p:normalViewPr>
  <p:slideViewPr>
    <p:cSldViewPr>
      <p:cViewPr varScale="1">
        <p:scale>
          <a:sx n="82" d="100"/>
          <a:sy n="82" d="100"/>
        </p:scale>
        <p:origin x="176" y="1112"/>
      </p:cViewPr>
      <p:guideLst>
        <p:guide orient="horz" pos="1620"/>
        <p:guide pos="2880"/>
      </p:guideLst>
    </p:cSldViewPr>
  </p:slideViewPr>
  <p:outlineViewPr>
    <p:cViewPr>
      <p:scale>
        <a:sx n="33" d="100"/>
        <a:sy n="33" d="100"/>
      </p:scale>
      <p:origin x="0" y="23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D3E2A-92EE-5144-9DD0-91A220AD93DD}" type="datetimeFigureOut">
              <a:rPr lang="en-VN" smtClean="0"/>
              <a:t>27/12/2024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F136-A7DE-9445-B38F-5F148B8B27E7}" type="slidenum">
              <a:rPr lang="en-VN" smtClean="0"/>
              <a:t>‹#›</a:t>
            </a:fld>
            <a:endParaRPr lang="en-VN"/>
          </a:p>
        </p:txBody>
      </p:sp>
    </p:spTree>
    <p:extLst>
      <p:ext uri="{BB962C8B-B14F-4D97-AF65-F5344CB8AC3E}">
        <p14:creationId xmlns:p14="http://schemas.microsoft.com/office/powerpoint/2010/main" val="213088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8A64B27-77E3-4813-A8F1-2A76335C3BEB}" type="slidenum">
              <a:rPr lang="en-US" smtClean="0"/>
              <a:t>8</a:t>
            </a:fld>
            <a:endParaRPr lang="en-US"/>
          </a:p>
        </p:txBody>
      </p:sp>
    </p:spTree>
    <p:extLst>
      <p:ext uri="{BB962C8B-B14F-4D97-AF65-F5344CB8AC3E}">
        <p14:creationId xmlns:p14="http://schemas.microsoft.com/office/powerpoint/2010/main" val="192078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B8AA0E-8D6B-4050-86D1-279E6A6991D7}" type="datetimeFigureOut">
              <a:rPr lang="en-US" smtClean="0"/>
              <a:t>12/27/24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4838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t>12/27/24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9342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t>12/27/24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87661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833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04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61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70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51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16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25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8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t>12/27/24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37589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607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83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3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223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473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958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453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511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62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t>12/27/24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927599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267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164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787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8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B8AA0E-8D6B-4050-86D1-279E6A6991D7}" type="datetimeFigureOut">
              <a:rPr lang="en-US" smtClean="0"/>
              <a:t>12/27/24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4929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B8AA0E-8D6B-4050-86D1-279E6A6991D7}" type="datetimeFigureOut">
              <a:rPr lang="en-US" smtClean="0"/>
              <a:t>12/27/24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42232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B8AA0E-8D6B-4050-86D1-279E6A6991D7}" type="datetimeFigureOut">
              <a:rPr lang="en-US" smtClean="0"/>
              <a:t>12/27/24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31362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t>12/27/24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265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26730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12/27/24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7228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t>12/27/24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t>‹#›</a:t>
            </a:fld>
            <a:endParaRPr lang="en-US"/>
          </a:p>
        </p:txBody>
      </p:sp>
    </p:spTree>
    <p:extLst>
      <p:ext uri="{BB962C8B-B14F-4D97-AF65-F5344CB8AC3E}">
        <p14:creationId xmlns:p14="http://schemas.microsoft.com/office/powerpoint/2010/main" val="94781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8732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solidFill>
                  <a:prstClr val="black">
                    <a:tint val="75000"/>
                  </a:prstClr>
                </a:solidFill>
              </a:rPr>
              <a:pPr/>
              <a:t>12/27/24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91157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r>
              <a:rPr lang="vi-VN" sz="3600" dirty="0">
                <a:solidFill>
                  <a:srgbClr val="C00000"/>
                </a:solidFill>
                <a:cs typeface="Times New Roman" pitchFamily="18" charset="0"/>
              </a:rPr>
              <a:t>Thứ </a:t>
            </a:r>
            <a:r>
              <a:rPr lang="en-US" sz="3600" dirty="0" err="1">
                <a:solidFill>
                  <a:srgbClr val="C00000"/>
                </a:solidFill>
                <a:cs typeface="Times New Roman" pitchFamily="18" charset="0"/>
              </a:rPr>
              <a:t>Năm</a:t>
            </a:r>
            <a:r>
              <a:rPr lang="en-US" sz="3600" dirty="0">
                <a:solidFill>
                  <a:srgbClr val="C00000"/>
                </a:solidFill>
                <a:cs typeface="Times New Roman" pitchFamily="18" charset="0"/>
              </a:rPr>
              <a:t> </a:t>
            </a:r>
            <a:r>
              <a:rPr lang="en-US" sz="3600" dirty="0" err="1">
                <a:solidFill>
                  <a:srgbClr val="C00000"/>
                </a:solidFill>
                <a:cs typeface="Times New Roman" pitchFamily="18" charset="0"/>
              </a:rPr>
              <a:t>Ngày</a:t>
            </a:r>
            <a:r>
              <a:rPr lang="en-US" sz="3600" dirty="0">
                <a:solidFill>
                  <a:srgbClr val="C00000"/>
                </a:solidFill>
                <a:cs typeface="Times New Roman" pitchFamily="18" charset="0"/>
              </a:rPr>
              <a:t> 02 </a:t>
            </a:r>
            <a:r>
              <a:rPr lang="en-US" sz="3600" dirty="0" err="1">
                <a:solidFill>
                  <a:srgbClr val="C00000"/>
                </a:solidFill>
                <a:cs typeface="Times New Roman" pitchFamily="18" charset="0"/>
              </a:rPr>
              <a:t>tháng</a:t>
            </a:r>
            <a:r>
              <a:rPr lang="en-US" sz="3600" dirty="0">
                <a:solidFill>
                  <a:srgbClr val="C00000"/>
                </a:solidFill>
                <a:cs typeface="Times New Roman" pitchFamily="18" charset="0"/>
              </a:rPr>
              <a:t> 01</a:t>
            </a:r>
            <a:br>
              <a:rPr lang="en-US" sz="3600" dirty="0">
                <a:solidFill>
                  <a:srgbClr val="C00000"/>
                </a:solidFill>
                <a:cs typeface="Times New Roman" pitchFamily="18" charset="0"/>
              </a:rPr>
            </a:br>
            <a:endParaRPr lang="en-US" sz="3600" b="0" i="1" dirty="0">
              <a:solidFill>
                <a:srgbClr val="003399"/>
              </a:solidFill>
              <a:effectLst/>
              <a:cs typeface="Times New Roman" pitchFamily="18" charset="0"/>
            </a:endParaRPr>
          </a:p>
        </p:txBody>
      </p:sp>
    </p:spTree>
    <p:extLst>
      <p:ext uri="{BB962C8B-B14F-4D97-AF65-F5344CB8AC3E}">
        <p14:creationId xmlns:p14="http://schemas.microsoft.com/office/powerpoint/2010/main" val="1770050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68398"/>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altLang="en-US" sz="5400" b="1" u="sng" dirty="0" err="1">
                <a:solidFill>
                  <a:srgbClr val="FF0000"/>
                </a:solidFill>
                <a:effectLst>
                  <a:outerShdw blurRad="38100" dist="38100" dir="2700000" algn="tl">
                    <a:srgbClr val="000000">
                      <a:alpha val="43137"/>
                    </a:srgbClr>
                  </a:outerShdw>
                </a:effectLst>
                <a:latin typeface="+mn-lt"/>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rPr>
              <a:t> </a:t>
            </a:r>
            <a:r>
              <a:rPr lang="vi-VN" sz="5400" b="1" dirty="0">
                <a:solidFill>
                  <a:srgbClr val="003399"/>
                </a:solidFill>
                <a:latin typeface="+mn-lt"/>
                <a:cs typeface="Times New Roman" panose="02020603050405020304" pitchFamily="18" charset="0"/>
              </a:rPr>
              <a:t>Trời hân hoan đất tưng bừng vui ca. Này giờ Con Chúa, Ðấng Cứu Tinh đã sinh ra. Từ non cao tới khơi nguồn bao la. Người hoan chúc đón tin vui thái hòa.</a:t>
            </a:r>
            <a:endParaRPr lang="vi-VN" sz="54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143002049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629150"/>
            <a:ext cx="5867400" cy="400110"/>
          </a:xfrm>
          <a:prstGeom prst="rect">
            <a:avLst/>
          </a:prstGeom>
        </p:spPr>
        <p:txBody>
          <a:bodyPr wrap="square">
            <a:spAutoFit/>
          </a:bodyPr>
          <a:lstStyle/>
          <a:p>
            <a:r>
              <a:rPr lang="en-US" sz="2000">
                <a:solidFill>
                  <a:prstClr val="white"/>
                </a:solidFill>
              </a:rPr>
              <a:t>THỨ BẢY, TRONG TUẦN BÁT NHẬT GIÁNG SINH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
            <a:ext cx="9144000" cy="5139485"/>
          </a:xfrm>
          <a:prstGeom prst="rect">
            <a:avLst/>
          </a:prstGeom>
        </p:spPr>
      </p:pic>
    </p:spTree>
    <p:extLst>
      <p:ext uri="{BB962C8B-B14F-4D97-AF65-F5344CB8AC3E}">
        <p14:creationId xmlns:p14="http://schemas.microsoft.com/office/powerpoint/2010/main" val="427328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Kinh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Thương</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Xót</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2060"/>
                </a:solidFill>
                <a:effectLst/>
              </a:rPr>
              <a:t>Xin Chúa thương xót chúng con. Xin Chúa thương (nguyện) xin Chúa thương, xin thương xót chúng con. Xin Chúa Ki-tô, xin Chúa Ki-tô thương xót chúng con.</a:t>
            </a:r>
            <a:endParaRPr lang="en-US" altLang="en-US" sz="48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C00000"/>
                </a:solidFill>
              </a:rPr>
              <a:t>**</a:t>
            </a:r>
            <a:r>
              <a:rPr lang="vi-VN" sz="5400" dirty="0">
                <a:solidFill>
                  <a:srgbClr val="002060"/>
                </a:solidFill>
              </a:rPr>
              <a:t> </a:t>
            </a:r>
            <a:r>
              <a:rPr lang="vi-VN" sz="5400" b="0" i="0" dirty="0">
                <a:solidFill>
                  <a:srgbClr val="002060"/>
                </a:solidFill>
                <a:effectLst/>
              </a:rPr>
              <a:t>Xin Chúa Ki-tô, xin Chúa Ki-tô, thương xót chúng con. Xin Chúa thương xót chúng con, xin thương xót chúng con. </a:t>
            </a:r>
            <a:r>
              <a:rPr lang="vi-VN" sz="5400" dirty="0">
                <a:solidFill>
                  <a:srgbClr val="002060"/>
                </a:solidFill>
              </a:rPr>
              <a:t>X</a:t>
            </a:r>
            <a:r>
              <a:rPr lang="vi-VN" sz="5400" b="0" i="0" dirty="0">
                <a:solidFill>
                  <a:srgbClr val="002060"/>
                </a:solidFill>
                <a:effectLst/>
              </a:rPr>
              <a:t>in thương xót chúng con.</a:t>
            </a:r>
            <a:endParaRPr lang="en-US" altLang="en-US" sz="54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629150"/>
            <a:ext cx="5867400" cy="400110"/>
          </a:xfrm>
          <a:prstGeom prst="rect">
            <a:avLst/>
          </a:prstGeom>
        </p:spPr>
        <p:txBody>
          <a:bodyPr wrap="square">
            <a:spAutoFit/>
          </a:bodyPr>
          <a:lstStyle/>
          <a:p>
            <a:r>
              <a:rPr lang="en-US" sz="2000">
                <a:solidFill>
                  <a:prstClr val="white"/>
                </a:solidFill>
              </a:rPr>
              <a:t>THỨ BẢY, TRONG TUẦN BÁT NHẬT GIÁNG SINH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
            <a:ext cx="9144000" cy="5139485"/>
          </a:xfrm>
          <a:prstGeom prst="rect">
            <a:avLst/>
          </a:prstGeom>
        </p:spPr>
      </p:pic>
    </p:spTree>
    <p:extLst>
      <p:ext uri="{BB962C8B-B14F-4D97-AF65-F5344CB8AC3E}">
        <p14:creationId xmlns:p14="http://schemas.microsoft.com/office/powerpoint/2010/main" val="2509363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 y="438150"/>
            <a:ext cx="9144000" cy="4400549"/>
          </a:xfrm>
        </p:spPr>
        <p:txBody>
          <a:bodyPr>
            <a:normAutofit/>
          </a:bodyPr>
          <a:lstStyle/>
          <a:p>
            <a:pPr algn="just"/>
            <a:r>
              <a:rPr lang="vi-VN" sz="7200" dirty="0">
                <a:solidFill>
                  <a:srgbClr val="003399"/>
                </a:solidFill>
                <a:cs typeface="Times New Roman" pitchFamily="18" charset="0"/>
              </a:rPr>
              <a:t>Nguyện Chúa Trời dủ thương và chúc phúc cho chúng con.</a:t>
            </a:r>
            <a:endParaRPr lang="en-US" sz="7200" b="0" dirty="0">
              <a:solidFill>
                <a:srgbClr val="003399"/>
              </a:solidFill>
              <a:effectLst/>
              <a:latin typeface="+mj-lt"/>
              <a:cs typeface="Times New Roman" pitchFamily="18" charset="0"/>
            </a:endParaRPr>
          </a:p>
        </p:txBody>
      </p:sp>
      <p:sp>
        <p:nvSpPr>
          <p:cNvPr id="3" name="Rectangle 2"/>
          <p:cNvSpPr/>
          <p:nvPr/>
        </p:nvSpPr>
        <p:spPr>
          <a:xfrm>
            <a:off x="-10160" y="0"/>
            <a:ext cx="1636987" cy="646331"/>
          </a:xfrm>
          <a:prstGeom prst="rect">
            <a:avLst/>
          </a:prstGeom>
        </p:spPr>
        <p:txBody>
          <a:bodyPr wrap="none">
            <a:spAutoFit/>
          </a:bodyPr>
          <a:lstStyle/>
          <a:p>
            <a:r>
              <a:rPr lang="en-US" sz="3600" u="sng" dirty="0" err="1">
                <a:solidFill>
                  <a:srgbClr val="C00000"/>
                </a:solidFill>
                <a:cs typeface="Times New Roman" pitchFamily="18" charset="0"/>
              </a:rPr>
              <a:t>Đáp</a:t>
            </a:r>
            <a:r>
              <a:rPr lang="en-US" sz="3600" u="sng" dirty="0">
                <a:solidFill>
                  <a:srgbClr val="C00000"/>
                </a:solidFill>
                <a:cs typeface="Times New Roman" pitchFamily="18" charset="0"/>
              </a:rPr>
              <a:t> </a:t>
            </a:r>
            <a:r>
              <a:rPr lang="en-US" sz="3600" u="sng" dirty="0" err="1">
                <a:solidFill>
                  <a:srgbClr val="C00000"/>
                </a:solidFill>
                <a:cs typeface="Times New Roman" pitchFamily="18" charset="0"/>
              </a:rPr>
              <a:t>ca</a:t>
            </a:r>
            <a:r>
              <a:rPr lang="en-US" sz="3600" u="sng" dirty="0">
                <a:solidFill>
                  <a:srgbClr val="C00000"/>
                </a:solidFill>
                <a:cs typeface="Times New Roman" pitchFamily="18" charset="0"/>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9550"/>
            <a:ext cx="361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79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4171950"/>
          </a:xfrm>
        </p:spPr>
        <p:txBody>
          <a:bodyPr>
            <a:noAutofit/>
          </a:bodyPr>
          <a:lstStyle/>
          <a:p>
            <a:pPr algn="just"/>
            <a:r>
              <a:rPr lang="vi-VN" sz="4800" dirty="0">
                <a:solidFill>
                  <a:srgbClr val="003399"/>
                </a:solidFill>
                <a:cs typeface="Times New Roman" pitchFamily="18" charset="0"/>
              </a:rPr>
              <a:t>Thuở xưa, nhiều lần nhiều cách, Thiên Chúa đã phán dạy cha ông chúng ta qua các ngôn sứ ; nhưng vào thời sau hết này, Thiên Chúa đã phán dạy chúng ta qua Thánh Tử.</a:t>
            </a:r>
            <a:endParaRPr lang="en-US" sz="4800" b="0" dirty="0">
              <a:solidFill>
                <a:srgbClr val="003399"/>
              </a:solidFill>
              <a:effectLst/>
              <a:cs typeface="Times New Roman" pitchFamily="18" charset="0"/>
            </a:endParaRPr>
          </a:p>
        </p:txBody>
      </p:sp>
      <p:sp>
        <p:nvSpPr>
          <p:cNvPr id="3" name="TextBox 2"/>
          <p:cNvSpPr txBox="1"/>
          <p:nvPr/>
        </p:nvSpPr>
        <p:spPr>
          <a:xfrm>
            <a:off x="0" y="11430"/>
            <a:ext cx="3220753" cy="646331"/>
          </a:xfrm>
          <a:prstGeom prst="rect">
            <a:avLst/>
          </a:prstGeom>
          <a:noFill/>
        </p:spPr>
        <p:txBody>
          <a:bodyPr wrap="none" rtlCol="0">
            <a:spAutoFit/>
          </a:bodyPr>
          <a:lstStyle/>
          <a:p>
            <a:r>
              <a:rPr lang="en-US" sz="3600" u="sng">
                <a:solidFill>
                  <a:srgbClr val="C00000"/>
                </a:solidFill>
                <a:cs typeface="Times New Roman" pitchFamily="18" charset="0"/>
              </a:rPr>
              <a:t>Alleluia-Alleluia:</a:t>
            </a:r>
          </a:p>
        </p:txBody>
      </p:sp>
      <p:sp>
        <p:nvSpPr>
          <p:cNvPr id="4" name="Rectangle 3"/>
          <p:cNvSpPr/>
          <p:nvPr/>
        </p:nvSpPr>
        <p:spPr>
          <a:xfrm>
            <a:off x="6614000" y="4400550"/>
            <a:ext cx="1664237" cy="646331"/>
          </a:xfrm>
          <a:prstGeom prst="rect">
            <a:avLst/>
          </a:prstGeom>
        </p:spPr>
        <p:txBody>
          <a:bodyPr wrap="none">
            <a:spAutoFit/>
          </a:bodyPr>
          <a:lstStyle/>
          <a:p>
            <a:pPr algn="r"/>
            <a:r>
              <a:rPr lang="en-US" sz="3600" u="sng">
                <a:solidFill>
                  <a:srgbClr val="C00000"/>
                </a:solidFill>
                <a:cs typeface="Times New Roman" pitchFamily="18" charset="0"/>
              </a:rPr>
              <a:t>Alleluia:</a:t>
            </a:r>
          </a:p>
        </p:txBody>
      </p:sp>
    </p:spTree>
    <p:extLst>
      <p:ext uri="{BB962C8B-B14F-4D97-AF65-F5344CB8AC3E}">
        <p14:creationId xmlns:p14="http://schemas.microsoft.com/office/powerpoint/2010/main" val="323406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914400" y="4629150"/>
            <a:ext cx="5867400" cy="400110"/>
          </a:xfrm>
          <a:prstGeom prst="rect">
            <a:avLst/>
          </a:prstGeom>
        </p:spPr>
        <p:txBody>
          <a:bodyPr wrap="square">
            <a:spAutoFit/>
          </a:bodyPr>
          <a:lstStyle/>
          <a:p>
            <a:r>
              <a:rPr lang="en-US" sz="2000">
                <a:solidFill>
                  <a:prstClr val="white"/>
                </a:solidFill>
              </a:rPr>
              <a:t>THỨ BẢY, TRONG TUẦN BÁT NHẬT GIÁNG SINH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161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019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914400" y="4629150"/>
            <a:ext cx="5867400" cy="400110"/>
          </a:xfrm>
          <a:prstGeom prst="rect">
            <a:avLst/>
          </a:prstGeom>
        </p:spPr>
        <p:txBody>
          <a:bodyPr wrap="square">
            <a:spAutoFit/>
          </a:bodyPr>
          <a:lstStyle/>
          <a:p>
            <a:r>
              <a:rPr lang="en-US" sz="2000">
                <a:solidFill>
                  <a:prstClr val="white"/>
                </a:solidFill>
              </a:rPr>
              <a:t>THỨ BẢY, TRONG TUẦN BÁT NHẬT GIÁNG SINH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
            <a:ext cx="9144000" cy="5139485"/>
          </a:xfrm>
          <a:prstGeom prst="rect">
            <a:avLst/>
          </a:prstGeom>
        </p:spPr>
      </p:pic>
    </p:spTree>
    <p:extLst>
      <p:ext uri="{BB962C8B-B14F-4D97-AF65-F5344CB8AC3E}">
        <p14:creationId xmlns:p14="http://schemas.microsoft.com/office/powerpoint/2010/main" val="2682097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13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normAutofit fontScale="90000"/>
          </a:bodyPr>
          <a:lstStyle/>
          <a:p>
            <a:pPr eaLnBrk="1" hangingPunct="1">
              <a:defRPr/>
            </a:pPr>
            <a:br>
              <a:rPr lang="en-US" altLang="en-US" sz="3000" b="0" dirty="0">
                <a:effectLst/>
                <a:latin typeface="+mj-lt"/>
              </a:rPr>
            </a:br>
            <a:endParaRPr lang="en-US" altLang="en-US" sz="3000" b="0" dirty="0">
              <a:effectLst/>
              <a:latin typeface="+mj-lt"/>
            </a:endParaRPr>
          </a:p>
        </p:txBody>
      </p:sp>
      <p:sp>
        <p:nvSpPr>
          <p:cNvPr id="3" name="Content Placeholder 2">
            <a:extLst>
              <a:ext uri="{FF2B5EF4-FFF2-40B4-BE49-F238E27FC236}">
                <a16:creationId xmlns:a16="http://schemas.microsoft.com/office/drawing/2014/main" id="{05E42DDE-76F5-4641-6A45-0DAED9863F58}"/>
              </a:ext>
            </a:extLst>
          </p:cNvPr>
          <p:cNvSpPr txBox="1">
            <a:spLocks/>
          </p:cNvSpPr>
          <p:nvPr/>
        </p:nvSpPr>
        <p:spPr>
          <a:xfrm>
            <a:off x="1386155" y="933450"/>
            <a:ext cx="6371690" cy="3276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1350"/>
              </a:spcBef>
              <a:buFont typeface="Arial" pitchFamily="34" charset="0"/>
              <a:buNone/>
            </a:pPr>
            <a:r>
              <a:rPr lang="en-US" sz="5400" b="1" dirty="0">
                <a:solidFill>
                  <a:srgbClr val="FF0000"/>
                </a:solidFill>
                <a:ea typeface="Tahoma" pitchFamily="34" charset="0"/>
                <a:cs typeface="Times New Roman" panose="02020603050405020304" pitchFamily="18" charset="0"/>
              </a:rPr>
              <a:t>Ca </a:t>
            </a:r>
            <a:r>
              <a:rPr lang="en-US" sz="5400" b="1" dirty="0" err="1">
                <a:solidFill>
                  <a:srgbClr val="FF0000"/>
                </a:solidFill>
                <a:ea typeface="Tahoma" pitchFamily="34" charset="0"/>
                <a:cs typeface="Times New Roman" panose="02020603050405020304" pitchFamily="18" charset="0"/>
              </a:rPr>
              <a:t>Dâng</a:t>
            </a:r>
            <a:r>
              <a:rPr lang="en-US" sz="5400" b="1" dirty="0">
                <a:solidFill>
                  <a:srgbClr val="FF0000"/>
                </a:solidFill>
                <a:ea typeface="Tahoma" pitchFamily="34" charset="0"/>
                <a:cs typeface="Times New Roman" panose="02020603050405020304" pitchFamily="18" charset="0"/>
              </a:rPr>
              <a:t> </a:t>
            </a:r>
            <a:r>
              <a:rPr lang="en-US" sz="5400" b="1" dirty="0" err="1">
                <a:solidFill>
                  <a:srgbClr val="FF0000"/>
                </a:solidFill>
                <a:ea typeface="Tahoma" pitchFamily="34" charset="0"/>
                <a:cs typeface="Times New Roman" panose="02020603050405020304" pitchFamily="18" charset="0"/>
              </a:rPr>
              <a:t>lễ</a:t>
            </a:r>
            <a:r>
              <a:rPr lang="en-US" sz="5400" b="1" dirty="0">
                <a:solidFill>
                  <a:srgbClr val="FF0000"/>
                </a:solidFill>
                <a:ea typeface="Tahoma" pitchFamily="34" charset="0"/>
                <a:cs typeface="Times New Roman" panose="02020603050405020304" pitchFamily="18" charset="0"/>
              </a:rPr>
              <a:t>: </a:t>
            </a:r>
          </a:p>
          <a:p>
            <a:pPr marL="0" indent="0" algn="ctr">
              <a:lnSpc>
                <a:spcPct val="120000"/>
              </a:lnSpc>
              <a:spcBef>
                <a:spcPts val="1350"/>
              </a:spcBef>
              <a:buFont typeface="Arial" pitchFamily="34" charset="0"/>
              <a:buNone/>
            </a:pPr>
            <a:r>
              <a:rPr lang="en-US" sz="7200" b="1" dirty="0" err="1">
                <a:solidFill>
                  <a:srgbClr val="FF0000"/>
                </a:solidFill>
                <a:ea typeface="Tahoma" pitchFamily="34" charset="0"/>
                <a:cs typeface="Times New Roman" panose="02020603050405020304" pitchFamily="18" charset="0"/>
              </a:rPr>
              <a:t>Tình</a:t>
            </a:r>
            <a:r>
              <a:rPr lang="en-US" sz="7200" b="1" dirty="0">
                <a:solidFill>
                  <a:srgbClr val="FF0000"/>
                </a:solidFill>
                <a:ea typeface="Tahoma" pitchFamily="34" charset="0"/>
                <a:cs typeface="Times New Roman" panose="02020603050405020304" pitchFamily="18" charset="0"/>
              </a:rPr>
              <a:t> </a:t>
            </a:r>
            <a:r>
              <a:rPr lang="en-US" sz="7200" b="1" dirty="0" err="1">
                <a:solidFill>
                  <a:srgbClr val="FF0000"/>
                </a:solidFill>
                <a:ea typeface="Tahoma" pitchFamily="34" charset="0"/>
                <a:cs typeface="Times New Roman" panose="02020603050405020304" pitchFamily="18" charset="0"/>
              </a:rPr>
              <a:t>Yêu</a:t>
            </a:r>
            <a:r>
              <a:rPr lang="en-US" sz="7200" b="1" dirty="0">
                <a:solidFill>
                  <a:srgbClr val="FF0000"/>
                </a:solidFill>
                <a:ea typeface="Tahoma" pitchFamily="34" charset="0"/>
                <a:cs typeface="Times New Roman" panose="02020603050405020304" pitchFamily="18" charset="0"/>
              </a:rPr>
              <a:t> </a:t>
            </a:r>
            <a:r>
              <a:rPr lang="en-US" sz="7200" b="1" dirty="0" err="1">
                <a:solidFill>
                  <a:srgbClr val="FF0000"/>
                </a:solidFill>
                <a:ea typeface="Tahoma" pitchFamily="34" charset="0"/>
                <a:cs typeface="Times New Roman" panose="02020603050405020304" pitchFamily="18" charset="0"/>
              </a:rPr>
              <a:t>Mến</a:t>
            </a:r>
            <a:endParaRPr lang="en-US" sz="7200" b="1" dirty="0">
              <a:solidFill>
                <a:srgbClr val="FF0000"/>
              </a:solidFill>
              <a:ea typeface="Tahoma" pitchFamily="34" charset="0"/>
              <a:cs typeface="Times New Roman" panose="02020603050405020304" pitchFamily="18" charset="0"/>
            </a:endParaRPr>
          </a:p>
          <a:p>
            <a:pPr marL="0" indent="0" algn="ctr">
              <a:lnSpc>
                <a:spcPct val="120000"/>
              </a:lnSpc>
              <a:spcBef>
                <a:spcPts val="1350"/>
              </a:spcBef>
              <a:buFont typeface="Arial" pitchFamily="34" charset="0"/>
              <a:buNone/>
            </a:pPr>
            <a:r>
              <a:rPr lang="en-US" sz="4800" b="1" dirty="0">
                <a:solidFill>
                  <a:srgbClr val="003399"/>
                </a:solidFill>
                <a:ea typeface="Tahoma" pitchFamily="34" charset="0"/>
                <a:cs typeface="Times New Roman" panose="02020603050405020304" pitchFamily="18" charset="0"/>
              </a:rPr>
              <a:t>Cao </a:t>
            </a:r>
            <a:r>
              <a:rPr lang="en-US" sz="4800" b="1" dirty="0" err="1">
                <a:solidFill>
                  <a:srgbClr val="003399"/>
                </a:solidFill>
                <a:ea typeface="Tahoma" pitchFamily="34" charset="0"/>
                <a:cs typeface="Times New Roman" panose="02020603050405020304" pitchFamily="18" charset="0"/>
              </a:rPr>
              <a:t>Huy</a:t>
            </a:r>
            <a:r>
              <a:rPr lang="en-US" sz="4800" b="1" dirty="0">
                <a:solidFill>
                  <a:srgbClr val="003399"/>
                </a:solidFill>
                <a:ea typeface="Tahoma" pitchFamily="34" charset="0"/>
                <a:cs typeface="Times New Roman" panose="02020603050405020304" pitchFamily="18" charset="0"/>
              </a:rPr>
              <a:t> </a:t>
            </a:r>
            <a:r>
              <a:rPr lang="en-US" sz="4800" b="1" dirty="0" err="1">
                <a:solidFill>
                  <a:srgbClr val="003399"/>
                </a:solidFill>
                <a:ea typeface="Tahoma" pitchFamily="34" charset="0"/>
                <a:cs typeface="Times New Roman" panose="02020603050405020304" pitchFamily="18" charset="0"/>
              </a:rPr>
              <a:t>Hoàng</a:t>
            </a:r>
            <a:endParaRPr lang="vi-VN" sz="48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6839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Tk1: </a:t>
            </a:r>
            <a:r>
              <a:rPr lang="vi-VN" sz="6600" b="1" dirty="0">
                <a:solidFill>
                  <a:srgbClr val="003399"/>
                </a:solidFill>
                <a:ea typeface="Tahoma" pitchFamily="34" charset="0"/>
                <a:cs typeface="Times New Roman" panose="02020603050405020304" pitchFamily="18" charset="0"/>
              </a:rPr>
              <a:t>Cuộc đời này con có gì mà dâng Chúa đây ? Những luống cày sâu trời tối mau cha chưa kịp về.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99457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 </a:t>
            </a:r>
            <a:r>
              <a:rPr lang="vi-VN" sz="6600" b="1" dirty="0">
                <a:solidFill>
                  <a:srgbClr val="003399"/>
                </a:solidFill>
                <a:ea typeface="Tahoma" pitchFamily="34" charset="0"/>
                <a:cs typeface="Times New Roman" panose="02020603050405020304" pitchFamily="18" charset="0"/>
              </a:rPr>
              <a:t>Mẹ bận rộn từng ngày lo no cơm ấm áo, có chi đâu Ngài ơi có chi dâng Ngài.</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1725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Đk: </a:t>
            </a:r>
            <a:r>
              <a:rPr lang="vi-VN" sz="6600" b="1" dirty="0">
                <a:solidFill>
                  <a:srgbClr val="003399"/>
                </a:solidFill>
                <a:ea typeface="Tahoma" pitchFamily="34" charset="0"/>
                <a:cs typeface="Times New Roman" panose="02020603050405020304" pitchFamily="18" charset="0"/>
              </a:rPr>
              <a:t>Con xin tiến dâng lên tình yêu mến, nhờ những hy sinh được êm ấm gia đình.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12506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Con xin tiến dâng lên tình yêu mến, nguyện Chúa đoái thương gia đình con được bình yên.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2147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Tk2: </a:t>
            </a:r>
            <a:r>
              <a:rPr lang="vi-VN" sz="6000" b="1" dirty="0">
                <a:solidFill>
                  <a:srgbClr val="003399"/>
                </a:solidFill>
                <a:ea typeface="Tahoma" pitchFamily="34" charset="0"/>
                <a:cs typeface="Times New Roman" panose="02020603050405020304" pitchFamily="18" charset="0"/>
              </a:rPr>
              <a:t>Đời tuyệt vời luôn thắm nồng tình yêu thiết tha, gương sáng mẹ cha ngày tháng qua luôn luôn hiền hòa.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092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Mẹ dặn dò đừng buồn nhau không vui mái ấm, mến yêu nhau đẹp sao lễ dâng lên Ngài.</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587869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ea typeface="Tahoma" pitchFamily="34" charset="0"/>
                <a:cs typeface="Times New Roman" panose="02020603050405020304" pitchFamily="18" charset="0"/>
              </a:rPr>
              <a:t>Đk: </a:t>
            </a:r>
            <a:r>
              <a:rPr lang="vi-VN" sz="6600" b="1" dirty="0">
                <a:solidFill>
                  <a:srgbClr val="003399"/>
                </a:solidFill>
                <a:ea typeface="Tahoma" pitchFamily="34" charset="0"/>
                <a:cs typeface="Times New Roman" panose="02020603050405020304" pitchFamily="18" charset="0"/>
              </a:rPr>
              <a:t>Con xin tiến dâng lên tình yêu mến, nhờ những hy sinh được êm ấm gia đình. </a:t>
            </a:r>
          </a:p>
          <a:p>
            <a:pPr marL="0" indent="0" algn="just">
              <a:lnSpc>
                <a:spcPct val="120000"/>
              </a:lnSpc>
              <a:spcBef>
                <a:spcPts val="1350"/>
              </a:spcBef>
              <a:buNone/>
            </a:pP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18592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FF0000"/>
                </a:solidFill>
                <a:ea typeface="Tahoma" pitchFamily="34" charset="0"/>
                <a:cs typeface="Times New Roman" panose="02020603050405020304" pitchFamily="18" charset="0"/>
              </a:rPr>
              <a:t>***: </a:t>
            </a:r>
            <a:r>
              <a:rPr lang="vi-VN" sz="6000" b="1" dirty="0">
                <a:solidFill>
                  <a:srgbClr val="003399"/>
                </a:solidFill>
                <a:ea typeface="Tahoma" pitchFamily="34" charset="0"/>
                <a:cs typeface="Times New Roman" panose="02020603050405020304" pitchFamily="18" charset="0"/>
              </a:rPr>
              <a:t>Con xin tiến dâng lên tình yêu mến, nguyện Chúa đoái thương gia đình con được bình yên. </a:t>
            </a: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2246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250" b="1" dirty="0">
                <a:solidFill>
                  <a:srgbClr val="003399"/>
                </a:solidFill>
                <a:effectLst>
                  <a:outerShdw blurRad="38100" dist="38100" dir="2700000" algn="tl">
                    <a:srgbClr val="000000">
                      <a:alpha val="43137"/>
                    </a:srgbClr>
                  </a:outerShdw>
                </a:effectLst>
                <a:latin typeface="+mn-lt"/>
                <a:ea typeface="Tahoma" pitchFamily="34" charset="0"/>
                <a:cs typeface="Times New Roman" pitchFamily="18" charset="0"/>
              </a:rPr>
              <a:t>Ca </a:t>
            </a:r>
            <a:r>
              <a:rPr lang="en-US" sz="5250" b="1" dirty="0" err="1">
                <a:solidFill>
                  <a:srgbClr val="003399"/>
                </a:solidFill>
                <a:effectLst>
                  <a:outerShdw blurRad="38100" dist="38100" dir="2700000" algn="tl">
                    <a:srgbClr val="000000">
                      <a:alpha val="43137"/>
                    </a:srgbClr>
                  </a:outerShdw>
                </a:effectLst>
                <a:latin typeface="+mn-lt"/>
                <a:ea typeface="Tahoma" pitchFamily="34" charset="0"/>
                <a:cs typeface="Times New Roman" pitchFamily="18" charset="0"/>
              </a:rPr>
              <a:t>Nhập</a:t>
            </a:r>
            <a:r>
              <a:rPr lang="en-US" sz="5250" b="1" dirty="0">
                <a:solidFill>
                  <a:srgbClr val="003399"/>
                </a:solidFill>
                <a:effectLst>
                  <a:outerShdw blurRad="38100" dist="38100" dir="2700000" algn="tl">
                    <a:srgbClr val="000000">
                      <a:alpha val="43137"/>
                    </a:srgbClr>
                  </a:outerShdw>
                </a:effectLst>
                <a:latin typeface="+mn-lt"/>
                <a:ea typeface="Tahoma" pitchFamily="34" charset="0"/>
                <a:cs typeface="Times New Roman" pitchFamily="18" charset="0"/>
              </a:rPr>
              <a:t> </a:t>
            </a:r>
            <a:r>
              <a:rPr lang="en-US" sz="5250" b="1" dirty="0" err="1">
                <a:solidFill>
                  <a:srgbClr val="003399"/>
                </a:solidFill>
                <a:effectLst>
                  <a:outerShdw blurRad="38100" dist="38100" dir="2700000" algn="tl">
                    <a:srgbClr val="000000">
                      <a:alpha val="43137"/>
                    </a:srgbClr>
                  </a:outerShdw>
                </a:effectLst>
                <a:latin typeface="+mn-lt"/>
                <a:ea typeface="Tahoma" pitchFamily="34" charset="0"/>
                <a:cs typeface="Times New Roman" pitchFamily="18" charset="0"/>
              </a:rPr>
              <a:t>Lễ</a:t>
            </a:r>
            <a:br>
              <a:rPr lang="en-US" sz="5250" b="1" dirty="0">
                <a:solidFill>
                  <a:srgbClr val="003399"/>
                </a:solidFill>
                <a:effectLst>
                  <a:outerShdw blurRad="38100" dist="38100" dir="2700000" algn="tl">
                    <a:srgbClr val="000000">
                      <a:alpha val="43137"/>
                    </a:srgbClr>
                  </a:outerShdw>
                </a:effectLst>
                <a:latin typeface="+mn-lt"/>
                <a:ea typeface="Tahoma" pitchFamily="34" charset="0"/>
                <a:cs typeface="Times New Roman" pitchFamily="18" charset="0"/>
              </a:rPr>
            </a:br>
            <a:r>
              <a:rPr lang="en-US" sz="6600" b="1" dirty="0" err="1">
                <a:solidFill>
                  <a:srgbClr val="FF0000"/>
                </a:solidFill>
                <a:effectLst>
                  <a:outerShdw blurRad="38100" dist="38100" dir="2700000" algn="tl">
                    <a:srgbClr val="000000">
                      <a:alpha val="43137"/>
                    </a:srgbClr>
                  </a:outerShdw>
                </a:effectLst>
                <a:latin typeface="+mn-lt"/>
                <a:ea typeface="Tahoma" pitchFamily="34" charset="0"/>
                <a:cs typeface="Times New Roman" pitchFamily="18" charset="0"/>
              </a:rPr>
              <a:t>Trời</a:t>
            </a:r>
            <a:r>
              <a:rPr lang="en-US" sz="6600" b="1" dirty="0">
                <a:solidFill>
                  <a:srgbClr val="FF0000"/>
                </a:solidFill>
                <a:effectLst>
                  <a:outerShdw blurRad="38100" dist="38100" dir="2700000" algn="tl">
                    <a:srgbClr val="000000">
                      <a:alpha val="43137"/>
                    </a:srgbClr>
                  </a:outerShdw>
                </a:effectLst>
                <a:latin typeface="+mn-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n-lt"/>
                <a:ea typeface="Tahoma" pitchFamily="34" charset="0"/>
                <a:cs typeface="Times New Roman" pitchFamily="18" charset="0"/>
              </a:rPr>
              <a:t>Hân</a:t>
            </a:r>
            <a:r>
              <a:rPr lang="en-US" sz="6600" b="1" dirty="0">
                <a:solidFill>
                  <a:srgbClr val="FF0000"/>
                </a:solidFill>
                <a:effectLst>
                  <a:outerShdw blurRad="38100" dist="38100" dir="2700000" algn="tl">
                    <a:srgbClr val="000000">
                      <a:alpha val="43137"/>
                    </a:srgbClr>
                  </a:outerShdw>
                </a:effectLst>
                <a:latin typeface="+mn-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n-lt"/>
                <a:ea typeface="Tahoma" pitchFamily="34" charset="0"/>
                <a:cs typeface="Times New Roman" pitchFamily="18" charset="0"/>
              </a:rPr>
              <a:t>Hoan</a:t>
            </a:r>
            <a:br>
              <a:rPr lang="en-US" sz="6600" b="1" dirty="0">
                <a:solidFill>
                  <a:srgbClr val="FF0000"/>
                </a:solidFill>
                <a:effectLst>
                  <a:outerShdw blurRad="38100" dist="38100" dir="2700000" algn="tl">
                    <a:srgbClr val="000000">
                      <a:alpha val="43137"/>
                    </a:srgbClr>
                  </a:outerShdw>
                </a:effectLst>
                <a:latin typeface="+mn-lt"/>
                <a:ea typeface="Tahoma" pitchFamily="34" charset="0"/>
                <a:cs typeface="Times New Roman" pitchFamily="18" charset="0"/>
              </a:rPr>
            </a:br>
            <a:r>
              <a:rPr lang="en-US" b="1" i="1" dirty="0" err="1">
                <a:solidFill>
                  <a:srgbClr val="003399"/>
                </a:solidFill>
                <a:effectLst>
                  <a:outerShdw blurRad="38100" dist="38100" dir="2700000" algn="tl">
                    <a:srgbClr val="000000">
                      <a:alpha val="43137"/>
                    </a:srgbClr>
                  </a:outerShdw>
                </a:effectLst>
                <a:latin typeface="+mn-lt"/>
                <a:ea typeface="Tahoma" pitchFamily="34" charset="0"/>
                <a:cs typeface="Times New Roman" pitchFamily="18" charset="0"/>
              </a:rPr>
              <a:t>Lm</a:t>
            </a:r>
            <a:r>
              <a:rPr lang="en-US" b="1" i="1" dirty="0">
                <a:solidFill>
                  <a:srgbClr val="003399"/>
                </a:solidFill>
                <a:effectLst>
                  <a:outerShdw blurRad="38100" dist="38100" dir="2700000" algn="tl">
                    <a:srgbClr val="000000">
                      <a:alpha val="43137"/>
                    </a:srgbClr>
                  </a:outerShdw>
                </a:effectLst>
                <a:latin typeface="+mn-lt"/>
                <a:ea typeface="Tahoma" pitchFamily="34" charset="0"/>
                <a:cs typeface="Times New Roman" pitchFamily="18" charset="0"/>
              </a:rPr>
              <a:t>. Kim Long</a:t>
            </a:r>
            <a:endParaRPr lang="en-US" sz="5250" b="1" i="1" dirty="0">
              <a:solidFill>
                <a:srgbClr val="003399"/>
              </a:solidFill>
              <a:effectLst>
                <a:outerShdw blurRad="38100" dist="38100" dir="2700000" algn="tl">
                  <a:srgbClr val="000000">
                    <a:alpha val="43137"/>
                  </a:srgbClr>
                </a:outerShdw>
              </a:effectLst>
              <a:latin typeface="+mn-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537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là</a:t>
            </a:r>
            <a:r>
              <a:rPr lang="en-US" sz="5600" b="0" i="0" dirty="0">
                <a:solidFill>
                  <a:srgbClr val="002060"/>
                </a:solidFill>
                <a:effectLst/>
              </a:rPr>
              <a:t> </a:t>
            </a:r>
            <a:r>
              <a:rPr lang="en-US" sz="5600" b="0" i="0" dirty="0" err="1">
                <a:solidFill>
                  <a:srgbClr val="002060"/>
                </a:solidFill>
                <a:effectLst/>
              </a:rPr>
              <a:t>Thiên</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đạo</a:t>
            </a:r>
            <a:r>
              <a:rPr lang="en-US" sz="5600" b="0" i="0" dirty="0">
                <a:solidFill>
                  <a:srgbClr val="002060"/>
                </a:solidFill>
                <a:effectLst/>
              </a:rPr>
              <a:t> </a:t>
            </a:r>
            <a:r>
              <a:rPr lang="en-US" sz="5600" b="0" i="0" dirty="0" err="1">
                <a:solidFill>
                  <a:srgbClr val="002060"/>
                </a:solidFill>
                <a:effectLst/>
              </a:rPr>
              <a:t>binh</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đất</a:t>
            </a:r>
            <a:r>
              <a:rPr lang="en-US" sz="5600" b="0" i="0" dirty="0">
                <a:solidFill>
                  <a:srgbClr val="002060"/>
                </a:solidFill>
                <a:effectLst/>
              </a:rPr>
              <a:t> </a:t>
            </a:r>
            <a:r>
              <a:rPr lang="en-US" sz="5600" b="0" i="0" dirty="0" err="1">
                <a:solidFill>
                  <a:srgbClr val="002060"/>
                </a:solidFill>
                <a:effectLst/>
              </a:rPr>
              <a:t>đầy</a:t>
            </a:r>
            <a:r>
              <a:rPr lang="en-US" sz="5600" b="0" i="0" dirty="0">
                <a:solidFill>
                  <a:srgbClr val="002060"/>
                </a:solidFill>
                <a:effectLst/>
              </a:rPr>
              <a:t> </a:t>
            </a:r>
            <a:r>
              <a:rPr lang="en-US" sz="5600" b="0" i="0" dirty="0" err="1">
                <a:solidFill>
                  <a:srgbClr val="002060"/>
                </a:solidFill>
                <a:effectLst/>
              </a:rPr>
              <a:t>vinh</a:t>
            </a:r>
            <a:r>
              <a:rPr lang="en-US" sz="5600" b="0" i="0" dirty="0">
                <a:solidFill>
                  <a:srgbClr val="002060"/>
                </a:solidFill>
                <a:effectLst/>
              </a:rPr>
              <a:t> </a:t>
            </a:r>
            <a:r>
              <a:rPr lang="en-US" sz="5600" b="0" i="0" dirty="0" err="1">
                <a:solidFill>
                  <a:srgbClr val="002060"/>
                </a:solidFill>
                <a:effectLst/>
              </a:rPr>
              <a:t>quang</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 </a:t>
            </a:r>
            <a:r>
              <a:rPr lang="en-US" sz="5500" b="0" i="0" dirty="0" err="1">
                <a:solidFill>
                  <a:srgbClr val="002060"/>
                </a:solidFill>
                <a:effectLst/>
              </a:rPr>
              <a:t>Chúc</a:t>
            </a:r>
            <a:r>
              <a:rPr lang="en-US" sz="5500" b="0" i="0" dirty="0">
                <a:solidFill>
                  <a:srgbClr val="002060"/>
                </a:solidFill>
                <a:effectLst/>
              </a:rPr>
              <a:t> </a:t>
            </a:r>
            <a:r>
              <a:rPr lang="en-US" sz="5500" b="0" i="0" dirty="0" err="1">
                <a:solidFill>
                  <a:srgbClr val="002060"/>
                </a:solidFill>
                <a:effectLst/>
              </a:rPr>
              <a:t>tụng</a:t>
            </a:r>
            <a:r>
              <a:rPr lang="en-US" sz="5500" b="0" i="0" dirty="0">
                <a:solidFill>
                  <a:srgbClr val="002060"/>
                </a:solidFill>
                <a:effectLst/>
              </a:rPr>
              <a:t> </a:t>
            </a:r>
            <a:r>
              <a:rPr lang="en-US" sz="5500" b="0" i="0" dirty="0" err="1">
                <a:solidFill>
                  <a:srgbClr val="002060"/>
                </a:solidFill>
                <a:effectLst/>
              </a:rPr>
              <a:t>Đấng</a:t>
            </a:r>
            <a:r>
              <a:rPr lang="en-US" sz="5500" b="0" i="0" dirty="0">
                <a:solidFill>
                  <a:srgbClr val="002060"/>
                </a:solidFill>
                <a:effectLst/>
              </a:rPr>
              <a:t> </a:t>
            </a:r>
            <a:r>
              <a:rPr lang="en-US" sz="5500" b="0" i="0" dirty="0" err="1">
                <a:solidFill>
                  <a:srgbClr val="002060"/>
                </a:solidFill>
                <a:effectLst/>
              </a:rPr>
              <a:t>ngự</a:t>
            </a:r>
            <a:r>
              <a:rPr lang="en-US" sz="5500" b="0" i="0" dirty="0">
                <a:solidFill>
                  <a:srgbClr val="002060"/>
                </a:solidFill>
                <a:effectLst/>
              </a:rPr>
              <a:t> </a:t>
            </a:r>
            <a:r>
              <a:rPr lang="en-US" sz="5500" b="0" i="0" dirty="0" err="1">
                <a:solidFill>
                  <a:srgbClr val="002060"/>
                </a:solidFill>
                <a:effectLst/>
              </a:rPr>
              <a:t>đến</a:t>
            </a:r>
            <a:r>
              <a:rPr lang="en-US" sz="5500" b="0" i="0" dirty="0">
                <a:solidFill>
                  <a:srgbClr val="002060"/>
                </a:solidFill>
                <a:effectLst/>
              </a:rPr>
              <a:t> </a:t>
            </a:r>
            <a:r>
              <a:rPr lang="en-US" sz="5500" b="0" i="0" dirty="0" err="1">
                <a:solidFill>
                  <a:srgbClr val="002060"/>
                </a:solidFill>
                <a:effectLst/>
              </a:rPr>
              <a:t>nhân</a:t>
            </a:r>
            <a:r>
              <a:rPr lang="en-US" sz="5500" b="0" i="0" dirty="0">
                <a:solidFill>
                  <a:srgbClr val="002060"/>
                </a:solidFill>
                <a:effectLst/>
              </a:rPr>
              <a:t> </a:t>
            </a:r>
            <a:r>
              <a:rPr lang="en-US" sz="5500" b="0" i="0" dirty="0" err="1">
                <a:solidFill>
                  <a:srgbClr val="002060"/>
                </a:solidFill>
                <a:effectLst/>
              </a:rPr>
              <a:t>danh</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a:t>
            </a:r>
            <a:endParaRPr lang="en-US" altLang="en-US" sz="55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Lạy</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Chúa</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2060"/>
                </a:solidFill>
                <a:effectLst/>
              </a:rPr>
              <a:t> </a:t>
            </a:r>
            <a:r>
              <a:rPr lang="vi-VN" sz="6000" b="0" i="0" dirty="0">
                <a:solidFill>
                  <a:srgbClr val="002060"/>
                </a:solidFill>
                <a:effectLst/>
              </a:rPr>
              <a:t>xin thương xót, xin thương xót chúng con. Lạy Chiên Thiên Chúa, Đấng xoá tội trần gian, xin ban bình an cho chúng con.</a:t>
            </a:r>
            <a:endParaRPr lang="en-US" altLang="en-US" sz="55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7DF1-A480-CCFA-83AF-DA8B8CCD187E}"/>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C09537D-EC31-98F5-F8D9-09006481EDD6}"/>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290480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C00000"/>
                </a:solidFill>
                <a:ea typeface="Tahoma" pitchFamily="34" charset="0"/>
                <a:cs typeface="Times New Roman" pitchFamily="18" charset="0"/>
              </a:rPr>
              <a:t>Kinh</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Dọn</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Mình</a:t>
            </a:r>
            <a:r>
              <a:rPr lang="en-US" sz="6600" u="sng" dirty="0">
                <a:solidFill>
                  <a:srgbClr val="C00000"/>
                </a:solidFill>
                <a:ea typeface="Tahoma" pitchFamily="34" charset="0"/>
                <a:cs typeface="Times New Roman" pitchFamily="18" charset="0"/>
              </a:rPr>
              <a:t> </a:t>
            </a:r>
            <a:br>
              <a:rPr lang="en-US" sz="6600" u="sng" dirty="0">
                <a:solidFill>
                  <a:srgbClr val="C00000"/>
                </a:solidFill>
                <a:ea typeface="Tahoma" pitchFamily="34" charset="0"/>
                <a:cs typeface="Times New Roman" pitchFamily="18" charset="0"/>
              </a:rPr>
            </a:br>
            <a:r>
              <a:rPr lang="en-US" sz="6600" u="sng" dirty="0" err="1">
                <a:solidFill>
                  <a:srgbClr val="C00000"/>
                </a:solidFill>
                <a:ea typeface="Tahoma" pitchFamily="34" charset="0"/>
                <a:cs typeface="Times New Roman" pitchFamily="18" charset="0"/>
              </a:rPr>
              <a:t>Trước</a:t>
            </a:r>
            <a:r>
              <a:rPr lang="en-US" sz="6600" u="sng" dirty="0">
                <a:solidFill>
                  <a:srgbClr val="C00000"/>
                </a:solidFill>
                <a:ea typeface="Tahoma" pitchFamily="34" charset="0"/>
                <a:cs typeface="Times New Roman" pitchFamily="18" charset="0"/>
              </a:rPr>
              <a:t> Khi </a:t>
            </a:r>
            <a:r>
              <a:rPr lang="en-US" sz="6600" u="sng" dirty="0" err="1">
                <a:solidFill>
                  <a:srgbClr val="C00000"/>
                </a:solidFill>
                <a:ea typeface="Tahoma" pitchFamily="34" charset="0"/>
                <a:cs typeface="Times New Roman" pitchFamily="18" charset="0"/>
              </a:rPr>
              <a:t>Rước</a:t>
            </a:r>
            <a:r>
              <a:rPr lang="en-US" sz="6600" u="sng" dirty="0">
                <a:solidFill>
                  <a:srgbClr val="C00000"/>
                </a:solidFill>
                <a:ea typeface="Tahoma" pitchFamily="34" charset="0"/>
                <a:cs typeface="Times New Roman" pitchFamily="18" charset="0"/>
              </a:rPr>
              <a:t> </a:t>
            </a:r>
            <a:r>
              <a:rPr lang="en-US" sz="6600" u="sng" dirty="0" err="1">
                <a:solidFill>
                  <a:srgbClr val="C00000"/>
                </a:solidFill>
                <a:ea typeface="Tahoma" pitchFamily="34" charset="0"/>
                <a:cs typeface="Times New Roman" pitchFamily="18" charset="0"/>
              </a:rPr>
              <a:t>Lễ</a:t>
            </a: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54398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68398"/>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altLang="en-US" sz="5400" b="1" u="sng" dirty="0" err="1">
                <a:solidFill>
                  <a:srgbClr val="FF0000"/>
                </a:solidFill>
                <a:effectLst>
                  <a:outerShdw blurRad="38100" dist="38100" dir="2700000" algn="tl">
                    <a:srgbClr val="000000">
                      <a:alpha val="43137"/>
                    </a:srgbClr>
                  </a:outerShdw>
                </a:effectLst>
                <a:latin typeface="+mn-lt"/>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rPr>
              <a:t> </a:t>
            </a:r>
            <a:r>
              <a:rPr lang="vi-VN" sz="5400" b="1" dirty="0">
                <a:solidFill>
                  <a:srgbClr val="003399"/>
                </a:solidFill>
                <a:latin typeface="+mn-lt"/>
                <a:cs typeface="Times New Roman" panose="02020603050405020304" pitchFamily="18" charset="0"/>
              </a:rPr>
              <a:t>Trời hân hoan đất tưng bừng vui ca. Này giờ Con Chúa, Ðấng Cứu Tinh đã sinh ra. Từ non cao tới khơi nguồn bao la. Người hoan chúc đón tin vui thái hòa.</a:t>
            </a:r>
            <a:endParaRPr lang="vi-VN" sz="54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114963519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13DCF-EB4D-E838-2579-B299AE1E641E}"/>
              </a:ext>
            </a:extLst>
          </p:cNvPr>
          <p:cNvSpPr txBox="1"/>
          <p:nvPr/>
        </p:nvSpPr>
        <p:spPr>
          <a:xfrm>
            <a:off x="0" y="133350"/>
            <a:ext cx="9144000" cy="4708981"/>
          </a:xfrm>
          <a:prstGeom prst="rect">
            <a:avLst/>
          </a:prstGeom>
          <a:noFill/>
        </p:spPr>
        <p:txBody>
          <a:bodyPr wrap="square">
            <a:spAutoFit/>
          </a:bodyPr>
          <a:lstStyle/>
          <a:p>
            <a:pPr algn="just"/>
            <a:r>
              <a:rPr lang="en-US" sz="6000" b="1" dirty="0" err="1">
                <a:solidFill>
                  <a:srgbClr val="002060"/>
                </a:solidFill>
                <a:latin typeface="+mn-lt"/>
                <a:cs typeface="Times New Roman" panose="02020603050405020304" pitchFamily="18" charset="0"/>
              </a:rPr>
              <a:t>Lạy</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Chúa</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Giêsu</a:t>
            </a:r>
            <a:r>
              <a:rPr lang="en-US" sz="6000" b="1" dirty="0">
                <a:solidFill>
                  <a:srgbClr val="002060"/>
                </a:solidFill>
                <a:latin typeface="+mn-lt"/>
                <a:cs typeface="Times New Roman" panose="02020603050405020304" pitchFamily="18" charset="0"/>
              </a:rPr>
              <a:t>, con tin </a:t>
            </a:r>
            <a:r>
              <a:rPr lang="en-US" sz="6000" b="1" dirty="0" err="1">
                <a:solidFill>
                  <a:srgbClr val="002060"/>
                </a:solidFill>
                <a:latin typeface="+mn-lt"/>
                <a:cs typeface="Times New Roman" panose="02020603050405020304" pitchFamily="18" charset="0"/>
              </a:rPr>
              <a:t>thật</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Chúa</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đang</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ngự</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trong</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Bí</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Tích</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Thánh</a:t>
            </a:r>
            <a:r>
              <a:rPr lang="en-US" sz="6000" b="1" dirty="0">
                <a:solidFill>
                  <a:srgbClr val="002060"/>
                </a:solidFill>
                <a:latin typeface="+mn-lt"/>
                <a:cs typeface="Times New Roman" panose="02020603050405020304" pitchFamily="18" charset="0"/>
              </a:rPr>
              <a:t> </a:t>
            </a:r>
            <a:r>
              <a:rPr lang="en-US" sz="6000" b="1" dirty="0" err="1">
                <a:solidFill>
                  <a:srgbClr val="002060"/>
                </a:solidFill>
                <a:latin typeface="+mn-lt"/>
                <a:cs typeface="Times New Roman" panose="02020603050405020304" pitchFamily="18" charset="0"/>
              </a:rPr>
              <a:t>Thể</a:t>
            </a:r>
            <a:r>
              <a:rPr lang="en-US" sz="6000" b="1" dirty="0">
                <a:solidFill>
                  <a:srgbClr val="002060"/>
                </a:solidFill>
                <a:latin typeface="+mn-lt"/>
                <a:cs typeface="Times New Roman" panose="02020603050405020304" pitchFamily="18" charset="0"/>
              </a:rPr>
              <a:t>.</a:t>
            </a:r>
            <a:r>
              <a:rPr lang="vi-VN" sz="6000" b="1" dirty="0">
                <a:solidFill>
                  <a:srgbClr val="002060"/>
                </a:solidFill>
                <a:latin typeface="+mn-lt"/>
              </a:rPr>
              <a:t> Chúa là Thiên Chúa thật và là người thật, </a:t>
            </a:r>
            <a:endParaRPr lang="en-US" sz="6000" b="1" dirty="0">
              <a:solidFill>
                <a:srgbClr val="002060"/>
              </a:solidFill>
              <a:latin typeface="+mn-lt"/>
              <a:cs typeface="Times New Roman" panose="02020603050405020304" pitchFamily="18" charset="0"/>
            </a:endParaRPr>
          </a:p>
        </p:txBody>
      </p:sp>
      <p:sp>
        <p:nvSpPr>
          <p:cNvPr id="6" name="Title 1">
            <a:extLst>
              <a:ext uri="{FF2B5EF4-FFF2-40B4-BE49-F238E27FC236}">
                <a16:creationId xmlns:a16="http://schemas.microsoft.com/office/drawing/2014/main" id="{7A3870AC-F799-7A00-1431-B9FB9A5163FD}"/>
              </a:ext>
            </a:extLst>
          </p:cNvPr>
          <p:cNvSpPr txBox="1">
            <a:spLocks/>
          </p:cNvSpPr>
          <p:nvPr/>
        </p:nvSpPr>
        <p:spPr>
          <a:xfrm>
            <a:off x="0" y="0"/>
            <a:ext cx="8650878" cy="63764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000" dirty="0"/>
          </a:p>
        </p:txBody>
      </p:sp>
    </p:spTree>
    <p:extLst>
      <p:ext uri="{BB962C8B-B14F-4D97-AF65-F5344CB8AC3E}">
        <p14:creationId xmlns:p14="http://schemas.microsoft.com/office/powerpoint/2010/main" val="1301850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A459-EF28-F75C-9E76-B0C95BE611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AD36E8-293B-A721-8F0F-7C1988945DD4}"/>
              </a:ext>
            </a:extLst>
          </p:cNvPr>
          <p:cNvSpPr txBox="1"/>
          <p:nvPr/>
        </p:nvSpPr>
        <p:spPr>
          <a:xfrm>
            <a:off x="9798" y="84530"/>
            <a:ext cx="9134203" cy="4708981"/>
          </a:xfrm>
          <a:prstGeom prst="rect">
            <a:avLst/>
          </a:prstGeom>
          <a:noFill/>
        </p:spPr>
        <p:txBody>
          <a:bodyPr wrap="square">
            <a:spAutoFit/>
          </a:bodyPr>
          <a:lstStyle/>
          <a:p>
            <a:pPr algn="just"/>
            <a:r>
              <a:rPr lang="vi-VN" sz="6000" b="1" dirty="0">
                <a:solidFill>
                  <a:srgbClr val="002060"/>
                </a:solidFill>
                <a:latin typeface="+mn-lt"/>
              </a:rPr>
              <a:t>đã trở nên thần lương nuôi sống chúng con trên đường về quê trời.  Chúa muốn ở trong con, và con cũng ước ao rước Chúa vào lòng, </a:t>
            </a:r>
            <a:endParaRPr lang="en-US" sz="6000" b="1" dirty="0">
              <a:solidFill>
                <a:srgbClr val="002060"/>
              </a:solidFill>
              <a:latin typeface="+mn-lt"/>
            </a:endParaRPr>
          </a:p>
        </p:txBody>
      </p:sp>
    </p:spTree>
    <p:extLst>
      <p:ext uri="{BB962C8B-B14F-4D97-AF65-F5344CB8AC3E}">
        <p14:creationId xmlns:p14="http://schemas.microsoft.com/office/powerpoint/2010/main" val="2932932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1C0A-D946-1428-076B-C0D9BA15C1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AD4F73-9D4A-B3AF-8C20-4D82EC73C960}"/>
              </a:ext>
            </a:extLst>
          </p:cNvPr>
          <p:cNvSpPr txBox="1"/>
          <p:nvPr/>
        </p:nvSpPr>
        <p:spPr>
          <a:xfrm>
            <a:off x="80010" y="97973"/>
            <a:ext cx="8983980" cy="5170646"/>
          </a:xfrm>
          <a:prstGeom prst="rect">
            <a:avLst/>
          </a:prstGeom>
          <a:noFill/>
        </p:spPr>
        <p:txBody>
          <a:bodyPr wrap="square">
            <a:spAutoFit/>
          </a:bodyPr>
          <a:lstStyle/>
          <a:p>
            <a:pPr algn="just"/>
            <a:r>
              <a:rPr lang="vi-VN" sz="6600" b="1" dirty="0">
                <a:solidFill>
                  <a:srgbClr val="002060"/>
                </a:solidFill>
                <a:latin typeface="+mn-lt"/>
              </a:rPr>
              <a:t>để được ở lại trong Chúa</a:t>
            </a:r>
            <a:r>
              <a:rPr lang="en-US" sz="6600" b="1" dirty="0">
                <a:solidFill>
                  <a:srgbClr val="002060"/>
                </a:solidFill>
                <a:latin typeface="+mn-lt"/>
              </a:rPr>
              <a:t> </a:t>
            </a:r>
            <a:r>
              <a:rPr lang="vi-VN" sz="6600" b="1" dirty="0">
                <a:solidFill>
                  <a:srgbClr val="002060"/>
                </a:solidFill>
                <a:latin typeface="+mn-lt"/>
              </a:rPr>
              <a:t>Nhưng con biết, mình còn nhiều </a:t>
            </a:r>
            <a:r>
              <a:rPr lang="en-US" sz="6600" b="1" dirty="0">
                <a:solidFill>
                  <a:srgbClr val="002060"/>
                </a:solidFill>
                <a:latin typeface="+mn-lt"/>
                <a:cs typeface="Times New Roman" panose="02020603050405020304" pitchFamily="18" charset="0"/>
              </a:rPr>
              <a:t>t</a:t>
            </a:r>
            <a:r>
              <a:rPr lang="vi-VN" sz="6600" b="1" dirty="0">
                <a:solidFill>
                  <a:srgbClr val="002060"/>
                </a:solidFill>
                <a:latin typeface="+mn-lt"/>
              </a:rPr>
              <a:t>ội lỗi,</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chẳng</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đáng</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Chúa</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đến</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thăm</a:t>
            </a:r>
            <a:r>
              <a:rPr lang="en-US" sz="6600" b="1" dirty="0">
                <a:solidFill>
                  <a:srgbClr val="002060"/>
                </a:solidFill>
                <a:latin typeface="+mn-lt"/>
                <a:cs typeface="Times New Roman" panose="02020603050405020304" pitchFamily="18" charset="0"/>
              </a:rPr>
              <a:t>. </a:t>
            </a:r>
            <a:endParaRPr lang="en-US" sz="6600" b="1" dirty="0">
              <a:solidFill>
                <a:srgbClr val="002060"/>
              </a:solidFill>
              <a:latin typeface="+mn-lt"/>
            </a:endParaRPr>
          </a:p>
        </p:txBody>
      </p:sp>
    </p:spTree>
    <p:extLst>
      <p:ext uri="{BB962C8B-B14F-4D97-AF65-F5344CB8AC3E}">
        <p14:creationId xmlns:p14="http://schemas.microsoft.com/office/powerpoint/2010/main" val="2704173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9F64C-2592-8B1A-BC60-798BD5FFD2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10510A-A6C7-221F-16BC-192ECD4F99AF}"/>
              </a:ext>
            </a:extLst>
          </p:cNvPr>
          <p:cNvSpPr txBox="1"/>
          <p:nvPr/>
        </p:nvSpPr>
        <p:spPr>
          <a:xfrm>
            <a:off x="0" y="1"/>
            <a:ext cx="9144000" cy="4862870"/>
          </a:xfrm>
          <a:prstGeom prst="rect">
            <a:avLst/>
          </a:prstGeom>
          <a:noFill/>
        </p:spPr>
        <p:txBody>
          <a:bodyPr wrap="square">
            <a:spAutoFit/>
          </a:bodyPr>
          <a:lstStyle/>
          <a:p>
            <a:pPr algn="just"/>
            <a:r>
              <a:rPr lang="en-US" sz="6200" b="1" dirty="0">
                <a:solidFill>
                  <a:srgbClr val="002060"/>
                </a:solidFill>
                <a:latin typeface="+mn-lt"/>
                <a:cs typeface="Times New Roman" panose="02020603050405020304" pitchFamily="18" charset="0"/>
              </a:rPr>
              <a:t>Xin </a:t>
            </a:r>
            <a:r>
              <a:rPr lang="en-US" sz="6200" b="1" dirty="0" err="1">
                <a:solidFill>
                  <a:srgbClr val="002060"/>
                </a:solidFill>
                <a:latin typeface="+mn-lt"/>
                <a:cs typeface="Times New Roman" panose="02020603050405020304" pitchFamily="18" charset="0"/>
              </a:rPr>
              <a:t>Chúa</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tẩy</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sạch</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tâm</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lòng</a:t>
            </a:r>
            <a:r>
              <a:rPr lang="en-US" sz="6200" b="1" dirty="0">
                <a:solidFill>
                  <a:srgbClr val="002060"/>
                </a:solidFill>
                <a:latin typeface="+mn-lt"/>
                <a:cs typeface="Times New Roman" panose="02020603050405020304" pitchFamily="18" charset="0"/>
              </a:rPr>
              <a:t> con, </a:t>
            </a:r>
            <a:r>
              <a:rPr lang="en-US" sz="6200" b="1" dirty="0" err="1">
                <a:solidFill>
                  <a:srgbClr val="002060"/>
                </a:solidFill>
                <a:latin typeface="+mn-lt"/>
                <a:cs typeface="Times New Roman" panose="02020603050405020304" pitchFamily="18" charset="0"/>
              </a:rPr>
              <a:t>để</a:t>
            </a:r>
            <a:r>
              <a:rPr lang="en-US" sz="6200" b="1" dirty="0">
                <a:solidFill>
                  <a:srgbClr val="002060"/>
                </a:solidFill>
                <a:latin typeface="+mn-lt"/>
                <a:cs typeface="Times New Roman" panose="02020603050405020304" pitchFamily="18" charset="0"/>
              </a:rPr>
              <a:t> con </a:t>
            </a:r>
            <a:r>
              <a:rPr lang="en-US" sz="6200" b="1" dirty="0" err="1">
                <a:solidFill>
                  <a:srgbClr val="002060"/>
                </a:solidFill>
                <a:latin typeface="+mn-lt"/>
                <a:cs typeface="Times New Roman" panose="02020603050405020304" pitchFamily="18" charset="0"/>
              </a:rPr>
              <a:t>nên</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trong</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trắng</a:t>
            </a:r>
            <a:r>
              <a:rPr lang="en-US" sz="6200" b="1" dirty="0">
                <a:solidFill>
                  <a:srgbClr val="002060"/>
                </a:solidFill>
                <a:latin typeface="+mn-lt"/>
                <a:cs typeface="Times New Roman" panose="02020603050405020304" pitchFamily="18" charset="0"/>
              </a:rPr>
              <a:t>. Xin </a:t>
            </a:r>
            <a:r>
              <a:rPr lang="en-US" sz="6200" b="1" dirty="0" err="1">
                <a:solidFill>
                  <a:srgbClr val="002060"/>
                </a:solidFill>
                <a:latin typeface="+mn-lt"/>
                <a:cs typeface="Times New Roman" panose="02020603050405020304" pitchFamily="18" charset="0"/>
              </a:rPr>
              <a:t>Chúa</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mở</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rộng</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hồn</a:t>
            </a:r>
            <a:r>
              <a:rPr lang="en-US" sz="6200" b="1" dirty="0">
                <a:solidFill>
                  <a:srgbClr val="002060"/>
                </a:solidFill>
                <a:latin typeface="+mn-lt"/>
                <a:cs typeface="Times New Roman" panose="02020603050405020304" pitchFamily="18" charset="0"/>
              </a:rPr>
              <a:t> con, </a:t>
            </a:r>
            <a:r>
              <a:rPr lang="en-US" sz="6200" b="1" dirty="0" err="1">
                <a:solidFill>
                  <a:srgbClr val="002060"/>
                </a:solidFill>
                <a:latin typeface="+mn-lt"/>
                <a:cs typeface="Times New Roman" panose="02020603050405020304" pitchFamily="18" charset="0"/>
              </a:rPr>
              <a:t>để</a:t>
            </a:r>
            <a:r>
              <a:rPr lang="en-US" sz="6200" b="1" dirty="0">
                <a:solidFill>
                  <a:srgbClr val="002060"/>
                </a:solidFill>
                <a:latin typeface="+mn-lt"/>
                <a:cs typeface="Times New Roman" panose="02020603050405020304" pitchFamily="18" charset="0"/>
              </a:rPr>
              <a:t> con </a:t>
            </a:r>
            <a:r>
              <a:rPr lang="en-US" sz="6200" b="1" dirty="0" err="1">
                <a:solidFill>
                  <a:srgbClr val="002060"/>
                </a:solidFill>
                <a:latin typeface="+mn-lt"/>
                <a:cs typeface="Times New Roman" panose="02020603050405020304" pitchFamily="18" charset="0"/>
              </a:rPr>
              <a:t>đừng</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từ</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chối</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Chúa</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điều</a:t>
            </a:r>
            <a:r>
              <a:rPr lang="en-US" sz="6200" b="1" dirty="0">
                <a:solidFill>
                  <a:srgbClr val="002060"/>
                </a:solidFill>
                <a:latin typeface="+mn-lt"/>
                <a:cs typeface="Times New Roman" panose="02020603050405020304" pitchFamily="18" charset="0"/>
              </a:rPr>
              <a:t> </a:t>
            </a:r>
            <a:r>
              <a:rPr lang="en-US" sz="6200" b="1" dirty="0" err="1">
                <a:solidFill>
                  <a:srgbClr val="002060"/>
                </a:solidFill>
                <a:latin typeface="+mn-lt"/>
                <a:cs typeface="Times New Roman" panose="02020603050405020304" pitchFamily="18" charset="0"/>
              </a:rPr>
              <a:t>gì</a:t>
            </a:r>
            <a:r>
              <a:rPr lang="en-US" sz="6200" b="1" dirty="0">
                <a:solidFill>
                  <a:srgbClr val="002060"/>
                </a:solidFill>
                <a:latin typeface="+mn-lt"/>
                <a:cs typeface="Times New Roman" panose="02020603050405020304" pitchFamily="18" charset="0"/>
              </a:rPr>
              <a:t>.</a:t>
            </a:r>
          </a:p>
        </p:txBody>
      </p:sp>
    </p:spTree>
    <p:extLst>
      <p:ext uri="{BB962C8B-B14F-4D97-AF65-F5344CB8AC3E}">
        <p14:creationId xmlns:p14="http://schemas.microsoft.com/office/powerpoint/2010/main" val="3728537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74BF-6327-B965-CFE9-90C66B8233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DDADEC-313B-DBCF-BFDA-50795E185C1B}"/>
              </a:ext>
            </a:extLst>
          </p:cNvPr>
          <p:cNvSpPr txBox="1"/>
          <p:nvPr/>
        </p:nvSpPr>
        <p:spPr>
          <a:xfrm>
            <a:off x="0" y="0"/>
            <a:ext cx="9144000" cy="5078313"/>
          </a:xfrm>
          <a:prstGeom prst="rect">
            <a:avLst/>
          </a:prstGeom>
          <a:noFill/>
        </p:spPr>
        <p:txBody>
          <a:bodyPr wrap="square">
            <a:spAutoFit/>
          </a:bodyPr>
          <a:lstStyle/>
          <a:p>
            <a:pPr algn="just"/>
            <a:r>
              <a:rPr lang="vi-VN" sz="5400" b="1" dirty="0">
                <a:solidFill>
                  <a:srgbClr val="002060"/>
                </a:solidFill>
                <a:latin typeface="+mj-lt"/>
              </a:rPr>
              <a:t>Lạy Chúa Giêsu, con yêu mến Chúa lắm, xin Chúa mau đến với con. Lạy Mẹ Maria và Thánh Cả Giuse, xin giúp con dọn mình xứng đáng đón rước Chúa Giêsu. </a:t>
            </a:r>
            <a:r>
              <a:rPr lang="vi-VN" sz="5400" b="1" dirty="0">
                <a:solidFill>
                  <a:srgbClr val="C00000"/>
                </a:solidFill>
                <a:latin typeface="+mj-lt"/>
              </a:rPr>
              <a:t>Amen</a:t>
            </a:r>
            <a:r>
              <a:rPr lang="en-US" sz="5400" b="1" dirty="0">
                <a:solidFill>
                  <a:srgbClr val="C00000"/>
                </a:solidFill>
                <a:latin typeface="+mj-lt"/>
              </a:rPr>
              <a:t>.</a:t>
            </a:r>
            <a:r>
              <a:rPr lang="vi-VN" sz="5400" b="1" dirty="0">
                <a:solidFill>
                  <a:srgbClr val="C00000"/>
                </a:solidFill>
                <a:latin typeface="+mj-lt"/>
              </a:rPr>
              <a:t> </a:t>
            </a:r>
            <a:endParaRPr lang="en-US" sz="5400" b="1" dirty="0">
              <a:solidFill>
                <a:srgbClr val="C00000"/>
              </a:solidFill>
              <a:latin typeface="+mj-lt"/>
            </a:endParaRPr>
          </a:p>
        </p:txBody>
      </p:sp>
    </p:spTree>
    <p:extLst>
      <p:ext uri="{BB962C8B-B14F-4D97-AF65-F5344CB8AC3E}">
        <p14:creationId xmlns:p14="http://schemas.microsoft.com/office/powerpoint/2010/main" val="1481001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E8D8-6370-4FED-9AB7-7ADB2FA03064}"/>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D17C70D7-BE1D-66B2-2B14-C7271CDC31AE}"/>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4063680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90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latin typeface="+mj-lt"/>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latin typeface="+mj-lt"/>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latin typeface="+mj-lt"/>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latin typeface="+mj-lt"/>
                <a:ea typeface="Segoe UI Black" panose="020B0A02040204020203" pitchFamily="34" charset="0"/>
              </a:rPr>
              <a:t> </a:t>
            </a:r>
            <a:r>
              <a:rPr lang="en-US" sz="5300"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latin typeface="+mj-lt"/>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latin typeface="+mj-lt"/>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95250"/>
            <a:ext cx="9144000" cy="457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altLang="en-US" sz="6200" b="1"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Tk1:</a:t>
            </a:r>
            <a:r>
              <a:rPr lang="en-US" altLang="en-US" sz="62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rPr>
              <a:t> </a:t>
            </a:r>
            <a:r>
              <a:rPr lang="vi-VN" sz="6200" b="1" dirty="0">
                <a:solidFill>
                  <a:srgbClr val="003399"/>
                </a:solidFill>
                <a:latin typeface="+mn-lt"/>
                <a:cs typeface="Times New Roman" panose="02020603050405020304" pitchFamily="18" charset="0"/>
              </a:rPr>
              <a:t>Thời gian qua nhân trần luôn ngóng trông. Lời giao ước vẫn âm vang trong muôn lòng. </a:t>
            </a:r>
            <a:endParaRPr lang="vi-VN" sz="62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551605006"/>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latin typeface="+mj-lt"/>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latin typeface="+mj-lt"/>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b="1" dirty="0" err="1">
                <a:solidFill>
                  <a:srgbClr val="002060"/>
                </a:solidFill>
                <a:latin typeface="+mj-lt"/>
                <a:ea typeface="Segoe UI Black" panose="020B0A02040204020203" pitchFamily="34" charset="0"/>
              </a:rPr>
              <a:t>niềm</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vui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sự</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bình</a:t>
            </a:r>
            <a:r>
              <a:rPr lang="en-US" sz="5400" b="1" dirty="0">
                <a:solidFill>
                  <a:srgbClr val="002060"/>
                </a:solidFill>
                <a:latin typeface="+mj-lt"/>
                <a:ea typeface="Segoe UI Black" panose="020B0A02040204020203" pitchFamily="34" charset="0"/>
              </a:rPr>
              <a:t> an </a:t>
            </a:r>
            <a:r>
              <a:rPr lang="en-US" sz="5400" b="1" dirty="0" err="1">
                <a:solidFill>
                  <a:srgbClr val="002060"/>
                </a:solidFill>
                <a:latin typeface="+mj-lt"/>
                <a:ea typeface="Segoe UI Black" panose="020B0A02040204020203" pitchFamily="34" charset="0"/>
              </a:rPr>
              <a:t>của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Cứu</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Chuộc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Xin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vinh</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ngợi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khen</a:t>
            </a:r>
            <a:r>
              <a:rPr lang="en-US" sz="5400" b="1" dirty="0">
                <a:solidFill>
                  <a:srgbClr val="002060"/>
                </a:solidFill>
                <a:latin typeface="+mj-lt"/>
                <a:ea typeface="Segoe UI Black" panose="020B0A02040204020203" pitchFamily="34" charset="0"/>
              </a:rPr>
              <a:t> Cha </a:t>
            </a:r>
            <a:r>
              <a:rPr lang="en-US" sz="5400" b="1" dirty="0" err="1">
                <a:solidFill>
                  <a:srgbClr val="002060"/>
                </a:solidFill>
                <a:latin typeface="+mj-lt"/>
                <a:ea typeface="Segoe UI Black" panose="020B0A02040204020203" pitchFamily="34" charset="0"/>
              </a:rPr>
              <a:t>là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Thiên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a:solidFill>
                  <a:srgbClr val="002060"/>
                </a:solidFill>
                <a:latin typeface="+mj-lt"/>
                <a:ea typeface="Segoe UI Black" panose="020B0A02040204020203" pitchFamily="34" charset="0"/>
              </a:rPr>
              <a:t>Cha </a:t>
            </a:r>
            <a:r>
              <a:rPr lang="en-US" sz="5400" b="1" dirty="0" err="1">
                <a:solidFill>
                  <a:srgbClr val="002060"/>
                </a:solidFill>
                <a:latin typeface="+mj-lt"/>
                <a:ea typeface="Segoe UI Black" panose="020B0A02040204020203" pitchFamily="34" charset="0"/>
              </a:rPr>
              <a:t>đáng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muôn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đời</a:t>
            </a:r>
            <a:r>
              <a:rPr lang="en-US" sz="5400" b="1" dirty="0">
                <a:solidFill>
                  <a:srgbClr val="002060"/>
                </a:solidFill>
                <a:latin typeface="+mj-lt"/>
                <a:ea typeface="Segoe UI Black" panose="020B0A02040204020203" pitchFamily="34" charset="0"/>
              </a:rPr>
              <a:t>. </a:t>
            </a:r>
            <a:r>
              <a:rPr lang="en-US" sz="5400" b="1" dirty="0">
                <a:solidFill>
                  <a:srgbClr val="C000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7763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A50021"/>
                </a:solidFill>
                <a:ea typeface="Tahoma" pitchFamily="34" charset="0"/>
                <a:cs typeface="Times New Roman" pitchFamily="18" charset="0"/>
              </a:rPr>
              <a:t>Kinh</a:t>
            </a:r>
            <a:r>
              <a:rPr lang="en-US" sz="6600" u="sng" dirty="0">
                <a:solidFill>
                  <a:srgbClr val="A50021"/>
                </a:solidFill>
                <a:ea typeface="Tahoma" pitchFamily="34" charset="0"/>
                <a:cs typeface="Times New Roman" pitchFamily="18" charset="0"/>
              </a:rPr>
              <a:t> </a:t>
            </a:r>
            <a:r>
              <a:rPr lang="en-US" sz="6600" u="sng" dirty="0" err="1">
                <a:solidFill>
                  <a:srgbClr val="A50021"/>
                </a:solidFill>
                <a:ea typeface="Tahoma" pitchFamily="34" charset="0"/>
                <a:cs typeface="Times New Roman" pitchFamily="18" charset="0"/>
              </a:rPr>
              <a:t>Cảm</a:t>
            </a:r>
            <a:r>
              <a:rPr lang="en-US" sz="6600" u="sng" dirty="0">
                <a:solidFill>
                  <a:srgbClr val="A50021"/>
                </a:solidFill>
                <a:ea typeface="Tahoma" pitchFamily="34" charset="0"/>
                <a:cs typeface="Times New Roman" pitchFamily="18" charset="0"/>
              </a:rPr>
              <a:t> </a:t>
            </a:r>
            <a:r>
              <a:rPr lang="en-US" sz="6600" u="sng" dirty="0" err="1">
                <a:solidFill>
                  <a:srgbClr val="A50021"/>
                </a:solidFill>
                <a:ea typeface="Tahoma" pitchFamily="34" charset="0"/>
                <a:cs typeface="Times New Roman" pitchFamily="18" charset="0"/>
              </a:rPr>
              <a:t>Ơn</a:t>
            </a:r>
            <a:br>
              <a:rPr lang="en-US" sz="6600" u="sng" dirty="0">
                <a:solidFill>
                  <a:srgbClr val="A50021"/>
                </a:solidFill>
                <a:ea typeface="Tahoma" pitchFamily="34" charset="0"/>
                <a:cs typeface="Times New Roman" pitchFamily="18" charset="0"/>
              </a:rPr>
            </a:br>
            <a:r>
              <a:rPr lang="en-US" sz="6600" u="sng" dirty="0">
                <a:solidFill>
                  <a:srgbClr val="A50021"/>
                </a:solidFill>
                <a:ea typeface="Tahoma" pitchFamily="34" charset="0"/>
                <a:cs typeface="Times New Roman" pitchFamily="18" charset="0"/>
              </a:rPr>
              <a:t>Sau Khi </a:t>
            </a:r>
            <a:r>
              <a:rPr lang="en-US" sz="6600" u="sng" dirty="0" err="1">
                <a:solidFill>
                  <a:srgbClr val="A50021"/>
                </a:solidFill>
                <a:ea typeface="Tahoma" pitchFamily="34" charset="0"/>
                <a:cs typeface="Times New Roman" pitchFamily="18" charset="0"/>
              </a:rPr>
              <a:t>Rước</a:t>
            </a:r>
            <a:r>
              <a:rPr lang="en-US" sz="6600" u="sng" dirty="0">
                <a:solidFill>
                  <a:srgbClr val="A50021"/>
                </a:solidFill>
                <a:ea typeface="Tahoma" pitchFamily="34" charset="0"/>
                <a:cs typeface="Times New Roman" pitchFamily="18" charset="0"/>
              </a:rPr>
              <a:t> </a:t>
            </a:r>
            <a:r>
              <a:rPr lang="en-US" sz="6600" u="sng" dirty="0" err="1">
                <a:solidFill>
                  <a:srgbClr val="A50021"/>
                </a:solidFill>
                <a:ea typeface="Tahoma" pitchFamily="34" charset="0"/>
                <a:cs typeface="Times New Roman" pitchFamily="18" charset="0"/>
              </a:rPr>
              <a:t>Lễ</a:t>
            </a:r>
            <a:endParaRPr lang="en-US" sz="6600" i="1" dirty="0">
              <a:solidFill>
                <a:srgbClr val="A50021"/>
              </a:solidFill>
              <a:ea typeface="Tahoma" pitchFamily="34" charset="0"/>
              <a:cs typeface="Times New Roman" pitchFamily="18" charset="0"/>
            </a:endParaRPr>
          </a:p>
        </p:txBody>
      </p:sp>
    </p:spTree>
    <p:extLst>
      <p:ext uri="{BB962C8B-B14F-4D97-AF65-F5344CB8AC3E}">
        <p14:creationId xmlns:p14="http://schemas.microsoft.com/office/powerpoint/2010/main" val="1361874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B1B175-D2B9-2E89-B39E-A0D07AB8C26D}"/>
              </a:ext>
            </a:extLst>
          </p:cNvPr>
          <p:cNvSpPr txBox="1"/>
          <p:nvPr/>
        </p:nvSpPr>
        <p:spPr>
          <a:xfrm>
            <a:off x="0" y="0"/>
            <a:ext cx="9144000" cy="4862870"/>
          </a:xfrm>
          <a:prstGeom prst="rect">
            <a:avLst/>
          </a:prstGeom>
          <a:noFill/>
        </p:spPr>
        <p:txBody>
          <a:bodyPr wrap="square">
            <a:spAutoFit/>
          </a:bodyPr>
          <a:lstStyle/>
          <a:p>
            <a:pPr algn="just" fontAlgn="base"/>
            <a:r>
              <a:rPr lang="vi-VN" sz="6200" b="1" dirty="0">
                <a:solidFill>
                  <a:srgbClr val="002060"/>
                </a:solidFill>
                <a:latin typeface="+mj-lt"/>
              </a:rPr>
              <a:t>Lạy Chúa Giêsu, con tin thật Chúa đang ngự trong lòng con. Con cung kính thờ lạy Chúa là Thiên Chúa uy nghi cao cả. </a:t>
            </a:r>
          </a:p>
        </p:txBody>
      </p:sp>
    </p:spTree>
    <p:extLst>
      <p:ext uri="{BB962C8B-B14F-4D97-AF65-F5344CB8AC3E}">
        <p14:creationId xmlns:p14="http://schemas.microsoft.com/office/powerpoint/2010/main" val="3512506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C3BAFD-B9F9-EAF2-2ABF-97AAF7840B13}"/>
              </a:ext>
            </a:extLst>
          </p:cNvPr>
          <p:cNvSpPr txBox="1"/>
          <p:nvPr/>
        </p:nvSpPr>
        <p:spPr>
          <a:xfrm>
            <a:off x="-117565" y="-124427"/>
            <a:ext cx="9072154" cy="5424562"/>
          </a:xfrm>
          <a:prstGeom prst="rect">
            <a:avLst/>
          </a:prstGeom>
          <a:noFill/>
        </p:spPr>
        <p:txBody>
          <a:bodyPr wrap="square">
            <a:spAutoFit/>
          </a:bodyPr>
          <a:lstStyle/>
          <a:p>
            <a:pPr marL="127397" algn="just" fontAlgn="base"/>
            <a:r>
              <a:rPr lang="en-US" sz="5775" b="1" dirty="0">
                <a:solidFill>
                  <a:srgbClr val="002060"/>
                </a:solidFill>
                <a:latin typeface="+mn-lt"/>
                <a:cs typeface="Times New Roman" panose="02020603050405020304" pitchFamily="18" charset="0"/>
              </a:rPr>
              <a:t>C</a:t>
            </a:r>
            <a:r>
              <a:rPr lang="vi-VN" sz="5775" b="1" dirty="0">
                <a:solidFill>
                  <a:srgbClr val="002060"/>
                </a:solidFill>
                <a:latin typeface="+mn-lt"/>
                <a:cs typeface="Times New Roman" panose="02020603050405020304" pitchFamily="18" charset="0"/>
              </a:rPr>
              <a:t>on sung sướng vì Chúa đến thăm con, dù con không xứng đáng.</a:t>
            </a:r>
            <a:r>
              <a:rPr lang="en-US" sz="5775" b="1" dirty="0">
                <a:solidFill>
                  <a:srgbClr val="002060"/>
                </a:solidFill>
                <a:latin typeface="+mn-lt"/>
                <a:cs typeface="Times New Roman" panose="02020603050405020304" pitchFamily="18" charset="0"/>
              </a:rPr>
              <a:t> </a:t>
            </a:r>
            <a:r>
              <a:rPr lang="vi-VN" sz="5775" b="1" dirty="0">
                <a:solidFill>
                  <a:srgbClr val="002060"/>
                </a:solidFill>
                <a:latin typeface="+mn-lt"/>
                <a:cs typeface="Times New Roman" panose="02020603050405020304" pitchFamily="18" charset="0"/>
              </a:rPr>
              <a:t>Lạy Chúa Giêsu, xin ở với con mãi mãi trong suốt cuộc đời con. </a:t>
            </a:r>
          </a:p>
        </p:txBody>
      </p:sp>
    </p:spTree>
    <p:extLst>
      <p:ext uri="{BB962C8B-B14F-4D97-AF65-F5344CB8AC3E}">
        <p14:creationId xmlns:p14="http://schemas.microsoft.com/office/powerpoint/2010/main" val="1982418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78FDA5-6FAD-6A20-7DE5-0EB8A6A8FD59}"/>
              </a:ext>
            </a:extLst>
          </p:cNvPr>
          <p:cNvSpPr txBox="1"/>
          <p:nvPr/>
        </p:nvSpPr>
        <p:spPr>
          <a:xfrm>
            <a:off x="1" y="0"/>
            <a:ext cx="9144000" cy="5170646"/>
          </a:xfrm>
          <a:prstGeom prst="rect">
            <a:avLst/>
          </a:prstGeom>
          <a:noFill/>
        </p:spPr>
        <p:txBody>
          <a:bodyPr wrap="square">
            <a:spAutoFit/>
          </a:bodyPr>
          <a:lstStyle/>
          <a:p>
            <a:pPr algn="just"/>
            <a:r>
              <a:rPr lang="en-US" sz="6600" b="1" dirty="0">
                <a:solidFill>
                  <a:srgbClr val="002060"/>
                </a:solidFill>
                <a:latin typeface="+mn-lt"/>
                <a:cs typeface="Times New Roman" panose="02020603050405020304" pitchFamily="18" charset="0"/>
              </a:rPr>
              <a:t>Xin </a:t>
            </a:r>
            <a:r>
              <a:rPr lang="en-US" sz="6600" b="1" dirty="0" err="1">
                <a:solidFill>
                  <a:srgbClr val="002060"/>
                </a:solidFill>
                <a:latin typeface="+mn-lt"/>
                <a:cs typeface="Times New Roman" panose="02020603050405020304" pitchFamily="18" charset="0"/>
              </a:rPr>
              <a:t>làm</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cho</a:t>
            </a:r>
            <a:r>
              <a:rPr lang="en-US" sz="6600" b="1" dirty="0">
                <a:solidFill>
                  <a:srgbClr val="002060"/>
                </a:solidFill>
                <a:latin typeface="+mn-lt"/>
                <a:cs typeface="Times New Roman" panose="02020603050405020304" pitchFamily="18" charset="0"/>
              </a:rPr>
              <a:t> con </a:t>
            </a:r>
            <a:r>
              <a:rPr lang="en-US" sz="6600" b="1" dirty="0" err="1">
                <a:solidFill>
                  <a:srgbClr val="002060"/>
                </a:solidFill>
                <a:latin typeface="+mn-lt"/>
                <a:cs typeface="Times New Roman" panose="02020603050405020304" pitchFamily="18" charset="0"/>
              </a:rPr>
              <a:t>nên</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giống</a:t>
            </a:r>
            <a:r>
              <a:rPr lang="en-US" sz="6600" b="1" dirty="0">
                <a:solidFill>
                  <a:srgbClr val="002060"/>
                </a:solidFill>
                <a:latin typeface="+mn-lt"/>
                <a:cs typeface="Times New Roman" panose="02020603050405020304" pitchFamily="18" charset="0"/>
              </a:rPr>
              <a:t> </a:t>
            </a:r>
            <a:r>
              <a:rPr lang="en-US" sz="6600" b="1" dirty="0" err="1">
                <a:solidFill>
                  <a:srgbClr val="002060"/>
                </a:solidFill>
                <a:latin typeface="+mn-lt"/>
                <a:cs typeface="Times New Roman" panose="02020603050405020304" pitchFamily="18" charset="0"/>
              </a:rPr>
              <a:t>Chúa</a:t>
            </a:r>
            <a:r>
              <a:rPr lang="en-US" sz="6600" b="1" dirty="0">
                <a:solidFill>
                  <a:srgbClr val="002060"/>
                </a:solidFill>
                <a:latin typeface="+mn-lt"/>
                <a:cs typeface="Times New Roman" panose="02020603050405020304" pitchFamily="18" charset="0"/>
              </a:rPr>
              <a:t>: h</a:t>
            </a:r>
            <a:r>
              <a:rPr lang="vi-VN" sz="6600" b="1" dirty="0">
                <a:solidFill>
                  <a:srgbClr val="002060"/>
                </a:solidFill>
                <a:latin typeface="+mn-lt"/>
                <a:cs typeface="Times New Roman" panose="02020603050405020304" pitchFamily="18" charset="0"/>
              </a:rPr>
              <a:t>iền hậu và khiêm nhường, chăm chỉ và bác ái, hiếu thảo và vui tươi.</a:t>
            </a:r>
            <a:endParaRPr lang="en-US" sz="6600" dirty="0">
              <a:solidFill>
                <a:srgbClr val="002060"/>
              </a:solidFill>
              <a:latin typeface="+mn-lt"/>
              <a:cs typeface="Times New Roman" panose="02020603050405020304" pitchFamily="18" charset="0"/>
            </a:endParaRPr>
          </a:p>
        </p:txBody>
      </p:sp>
    </p:spTree>
    <p:extLst>
      <p:ext uri="{BB962C8B-B14F-4D97-AF65-F5344CB8AC3E}">
        <p14:creationId xmlns:p14="http://schemas.microsoft.com/office/powerpoint/2010/main" val="3881539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25D10E-E5E8-D903-CB7B-E851EE214376}"/>
              </a:ext>
            </a:extLst>
          </p:cNvPr>
          <p:cNvSpPr txBox="1"/>
          <p:nvPr/>
        </p:nvSpPr>
        <p:spPr>
          <a:xfrm>
            <a:off x="1" y="0"/>
            <a:ext cx="9062357" cy="4997522"/>
          </a:xfrm>
          <a:prstGeom prst="rect">
            <a:avLst/>
          </a:prstGeom>
          <a:noFill/>
        </p:spPr>
        <p:txBody>
          <a:bodyPr wrap="square">
            <a:spAutoFit/>
          </a:bodyPr>
          <a:lstStyle/>
          <a:p>
            <a:pPr algn="just"/>
            <a:r>
              <a:rPr lang="vi-VN" sz="6375" b="1" dirty="0">
                <a:solidFill>
                  <a:srgbClr val="002060"/>
                </a:solidFill>
                <a:latin typeface="+mj-lt"/>
              </a:rPr>
              <a:t>Xin cho con nhớ rằng: Chúa đang ngự trong con, và con có bổn phận đem Chúa đến cho mọi nơi.</a:t>
            </a:r>
            <a:endParaRPr lang="en-US" sz="6375" b="1" dirty="0">
              <a:solidFill>
                <a:srgbClr val="002060"/>
              </a:solidFill>
              <a:latin typeface="+mj-lt"/>
            </a:endParaRPr>
          </a:p>
        </p:txBody>
      </p:sp>
    </p:spTree>
    <p:extLst>
      <p:ext uri="{BB962C8B-B14F-4D97-AF65-F5344CB8AC3E}">
        <p14:creationId xmlns:p14="http://schemas.microsoft.com/office/powerpoint/2010/main" val="2197313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FFD38-936F-7235-192E-C911EE6F528C}"/>
              </a:ext>
            </a:extLst>
          </p:cNvPr>
          <p:cNvSpPr txBox="1"/>
          <p:nvPr/>
        </p:nvSpPr>
        <p:spPr>
          <a:xfrm>
            <a:off x="0" y="39188"/>
            <a:ext cx="9052560" cy="4997522"/>
          </a:xfrm>
          <a:prstGeom prst="rect">
            <a:avLst/>
          </a:prstGeom>
          <a:noFill/>
        </p:spPr>
        <p:txBody>
          <a:bodyPr wrap="square">
            <a:spAutoFit/>
          </a:bodyPr>
          <a:lstStyle/>
          <a:p>
            <a:pPr algn="just"/>
            <a:r>
              <a:rPr lang="vi-VN" sz="6375" b="1" dirty="0">
                <a:solidFill>
                  <a:srgbClr val="002060"/>
                </a:solidFill>
                <a:latin typeface="+mj-lt"/>
              </a:rPr>
              <a:t>Ở nhà và ở trường, trong khu xóm và trên đường phố, để tất cả những người bạn của con nhận biết Chúa, </a:t>
            </a:r>
            <a:endParaRPr lang="en-US" sz="6375" b="1" dirty="0">
              <a:solidFill>
                <a:srgbClr val="002060"/>
              </a:solidFill>
              <a:latin typeface="+mj-lt"/>
            </a:endParaRPr>
          </a:p>
        </p:txBody>
      </p:sp>
    </p:spTree>
    <p:extLst>
      <p:ext uri="{BB962C8B-B14F-4D97-AF65-F5344CB8AC3E}">
        <p14:creationId xmlns:p14="http://schemas.microsoft.com/office/powerpoint/2010/main" val="1513969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AB0389-9140-1A2D-420E-C5EA7C5BE0BE}"/>
              </a:ext>
            </a:extLst>
          </p:cNvPr>
          <p:cNvSpPr txBox="1"/>
          <p:nvPr/>
        </p:nvSpPr>
        <p:spPr>
          <a:xfrm>
            <a:off x="0" y="0"/>
            <a:ext cx="9114609" cy="4973865"/>
          </a:xfrm>
          <a:prstGeom prst="rect">
            <a:avLst/>
          </a:prstGeom>
          <a:noFill/>
        </p:spPr>
        <p:txBody>
          <a:bodyPr wrap="square">
            <a:spAutoFit/>
          </a:bodyPr>
          <a:lstStyle/>
          <a:p>
            <a:pPr algn="just"/>
            <a:r>
              <a:rPr lang="vi-VN" sz="6150" b="1" dirty="0">
                <a:solidFill>
                  <a:srgbClr val="002060"/>
                </a:solidFill>
                <a:latin typeface="+mn-lt"/>
              </a:rPr>
              <a:t>Sống vui vẻ và yêu thương nhau</a:t>
            </a:r>
            <a:r>
              <a:rPr lang="vi-VN" sz="6150" dirty="0">
                <a:solidFill>
                  <a:srgbClr val="002060"/>
                </a:solidFill>
                <a:latin typeface="+mn-lt"/>
              </a:rPr>
              <a:t>.</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Lạy</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Chúa</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Giêsu</a:t>
            </a:r>
            <a:r>
              <a:rPr lang="en-US" sz="6150" b="1" dirty="0">
                <a:solidFill>
                  <a:srgbClr val="002060"/>
                </a:solidFill>
                <a:latin typeface="+mn-lt"/>
                <a:cs typeface="Times New Roman" panose="02020603050405020304" pitchFamily="18" charset="0"/>
              </a:rPr>
              <a:t>, con </a:t>
            </a:r>
            <a:r>
              <a:rPr lang="en-US" sz="6150" b="1" dirty="0" err="1">
                <a:solidFill>
                  <a:srgbClr val="002060"/>
                </a:solidFill>
                <a:latin typeface="+mn-lt"/>
                <a:cs typeface="Times New Roman" panose="02020603050405020304" pitchFamily="18" charset="0"/>
              </a:rPr>
              <a:t>quyết</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tâm</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sống</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theo</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lời</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Chúa</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dạy</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để</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đáp</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lại</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tình</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Chúa</a:t>
            </a:r>
            <a:r>
              <a:rPr lang="en-US" sz="6150" b="1" dirty="0">
                <a:solidFill>
                  <a:srgbClr val="002060"/>
                </a:solidFill>
                <a:latin typeface="+mn-lt"/>
                <a:cs typeface="Times New Roman" panose="02020603050405020304" pitchFamily="18" charset="0"/>
              </a:rPr>
              <a:t> </a:t>
            </a:r>
            <a:r>
              <a:rPr lang="en-US" sz="6150" b="1" dirty="0" err="1">
                <a:solidFill>
                  <a:srgbClr val="002060"/>
                </a:solidFill>
                <a:latin typeface="+mn-lt"/>
                <a:cs typeface="Times New Roman" panose="02020603050405020304" pitchFamily="18" charset="0"/>
              </a:rPr>
              <a:t>yêu</a:t>
            </a:r>
            <a:r>
              <a:rPr lang="en-US" sz="6150" b="1" dirty="0">
                <a:solidFill>
                  <a:srgbClr val="002060"/>
                </a:solidFill>
                <a:latin typeface="+mn-lt"/>
                <a:cs typeface="Times New Roman" panose="02020603050405020304" pitchFamily="18" charset="0"/>
              </a:rPr>
              <a:t> con.</a:t>
            </a:r>
            <a:endParaRPr lang="en-US" sz="6150" dirty="0">
              <a:solidFill>
                <a:srgbClr val="002060"/>
              </a:solidFill>
              <a:latin typeface="+mn-lt"/>
            </a:endParaRPr>
          </a:p>
        </p:txBody>
      </p:sp>
    </p:spTree>
    <p:extLst>
      <p:ext uri="{BB962C8B-B14F-4D97-AF65-F5344CB8AC3E}">
        <p14:creationId xmlns:p14="http://schemas.microsoft.com/office/powerpoint/2010/main" val="258626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95250"/>
            <a:ext cx="9144000" cy="442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sz="6000" b="1" u="sng" dirty="0">
                <a:solidFill>
                  <a:srgbClr val="FF0000"/>
                </a:solidFill>
                <a:latin typeface="+mn-lt"/>
                <a:cs typeface="Times New Roman" panose="02020603050405020304" pitchFamily="18" charset="0"/>
              </a:rPr>
              <a:t>**: </a:t>
            </a:r>
            <a:r>
              <a:rPr lang="vi-VN" sz="6000" b="1" dirty="0">
                <a:solidFill>
                  <a:srgbClr val="003399"/>
                </a:solidFill>
                <a:latin typeface="+mn-lt"/>
                <a:cs typeface="Times New Roman" panose="02020603050405020304" pitchFamily="18" charset="0"/>
              </a:rPr>
              <a:t>Cùng nguyện xin sương trời tỏa khắp nơi. Và mây mưa Ðấng Cứu Tinh cho đời.</a:t>
            </a:r>
            <a:endParaRPr lang="vi-VN" sz="60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3921663844"/>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623FAC-D9A0-EA9D-B85B-6C1837AC2879}"/>
              </a:ext>
            </a:extLst>
          </p:cNvPr>
          <p:cNvSpPr txBox="1"/>
          <p:nvPr/>
        </p:nvSpPr>
        <p:spPr>
          <a:xfrm>
            <a:off x="0" y="0"/>
            <a:ext cx="9055827" cy="5082052"/>
          </a:xfrm>
          <a:prstGeom prst="rect">
            <a:avLst/>
          </a:prstGeom>
          <a:noFill/>
        </p:spPr>
        <p:txBody>
          <a:bodyPr wrap="square">
            <a:spAutoFit/>
          </a:bodyPr>
          <a:lstStyle/>
          <a:p>
            <a:pPr algn="just"/>
            <a:r>
              <a:rPr lang="en-US" sz="6375" b="1" dirty="0" err="1">
                <a:solidFill>
                  <a:srgbClr val="002060"/>
                </a:solidFill>
                <a:latin typeface="+mn-lt"/>
                <a:cs typeface="Times New Roman" panose="02020603050405020304" pitchFamily="18" charset="0"/>
              </a:rPr>
              <a:t>Có</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con </a:t>
            </a:r>
            <a:r>
              <a:rPr lang="en-US" sz="6375" b="1" dirty="0" err="1">
                <a:solidFill>
                  <a:srgbClr val="002060"/>
                </a:solidFill>
                <a:latin typeface="+mn-lt"/>
                <a:cs typeface="Times New Roman" panose="02020603050405020304" pitchFamily="18" charset="0"/>
              </a:rPr>
              <a:t>không</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sợ</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hy</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sinh</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Có</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con </a:t>
            </a:r>
            <a:r>
              <a:rPr lang="en-US" sz="6375" b="1" dirty="0" err="1">
                <a:solidFill>
                  <a:srgbClr val="002060"/>
                </a:solidFill>
                <a:latin typeface="+mn-lt"/>
                <a:cs typeface="Times New Roman" panose="02020603050405020304" pitchFamily="18" charset="0"/>
              </a:rPr>
              <a:t>đủ</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sức</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tránh</a:t>
            </a:r>
            <a:r>
              <a:rPr lang="en-US" sz="6375" b="1" dirty="0">
                <a:solidFill>
                  <a:srgbClr val="002060"/>
                </a:solidFill>
                <a:latin typeface="+mn-lt"/>
                <a:cs typeface="Times New Roman" panose="02020603050405020304" pitchFamily="18" charset="0"/>
              </a:rPr>
              <a:t> xa </a:t>
            </a:r>
            <a:r>
              <a:rPr lang="en-US" sz="6375" b="1" dirty="0" err="1">
                <a:solidFill>
                  <a:srgbClr val="002060"/>
                </a:solidFill>
                <a:latin typeface="+mn-lt"/>
                <a:cs typeface="Times New Roman" panose="02020603050405020304" pitchFamily="18" charset="0"/>
              </a:rPr>
              <a:t>tội</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lỗi</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và</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sống</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trung</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thành</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với</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suốt</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đời</a:t>
            </a:r>
            <a:r>
              <a:rPr lang="en-US" sz="6375" b="1" dirty="0">
                <a:solidFill>
                  <a:srgbClr val="002060"/>
                </a:solidFill>
                <a:latin typeface="+mn-lt"/>
                <a:cs typeface="Times New Roman" panose="02020603050405020304" pitchFamily="18" charset="0"/>
              </a:rPr>
              <a:t> con.</a:t>
            </a:r>
          </a:p>
        </p:txBody>
      </p:sp>
    </p:spTree>
    <p:extLst>
      <p:ext uri="{BB962C8B-B14F-4D97-AF65-F5344CB8AC3E}">
        <p14:creationId xmlns:p14="http://schemas.microsoft.com/office/powerpoint/2010/main" val="2938031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1D409-568A-B559-DFA7-58E557B41F88}"/>
              </a:ext>
            </a:extLst>
          </p:cNvPr>
          <p:cNvSpPr txBox="1"/>
          <p:nvPr/>
        </p:nvSpPr>
        <p:spPr>
          <a:xfrm>
            <a:off x="0" y="176348"/>
            <a:ext cx="9052560" cy="4016484"/>
          </a:xfrm>
          <a:prstGeom prst="rect">
            <a:avLst/>
          </a:prstGeom>
          <a:noFill/>
        </p:spPr>
        <p:txBody>
          <a:bodyPr wrap="square">
            <a:spAutoFit/>
          </a:bodyPr>
          <a:lstStyle/>
          <a:p>
            <a:pPr algn="just"/>
            <a:r>
              <a:rPr lang="en-US" sz="6375" b="1" dirty="0" err="1">
                <a:solidFill>
                  <a:srgbClr val="002060"/>
                </a:solidFill>
                <a:latin typeface="+mn-lt"/>
                <a:cs typeface="Times New Roman" panose="02020603050405020304" pitchFamily="18" charset="0"/>
              </a:rPr>
              <a:t>Lạy</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Giêsu</a:t>
            </a:r>
            <a:r>
              <a:rPr lang="en-US" sz="6375" b="1" dirty="0">
                <a:solidFill>
                  <a:srgbClr val="002060"/>
                </a:solidFill>
                <a:latin typeface="+mn-lt"/>
                <a:cs typeface="Times New Roman" panose="02020603050405020304" pitchFamily="18" charset="0"/>
              </a:rPr>
              <a:t>, con </a:t>
            </a:r>
            <a:r>
              <a:rPr lang="en-US" sz="6375" b="1" dirty="0" err="1">
                <a:solidFill>
                  <a:srgbClr val="002060"/>
                </a:solidFill>
                <a:latin typeface="+mn-lt"/>
                <a:cs typeface="Times New Roman" panose="02020603050405020304" pitchFamily="18" charset="0"/>
              </a:rPr>
              <a:t>yêu</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mến</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Lạy</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Giêsu</a:t>
            </a:r>
            <a:r>
              <a:rPr lang="en-US" sz="6375" b="1" dirty="0">
                <a:solidFill>
                  <a:srgbClr val="002060"/>
                </a:solidFill>
                <a:latin typeface="+mn-lt"/>
                <a:cs typeface="Times New Roman" panose="02020603050405020304" pitchFamily="18" charset="0"/>
              </a:rPr>
              <a:t>, con </a:t>
            </a:r>
            <a:r>
              <a:rPr lang="en-US" sz="6375" b="1" dirty="0" err="1">
                <a:solidFill>
                  <a:srgbClr val="002060"/>
                </a:solidFill>
                <a:latin typeface="+mn-lt"/>
                <a:cs typeface="Times New Roman" panose="02020603050405020304" pitchFamily="18" charset="0"/>
              </a:rPr>
              <a:t>yêu</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mến</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Chúa</a:t>
            </a:r>
            <a:r>
              <a:rPr lang="en-US" sz="6375" b="1" dirty="0">
                <a:solidFill>
                  <a:srgbClr val="002060"/>
                </a:solidFill>
                <a:latin typeface="+mn-lt"/>
                <a:cs typeface="Times New Roman" panose="02020603050405020304" pitchFamily="18" charset="0"/>
              </a:rPr>
              <a:t> </a:t>
            </a:r>
            <a:r>
              <a:rPr lang="en-US" sz="6375" b="1" dirty="0" err="1">
                <a:solidFill>
                  <a:srgbClr val="002060"/>
                </a:solidFill>
                <a:latin typeface="+mn-lt"/>
                <a:cs typeface="Times New Roman" panose="02020603050405020304" pitchFamily="18" charset="0"/>
              </a:rPr>
              <a:t>biết</a:t>
            </a:r>
            <a:r>
              <a:rPr lang="en-US" sz="6375" b="1" dirty="0">
                <a:solidFill>
                  <a:srgbClr val="002060"/>
                </a:solidFill>
                <a:latin typeface="+mn-lt"/>
                <a:cs typeface="Times New Roman" panose="02020603050405020304" pitchFamily="18" charset="0"/>
              </a:rPr>
              <a:t> bao. </a:t>
            </a:r>
            <a:r>
              <a:rPr lang="en-US" sz="6375" b="1" dirty="0">
                <a:solidFill>
                  <a:srgbClr val="A50021"/>
                </a:solidFill>
                <a:latin typeface="+mn-lt"/>
                <a:cs typeface="Times New Roman" panose="02020603050405020304" pitchFamily="18" charset="0"/>
              </a:rPr>
              <a:t>Amen.</a:t>
            </a:r>
          </a:p>
        </p:txBody>
      </p:sp>
    </p:spTree>
    <p:extLst>
      <p:ext uri="{BB962C8B-B14F-4D97-AF65-F5344CB8AC3E}">
        <p14:creationId xmlns:p14="http://schemas.microsoft.com/office/powerpoint/2010/main" val="2829823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0644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42602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629150"/>
            <a:ext cx="5867400" cy="400110"/>
          </a:xfrm>
          <a:prstGeom prst="rect">
            <a:avLst/>
          </a:prstGeom>
        </p:spPr>
        <p:txBody>
          <a:bodyPr wrap="square">
            <a:spAutoFit/>
          </a:bodyPr>
          <a:lstStyle/>
          <a:p>
            <a:r>
              <a:rPr lang="en-US" sz="2000">
                <a:solidFill>
                  <a:prstClr val="white"/>
                </a:solidFill>
              </a:rPr>
              <a:t>THỨ BẢY, TRONG TUẦN BÁT NHẬT GIÁNG SINH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7"/>
            <a:ext cx="9144000" cy="5139485"/>
          </a:xfrm>
          <a:prstGeom prst="rect">
            <a:avLst/>
          </a:prstGeom>
        </p:spPr>
      </p:pic>
    </p:spTree>
    <p:extLst>
      <p:ext uri="{BB962C8B-B14F-4D97-AF65-F5344CB8AC3E}">
        <p14:creationId xmlns:p14="http://schemas.microsoft.com/office/powerpoint/2010/main" val="406969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68398"/>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altLang="en-US" sz="5400" b="1" u="sng" dirty="0" err="1">
                <a:solidFill>
                  <a:srgbClr val="FF0000"/>
                </a:solidFill>
                <a:effectLst>
                  <a:outerShdw blurRad="38100" dist="38100" dir="2700000" algn="tl">
                    <a:srgbClr val="000000">
                      <a:alpha val="43137"/>
                    </a:srgbClr>
                  </a:outerShdw>
                </a:effectLst>
                <a:latin typeface="+mn-lt"/>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rPr>
              <a:t> </a:t>
            </a:r>
            <a:r>
              <a:rPr lang="vi-VN" sz="5400" b="1" dirty="0">
                <a:solidFill>
                  <a:srgbClr val="003399"/>
                </a:solidFill>
                <a:latin typeface="+mn-lt"/>
                <a:cs typeface="Times New Roman" panose="02020603050405020304" pitchFamily="18" charset="0"/>
              </a:rPr>
              <a:t>Trời hân hoan đất tưng bừng vui ca. Này giờ Con Chúa, Ðấng Cứu Tinh đã sinh ra. Từ non cao tới khơi nguồn bao la. Người hoan chúc đón tin vui thái hòa.</a:t>
            </a:r>
            <a:endParaRPr lang="vi-VN" sz="54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94757135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95249"/>
            <a:ext cx="9144000" cy="486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altLang="en-US" sz="6600" b="1" u="sng"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Tk2:</a:t>
            </a:r>
            <a:r>
              <a:rPr lang="en-US" altLang="en-US" sz="66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rPr>
              <a:t> </a:t>
            </a:r>
            <a:r>
              <a:rPr lang="vi-VN" sz="6600" b="1" dirty="0">
                <a:solidFill>
                  <a:srgbClr val="003399"/>
                </a:solidFill>
                <a:latin typeface="+mn-lt"/>
                <a:cs typeface="Times New Roman" panose="02020603050405020304" pitchFamily="18" charset="0"/>
              </a:rPr>
              <a:t>Một Hài Nhi sinh hạ cho chúng ta. Một Trẻ Thơ Chúa ân ban cho nhân trần. </a:t>
            </a:r>
            <a:endParaRPr lang="vi-VN" sz="66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149804029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3056"/>
            <a:ext cx="9144000" cy="442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sz="6000" b="1" u="sng" dirty="0">
                <a:solidFill>
                  <a:srgbClr val="FF0000"/>
                </a:solidFill>
                <a:latin typeface="+mn-lt"/>
                <a:cs typeface="Times New Roman" panose="02020603050405020304" pitchFamily="18" charset="0"/>
              </a:rPr>
              <a:t>**: </a:t>
            </a:r>
            <a:r>
              <a:rPr lang="vi-VN" sz="6000" b="1" dirty="0">
                <a:solidFill>
                  <a:srgbClr val="003399"/>
                </a:solidFill>
                <a:latin typeface="+mn-lt"/>
                <a:cs typeface="Times New Roman" panose="02020603050405020304" pitchFamily="18" charset="0"/>
              </a:rPr>
              <a:t>Mừng vui lên muôn người trong khắp nơi, vì hôm nay Chúa viếng thăm dân Người.</a:t>
            </a:r>
            <a:endParaRPr lang="vi-VN" sz="6000" b="1" dirty="0">
              <a:solidFill>
                <a:srgbClr val="003399"/>
              </a:solidFill>
              <a:effectLst>
                <a:outerShdw blurRad="38100" dist="38100" dir="2700000" algn="tl">
                  <a:srgbClr val="000000">
                    <a:alpha val="43137"/>
                  </a:srgbClr>
                </a:outerShdw>
              </a:effectLst>
              <a:latin typeface="+mn-lt"/>
              <a:cs typeface="Times New Roman" panose="02020603050405020304" pitchFamily="18" charset="0"/>
            </a:endParaRPr>
          </a:p>
        </p:txBody>
      </p:sp>
    </p:spTree>
    <p:extLst>
      <p:ext uri="{BB962C8B-B14F-4D97-AF65-F5344CB8AC3E}">
        <p14:creationId xmlns:p14="http://schemas.microsoft.com/office/powerpoint/2010/main" val="205257155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1323</Words>
  <Application>Microsoft Macintosh PowerPoint</Application>
  <PresentationFormat>On-screen Show (16:9)</PresentationFormat>
  <Paragraphs>64</Paragraphs>
  <Slides>64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64</vt:i4>
      </vt:variant>
    </vt:vector>
  </HeadingPairs>
  <TitlesOfParts>
    <vt:vector size="70" baseType="lpstr">
      <vt:lpstr>Arial</vt:lpstr>
      <vt:lpstr>Calibri</vt:lpstr>
      <vt:lpstr>UTM American Sans</vt:lpstr>
      <vt:lpstr>Office Theme</vt:lpstr>
      <vt:lpstr>3_Office Theme</vt:lpstr>
      <vt:lpstr>9_Office Theme</vt:lpstr>
      <vt:lpstr>Thứ Năm Ngày 02 tháng 01 </vt:lpstr>
      <vt:lpstr>PowerPoint Presentation</vt:lpstr>
      <vt:lpstr>Ca Nhập Lễ Trời Hân Hoan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Nguyện Chúa Trời dủ thương và chúc phúc cho chúng con.</vt:lpstr>
      <vt:lpstr>Thuở xưa, nhiều lần nhiều cách, Thiên Chúa đã phán dạy cha ông chúng ta qua các ngôn sứ ; nhưng vào thời sau hết này, Thiên Chúa đã phán dạy chúng ta qua Thánh Tử.</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Kinh Dọn Mình  Trước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Cảm Ơn Sau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Trong Tuần Bát Nhật Giáng Sinh</dc:title>
  <dc:creator>Hung Nam</dc:creator>
  <cp:lastModifiedBy>Microsoft Office User</cp:lastModifiedBy>
  <cp:revision>30</cp:revision>
  <dcterms:created xsi:type="dcterms:W3CDTF">2022-10-29T07:46:38Z</dcterms:created>
  <dcterms:modified xsi:type="dcterms:W3CDTF">2024-12-27T06:43:27Z</dcterms:modified>
</cp:coreProperties>
</file>