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Lst>
  <p:notesMasterIdLst>
    <p:notesMasterId r:id="rId77"/>
  </p:notesMasterIdLst>
  <p:sldIdLst>
    <p:sldId id="791" r:id="rId3"/>
    <p:sldId id="274" r:id="rId4"/>
    <p:sldId id="879" r:id="rId5"/>
    <p:sldId id="880" r:id="rId6"/>
    <p:sldId id="881" r:id="rId7"/>
    <p:sldId id="877" r:id="rId8"/>
    <p:sldId id="878" r:id="rId9"/>
    <p:sldId id="882" r:id="rId10"/>
    <p:sldId id="883" r:id="rId11"/>
    <p:sldId id="884" r:id="rId12"/>
    <p:sldId id="895" r:id="rId13"/>
    <p:sldId id="10033" r:id="rId14"/>
    <p:sldId id="10034" r:id="rId15"/>
    <p:sldId id="10112" r:id="rId16"/>
    <p:sldId id="901" r:id="rId17"/>
    <p:sldId id="8768" r:id="rId18"/>
    <p:sldId id="792" r:id="rId19"/>
    <p:sldId id="793" r:id="rId20"/>
    <p:sldId id="896" r:id="rId21"/>
    <p:sldId id="829" r:id="rId22"/>
    <p:sldId id="10185" r:id="rId23"/>
    <p:sldId id="9698" r:id="rId24"/>
    <p:sldId id="9718" r:id="rId25"/>
    <p:sldId id="9719" r:id="rId26"/>
    <p:sldId id="9720" r:id="rId27"/>
    <p:sldId id="9723" r:id="rId28"/>
    <p:sldId id="9721" r:id="rId29"/>
    <p:sldId id="9724" r:id="rId30"/>
    <p:sldId id="794" r:id="rId31"/>
    <p:sldId id="9813" r:id="rId32"/>
    <p:sldId id="9814" r:id="rId33"/>
    <p:sldId id="9815" r:id="rId34"/>
    <p:sldId id="10110" r:id="rId35"/>
    <p:sldId id="9816" r:id="rId36"/>
    <p:sldId id="9817" r:id="rId37"/>
    <p:sldId id="9818" r:id="rId38"/>
    <p:sldId id="10115" r:id="rId39"/>
    <p:sldId id="10173" r:id="rId40"/>
    <p:sldId id="265" r:id="rId41"/>
    <p:sldId id="10174" r:id="rId42"/>
    <p:sldId id="10175" r:id="rId43"/>
    <p:sldId id="268" r:id="rId44"/>
    <p:sldId id="10176" r:id="rId45"/>
    <p:sldId id="10177" r:id="rId46"/>
    <p:sldId id="838" r:id="rId47"/>
    <p:sldId id="885" r:id="rId48"/>
    <p:sldId id="864" r:id="rId49"/>
    <p:sldId id="875" r:id="rId50"/>
    <p:sldId id="876" r:id="rId51"/>
    <p:sldId id="263" r:id="rId52"/>
    <p:sldId id="873" r:id="rId53"/>
    <p:sldId id="874" r:id="rId54"/>
    <p:sldId id="269" r:id="rId55"/>
    <p:sldId id="277" r:id="rId56"/>
    <p:sldId id="278" r:id="rId57"/>
    <p:sldId id="832" r:id="rId58"/>
    <p:sldId id="10122" r:id="rId59"/>
    <p:sldId id="10179" r:id="rId60"/>
    <p:sldId id="10180" r:id="rId61"/>
    <p:sldId id="10181" r:id="rId62"/>
    <p:sldId id="258" r:id="rId63"/>
    <p:sldId id="10182" r:id="rId64"/>
    <p:sldId id="262" r:id="rId65"/>
    <p:sldId id="10183" r:id="rId66"/>
    <p:sldId id="10184" r:id="rId67"/>
    <p:sldId id="10178" r:id="rId68"/>
    <p:sldId id="899" r:id="rId69"/>
    <p:sldId id="553" r:id="rId70"/>
    <p:sldId id="554" r:id="rId71"/>
    <p:sldId id="555" r:id="rId72"/>
    <p:sldId id="556" r:id="rId73"/>
    <p:sldId id="557" r:id="rId74"/>
    <p:sldId id="558" r:id="rId75"/>
    <p:sldId id="900" r:id="rId76"/>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000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82" autoAdjust="0"/>
    <p:restoredTop sz="94588" autoAdjust="0"/>
  </p:normalViewPr>
  <p:slideViewPr>
    <p:cSldViewPr>
      <p:cViewPr varScale="1">
        <p:scale>
          <a:sx n="143" d="100"/>
          <a:sy n="143" d="100"/>
        </p:scale>
        <p:origin x="400" y="192"/>
      </p:cViewPr>
      <p:guideLst>
        <p:guide orient="horz" pos="1620"/>
        <p:guide pos="2880"/>
      </p:guideLst>
    </p:cSldViewPr>
  </p:slideViewPr>
  <p:outlineViewPr>
    <p:cViewPr>
      <p:scale>
        <a:sx n="33" d="100"/>
        <a:sy n="33" d="100"/>
      </p:scale>
      <p:origin x="0" y="10752"/>
    </p:cViewPr>
  </p:outlineViewPr>
  <p:notesTextViewPr>
    <p:cViewPr>
      <p:scale>
        <a:sx n="100" d="100"/>
        <a:sy n="100" d="100"/>
      </p:scale>
      <p:origin x="0" y="0"/>
    </p:cViewPr>
  </p:notesTextViewPr>
  <p:notesViewPr>
    <p:cSldViewPr>
      <p:cViewPr varScale="1">
        <p:scale>
          <a:sx n="126" d="100"/>
          <a:sy n="126" d="100"/>
        </p:scale>
        <p:origin x="-490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FB6DB54F-1E78-486B-B09C-45686EFCDBDE}" type="datetimeFigureOut">
              <a:rPr lang="en-US"/>
              <a:pPr>
                <a:defRPr/>
              </a:pPr>
              <a:t>12/6/24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EE667D31-3CEC-4E28-8BA5-D8BAF20EEDAE}" type="slidenum">
              <a:rPr lang="en-US"/>
              <a:pPr>
                <a:defRPr/>
              </a:pPr>
              <a:t>‹#›</a:t>
            </a:fld>
            <a:endParaRPr lang="en-US"/>
          </a:p>
        </p:txBody>
      </p:sp>
    </p:spTree>
    <p:extLst>
      <p:ext uri="{BB962C8B-B14F-4D97-AF65-F5344CB8AC3E}">
        <p14:creationId xmlns:p14="http://schemas.microsoft.com/office/powerpoint/2010/main" val="40401192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pPr>
                <a:defRPr/>
              </a:pPr>
              <a:t>‹#›</a:t>
            </a:fld>
            <a:endParaRPr lang="en-US"/>
          </a:p>
        </p:txBody>
      </p:sp>
    </p:spTree>
    <p:extLst>
      <p:ext uri="{BB962C8B-B14F-4D97-AF65-F5344CB8AC3E}">
        <p14:creationId xmlns:p14="http://schemas.microsoft.com/office/powerpoint/2010/main" val="573141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pPr>
                <a:defRPr/>
              </a:pPr>
              <a:t>‹#›</a:t>
            </a:fld>
            <a:endParaRPr lang="en-US"/>
          </a:p>
        </p:txBody>
      </p:sp>
    </p:spTree>
    <p:extLst>
      <p:ext uri="{BB962C8B-B14F-4D97-AF65-F5344CB8AC3E}">
        <p14:creationId xmlns:p14="http://schemas.microsoft.com/office/powerpoint/2010/main" val="75355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pPr>
                <a:defRPr/>
              </a:pPr>
              <a:t>‹#›</a:t>
            </a:fld>
            <a:endParaRPr lang="en-US"/>
          </a:p>
        </p:txBody>
      </p:sp>
    </p:spTree>
    <p:extLst>
      <p:ext uri="{BB962C8B-B14F-4D97-AF65-F5344CB8AC3E}">
        <p14:creationId xmlns:p14="http://schemas.microsoft.com/office/powerpoint/2010/main" val="4001003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822F49-C109-4AEC-98D2-E0F71A67928A}" type="slidenum">
              <a:rPr lang="en-US"/>
              <a:pPr>
                <a:defRPr/>
              </a:pPr>
              <a:t>‹#›</a:t>
            </a:fld>
            <a:endParaRPr lang="en-US"/>
          </a:p>
        </p:txBody>
      </p:sp>
    </p:spTree>
    <p:extLst>
      <p:ext uri="{BB962C8B-B14F-4D97-AF65-F5344CB8AC3E}">
        <p14:creationId xmlns:p14="http://schemas.microsoft.com/office/powerpoint/2010/main" val="4017666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0CA700-C52E-4B4D-B26E-EACB39B319BB}" type="slidenum">
              <a:rPr lang="en-US"/>
              <a:pPr>
                <a:defRPr/>
              </a:pPr>
              <a:t>‹#›</a:t>
            </a:fld>
            <a:endParaRPr lang="en-US"/>
          </a:p>
        </p:txBody>
      </p:sp>
    </p:spTree>
    <p:extLst>
      <p:ext uri="{BB962C8B-B14F-4D97-AF65-F5344CB8AC3E}">
        <p14:creationId xmlns:p14="http://schemas.microsoft.com/office/powerpoint/2010/main" val="1493571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C08AA1-6500-4E0A-BC54-0DE94B34FE6D}" type="slidenum">
              <a:rPr lang="en-US"/>
              <a:pPr>
                <a:defRPr/>
              </a:pPr>
              <a:t>‹#›</a:t>
            </a:fld>
            <a:endParaRPr lang="en-US"/>
          </a:p>
        </p:txBody>
      </p:sp>
    </p:spTree>
    <p:extLst>
      <p:ext uri="{BB962C8B-B14F-4D97-AF65-F5344CB8AC3E}">
        <p14:creationId xmlns:p14="http://schemas.microsoft.com/office/powerpoint/2010/main" val="623611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F2634F-F178-45D4-A236-6CAAC27EE371}" type="slidenum">
              <a:rPr lang="en-US"/>
              <a:pPr>
                <a:defRPr/>
              </a:pPr>
              <a:t>‹#›</a:t>
            </a:fld>
            <a:endParaRPr lang="en-US"/>
          </a:p>
        </p:txBody>
      </p:sp>
    </p:spTree>
    <p:extLst>
      <p:ext uri="{BB962C8B-B14F-4D97-AF65-F5344CB8AC3E}">
        <p14:creationId xmlns:p14="http://schemas.microsoft.com/office/powerpoint/2010/main" val="1840536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D1B9383-5152-4137-BB59-2F796EF40648}" type="slidenum">
              <a:rPr lang="en-US"/>
              <a:pPr>
                <a:defRPr/>
              </a:pPr>
              <a:t>‹#›</a:t>
            </a:fld>
            <a:endParaRPr lang="en-US"/>
          </a:p>
        </p:txBody>
      </p:sp>
    </p:spTree>
    <p:extLst>
      <p:ext uri="{BB962C8B-B14F-4D97-AF65-F5344CB8AC3E}">
        <p14:creationId xmlns:p14="http://schemas.microsoft.com/office/powerpoint/2010/main" val="2768807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09C1709-A9CB-49D3-BD0D-ED1E0EE6CE04}" type="slidenum">
              <a:rPr lang="en-US"/>
              <a:pPr>
                <a:defRPr/>
              </a:pPr>
              <a:t>‹#›</a:t>
            </a:fld>
            <a:endParaRPr lang="en-US"/>
          </a:p>
        </p:txBody>
      </p:sp>
    </p:spTree>
    <p:extLst>
      <p:ext uri="{BB962C8B-B14F-4D97-AF65-F5344CB8AC3E}">
        <p14:creationId xmlns:p14="http://schemas.microsoft.com/office/powerpoint/2010/main" val="287430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57BFD28-D9EE-4BAB-91A6-9BB95F58E2FE}" type="slidenum">
              <a:rPr lang="en-US"/>
              <a:pPr>
                <a:defRPr/>
              </a:pPr>
              <a:t>‹#›</a:t>
            </a:fld>
            <a:endParaRPr lang="en-US"/>
          </a:p>
        </p:txBody>
      </p:sp>
    </p:spTree>
    <p:extLst>
      <p:ext uri="{BB962C8B-B14F-4D97-AF65-F5344CB8AC3E}">
        <p14:creationId xmlns:p14="http://schemas.microsoft.com/office/powerpoint/2010/main" val="2457881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F96F23-A62E-4C07-9DB9-1D5DEDE8E79F}" type="slidenum">
              <a:rPr lang="en-US"/>
              <a:pPr>
                <a:defRPr/>
              </a:pPr>
              <a:t>‹#›</a:t>
            </a:fld>
            <a:endParaRPr lang="en-US"/>
          </a:p>
        </p:txBody>
      </p:sp>
    </p:spTree>
    <p:extLst>
      <p:ext uri="{BB962C8B-B14F-4D97-AF65-F5344CB8AC3E}">
        <p14:creationId xmlns:p14="http://schemas.microsoft.com/office/powerpoint/2010/main" val="3203785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pPr>
                <a:defRPr/>
              </a:pPr>
              <a:t>‹#›</a:t>
            </a:fld>
            <a:endParaRPr lang="en-US"/>
          </a:p>
        </p:txBody>
      </p:sp>
    </p:spTree>
    <p:extLst>
      <p:ext uri="{BB962C8B-B14F-4D97-AF65-F5344CB8AC3E}">
        <p14:creationId xmlns:p14="http://schemas.microsoft.com/office/powerpoint/2010/main" val="4008901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D3CBF2-AEC8-40DE-9C99-5DC0135015FE}" type="slidenum">
              <a:rPr lang="en-US"/>
              <a:pPr>
                <a:defRPr/>
              </a:pPr>
              <a:t>‹#›</a:t>
            </a:fld>
            <a:endParaRPr lang="en-US"/>
          </a:p>
        </p:txBody>
      </p:sp>
    </p:spTree>
    <p:extLst>
      <p:ext uri="{BB962C8B-B14F-4D97-AF65-F5344CB8AC3E}">
        <p14:creationId xmlns:p14="http://schemas.microsoft.com/office/powerpoint/2010/main" val="533600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2EE3BE-AD7F-477E-A722-79805F5CEADB}" type="slidenum">
              <a:rPr lang="en-US"/>
              <a:pPr>
                <a:defRPr/>
              </a:pPr>
              <a:t>‹#›</a:t>
            </a:fld>
            <a:endParaRPr lang="en-US"/>
          </a:p>
        </p:txBody>
      </p:sp>
    </p:spTree>
    <p:extLst>
      <p:ext uri="{BB962C8B-B14F-4D97-AF65-F5344CB8AC3E}">
        <p14:creationId xmlns:p14="http://schemas.microsoft.com/office/powerpoint/2010/main" val="35268113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528CA7-2060-4C90-8322-910FF0A3A29D}" type="slidenum">
              <a:rPr lang="en-US"/>
              <a:pPr>
                <a:defRPr/>
              </a:pPr>
              <a:t>‹#›</a:t>
            </a:fld>
            <a:endParaRPr lang="en-US"/>
          </a:p>
        </p:txBody>
      </p:sp>
    </p:spTree>
    <p:extLst>
      <p:ext uri="{BB962C8B-B14F-4D97-AF65-F5344CB8AC3E}">
        <p14:creationId xmlns:p14="http://schemas.microsoft.com/office/powerpoint/2010/main" val="263215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pPr>
                <a:defRPr/>
              </a:pPr>
              <a:t>‹#›</a:t>
            </a:fld>
            <a:endParaRPr lang="en-US"/>
          </a:p>
        </p:txBody>
      </p:sp>
    </p:spTree>
    <p:extLst>
      <p:ext uri="{BB962C8B-B14F-4D97-AF65-F5344CB8AC3E}">
        <p14:creationId xmlns:p14="http://schemas.microsoft.com/office/powerpoint/2010/main" val="1173289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pPr>
                <a:defRPr/>
              </a:pPr>
              <a:t>‹#›</a:t>
            </a:fld>
            <a:endParaRPr lang="en-US"/>
          </a:p>
        </p:txBody>
      </p:sp>
    </p:spTree>
    <p:extLst>
      <p:ext uri="{BB962C8B-B14F-4D97-AF65-F5344CB8AC3E}">
        <p14:creationId xmlns:p14="http://schemas.microsoft.com/office/powerpoint/2010/main" val="4146694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pPr>
                <a:defRPr/>
              </a:pPr>
              <a:t>‹#›</a:t>
            </a:fld>
            <a:endParaRPr lang="en-US"/>
          </a:p>
        </p:txBody>
      </p:sp>
    </p:spTree>
    <p:extLst>
      <p:ext uri="{BB962C8B-B14F-4D97-AF65-F5344CB8AC3E}">
        <p14:creationId xmlns:p14="http://schemas.microsoft.com/office/powerpoint/2010/main" val="3403718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pPr>
                <a:defRPr/>
              </a:pPr>
              <a:t>‹#›</a:t>
            </a:fld>
            <a:endParaRPr lang="en-US"/>
          </a:p>
        </p:txBody>
      </p:sp>
    </p:spTree>
    <p:extLst>
      <p:ext uri="{BB962C8B-B14F-4D97-AF65-F5344CB8AC3E}">
        <p14:creationId xmlns:p14="http://schemas.microsoft.com/office/powerpoint/2010/main" val="1295766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pPr>
                <a:defRPr/>
              </a:pPr>
              <a:t>‹#›</a:t>
            </a:fld>
            <a:endParaRPr lang="en-US"/>
          </a:p>
        </p:txBody>
      </p:sp>
    </p:spTree>
    <p:extLst>
      <p:ext uri="{BB962C8B-B14F-4D97-AF65-F5344CB8AC3E}">
        <p14:creationId xmlns:p14="http://schemas.microsoft.com/office/powerpoint/2010/main" val="1365323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pPr>
                <a:defRPr/>
              </a:pPr>
              <a:t>‹#›</a:t>
            </a:fld>
            <a:endParaRPr lang="en-US"/>
          </a:p>
        </p:txBody>
      </p:sp>
    </p:spTree>
    <p:extLst>
      <p:ext uri="{BB962C8B-B14F-4D97-AF65-F5344CB8AC3E}">
        <p14:creationId xmlns:p14="http://schemas.microsoft.com/office/powerpoint/2010/main" val="104467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pPr>
                <a:defRPr/>
              </a:pPr>
              <a:t>‹#›</a:t>
            </a:fld>
            <a:endParaRPr lang="en-US"/>
          </a:p>
        </p:txBody>
      </p:sp>
    </p:spTree>
    <p:extLst>
      <p:ext uri="{BB962C8B-B14F-4D97-AF65-F5344CB8AC3E}">
        <p14:creationId xmlns:p14="http://schemas.microsoft.com/office/powerpoint/2010/main" val="2506568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1AD6B787-E4CF-4DA0-AEB3-854601A4E81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1598613"/>
            <a:ext cx="7772400" cy="1101725"/>
          </a:xfrm>
        </p:spPr>
        <p:txBody>
          <a:bodyPr/>
          <a:lstStyle/>
          <a:p>
            <a:pPr eaLnBrk="1" hangingPunct="1"/>
            <a:br>
              <a:rPr lang="en-US" b="0">
                <a:effectLst/>
                <a:latin typeface="+mj-lt"/>
              </a:rPr>
            </a:br>
            <a:endParaRPr lang="en-US" b="0">
              <a:effectLst/>
              <a:latin typeface="+mj-lt"/>
            </a:endParaRPr>
          </a:p>
        </p:txBody>
      </p:sp>
      <p:sp>
        <p:nvSpPr>
          <p:cNvPr id="1843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2" descr="Chưa từng có ai cao trọng hơn Gioan Tẩy Giả - Nhà Thờ Thánh Tâm">
            <a:extLst>
              <a:ext uri="{FF2B5EF4-FFF2-40B4-BE49-F238E27FC236}">
                <a16:creationId xmlns:a16="http://schemas.microsoft.com/office/drawing/2014/main" id="{0DF3654E-B52D-C269-716C-E8432C2BCE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03" y="1"/>
            <a:ext cx="9175103" cy="51514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30C6837-AA53-BA62-D416-B75989CFE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86" y="-119134"/>
            <a:ext cx="768886" cy="86208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3"/>
          <p:cNvSpPr>
            <a:spLocks noGrp="1" noChangeArrowheads="1"/>
          </p:cNvSpPr>
          <p:nvPr>
            <p:ph type="subTitle" idx="1"/>
          </p:nvPr>
        </p:nvSpPr>
        <p:spPr>
          <a:xfrm>
            <a:off x="0" y="0"/>
            <a:ext cx="9144000" cy="5143500"/>
          </a:xfrm>
        </p:spPr>
        <p:txBody>
          <a:bodyPr>
            <a:normAutofit fontScale="92500"/>
          </a:bodyPr>
          <a:lstStyle/>
          <a:p>
            <a:pPr algn="just">
              <a:lnSpc>
                <a:spcPct val="120000"/>
              </a:lnSpc>
              <a:spcBef>
                <a:spcPts val="1800"/>
              </a:spcBef>
            </a:pPr>
            <a:r>
              <a:rPr lang="vi-VN" altLang="en-US" sz="6600" b="1" dirty="0">
                <a:solidFill>
                  <a:srgbClr val="FFFF00"/>
                </a:solidFill>
                <a:cs typeface="Times New Roman" panose="02020603050405020304" pitchFamily="18" charset="0"/>
              </a:rPr>
              <a:t>***</a:t>
            </a:r>
            <a:r>
              <a:rPr lang="vi-VN" altLang="en-US" sz="6600" b="1" dirty="0">
                <a:solidFill>
                  <a:schemeClr val="bg1"/>
                </a:solidFill>
                <a:cs typeface="Times New Roman" panose="02020603050405020304" pitchFamily="18" charset="0"/>
              </a:rPr>
              <a:t> Này hỡi dân Sion, kìa Đấng Cứu Độ muôn dân, Người sắp ngự đến, khiến lòng anh em hỷ hoan.</a:t>
            </a:r>
          </a:p>
        </p:txBody>
      </p:sp>
    </p:spTree>
    <p:extLst>
      <p:ext uri="{BB962C8B-B14F-4D97-AF65-F5344CB8AC3E}">
        <p14:creationId xmlns:p14="http://schemas.microsoft.com/office/powerpoint/2010/main" val="1395026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1598613"/>
            <a:ext cx="7772400" cy="1101725"/>
          </a:xfrm>
        </p:spPr>
        <p:txBody>
          <a:bodyPr/>
          <a:lstStyle/>
          <a:p>
            <a:pPr eaLnBrk="1" hangingPunct="1"/>
            <a:br>
              <a:rPr lang="en-US" b="0">
                <a:effectLst/>
                <a:latin typeface="+mj-lt"/>
              </a:rPr>
            </a:br>
            <a:endParaRPr lang="en-US" b="0">
              <a:effectLst/>
              <a:latin typeface="+mj-lt"/>
            </a:endParaRPr>
          </a:p>
        </p:txBody>
      </p:sp>
      <p:sp>
        <p:nvSpPr>
          <p:cNvPr id="1843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2" descr="Chưa từng có ai cao trọng hơn Gioan Tẩy Giả - Nhà Thờ Thánh Tâm">
            <a:extLst>
              <a:ext uri="{FF2B5EF4-FFF2-40B4-BE49-F238E27FC236}">
                <a16:creationId xmlns:a16="http://schemas.microsoft.com/office/drawing/2014/main" id="{1E116574-DD23-AB99-68CA-7066745027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03" y="1"/>
            <a:ext cx="9175103" cy="51514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55F0187-1265-9DFD-8691-943D26B0B8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86" y="-119134"/>
            <a:ext cx="768886" cy="862084"/>
          </a:xfrm>
          <a:prstGeom prst="rect">
            <a:avLst/>
          </a:prstGeom>
        </p:spPr>
      </p:pic>
    </p:spTree>
    <p:extLst>
      <p:ext uri="{BB962C8B-B14F-4D97-AF65-F5344CB8AC3E}">
        <p14:creationId xmlns:p14="http://schemas.microsoft.com/office/powerpoint/2010/main" val="1052590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Kinh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Thương</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Xót</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48029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4800" b="0" i="0" dirty="0">
                <a:solidFill>
                  <a:schemeClr val="bg1"/>
                </a:solidFill>
                <a:effectLst/>
              </a:rPr>
              <a:t>Xin Chúa thương xót chúng con. Xin Chúa thương (nguyện) xin Chúa thương, xin thương xót chúng con. Xin Chúa Ki-tô, xin Chúa Ki-tô thương xót chúng con.</a:t>
            </a:r>
            <a:endParaRPr lang="en-US" altLang="en-US" sz="48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290146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209550"/>
            <a:ext cx="9144000" cy="5143500"/>
          </a:xfrm>
        </p:spPr>
        <p:txBody>
          <a:bodyPr>
            <a:noAutofit/>
          </a:bodyPr>
          <a:lstStyle/>
          <a:p>
            <a:pPr algn="just" fontAlgn="base"/>
            <a:r>
              <a:rPr lang="vi-VN" sz="5400" dirty="0">
                <a:solidFill>
                  <a:srgbClr val="FFFF00"/>
                </a:solidFill>
              </a:rPr>
              <a:t>** </a:t>
            </a:r>
            <a:r>
              <a:rPr lang="vi-VN" sz="5400" b="0" i="0" dirty="0">
                <a:solidFill>
                  <a:schemeClr val="bg1"/>
                </a:solidFill>
                <a:effectLst/>
              </a:rPr>
              <a:t>Xin Chúa Ki-tô, xin Chúa Ki-tô, thương xót chúng con. Xin Chúa thương xót chúng con, xin thương xót chúng con. </a:t>
            </a:r>
            <a:r>
              <a:rPr lang="vi-VN" sz="5400" dirty="0">
                <a:solidFill>
                  <a:schemeClr val="bg1"/>
                </a:solidFill>
              </a:rPr>
              <a:t>X</a:t>
            </a:r>
            <a:r>
              <a:rPr lang="vi-VN" sz="5400" b="0" i="0" dirty="0">
                <a:solidFill>
                  <a:schemeClr val="bg1"/>
                </a:solidFill>
                <a:effectLst/>
              </a:rPr>
              <a:t>in thương xót chúng con.</a:t>
            </a:r>
            <a:endParaRPr lang="en-US" altLang="en-US" sz="5400" b="1" dirty="0">
              <a:solidFill>
                <a:schemeClr val="bg1"/>
              </a:solidFill>
              <a:cs typeface="Tahoma" panose="020B0604030504040204" pitchFamily="34" charset="0"/>
            </a:endParaRPr>
          </a:p>
        </p:txBody>
      </p:sp>
    </p:spTree>
    <p:extLst>
      <p:ext uri="{BB962C8B-B14F-4D97-AF65-F5344CB8AC3E}">
        <p14:creationId xmlns:p14="http://schemas.microsoft.com/office/powerpoint/2010/main" val="4236643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1598613"/>
            <a:ext cx="7772400" cy="1101725"/>
          </a:xfrm>
        </p:spPr>
        <p:txBody>
          <a:bodyPr/>
          <a:lstStyle/>
          <a:p>
            <a:pPr eaLnBrk="1" hangingPunct="1"/>
            <a:br>
              <a:rPr lang="en-US" b="0">
                <a:effectLst/>
                <a:latin typeface="+mj-lt"/>
              </a:rPr>
            </a:br>
            <a:endParaRPr lang="en-US" b="0">
              <a:effectLst/>
              <a:latin typeface="+mj-lt"/>
            </a:endParaRPr>
          </a:p>
        </p:txBody>
      </p:sp>
      <p:sp>
        <p:nvSpPr>
          <p:cNvPr id="1843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2" descr="Chưa từng có ai cao trọng hơn Gioan Tẩy Giả - Nhà Thờ Thánh Tâm">
            <a:extLst>
              <a:ext uri="{FF2B5EF4-FFF2-40B4-BE49-F238E27FC236}">
                <a16:creationId xmlns:a16="http://schemas.microsoft.com/office/drawing/2014/main" id="{D4140538-A959-59B6-1ED4-96D23FB140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03" y="1"/>
            <a:ext cx="9175103" cy="51514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E91FC17-8C6E-AB54-5455-FDFEF1DE64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86" y="-119134"/>
            <a:ext cx="768886" cy="862084"/>
          </a:xfrm>
          <a:prstGeom prst="rect">
            <a:avLst/>
          </a:prstGeom>
        </p:spPr>
      </p:pic>
    </p:spTree>
    <p:extLst>
      <p:ext uri="{BB962C8B-B14F-4D97-AF65-F5344CB8AC3E}">
        <p14:creationId xmlns:p14="http://schemas.microsoft.com/office/powerpoint/2010/main" val="2706929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729" y="57150"/>
            <a:ext cx="9034271" cy="1538883"/>
          </a:xfrm>
          <a:prstGeom prst="rect">
            <a:avLst/>
          </a:prstGeom>
        </p:spPr>
        <p:txBody>
          <a:bodyPr wrap="square">
            <a:spAutoFit/>
          </a:bodyPr>
          <a:lstStyle/>
          <a:p>
            <a:pPr eaLnBrk="1" fontAlgn="auto" hangingPunct="1">
              <a:spcBef>
                <a:spcPts val="0"/>
              </a:spcBef>
              <a:spcAft>
                <a:spcPts val="0"/>
              </a:spcAft>
            </a:pPr>
            <a:r>
              <a:rPr lang="en-US" sz="3600" b="0" u="sng" dirty="0" err="1">
                <a:solidFill>
                  <a:srgbClr val="FFFF00"/>
                </a:solidFill>
                <a:latin typeface="UTM American Sans"/>
                <a:cs typeface="Times New Roman" pitchFamily="18" charset="0"/>
              </a:rPr>
              <a:t>Bài</a:t>
            </a:r>
            <a:r>
              <a:rPr lang="en-US" sz="3600" b="0" u="sng" dirty="0">
                <a:solidFill>
                  <a:srgbClr val="FFFF00"/>
                </a:solidFill>
                <a:latin typeface="UTM American Sans"/>
                <a:cs typeface="Times New Roman" pitchFamily="18" charset="0"/>
              </a:rPr>
              <a:t> </a:t>
            </a:r>
            <a:r>
              <a:rPr lang="en-US" sz="3600" b="0" u="sng" dirty="0" err="1">
                <a:solidFill>
                  <a:srgbClr val="FFFF00"/>
                </a:solidFill>
                <a:latin typeface="UTM American Sans"/>
                <a:cs typeface="Times New Roman" pitchFamily="18" charset="0"/>
              </a:rPr>
              <a:t>Đọc</a:t>
            </a:r>
            <a:r>
              <a:rPr lang="en-US" sz="3600" b="0" u="sng" dirty="0">
                <a:solidFill>
                  <a:srgbClr val="FFFF00"/>
                </a:solidFill>
                <a:latin typeface="UTM American Sans"/>
                <a:cs typeface="Times New Roman" pitchFamily="18" charset="0"/>
              </a:rPr>
              <a:t> 1:</a:t>
            </a:r>
          </a:p>
          <a:p>
            <a:pPr eaLnBrk="1" fontAlgn="auto" hangingPunct="1">
              <a:spcBef>
                <a:spcPts val="0"/>
              </a:spcBef>
              <a:spcAft>
                <a:spcPts val="0"/>
              </a:spcAft>
            </a:pPr>
            <a:r>
              <a:rPr lang="en-US" sz="3200" dirty="0" err="1">
                <a:solidFill>
                  <a:schemeClr val="bg1"/>
                </a:solidFill>
                <a:latin typeface="+mn-lt"/>
              </a:rPr>
              <a:t>Bài</a:t>
            </a:r>
            <a:r>
              <a:rPr lang="en-US" sz="3200" dirty="0">
                <a:solidFill>
                  <a:schemeClr val="bg1"/>
                </a:solidFill>
                <a:latin typeface="+mn-lt"/>
              </a:rPr>
              <a:t> </a:t>
            </a:r>
            <a:r>
              <a:rPr lang="en-US" sz="3200" dirty="0" err="1">
                <a:solidFill>
                  <a:schemeClr val="bg1"/>
                </a:solidFill>
                <a:latin typeface="+mn-lt"/>
              </a:rPr>
              <a:t>trích</a:t>
            </a:r>
            <a:r>
              <a:rPr lang="en-US" sz="3200" dirty="0">
                <a:solidFill>
                  <a:schemeClr val="bg1"/>
                </a:solidFill>
                <a:latin typeface="+mn-lt"/>
              </a:rPr>
              <a:t> </a:t>
            </a:r>
            <a:r>
              <a:rPr lang="en-US" sz="3200" dirty="0" err="1">
                <a:solidFill>
                  <a:schemeClr val="bg1"/>
                </a:solidFill>
                <a:latin typeface="+mn-lt"/>
              </a:rPr>
              <a:t>sách</a:t>
            </a:r>
            <a:r>
              <a:rPr lang="en-US" sz="3200" dirty="0">
                <a:solidFill>
                  <a:schemeClr val="bg1"/>
                </a:solidFill>
                <a:latin typeface="+mn-lt"/>
              </a:rPr>
              <a:t> </a:t>
            </a:r>
            <a:r>
              <a:rPr lang="en-US" sz="3200" b="0" i="0" dirty="0" err="1">
                <a:solidFill>
                  <a:schemeClr val="bg1"/>
                </a:solidFill>
                <a:effectLst/>
                <a:latin typeface="+mn-lt"/>
              </a:rPr>
              <a:t>Tiên</a:t>
            </a:r>
            <a:r>
              <a:rPr lang="en-US" sz="3200" b="0" i="0" dirty="0">
                <a:solidFill>
                  <a:schemeClr val="bg1"/>
                </a:solidFill>
                <a:effectLst/>
                <a:latin typeface="+mn-lt"/>
              </a:rPr>
              <a:t> tri I-</a:t>
            </a:r>
            <a:r>
              <a:rPr lang="en-US" sz="3200" b="0" i="0" dirty="0" err="1">
                <a:solidFill>
                  <a:schemeClr val="bg1"/>
                </a:solidFill>
                <a:effectLst/>
                <a:latin typeface="+mn-lt"/>
              </a:rPr>
              <a:t>sai</a:t>
            </a:r>
            <a:r>
              <a:rPr lang="en-US" sz="3200" b="0" i="0" dirty="0">
                <a:solidFill>
                  <a:schemeClr val="bg1"/>
                </a:solidFill>
                <a:effectLst/>
                <a:latin typeface="+mn-lt"/>
              </a:rPr>
              <a:t>-a</a:t>
            </a:r>
            <a:r>
              <a:rPr lang="en-US" sz="3200" dirty="0">
                <a:solidFill>
                  <a:schemeClr val="bg1"/>
                </a:solidFill>
                <a:latin typeface="+mn-lt"/>
              </a:rPr>
              <a:t>.</a:t>
            </a:r>
          </a:p>
          <a:p>
            <a:pPr eaLnBrk="1" fontAlgn="auto" hangingPunct="1">
              <a:spcBef>
                <a:spcPts val="0"/>
              </a:spcBef>
              <a:spcAft>
                <a:spcPts val="0"/>
              </a:spcAft>
            </a:pPr>
            <a:r>
              <a:rPr lang="vi-VN" sz="2600" b="0" i="1" dirty="0">
                <a:solidFill>
                  <a:srgbClr val="FFFF00"/>
                </a:solidFill>
                <a:effectLst/>
                <a:latin typeface="+mn-lt"/>
              </a:rPr>
              <a:t>“Ta là Đấng Thánh của Ít-ra-en, Ta là Đấng Cứu Chuộc ngươi”.</a:t>
            </a:r>
            <a:endParaRPr lang="vi-VN" sz="2600" b="0" i="1" dirty="0">
              <a:solidFill>
                <a:srgbClr val="FFFF00"/>
              </a:solidFill>
              <a:latin typeface="+mn-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2522125"/>
            <a:ext cx="5105400" cy="2626709"/>
          </a:xfrm>
          <a:prstGeom prst="rect">
            <a:avLst/>
          </a:prstGeom>
        </p:spPr>
      </p:pic>
      <p:sp>
        <p:nvSpPr>
          <p:cNvPr id="2" name="TextBox 1">
            <a:extLst>
              <a:ext uri="{FF2B5EF4-FFF2-40B4-BE49-F238E27FC236}">
                <a16:creationId xmlns:a16="http://schemas.microsoft.com/office/drawing/2014/main" id="{001CCAC2-DEFF-B496-F415-24FD7411B0F1}"/>
              </a:ext>
            </a:extLst>
          </p:cNvPr>
          <p:cNvSpPr txBox="1"/>
          <p:nvPr/>
        </p:nvSpPr>
        <p:spPr>
          <a:xfrm>
            <a:off x="2174970" y="204975"/>
            <a:ext cx="1596912" cy="461665"/>
          </a:xfrm>
          <a:prstGeom prst="rect">
            <a:avLst/>
          </a:prstGeom>
          <a:noFill/>
        </p:spPr>
        <p:txBody>
          <a:bodyPr wrap="none" rtlCol="0">
            <a:spAutoFit/>
          </a:bodyPr>
          <a:lstStyle/>
          <a:p>
            <a:r>
              <a:rPr lang="en-US" sz="2400" b="0" i="0" dirty="0">
                <a:solidFill>
                  <a:srgbClr val="FF0000"/>
                </a:solidFill>
                <a:effectLst/>
                <a:latin typeface="+mn-lt"/>
              </a:rPr>
              <a:t>Is 41, 13-20</a:t>
            </a:r>
            <a:endParaRPr lang="en-VN" sz="2400" dirty="0">
              <a:solidFill>
                <a:srgbClr val="FF0000"/>
              </a:solidFill>
              <a:latin typeface="+mn-lt"/>
            </a:endParaRPr>
          </a:p>
        </p:txBody>
      </p:sp>
    </p:spTree>
    <p:extLst>
      <p:ext uri="{BB962C8B-B14F-4D97-AF65-F5344CB8AC3E}">
        <p14:creationId xmlns:p14="http://schemas.microsoft.com/office/powerpoint/2010/main" val="920071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1598613"/>
            <a:ext cx="7772400" cy="1101725"/>
          </a:xfrm>
        </p:spPr>
        <p:txBody>
          <a:bodyPr/>
          <a:lstStyle/>
          <a:p>
            <a:pPr eaLnBrk="1" hangingPunct="1"/>
            <a:br>
              <a:rPr lang="en-US" b="0">
                <a:effectLst/>
                <a:latin typeface="+mj-lt"/>
              </a:rPr>
            </a:br>
            <a:endParaRPr lang="en-US" b="0">
              <a:effectLst/>
              <a:latin typeface="+mj-lt"/>
            </a:endParaRPr>
          </a:p>
        </p:txBody>
      </p:sp>
      <p:sp>
        <p:nvSpPr>
          <p:cNvPr id="19459" name="Rectangle 3"/>
          <p:cNvSpPr>
            <a:spLocks noGrp="1" noChangeArrowheads="1"/>
          </p:cNvSpPr>
          <p:nvPr>
            <p:ph type="subTitle" idx="1"/>
          </p:nvPr>
        </p:nvSpPr>
        <p:spPr>
          <a:xfrm>
            <a:off x="0" y="742950"/>
            <a:ext cx="9144000" cy="4552950"/>
          </a:xfrm>
        </p:spPr>
        <p:txBody>
          <a:bodyPr/>
          <a:lstStyle/>
          <a:p>
            <a:pPr algn="just" eaLnBrk="1" hangingPunct="1">
              <a:lnSpc>
                <a:spcPct val="105000"/>
              </a:lnSpc>
            </a:pPr>
            <a:r>
              <a:rPr lang="en-US" sz="6800" b="0" i="0" dirty="0" err="1">
                <a:solidFill>
                  <a:schemeClr val="bg1"/>
                </a:solidFill>
                <a:effectLst/>
              </a:rPr>
              <a:t>Chúa</a:t>
            </a:r>
            <a:r>
              <a:rPr lang="en-US" sz="6800" b="0" i="0" dirty="0">
                <a:solidFill>
                  <a:schemeClr val="bg1"/>
                </a:solidFill>
                <a:effectLst/>
              </a:rPr>
              <a:t> </a:t>
            </a:r>
            <a:r>
              <a:rPr lang="en-US" sz="6800" b="0" i="0" dirty="0" err="1">
                <a:solidFill>
                  <a:schemeClr val="bg1"/>
                </a:solidFill>
                <a:effectLst/>
              </a:rPr>
              <a:t>là</a:t>
            </a:r>
            <a:r>
              <a:rPr lang="en-US" sz="6800" b="0" i="0" dirty="0">
                <a:solidFill>
                  <a:schemeClr val="bg1"/>
                </a:solidFill>
                <a:effectLst/>
              </a:rPr>
              <a:t> </a:t>
            </a:r>
            <a:r>
              <a:rPr lang="en-US" sz="6800" b="0" i="0" dirty="0" err="1">
                <a:solidFill>
                  <a:schemeClr val="bg1"/>
                </a:solidFill>
                <a:effectLst/>
              </a:rPr>
              <a:t>Đấng</a:t>
            </a:r>
            <a:r>
              <a:rPr lang="en-US" sz="6800" b="0" i="0" dirty="0">
                <a:solidFill>
                  <a:schemeClr val="bg1"/>
                </a:solidFill>
                <a:effectLst/>
              </a:rPr>
              <a:t> </a:t>
            </a:r>
            <a:r>
              <a:rPr lang="en-US" sz="6800" b="0" i="0" dirty="0" err="1">
                <a:solidFill>
                  <a:schemeClr val="bg1"/>
                </a:solidFill>
                <a:effectLst/>
              </a:rPr>
              <a:t>từ</a:t>
            </a:r>
            <a:r>
              <a:rPr lang="en-US" sz="6800" b="0" i="0" dirty="0">
                <a:solidFill>
                  <a:schemeClr val="bg1"/>
                </a:solidFill>
                <a:effectLst/>
              </a:rPr>
              <a:t> bi </a:t>
            </a:r>
            <a:r>
              <a:rPr lang="en-US" sz="6800" b="0" i="0" dirty="0" err="1">
                <a:solidFill>
                  <a:schemeClr val="bg1"/>
                </a:solidFill>
                <a:effectLst/>
              </a:rPr>
              <a:t>nhân</a:t>
            </a:r>
            <a:r>
              <a:rPr lang="en-US" sz="6800" b="0" i="0" dirty="0">
                <a:solidFill>
                  <a:schemeClr val="bg1"/>
                </a:solidFill>
                <a:effectLst/>
              </a:rPr>
              <a:t> </a:t>
            </a:r>
            <a:r>
              <a:rPr lang="en-US" sz="6800" b="0" i="0" dirty="0" err="1">
                <a:solidFill>
                  <a:schemeClr val="bg1"/>
                </a:solidFill>
                <a:effectLst/>
              </a:rPr>
              <a:t>hậu</a:t>
            </a:r>
            <a:r>
              <a:rPr lang="en-US" sz="6800" b="0" i="0" dirty="0">
                <a:solidFill>
                  <a:schemeClr val="bg1"/>
                </a:solidFill>
                <a:effectLst/>
              </a:rPr>
              <a:t>, </a:t>
            </a:r>
            <a:r>
              <a:rPr lang="en-US" sz="6800" b="0" i="0" dirty="0" err="1">
                <a:solidFill>
                  <a:schemeClr val="bg1"/>
                </a:solidFill>
                <a:effectLst/>
              </a:rPr>
              <a:t>Ngài</a:t>
            </a:r>
            <a:r>
              <a:rPr lang="en-US" sz="6800" b="0" i="0" dirty="0">
                <a:solidFill>
                  <a:schemeClr val="bg1"/>
                </a:solidFill>
                <a:effectLst/>
              </a:rPr>
              <a:t> </a:t>
            </a:r>
            <a:r>
              <a:rPr lang="en-US" sz="6800" b="0" i="0" dirty="0" err="1">
                <a:solidFill>
                  <a:schemeClr val="bg1"/>
                </a:solidFill>
                <a:effectLst/>
              </a:rPr>
              <a:t>chậm</a:t>
            </a:r>
            <a:r>
              <a:rPr lang="en-US" sz="6800" b="0" i="0" dirty="0">
                <a:solidFill>
                  <a:schemeClr val="bg1"/>
                </a:solidFill>
                <a:effectLst/>
              </a:rPr>
              <a:t> </a:t>
            </a:r>
            <a:r>
              <a:rPr lang="en-US" sz="6800" b="0" i="0" dirty="0" err="1">
                <a:solidFill>
                  <a:schemeClr val="bg1"/>
                </a:solidFill>
                <a:effectLst/>
              </a:rPr>
              <a:t>giận</a:t>
            </a:r>
            <a:r>
              <a:rPr lang="en-US" sz="6800" b="0" i="0" dirty="0">
                <a:solidFill>
                  <a:schemeClr val="bg1"/>
                </a:solidFill>
                <a:effectLst/>
              </a:rPr>
              <a:t> </a:t>
            </a:r>
            <a:r>
              <a:rPr lang="en-US" sz="6800" b="0" i="0" dirty="0" err="1">
                <a:solidFill>
                  <a:schemeClr val="bg1"/>
                </a:solidFill>
                <a:effectLst/>
              </a:rPr>
              <a:t>và</a:t>
            </a:r>
            <a:r>
              <a:rPr lang="en-US" sz="6800" b="0" i="0" dirty="0">
                <a:solidFill>
                  <a:schemeClr val="bg1"/>
                </a:solidFill>
                <a:effectLst/>
              </a:rPr>
              <a:t> </a:t>
            </a:r>
            <a:r>
              <a:rPr lang="en-US" sz="6800" b="0" i="0" dirty="0" err="1">
                <a:solidFill>
                  <a:schemeClr val="bg1"/>
                </a:solidFill>
                <a:effectLst/>
              </a:rPr>
              <a:t>rất</a:t>
            </a:r>
            <a:r>
              <a:rPr lang="en-US" sz="6800" b="0" i="0" dirty="0">
                <a:solidFill>
                  <a:schemeClr val="bg1"/>
                </a:solidFill>
                <a:effectLst/>
              </a:rPr>
              <a:t> </a:t>
            </a:r>
            <a:r>
              <a:rPr lang="en-US" sz="6800" b="0" i="0" dirty="0" err="1">
                <a:solidFill>
                  <a:schemeClr val="bg1"/>
                </a:solidFill>
                <a:effectLst/>
              </a:rPr>
              <a:t>giàu</a:t>
            </a:r>
            <a:r>
              <a:rPr lang="en-US" sz="6800" b="0" i="0" dirty="0">
                <a:solidFill>
                  <a:schemeClr val="bg1"/>
                </a:solidFill>
                <a:effectLst/>
              </a:rPr>
              <a:t> </a:t>
            </a:r>
            <a:r>
              <a:rPr lang="en-US" sz="6800" b="0" i="0" dirty="0" err="1">
                <a:solidFill>
                  <a:schemeClr val="bg1"/>
                </a:solidFill>
                <a:effectLst/>
              </a:rPr>
              <a:t>tình</a:t>
            </a:r>
            <a:r>
              <a:rPr lang="en-US" sz="6800" b="0" i="0" dirty="0">
                <a:solidFill>
                  <a:schemeClr val="bg1"/>
                </a:solidFill>
                <a:effectLst/>
              </a:rPr>
              <a:t> </a:t>
            </a:r>
            <a:r>
              <a:rPr lang="en-US" sz="6800" b="0" i="0" dirty="0" err="1">
                <a:solidFill>
                  <a:schemeClr val="bg1"/>
                </a:solidFill>
                <a:effectLst/>
              </a:rPr>
              <a:t>thương</a:t>
            </a:r>
            <a:r>
              <a:rPr lang="en-US" sz="6800" b="0" i="0" dirty="0">
                <a:solidFill>
                  <a:schemeClr val="bg1"/>
                </a:solidFill>
                <a:effectLst/>
              </a:rPr>
              <a:t>.</a:t>
            </a:r>
            <a:endParaRPr lang="en-US" sz="6800" b="0" dirty="0">
              <a:solidFill>
                <a:schemeClr val="bg1"/>
              </a:solidFill>
              <a:effectLst/>
              <a:cs typeface="Times New Roman" pitchFamily="18" charset="0"/>
            </a:endParaRPr>
          </a:p>
        </p:txBody>
      </p:sp>
      <p:sp>
        <p:nvSpPr>
          <p:cNvPr id="1946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19461" name="Rectangle 1"/>
          <p:cNvSpPr>
            <a:spLocks noChangeArrowheads="1"/>
          </p:cNvSpPr>
          <p:nvPr/>
        </p:nvSpPr>
        <p:spPr bwMode="auto">
          <a:xfrm>
            <a:off x="30163" y="17463"/>
            <a:ext cx="21907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u="sng">
                <a:solidFill>
                  <a:srgbClr val="FFFF00"/>
                </a:solidFill>
                <a:latin typeface="+mj-lt"/>
                <a:cs typeface="Times New Roman" pitchFamily="18" charset="0"/>
              </a:rPr>
              <a:t>Đáp ca: </a:t>
            </a:r>
          </a:p>
        </p:txBody>
      </p:sp>
      <p:sp>
        <p:nvSpPr>
          <p:cNvPr id="2" name="TextBox 1">
            <a:extLst>
              <a:ext uri="{FF2B5EF4-FFF2-40B4-BE49-F238E27FC236}">
                <a16:creationId xmlns:a16="http://schemas.microsoft.com/office/drawing/2014/main" id="{E7FD4605-740C-CBD2-BD7A-02FCD9F17EFC}"/>
              </a:ext>
            </a:extLst>
          </p:cNvPr>
          <p:cNvSpPr txBox="1"/>
          <p:nvPr/>
        </p:nvSpPr>
        <p:spPr>
          <a:xfrm>
            <a:off x="2174970" y="204975"/>
            <a:ext cx="3746538" cy="461665"/>
          </a:xfrm>
          <a:prstGeom prst="rect">
            <a:avLst/>
          </a:prstGeom>
          <a:noFill/>
        </p:spPr>
        <p:txBody>
          <a:bodyPr wrap="none" rtlCol="0">
            <a:spAutoFit/>
          </a:bodyPr>
          <a:lstStyle/>
          <a:p>
            <a:r>
              <a:rPr lang="en-US" sz="2400" b="0" i="0" dirty="0">
                <a:solidFill>
                  <a:srgbClr val="FF0000"/>
                </a:solidFill>
                <a:effectLst/>
                <a:latin typeface="+mn-lt"/>
              </a:rPr>
              <a:t>Tv 144, 1 </a:t>
            </a:r>
            <a:r>
              <a:rPr lang="en-US" sz="2400" b="0" i="0" dirty="0" err="1">
                <a:solidFill>
                  <a:srgbClr val="FF0000"/>
                </a:solidFill>
                <a:effectLst/>
                <a:latin typeface="+mn-lt"/>
              </a:rPr>
              <a:t>và</a:t>
            </a:r>
            <a:r>
              <a:rPr lang="en-US" sz="2400" b="0" i="0" dirty="0">
                <a:solidFill>
                  <a:srgbClr val="FF0000"/>
                </a:solidFill>
                <a:effectLst/>
                <a:latin typeface="+mn-lt"/>
              </a:rPr>
              <a:t> 9. 10-11. 12-13ab</a:t>
            </a:r>
            <a:endParaRPr lang="en-VN" sz="2400" dirty="0">
              <a:solidFill>
                <a:srgbClr val="FF0000"/>
              </a:solidFill>
              <a:latin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685800" y="1598613"/>
            <a:ext cx="7772400" cy="1101725"/>
          </a:xfrm>
        </p:spPr>
        <p:txBody>
          <a:bodyPr/>
          <a:lstStyle/>
          <a:p>
            <a:pPr eaLnBrk="1" hangingPunct="1"/>
            <a:br>
              <a:rPr lang="en-US" b="0">
                <a:effectLst/>
                <a:latin typeface="+mj-lt"/>
              </a:rPr>
            </a:br>
            <a:endParaRPr lang="en-US" b="0">
              <a:effectLst/>
              <a:latin typeface="+mj-lt"/>
            </a:endParaRPr>
          </a:p>
        </p:txBody>
      </p:sp>
      <p:sp>
        <p:nvSpPr>
          <p:cNvPr id="20483" name="Rectangle 3"/>
          <p:cNvSpPr>
            <a:spLocks noGrp="1" noChangeArrowheads="1"/>
          </p:cNvSpPr>
          <p:nvPr>
            <p:ph type="subTitle" idx="1"/>
          </p:nvPr>
        </p:nvSpPr>
        <p:spPr>
          <a:xfrm>
            <a:off x="0" y="674688"/>
            <a:ext cx="9144000" cy="3810000"/>
          </a:xfrm>
        </p:spPr>
        <p:txBody>
          <a:bodyPr/>
          <a:lstStyle/>
          <a:p>
            <a:pPr algn="just" eaLnBrk="1" hangingPunct="1">
              <a:lnSpc>
                <a:spcPct val="105000"/>
              </a:lnSpc>
            </a:pPr>
            <a:r>
              <a:rPr lang="vi-VN" sz="5600" b="0" i="0" dirty="0">
                <a:solidFill>
                  <a:schemeClr val="bg1"/>
                </a:solidFill>
                <a:effectLst/>
              </a:rPr>
              <a:t>Lạy Chúa, xin hãy đến viếng thăm chúng con trong bình an, để tâm hồn chúng con được hoàn toàn vui mừng trước nhan Chúa.</a:t>
            </a:r>
            <a:endParaRPr lang="en-US" sz="5600" b="0" u="sng" dirty="0">
              <a:solidFill>
                <a:schemeClr val="bg1"/>
              </a:solidFill>
              <a:effectLst/>
              <a:cs typeface="Times New Roman" pitchFamily="18" charset="0"/>
            </a:endParaRPr>
          </a:p>
        </p:txBody>
      </p:sp>
      <p:sp>
        <p:nvSpPr>
          <p:cNvPr id="2048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20485" name="Rectangle 1"/>
          <p:cNvSpPr>
            <a:spLocks noChangeArrowheads="1"/>
          </p:cNvSpPr>
          <p:nvPr/>
        </p:nvSpPr>
        <p:spPr bwMode="auto">
          <a:xfrm>
            <a:off x="0" y="0"/>
            <a:ext cx="33185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u="sng">
                <a:solidFill>
                  <a:srgbClr val="FFFF00"/>
                </a:solidFill>
                <a:latin typeface="+mj-lt"/>
                <a:cs typeface="Times New Roman" pitchFamily="18" charset="0"/>
              </a:rPr>
              <a:t>Alleluia-alleluia: </a:t>
            </a:r>
          </a:p>
        </p:txBody>
      </p:sp>
      <p:sp>
        <p:nvSpPr>
          <p:cNvPr id="20486" name="Rectangle 2"/>
          <p:cNvSpPr>
            <a:spLocks noChangeArrowheads="1"/>
          </p:cNvSpPr>
          <p:nvPr/>
        </p:nvSpPr>
        <p:spPr bwMode="auto">
          <a:xfrm>
            <a:off x="6595726" y="4473575"/>
            <a:ext cx="16433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3600" u="sng">
                <a:solidFill>
                  <a:srgbClr val="FFFF00"/>
                </a:solidFill>
                <a:latin typeface="+mj-lt"/>
                <a:cs typeface="Times New Roman" pitchFamily="18" charset="0"/>
              </a:rPr>
              <a:t>Alleluia.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1598613"/>
            <a:ext cx="7772400" cy="1101725"/>
          </a:xfrm>
        </p:spPr>
        <p:txBody>
          <a:bodyPr/>
          <a:lstStyle/>
          <a:p>
            <a:pPr eaLnBrk="1" hangingPunct="1"/>
            <a:br>
              <a:rPr lang="en-US" b="0">
                <a:effectLst/>
                <a:latin typeface="+mj-lt"/>
              </a:rPr>
            </a:br>
            <a:endParaRPr lang="en-US" b="0">
              <a:effectLst/>
              <a:latin typeface="+mj-lt"/>
            </a:endParaRPr>
          </a:p>
        </p:txBody>
      </p:sp>
      <p:sp>
        <p:nvSpPr>
          <p:cNvPr id="1843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6" name="Picture 5">
            <a:extLst>
              <a:ext uri="{FF2B5EF4-FFF2-40B4-BE49-F238E27FC236}">
                <a16:creationId xmlns:a16="http://schemas.microsoft.com/office/drawing/2014/main" id="{86F169EB-7AF6-5624-CBD4-EB55BD245E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4850" y="4206475"/>
            <a:ext cx="819150" cy="918441"/>
          </a:xfrm>
          <a:prstGeom prst="rect">
            <a:avLst/>
          </a:prstGeom>
        </p:spPr>
      </p:pic>
      <p:pic>
        <p:nvPicPr>
          <p:cNvPr id="2" name="Picture 2" descr="Chưa từng có ai cao trọng hơn Gioan Tẩy Giả - Nhà Thờ Thánh Tâm">
            <a:extLst>
              <a:ext uri="{FF2B5EF4-FFF2-40B4-BE49-F238E27FC236}">
                <a16:creationId xmlns:a16="http://schemas.microsoft.com/office/drawing/2014/main" id="{D6054E45-A004-8EE5-8F1D-46B9DBF342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03" y="1"/>
            <a:ext cx="9175103" cy="51514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73BC7F8-2E55-1FEF-D638-B21B5C8BF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86" y="-119134"/>
            <a:ext cx="768886" cy="862084"/>
          </a:xfrm>
          <a:prstGeom prst="rect">
            <a:avLst/>
          </a:prstGeom>
        </p:spPr>
      </p:pic>
    </p:spTree>
    <p:extLst>
      <p:ext uri="{BB962C8B-B14F-4D97-AF65-F5344CB8AC3E}">
        <p14:creationId xmlns:p14="http://schemas.microsoft.com/office/powerpoint/2010/main" val="4158066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subTitle" idx="1"/>
          </p:nvPr>
        </p:nvSpPr>
        <p:spPr>
          <a:xfrm>
            <a:off x="152400" y="819150"/>
            <a:ext cx="9144000" cy="5143500"/>
          </a:xfrm>
        </p:spPr>
        <p:txBody>
          <a:bodyPr>
            <a:normAutofit/>
          </a:bodyPr>
          <a:lstStyle/>
          <a:p>
            <a:pPr>
              <a:lnSpc>
                <a:spcPct val="120000"/>
              </a:lnSpc>
              <a:spcBef>
                <a:spcPts val="1800"/>
              </a:spcBef>
            </a:pPr>
            <a:r>
              <a:rPr lang="vi-VN" altLang="en-US" sz="5400" b="1" dirty="0">
                <a:solidFill>
                  <a:srgbClr val="FFFF00"/>
                </a:solidFill>
                <a:latin typeface="+mj-lt"/>
                <a:cs typeface="Times New Roman" panose="02020603050405020304" pitchFamily="18" charset="0"/>
              </a:rPr>
              <a:t>Ca Nhập Lễ</a:t>
            </a:r>
          </a:p>
          <a:p>
            <a:pPr>
              <a:lnSpc>
                <a:spcPct val="120000"/>
              </a:lnSpc>
              <a:spcBef>
                <a:spcPts val="1800"/>
              </a:spcBef>
            </a:pPr>
            <a:r>
              <a:rPr lang="vi-VN" altLang="en-US" sz="6000" b="1" dirty="0">
                <a:solidFill>
                  <a:srgbClr val="FFFF00"/>
                </a:solidFill>
                <a:latin typeface="+mj-lt"/>
                <a:cs typeface="Times New Roman" panose="02020603050405020304" pitchFamily="18" charset="0"/>
              </a:rPr>
              <a:t>NÀY HỠI DÂN SI-ON</a:t>
            </a:r>
          </a:p>
          <a:p>
            <a:pPr>
              <a:lnSpc>
                <a:spcPct val="120000"/>
              </a:lnSpc>
              <a:spcBef>
                <a:spcPts val="1800"/>
              </a:spcBef>
            </a:pPr>
            <a:r>
              <a:rPr lang="vi-VN" altLang="en-US" sz="5400" b="1" i="1" dirty="0">
                <a:solidFill>
                  <a:schemeClr val="bg1"/>
                </a:solidFill>
                <a:latin typeface="+mj-lt"/>
                <a:cs typeface="Times New Roman" panose="02020603050405020304" pitchFamily="18" charset="0"/>
              </a:rPr>
              <a:t>Trần Anh Linh</a:t>
            </a:r>
          </a:p>
        </p:txBody>
      </p:sp>
    </p:spTree>
    <p:extLst>
      <p:ext uri="{BB962C8B-B14F-4D97-AF65-F5344CB8AC3E}">
        <p14:creationId xmlns:p14="http://schemas.microsoft.com/office/powerpoint/2010/main" val="3157005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br>
              <a:rPr lang="en-US" b="0">
                <a:effectLst/>
                <a:latin typeface="+mj-lt"/>
              </a:rPr>
            </a:br>
            <a:endParaRPr lang="en-US" b="0">
              <a:effectLst/>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31176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68937-90F7-984E-8FFE-B912A3DB3ACB}"/>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253D1183-B446-A643-8C4F-8FB91DE30A82}"/>
              </a:ext>
            </a:extLst>
          </p:cNvPr>
          <p:cNvSpPr>
            <a:spLocks noGrp="1"/>
          </p:cNvSpPr>
          <p:nvPr>
            <p:ph idx="1"/>
          </p:nvPr>
        </p:nvSpPr>
        <p:spPr/>
        <p:txBody>
          <a:bodyPr/>
          <a:lstStyle/>
          <a:p>
            <a:endParaRPr lang="en-VN"/>
          </a:p>
        </p:txBody>
      </p:sp>
      <p:pic>
        <p:nvPicPr>
          <p:cNvPr id="4" name="Picture 2" descr="Chưa từng có ai cao trọng hơn Gioan Tẩy Giả - Nhà Thờ Thánh Tâm">
            <a:extLst>
              <a:ext uri="{FF2B5EF4-FFF2-40B4-BE49-F238E27FC236}">
                <a16:creationId xmlns:a16="http://schemas.microsoft.com/office/drawing/2014/main" id="{05BF895B-F248-FE38-E07B-C2BAA5F218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03" y="1"/>
            <a:ext cx="9175103" cy="5151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75426F1-934F-94DC-CB4B-EB94B2D621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86" y="-119134"/>
            <a:ext cx="768886" cy="862084"/>
          </a:xfrm>
          <a:prstGeom prst="rect">
            <a:avLst/>
          </a:prstGeom>
        </p:spPr>
      </p:pic>
    </p:spTree>
    <p:extLst>
      <p:ext uri="{BB962C8B-B14F-4D97-AF65-F5344CB8AC3E}">
        <p14:creationId xmlns:p14="http://schemas.microsoft.com/office/powerpoint/2010/main" val="1771649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4191000" y="2724151"/>
            <a:ext cx="4800600" cy="1323439"/>
          </a:xfrm>
          <a:prstGeom prst="rect">
            <a:avLst/>
          </a:prstGeom>
        </p:spPr>
        <p:txBody>
          <a:bodyPr wrap="square">
            <a:spAutoFit/>
          </a:bodyPr>
          <a:lstStyle/>
          <a:p>
            <a:pPr algn="ctr"/>
            <a:r>
              <a:rPr lang="vi-VN" sz="4000" dirty="0">
                <a:solidFill>
                  <a:srgbClr val="FFFF00"/>
                </a:solidFill>
                <a:latin typeface="+mn-lt"/>
              </a:rPr>
              <a:t>Dâng Niềm Cảm Mến</a:t>
            </a:r>
            <a:br>
              <a:rPr lang="vi-VN" sz="4000" dirty="0">
                <a:solidFill>
                  <a:srgbClr val="FFFF00"/>
                </a:solidFill>
                <a:latin typeface="+mn-lt"/>
              </a:rPr>
            </a:br>
            <a:r>
              <a:rPr lang="vi-VN" sz="4000" i="1" dirty="0">
                <a:solidFill>
                  <a:schemeClr val="bg1"/>
                </a:solidFill>
                <a:latin typeface="+mn-lt"/>
              </a:rPr>
              <a:t>Phanxico</a:t>
            </a:r>
            <a:endParaRPr lang="en-US" sz="4000" i="1" dirty="0">
              <a:solidFill>
                <a:schemeClr val="bg1"/>
              </a:solidFill>
              <a:latin typeface="+mn-lt"/>
            </a:endParaRPr>
          </a:p>
        </p:txBody>
      </p:sp>
    </p:spTree>
    <p:extLst>
      <p:ext uri="{BB962C8B-B14F-4D97-AF65-F5344CB8AC3E}">
        <p14:creationId xmlns:p14="http://schemas.microsoft.com/office/powerpoint/2010/main" val="1768345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92500" lnSpcReduction="20000"/>
          </a:bodyPr>
          <a:lstStyle/>
          <a:p>
            <a:pPr marL="0" indent="0" algn="just">
              <a:lnSpc>
                <a:spcPct val="130000"/>
              </a:lnSpc>
              <a:spcBef>
                <a:spcPts val="1350"/>
              </a:spcBef>
              <a:buNone/>
            </a:pPr>
            <a:r>
              <a:rPr lang="vi-VN" sz="5400" b="1" dirty="0">
                <a:solidFill>
                  <a:srgbClr val="FFFF00"/>
                </a:solidFill>
                <a:ea typeface="Tahoma" panose="020B0604030504040204" pitchFamily="34" charset="0"/>
                <a:cs typeface="Times New Roman" panose="02020603050405020304" pitchFamily="18" charset="0"/>
              </a:rPr>
              <a:t>Tk1: </a:t>
            </a:r>
            <a:r>
              <a:rPr lang="vi-VN" sz="5400" b="1" dirty="0">
                <a:solidFill>
                  <a:schemeClr val="bg1"/>
                </a:solidFill>
                <a:ea typeface="Tahoma" panose="020B0604030504040204" pitchFamily="34" charset="0"/>
                <a:cs typeface="Times New Roman" panose="02020603050405020304" pitchFamily="18" charset="0"/>
              </a:rPr>
              <a:t>Như dòng nến trôi trên bàn thờ, tâm hồn con lâng lâng tìm cảm mến vô bờ. Xin tiến dâng đây con tim ươm bao ước mong, hằng muốn sắt son một đời mến yêu.</a:t>
            </a:r>
          </a:p>
          <a:p>
            <a:pPr marL="0" indent="0" algn="just">
              <a:lnSpc>
                <a:spcPct val="130000"/>
              </a:lnSpc>
              <a:spcBef>
                <a:spcPts val="1350"/>
              </a:spcBef>
              <a:buNone/>
            </a:pPr>
            <a:endParaRPr lang="vi-VN" sz="5400" b="1" dirty="0">
              <a:solidFill>
                <a:schemeClr val="bg1"/>
              </a:solidFill>
              <a:ea typeface="Tahoma" panose="020B0604030504040204" pitchFamily="34" charset="0"/>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ea typeface="Tahoma" panose="020B0604030504040204" pitchFamily="34" charset="0"/>
              <a:cs typeface="Times New Roman" panose="02020603050405020304" pitchFamily="18" charset="0"/>
            </a:endParaRPr>
          </a:p>
          <a:p>
            <a:pPr marL="0" indent="0" algn="just">
              <a:lnSpc>
                <a:spcPct val="120000"/>
              </a:lnSpc>
              <a:spcBef>
                <a:spcPts val="1350"/>
              </a:spcBef>
              <a:buNone/>
            </a:pPr>
            <a:endParaRPr lang="vi-VN" sz="5400" b="1" dirty="0">
              <a:solidFill>
                <a:schemeClr val="bg1"/>
              </a:solidFill>
              <a:ea typeface="Tahoma" panose="020B0604030504040204" pitchFamily="34"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92500"/>
          </a:bodyPr>
          <a:lstStyle/>
          <a:p>
            <a:pPr marL="0" indent="0" algn="just">
              <a:lnSpc>
                <a:spcPct val="130000"/>
              </a:lnSpc>
              <a:spcBef>
                <a:spcPts val="1350"/>
              </a:spcBef>
              <a:buNone/>
            </a:pPr>
            <a:r>
              <a:rPr lang="vi-VN" sz="6000" b="1" dirty="0">
                <a:solidFill>
                  <a:srgbClr val="FFFF00"/>
                </a:solidFill>
                <a:ea typeface="Tahoma" panose="020B0604030504040204" pitchFamily="34" charset="0"/>
                <a:cs typeface="Times New Roman" panose="02020603050405020304" pitchFamily="18" charset="0"/>
              </a:rPr>
              <a:t>Đk: </a:t>
            </a:r>
            <a:r>
              <a:rPr lang="vi-VN" sz="6000" b="1" dirty="0">
                <a:solidFill>
                  <a:schemeClr val="bg1"/>
                </a:solidFill>
                <a:ea typeface="Tahoma" panose="020B0604030504040204" pitchFamily="34" charset="0"/>
                <a:cs typeface="Times New Roman" panose="02020603050405020304" pitchFamily="18" charset="0"/>
              </a:rPr>
              <a:t>Kính tiến Chúa tình yêu bao nhiêu là có gì. Xin Chúa thánh hóa lòng con, tình yêu mới bước tới ngày mai.</a:t>
            </a:r>
          </a:p>
          <a:p>
            <a:pPr marL="0" indent="0" algn="just">
              <a:lnSpc>
                <a:spcPct val="130000"/>
              </a:lnSpc>
              <a:spcBef>
                <a:spcPts val="1350"/>
              </a:spcBef>
              <a:buNone/>
            </a:pPr>
            <a:endParaRPr lang="vi-VN" sz="6000" b="1" dirty="0">
              <a:solidFill>
                <a:schemeClr val="bg1"/>
              </a:solidFill>
              <a:ea typeface="Tahoma" panose="020B0604030504040204" pitchFamily="34"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vi-VN" sz="4500" b="1" dirty="0">
                <a:solidFill>
                  <a:srgbClr val="FFFF00"/>
                </a:solidFill>
                <a:ea typeface="Tahoma" panose="020B0604030504040204" pitchFamily="34" charset="0"/>
                <a:cs typeface="Times New Roman" panose="02020603050405020304" pitchFamily="18" charset="0"/>
              </a:rPr>
              <a:t>Tk2: </a:t>
            </a:r>
            <a:r>
              <a:rPr lang="vi-VN" sz="4500" b="1" dirty="0">
                <a:solidFill>
                  <a:schemeClr val="bg1"/>
                </a:solidFill>
                <a:ea typeface="Tahoma" panose="020B0604030504040204" pitchFamily="34" charset="0"/>
                <a:cs typeface="Times New Roman" panose="02020603050405020304" pitchFamily="18" charset="0"/>
              </a:rPr>
              <a:t>Bao ngày tháng xuôi theo dòng đời, tâm hồn con lênh đênh tìm hạnh phúc mong chờ, xin Chúa thương tim con đây trông mong đến Ngài, là núi đá che chở hoài tháng năm.</a:t>
            </a:r>
          </a:p>
          <a:p>
            <a:pPr marL="0" indent="0" algn="just">
              <a:lnSpc>
                <a:spcPct val="130000"/>
              </a:lnSpc>
              <a:spcBef>
                <a:spcPts val="1350"/>
              </a:spcBef>
              <a:buNone/>
            </a:pPr>
            <a:endParaRPr lang="vi-VN" sz="4500" b="1" dirty="0">
              <a:solidFill>
                <a:schemeClr val="bg1"/>
              </a:solidFill>
              <a:ea typeface="Tahoma" panose="020B0604030504040204" pitchFamily="34" charset="0"/>
              <a:cs typeface="Times New Roman" panose="02020603050405020304" pitchFamily="18" charset="0"/>
            </a:endParaRPr>
          </a:p>
          <a:p>
            <a:pPr marL="0" indent="0" algn="just">
              <a:lnSpc>
                <a:spcPct val="120000"/>
              </a:lnSpc>
              <a:spcBef>
                <a:spcPts val="1350"/>
              </a:spcBef>
              <a:buNone/>
            </a:pPr>
            <a:endParaRPr lang="vi-VN" sz="4500" b="1" dirty="0">
              <a:solidFill>
                <a:schemeClr val="bg1"/>
              </a:solidFill>
              <a:ea typeface="Tahoma" panose="020B0604030504040204" pitchFamily="34" charset="0"/>
              <a:cs typeface="Times New Roman" panose="02020603050405020304" pitchFamily="18" charset="0"/>
            </a:endParaRPr>
          </a:p>
          <a:p>
            <a:pPr marL="0" indent="0" algn="just">
              <a:lnSpc>
                <a:spcPct val="120000"/>
              </a:lnSpc>
              <a:spcBef>
                <a:spcPts val="1350"/>
              </a:spcBef>
              <a:buNone/>
            </a:pPr>
            <a:endParaRPr lang="vi-VN" sz="4500" b="1" dirty="0">
              <a:solidFill>
                <a:schemeClr val="bg1"/>
              </a:solidFill>
              <a:ea typeface="Tahoma" panose="020B0604030504040204" pitchFamily="34" charset="0"/>
              <a:cs typeface="Times New Roman" panose="02020603050405020304" pitchFamily="18" charset="0"/>
            </a:endParaRPr>
          </a:p>
          <a:p>
            <a:pPr marL="0" indent="0" algn="just">
              <a:lnSpc>
                <a:spcPct val="120000"/>
              </a:lnSpc>
              <a:spcBef>
                <a:spcPts val="1350"/>
              </a:spcBef>
              <a:buNone/>
            </a:pPr>
            <a:endParaRPr lang="vi-VN" sz="4500" b="1" dirty="0">
              <a:solidFill>
                <a:schemeClr val="bg1"/>
              </a:solidFill>
              <a:ea typeface="Tahoma" panose="020B0604030504040204" pitchFamily="34" charset="0"/>
              <a:cs typeface="Times New Roman" panose="02020603050405020304" pitchFamily="18" charset="0"/>
            </a:endParaRPr>
          </a:p>
          <a:p>
            <a:pPr marL="0" indent="0" algn="just">
              <a:lnSpc>
                <a:spcPct val="120000"/>
              </a:lnSpc>
              <a:spcBef>
                <a:spcPts val="1350"/>
              </a:spcBef>
              <a:buNone/>
            </a:pPr>
            <a:endParaRPr lang="vi-VN" sz="4500" b="1" dirty="0">
              <a:solidFill>
                <a:schemeClr val="bg1"/>
              </a:solidFill>
              <a:ea typeface="Tahoma" panose="020B0604030504040204" pitchFamily="34"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92500"/>
          </a:bodyPr>
          <a:lstStyle/>
          <a:p>
            <a:pPr marL="0" indent="0" algn="just">
              <a:lnSpc>
                <a:spcPct val="130000"/>
              </a:lnSpc>
              <a:spcBef>
                <a:spcPts val="1350"/>
              </a:spcBef>
              <a:buNone/>
            </a:pPr>
            <a:r>
              <a:rPr lang="vi-VN" sz="6000" b="1" dirty="0">
                <a:solidFill>
                  <a:srgbClr val="FFFF00"/>
                </a:solidFill>
                <a:ea typeface="Tahoma" panose="020B0604030504040204" pitchFamily="34" charset="0"/>
                <a:cs typeface="Times New Roman" panose="02020603050405020304" pitchFamily="18" charset="0"/>
              </a:rPr>
              <a:t>Đk: </a:t>
            </a:r>
            <a:r>
              <a:rPr lang="vi-VN" sz="6000" b="1" dirty="0">
                <a:solidFill>
                  <a:schemeClr val="bg1"/>
                </a:solidFill>
                <a:ea typeface="Tahoma" panose="020B0604030504040204" pitchFamily="34" charset="0"/>
                <a:cs typeface="Times New Roman" panose="02020603050405020304" pitchFamily="18" charset="0"/>
              </a:rPr>
              <a:t>Kính tiến Chúa tình yêu bao nhiêu là có gì. Xin Chúa thánh hóa lòng con, tình yêu mới bước tới ngày mai.</a:t>
            </a:r>
          </a:p>
          <a:p>
            <a:pPr marL="0" indent="0" algn="just">
              <a:lnSpc>
                <a:spcPct val="130000"/>
              </a:lnSpc>
              <a:spcBef>
                <a:spcPts val="1350"/>
              </a:spcBef>
              <a:buNone/>
            </a:pPr>
            <a:endParaRPr lang="vi-VN" sz="6000" b="1" dirty="0">
              <a:solidFill>
                <a:schemeClr val="bg1"/>
              </a:solidFill>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168213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vi-VN" sz="4400" b="1" dirty="0">
                <a:solidFill>
                  <a:srgbClr val="FFFF00"/>
                </a:solidFill>
                <a:ea typeface="Tahoma" panose="020B0604030504040204" pitchFamily="34" charset="0"/>
                <a:cs typeface="Times New Roman" panose="02020603050405020304" pitchFamily="18" charset="0"/>
              </a:rPr>
              <a:t>Tk3: </a:t>
            </a:r>
            <a:r>
              <a:rPr lang="vi-VN" sz="4400" b="1" dirty="0">
                <a:solidFill>
                  <a:schemeClr val="bg1"/>
                </a:solidFill>
                <a:ea typeface="Tahoma" panose="020B0604030504040204" pitchFamily="34" charset="0"/>
                <a:cs typeface="Times New Roman" panose="02020603050405020304" pitchFamily="18" charset="0"/>
              </a:rPr>
              <a:t>Như giọt nước tan trong rượu lành, tâm hồn con hân hoan hòa nhịp với muôn người. Xin Chúa thương cho muôn nơi an vui thái bình. Tình Chúa thắm trong cuộc đời ước mơ.</a:t>
            </a:r>
          </a:p>
          <a:p>
            <a:pPr marL="0" indent="0" algn="just">
              <a:lnSpc>
                <a:spcPct val="120000"/>
              </a:lnSpc>
              <a:spcBef>
                <a:spcPts val="1350"/>
              </a:spcBef>
              <a:buNone/>
            </a:pPr>
            <a:endParaRPr lang="vi-VN" sz="4400" b="1" dirty="0">
              <a:solidFill>
                <a:schemeClr val="bg1"/>
              </a:solidFill>
              <a:ea typeface="Tahoma" panose="020B0604030504040204" pitchFamily="34" charset="0"/>
              <a:cs typeface="Times New Roman" panose="02020603050405020304" pitchFamily="18" charset="0"/>
            </a:endParaRPr>
          </a:p>
          <a:p>
            <a:pPr marL="0" indent="0" algn="just">
              <a:lnSpc>
                <a:spcPct val="120000"/>
              </a:lnSpc>
              <a:spcBef>
                <a:spcPts val="1350"/>
              </a:spcBef>
              <a:buNone/>
            </a:pPr>
            <a:endParaRPr lang="vi-VN" sz="4400" b="1" dirty="0">
              <a:solidFill>
                <a:schemeClr val="bg1"/>
              </a:solidFill>
              <a:ea typeface="Tahoma" panose="020B0604030504040204" pitchFamily="34" charset="0"/>
              <a:cs typeface="Times New Roman" panose="02020603050405020304" pitchFamily="18" charset="0"/>
            </a:endParaRPr>
          </a:p>
          <a:p>
            <a:pPr marL="0" indent="0" algn="just">
              <a:lnSpc>
                <a:spcPct val="120000"/>
              </a:lnSpc>
              <a:spcBef>
                <a:spcPts val="1350"/>
              </a:spcBef>
              <a:buNone/>
            </a:pPr>
            <a:endParaRPr lang="vi-VN" sz="4400" b="1" dirty="0">
              <a:solidFill>
                <a:schemeClr val="bg1"/>
              </a:solidFill>
              <a:ea typeface="Tahoma" panose="020B0604030504040204" pitchFamily="34" charset="0"/>
              <a:cs typeface="Times New Roman" panose="02020603050405020304" pitchFamily="18" charset="0"/>
            </a:endParaRPr>
          </a:p>
          <a:p>
            <a:pPr marL="0" indent="0" algn="just">
              <a:lnSpc>
                <a:spcPct val="120000"/>
              </a:lnSpc>
              <a:spcBef>
                <a:spcPts val="1350"/>
              </a:spcBef>
              <a:buNone/>
            </a:pPr>
            <a:endParaRPr lang="vi-VN" sz="4400" b="1" dirty="0">
              <a:solidFill>
                <a:schemeClr val="bg1"/>
              </a:solidFill>
              <a:ea typeface="Tahoma" panose="020B0604030504040204" pitchFamily="34"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92500"/>
          </a:bodyPr>
          <a:lstStyle/>
          <a:p>
            <a:pPr marL="0" indent="0" algn="just">
              <a:lnSpc>
                <a:spcPct val="130000"/>
              </a:lnSpc>
              <a:spcBef>
                <a:spcPts val="1350"/>
              </a:spcBef>
              <a:buNone/>
            </a:pPr>
            <a:r>
              <a:rPr lang="vi-VN" sz="6000" b="1" dirty="0">
                <a:solidFill>
                  <a:srgbClr val="FFFF00"/>
                </a:solidFill>
                <a:ea typeface="Tahoma" panose="020B0604030504040204" pitchFamily="34" charset="0"/>
                <a:cs typeface="Times New Roman" panose="02020603050405020304" pitchFamily="18" charset="0"/>
              </a:rPr>
              <a:t>Đk: </a:t>
            </a:r>
            <a:r>
              <a:rPr lang="vi-VN" sz="6000" b="1" dirty="0">
                <a:solidFill>
                  <a:schemeClr val="bg1"/>
                </a:solidFill>
                <a:ea typeface="Tahoma" panose="020B0604030504040204" pitchFamily="34" charset="0"/>
                <a:cs typeface="Times New Roman" panose="02020603050405020304" pitchFamily="18" charset="0"/>
              </a:rPr>
              <a:t>Kính tiến Chúa tình yêu bao nhiêu là có gì. Xin Chúa thánh hóa lòng con, tình yêu mới bước tới ngày mai.</a:t>
            </a:r>
          </a:p>
          <a:p>
            <a:pPr marL="0" indent="0" algn="just">
              <a:lnSpc>
                <a:spcPct val="130000"/>
              </a:lnSpc>
              <a:spcBef>
                <a:spcPts val="1350"/>
              </a:spcBef>
              <a:buNone/>
            </a:pPr>
            <a:endParaRPr lang="vi-VN" sz="6000" b="1" dirty="0">
              <a:solidFill>
                <a:schemeClr val="bg1"/>
              </a:solidFill>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29111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685800" y="1598613"/>
            <a:ext cx="7772400" cy="1101725"/>
          </a:xfrm>
        </p:spPr>
        <p:txBody>
          <a:bodyPr/>
          <a:lstStyle/>
          <a:p>
            <a:pPr eaLnBrk="1" hangingPunct="1"/>
            <a:br>
              <a:rPr lang="en-US" b="0">
                <a:effectLst/>
                <a:latin typeface="+mj-lt"/>
              </a:rPr>
            </a:br>
            <a:endParaRPr lang="en-US" b="0">
              <a:effectLst/>
              <a:latin typeface="+mj-lt"/>
            </a:endParaRPr>
          </a:p>
        </p:txBody>
      </p:sp>
      <p:sp>
        <p:nvSpPr>
          <p:cNvPr id="21507"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subTitle" idx="1"/>
          </p:nvPr>
        </p:nvSpPr>
        <p:spPr>
          <a:xfrm>
            <a:off x="0" y="0"/>
            <a:ext cx="9144000" cy="5143500"/>
          </a:xfrm>
        </p:spPr>
        <p:txBody>
          <a:bodyPr>
            <a:normAutofit fontScale="92500"/>
          </a:bodyPr>
          <a:lstStyle/>
          <a:p>
            <a:pPr algn="just">
              <a:lnSpc>
                <a:spcPct val="120000"/>
              </a:lnSpc>
              <a:spcBef>
                <a:spcPts val="1800"/>
              </a:spcBef>
            </a:pPr>
            <a:r>
              <a:rPr lang="vi-VN" altLang="en-US" sz="6600" b="1" dirty="0">
                <a:solidFill>
                  <a:srgbClr val="FFFF00"/>
                </a:solidFill>
                <a:cs typeface="Times New Roman" panose="02020603050405020304" pitchFamily="18" charset="0"/>
              </a:rPr>
              <a:t>Đk: </a:t>
            </a:r>
            <a:r>
              <a:rPr lang="vi-VN" altLang="en-US" sz="6600" b="1" dirty="0">
                <a:solidFill>
                  <a:schemeClr val="bg1"/>
                </a:solidFill>
                <a:cs typeface="Times New Roman" panose="02020603050405020304" pitchFamily="18" charset="0"/>
              </a:rPr>
              <a:t>Này hỡi dân Si-on, kìa Đấng Cứu Độ muôn dân, Người sắp ngự đến, khiến lòng anh em hỷ hoan.</a:t>
            </a:r>
          </a:p>
        </p:txBody>
      </p:sp>
    </p:spTree>
    <p:extLst>
      <p:ext uri="{BB962C8B-B14F-4D97-AF65-F5344CB8AC3E}">
        <p14:creationId xmlns:p14="http://schemas.microsoft.com/office/powerpoint/2010/main" val="610228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09408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là</a:t>
            </a:r>
            <a:r>
              <a:rPr lang="en-US" sz="5600" b="0" i="0" dirty="0">
                <a:solidFill>
                  <a:schemeClr val="bg1"/>
                </a:solidFill>
                <a:effectLst/>
              </a:rPr>
              <a:t> </a:t>
            </a:r>
            <a:r>
              <a:rPr lang="en-US" sz="5600" b="0" i="0" dirty="0" err="1">
                <a:solidFill>
                  <a:schemeClr val="bg1"/>
                </a:solidFill>
                <a:effectLst/>
              </a:rPr>
              <a:t>Thiên</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đạo</a:t>
            </a:r>
            <a:r>
              <a:rPr lang="en-US" sz="5600" b="0" i="0" dirty="0">
                <a:solidFill>
                  <a:schemeClr val="bg1"/>
                </a:solidFill>
                <a:effectLst/>
              </a:rPr>
              <a:t> </a:t>
            </a:r>
            <a:r>
              <a:rPr lang="en-US" sz="5600" b="0" i="0" dirty="0" err="1">
                <a:solidFill>
                  <a:schemeClr val="bg1"/>
                </a:solidFill>
                <a:effectLst/>
              </a:rPr>
              <a:t>binh</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r>
              <a:rPr lang="en-US" sz="5600" b="0" i="0" dirty="0" err="1">
                <a:solidFill>
                  <a:schemeClr val="bg1"/>
                </a:solidFill>
                <a:effectLst/>
              </a:rPr>
              <a:t>đất</a:t>
            </a:r>
            <a:r>
              <a:rPr lang="en-US" sz="5600" b="0" i="0" dirty="0">
                <a:solidFill>
                  <a:schemeClr val="bg1"/>
                </a:solidFill>
                <a:effectLst/>
              </a:rPr>
              <a:t> </a:t>
            </a:r>
            <a:r>
              <a:rPr lang="en-US" sz="5600" b="0" i="0" dirty="0" err="1">
                <a:solidFill>
                  <a:schemeClr val="bg1"/>
                </a:solidFill>
                <a:effectLst/>
              </a:rPr>
              <a:t>đầy</a:t>
            </a:r>
            <a:r>
              <a:rPr lang="en-US" sz="5600" b="0" i="0" dirty="0">
                <a:solidFill>
                  <a:schemeClr val="bg1"/>
                </a:solidFill>
                <a:effectLst/>
              </a:rPr>
              <a:t> </a:t>
            </a:r>
            <a:r>
              <a:rPr lang="en-US" sz="5600" b="0" i="0" dirty="0" err="1">
                <a:solidFill>
                  <a:schemeClr val="bg1"/>
                </a:solidFill>
                <a:effectLst/>
              </a:rPr>
              <a:t>vinh</a:t>
            </a:r>
            <a:r>
              <a:rPr lang="en-US" sz="5600" b="0" i="0" dirty="0">
                <a:solidFill>
                  <a:schemeClr val="bg1"/>
                </a:solidFill>
                <a:effectLst/>
              </a:rPr>
              <a:t> </a:t>
            </a:r>
            <a:r>
              <a:rPr lang="en-US" sz="5600" b="0" i="0" dirty="0" err="1">
                <a:solidFill>
                  <a:schemeClr val="bg1"/>
                </a:solidFill>
                <a:effectLst/>
              </a:rPr>
              <a:t>quang</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Hoan</a:t>
            </a:r>
            <a:r>
              <a:rPr lang="en-US" sz="5600" b="0" i="0" dirty="0">
                <a:solidFill>
                  <a:schemeClr val="bg1"/>
                </a:solidFill>
                <a:effectLst/>
              </a:rPr>
              <a:t> </a:t>
            </a:r>
            <a:r>
              <a:rPr lang="en-US" sz="5600" b="0" i="0" dirty="0" err="1">
                <a:solidFill>
                  <a:schemeClr val="bg1"/>
                </a:solidFill>
                <a:effectLst/>
              </a:rPr>
              <a:t>hô</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trên</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tầng</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22903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Chúc</a:t>
            </a:r>
            <a:r>
              <a:rPr lang="en-US" sz="5500" b="0" i="0" dirty="0">
                <a:solidFill>
                  <a:schemeClr val="bg1"/>
                </a:solidFill>
                <a:effectLst/>
              </a:rPr>
              <a:t> </a:t>
            </a:r>
            <a:r>
              <a:rPr lang="en-US" sz="5500" b="0" i="0" dirty="0" err="1">
                <a:solidFill>
                  <a:schemeClr val="bg1"/>
                </a:solidFill>
                <a:effectLst/>
              </a:rPr>
              <a:t>tụng</a:t>
            </a:r>
            <a:r>
              <a:rPr lang="en-US" sz="5500" b="0" i="0" dirty="0">
                <a:solidFill>
                  <a:schemeClr val="bg1"/>
                </a:solidFill>
                <a:effectLst/>
              </a:rPr>
              <a:t> </a:t>
            </a:r>
            <a:r>
              <a:rPr lang="en-US" sz="5500" b="0" i="0" dirty="0" err="1">
                <a:solidFill>
                  <a:schemeClr val="bg1"/>
                </a:solidFill>
                <a:effectLst/>
              </a:rPr>
              <a:t>Đấng</a:t>
            </a:r>
            <a:r>
              <a:rPr lang="en-US" sz="5500" b="0" i="0" dirty="0">
                <a:solidFill>
                  <a:schemeClr val="bg1"/>
                </a:solidFill>
                <a:effectLst/>
              </a:rPr>
              <a:t> </a:t>
            </a:r>
            <a:r>
              <a:rPr lang="en-US" sz="5500" b="0" i="0" dirty="0" err="1">
                <a:solidFill>
                  <a:schemeClr val="bg1"/>
                </a:solidFill>
                <a:effectLst/>
              </a:rPr>
              <a:t>ngự</a:t>
            </a:r>
            <a:r>
              <a:rPr lang="en-US" sz="5500" b="0" i="0" dirty="0">
                <a:solidFill>
                  <a:schemeClr val="bg1"/>
                </a:solidFill>
                <a:effectLst/>
              </a:rPr>
              <a:t> </a:t>
            </a:r>
            <a:r>
              <a:rPr lang="en-US" sz="5500" b="0" i="0" dirty="0" err="1">
                <a:solidFill>
                  <a:schemeClr val="bg1"/>
                </a:solidFill>
                <a:effectLst/>
              </a:rPr>
              <a:t>đến</a:t>
            </a:r>
            <a:r>
              <a:rPr lang="en-US" sz="5500" b="0" i="0" dirty="0">
                <a:solidFill>
                  <a:schemeClr val="bg1"/>
                </a:solidFill>
                <a:effectLst/>
              </a:rPr>
              <a:t> </a:t>
            </a:r>
            <a:r>
              <a:rPr lang="en-US" sz="5500" b="0" i="0" dirty="0" err="1">
                <a:solidFill>
                  <a:schemeClr val="bg1"/>
                </a:solidFill>
                <a:effectLst/>
              </a:rPr>
              <a:t>nhân</a:t>
            </a:r>
            <a:r>
              <a:rPr lang="en-US" sz="5500" b="0" i="0" dirty="0">
                <a:solidFill>
                  <a:schemeClr val="bg1"/>
                </a:solidFill>
                <a:effectLst/>
              </a:rPr>
              <a:t> </a:t>
            </a:r>
            <a:r>
              <a:rPr lang="en-US" sz="5500" b="0" i="0" dirty="0" err="1">
                <a:solidFill>
                  <a:schemeClr val="bg1"/>
                </a:solidFill>
                <a:effectLst/>
              </a:rPr>
              <a:t>danh</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538066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3181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Lạy</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Chúa</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563343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5600" b="0" i="0" dirty="0">
                <a:solidFill>
                  <a:schemeClr val="bg1"/>
                </a:solidFill>
                <a:effectLst/>
              </a:rPr>
              <a:t>Lạy Chiên Thiên Chúa, Đấng xoá tội trần gian, xin thương xót chúng con. Lạy Chiên Thiên Chúa, Đấng xoá tội trần gian,</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91098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vi-VN" sz="6000" b="0" i="0" dirty="0">
                <a:solidFill>
                  <a:schemeClr val="bg1"/>
                </a:solidFill>
                <a:effectLst/>
              </a:rPr>
              <a:t>xin thương xót, xin thương xót chúng con. Lạy Chiên Thiên Chúa, Đấng xoá tội trần gian, xin ban bình an cho chúng con.</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6693595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F329C-209B-A047-1861-73329B9F3E99}"/>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C2B76E2A-CD0A-C919-E6E0-044A950118F3}"/>
              </a:ext>
            </a:extLst>
          </p:cNvPr>
          <p:cNvSpPr>
            <a:spLocks noGrp="1"/>
          </p:cNvSpPr>
          <p:nvPr>
            <p:ph idx="1"/>
          </p:nvPr>
        </p:nvSpPr>
        <p:spPr/>
        <p:txBody>
          <a:bodyPr/>
          <a:lstStyle/>
          <a:p>
            <a:endParaRPr lang="en-VN"/>
          </a:p>
        </p:txBody>
      </p:sp>
    </p:spTree>
    <p:extLst>
      <p:ext uri="{BB962C8B-B14F-4D97-AF65-F5344CB8AC3E}">
        <p14:creationId xmlns:p14="http://schemas.microsoft.com/office/powerpoint/2010/main" val="1652608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err="1">
                <a:solidFill>
                  <a:srgbClr val="FFFF00"/>
                </a:solidFill>
                <a:ea typeface="Tahoma" pitchFamily="34" charset="0"/>
                <a:cs typeface="Times New Roman" pitchFamily="18" charset="0"/>
              </a:rPr>
              <a:t>Kinh</a:t>
            </a:r>
            <a:r>
              <a:rPr lang="en-US" sz="6600" u="sng" dirty="0">
                <a:solidFill>
                  <a:srgbClr val="FFFF00"/>
                </a:solidFill>
                <a:ea typeface="Tahoma" pitchFamily="34" charset="0"/>
                <a:cs typeface="Times New Roman" pitchFamily="18" charset="0"/>
              </a:rPr>
              <a:t> </a:t>
            </a:r>
            <a:r>
              <a:rPr lang="en-US" sz="6600" u="sng" dirty="0" err="1">
                <a:solidFill>
                  <a:srgbClr val="FFFF00"/>
                </a:solidFill>
                <a:ea typeface="Tahoma" pitchFamily="34" charset="0"/>
                <a:cs typeface="Times New Roman" pitchFamily="18" charset="0"/>
              </a:rPr>
              <a:t>Dọn</a:t>
            </a:r>
            <a:r>
              <a:rPr lang="en-US" sz="6600" u="sng" dirty="0">
                <a:solidFill>
                  <a:srgbClr val="FFFF00"/>
                </a:solidFill>
                <a:ea typeface="Tahoma" pitchFamily="34" charset="0"/>
                <a:cs typeface="Times New Roman" pitchFamily="18" charset="0"/>
              </a:rPr>
              <a:t> </a:t>
            </a:r>
            <a:r>
              <a:rPr lang="en-US" sz="6600" u="sng" dirty="0" err="1">
                <a:solidFill>
                  <a:srgbClr val="FFFF00"/>
                </a:solidFill>
                <a:ea typeface="Tahoma" pitchFamily="34" charset="0"/>
                <a:cs typeface="Times New Roman" pitchFamily="18" charset="0"/>
              </a:rPr>
              <a:t>Mình</a:t>
            </a:r>
            <a:r>
              <a:rPr lang="en-US" sz="6600" u="sng" dirty="0">
                <a:solidFill>
                  <a:srgbClr val="FFFF00"/>
                </a:solidFill>
                <a:ea typeface="Tahoma" pitchFamily="34" charset="0"/>
                <a:cs typeface="Times New Roman" pitchFamily="18" charset="0"/>
              </a:rPr>
              <a:t> </a:t>
            </a:r>
            <a:br>
              <a:rPr lang="en-US" sz="6600" u="sng" dirty="0">
                <a:solidFill>
                  <a:srgbClr val="FFFF00"/>
                </a:solidFill>
                <a:ea typeface="Tahoma" pitchFamily="34" charset="0"/>
                <a:cs typeface="Times New Roman" pitchFamily="18" charset="0"/>
              </a:rPr>
            </a:br>
            <a:r>
              <a:rPr lang="en-US" sz="6600" u="sng" dirty="0" err="1">
                <a:solidFill>
                  <a:srgbClr val="FFFF00"/>
                </a:solidFill>
                <a:ea typeface="Tahoma" pitchFamily="34" charset="0"/>
                <a:cs typeface="Times New Roman" pitchFamily="18" charset="0"/>
              </a:rPr>
              <a:t>Trước</a:t>
            </a:r>
            <a:r>
              <a:rPr lang="en-US" sz="6600" u="sng" dirty="0">
                <a:solidFill>
                  <a:srgbClr val="FFFF00"/>
                </a:solidFill>
                <a:ea typeface="Tahoma" pitchFamily="34" charset="0"/>
                <a:cs typeface="Times New Roman" pitchFamily="18" charset="0"/>
              </a:rPr>
              <a:t> Khi </a:t>
            </a:r>
            <a:r>
              <a:rPr lang="en-US" sz="6600" u="sng" dirty="0" err="1">
                <a:solidFill>
                  <a:srgbClr val="FFFF00"/>
                </a:solidFill>
                <a:ea typeface="Tahoma" pitchFamily="34" charset="0"/>
                <a:cs typeface="Times New Roman" pitchFamily="18" charset="0"/>
              </a:rPr>
              <a:t>Rước</a:t>
            </a:r>
            <a:r>
              <a:rPr lang="en-US" sz="6600" u="sng" dirty="0">
                <a:solidFill>
                  <a:srgbClr val="FFFF00"/>
                </a:solidFill>
                <a:ea typeface="Tahoma" pitchFamily="34" charset="0"/>
                <a:cs typeface="Times New Roman" pitchFamily="18" charset="0"/>
              </a:rPr>
              <a:t> </a:t>
            </a:r>
            <a:r>
              <a:rPr lang="en-US" sz="6600" u="sng" dirty="0" err="1">
                <a:solidFill>
                  <a:srgbClr val="FFFF00"/>
                </a:solidFill>
                <a:ea typeface="Tahoma" pitchFamily="34" charset="0"/>
                <a:cs typeface="Times New Roman" pitchFamily="18" charset="0"/>
              </a:rPr>
              <a:t>Lễ</a:t>
            </a: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5439866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113DCF-EB4D-E838-2579-B299AE1E641E}"/>
              </a:ext>
            </a:extLst>
          </p:cNvPr>
          <p:cNvSpPr txBox="1"/>
          <p:nvPr/>
        </p:nvSpPr>
        <p:spPr>
          <a:xfrm>
            <a:off x="0" y="133350"/>
            <a:ext cx="9144000" cy="4708981"/>
          </a:xfrm>
          <a:prstGeom prst="rect">
            <a:avLst/>
          </a:prstGeom>
          <a:noFill/>
        </p:spPr>
        <p:txBody>
          <a:bodyPr wrap="square">
            <a:spAutoFit/>
          </a:bodyPr>
          <a:lstStyle/>
          <a:p>
            <a:pPr algn="just"/>
            <a:r>
              <a:rPr lang="en-US" sz="6000" b="1" dirty="0" err="1">
                <a:solidFill>
                  <a:schemeClr val="bg1"/>
                </a:solidFill>
                <a:latin typeface="+mn-lt"/>
                <a:cs typeface="Times New Roman" panose="02020603050405020304" pitchFamily="18" charset="0"/>
              </a:rPr>
              <a:t>Lạy</a:t>
            </a:r>
            <a:r>
              <a:rPr lang="en-US" sz="6000" b="1" dirty="0">
                <a:solidFill>
                  <a:schemeClr val="bg1"/>
                </a:solidFill>
                <a:latin typeface="+mn-lt"/>
                <a:cs typeface="Times New Roman" panose="02020603050405020304" pitchFamily="18" charset="0"/>
              </a:rPr>
              <a:t> </a:t>
            </a:r>
            <a:r>
              <a:rPr lang="en-US" sz="6000" b="1" dirty="0" err="1">
                <a:solidFill>
                  <a:schemeClr val="bg1"/>
                </a:solidFill>
                <a:latin typeface="+mn-lt"/>
                <a:cs typeface="Times New Roman" panose="02020603050405020304" pitchFamily="18" charset="0"/>
              </a:rPr>
              <a:t>Chúa</a:t>
            </a:r>
            <a:r>
              <a:rPr lang="en-US" sz="6000" b="1" dirty="0">
                <a:solidFill>
                  <a:schemeClr val="bg1"/>
                </a:solidFill>
                <a:latin typeface="+mn-lt"/>
                <a:cs typeface="Times New Roman" panose="02020603050405020304" pitchFamily="18" charset="0"/>
              </a:rPr>
              <a:t> </a:t>
            </a:r>
            <a:r>
              <a:rPr lang="en-US" sz="6000" b="1" dirty="0" err="1">
                <a:solidFill>
                  <a:schemeClr val="bg1"/>
                </a:solidFill>
                <a:latin typeface="+mn-lt"/>
                <a:cs typeface="Times New Roman" panose="02020603050405020304" pitchFamily="18" charset="0"/>
              </a:rPr>
              <a:t>Giêsu</a:t>
            </a:r>
            <a:r>
              <a:rPr lang="en-US" sz="6000" b="1" dirty="0">
                <a:solidFill>
                  <a:schemeClr val="bg1"/>
                </a:solidFill>
                <a:latin typeface="+mn-lt"/>
                <a:cs typeface="Times New Roman" panose="02020603050405020304" pitchFamily="18" charset="0"/>
              </a:rPr>
              <a:t>, con tin </a:t>
            </a:r>
            <a:r>
              <a:rPr lang="en-US" sz="6000" b="1" dirty="0" err="1">
                <a:solidFill>
                  <a:schemeClr val="bg1"/>
                </a:solidFill>
                <a:latin typeface="+mn-lt"/>
                <a:cs typeface="Times New Roman" panose="02020603050405020304" pitchFamily="18" charset="0"/>
              </a:rPr>
              <a:t>thật</a:t>
            </a:r>
            <a:r>
              <a:rPr lang="en-US" sz="6000" b="1" dirty="0">
                <a:solidFill>
                  <a:schemeClr val="bg1"/>
                </a:solidFill>
                <a:latin typeface="+mn-lt"/>
                <a:cs typeface="Times New Roman" panose="02020603050405020304" pitchFamily="18" charset="0"/>
              </a:rPr>
              <a:t> </a:t>
            </a:r>
            <a:r>
              <a:rPr lang="en-US" sz="6000" b="1" dirty="0" err="1">
                <a:solidFill>
                  <a:schemeClr val="bg1"/>
                </a:solidFill>
                <a:latin typeface="+mn-lt"/>
                <a:cs typeface="Times New Roman" panose="02020603050405020304" pitchFamily="18" charset="0"/>
              </a:rPr>
              <a:t>Chúa</a:t>
            </a:r>
            <a:r>
              <a:rPr lang="en-US" sz="6000" b="1" dirty="0">
                <a:solidFill>
                  <a:schemeClr val="bg1"/>
                </a:solidFill>
                <a:latin typeface="+mn-lt"/>
                <a:cs typeface="Times New Roman" panose="02020603050405020304" pitchFamily="18" charset="0"/>
              </a:rPr>
              <a:t> </a:t>
            </a:r>
            <a:r>
              <a:rPr lang="en-US" sz="6000" b="1" dirty="0" err="1">
                <a:solidFill>
                  <a:schemeClr val="bg1"/>
                </a:solidFill>
                <a:latin typeface="+mn-lt"/>
                <a:cs typeface="Times New Roman" panose="02020603050405020304" pitchFamily="18" charset="0"/>
              </a:rPr>
              <a:t>đang</a:t>
            </a:r>
            <a:r>
              <a:rPr lang="en-US" sz="6000" b="1" dirty="0">
                <a:solidFill>
                  <a:schemeClr val="bg1"/>
                </a:solidFill>
                <a:latin typeface="+mn-lt"/>
                <a:cs typeface="Times New Roman" panose="02020603050405020304" pitchFamily="18" charset="0"/>
              </a:rPr>
              <a:t> </a:t>
            </a:r>
            <a:r>
              <a:rPr lang="en-US" sz="6000" b="1" dirty="0" err="1">
                <a:solidFill>
                  <a:schemeClr val="bg1"/>
                </a:solidFill>
                <a:latin typeface="+mn-lt"/>
                <a:cs typeface="Times New Roman" panose="02020603050405020304" pitchFamily="18" charset="0"/>
              </a:rPr>
              <a:t>ngự</a:t>
            </a:r>
            <a:r>
              <a:rPr lang="en-US" sz="6000" b="1" dirty="0">
                <a:solidFill>
                  <a:schemeClr val="bg1"/>
                </a:solidFill>
                <a:latin typeface="+mn-lt"/>
                <a:cs typeface="Times New Roman" panose="02020603050405020304" pitchFamily="18" charset="0"/>
              </a:rPr>
              <a:t> </a:t>
            </a:r>
            <a:r>
              <a:rPr lang="en-US" sz="6000" b="1" dirty="0" err="1">
                <a:solidFill>
                  <a:schemeClr val="bg1"/>
                </a:solidFill>
                <a:latin typeface="+mn-lt"/>
                <a:cs typeface="Times New Roman" panose="02020603050405020304" pitchFamily="18" charset="0"/>
              </a:rPr>
              <a:t>trong</a:t>
            </a:r>
            <a:r>
              <a:rPr lang="en-US" sz="6000" b="1" dirty="0">
                <a:solidFill>
                  <a:schemeClr val="bg1"/>
                </a:solidFill>
                <a:latin typeface="+mn-lt"/>
                <a:cs typeface="Times New Roman" panose="02020603050405020304" pitchFamily="18" charset="0"/>
              </a:rPr>
              <a:t> </a:t>
            </a:r>
            <a:r>
              <a:rPr lang="en-US" sz="6000" b="1" dirty="0" err="1">
                <a:solidFill>
                  <a:schemeClr val="bg1"/>
                </a:solidFill>
                <a:latin typeface="+mn-lt"/>
                <a:cs typeface="Times New Roman" panose="02020603050405020304" pitchFamily="18" charset="0"/>
              </a:rPr>
              <a:t>Bí</a:t>
            </a:r>
            <a:r>
              <a:rPr lang="en-US" sz="6000" b="1" dirty="0">
                <a:solidFill>
                  <a:schemeClr val="bg1"/>
                </a:solidFill>
                <a:latin typeface="+mn-lt"/>
                <a:cs typeface="Times New Roman" panose="02020603050405020304" pitchFamily="18" charset="0"/>
              </a:rPr>
              <a:t> </a:t>
            </a:r>
            <a:r>
              <a:rPr lang="en-US" sz="6000" b="1" dirty="0" err="1">
                <a:solidFill>
                  <a:schemeClr val="bg1"/>
                </a:solidFill>
                <a:latin typeface="+mn-lt"/>
                <a:cs typeface="Times New Roman" panose="02020603050405020304" pitchFamily="18" charset="0"/>
              </a:rPr>
              <a:t>Tích</a:t>
            </a:r>
            <a:r>
              <a:rPr lang="en-US" sz="6000" b="1" dirty="0">
                <a:solidFill>
                  <a:schemeClr val="bg1"/>
                </a:solidFill>
                <a:latin typeface="+mn-lt"/>
                <a:cs typeface="Times New Roman" panose="02020603050405020304" pitchFamily="18" charset="0"/>
              </a:rPr>
              <a:t> </a:t>
            </a:r>
            <a:r>
              <a:rPr lang="en-US" sz="6000" b="1" dirty="0" err="1">
                <a:solidFill>
                  <a:schemeClr val="bg1"/>
                </a:solidFill>
                <a:latin typeface="+mn-lt"/>
                <a:cs typeface="Times New Roman" panose="02020603050405020304" pitchFamily="18" charset="0"/>
              </a:rPr>
              <a:t>Thánh</a:t>
            </a:r>
            <a:r>
              <a:rPr lang="en-US" sz="6000" b="1" dirty="0">
                <a:solidFill>
                  <a:schemeClr val="bg1"/>
                </a:solidFill>
                <a:latin typeface="+mn-lt"/>
                <a:cs typeface="Times New Roman" panose="02020603050405020304" pitchFamily="18" charset="0"/>
              </a:rPr>
              <a:t> </a:t>
            </a:r>
            <a:r>
              <a:rPr lang="en-US" sz="6000" b="1" dirty="0" err="1">
                <a:solidFill>
                  <a:schemeClr val="bg1"/>
                </a:solidFill>
                <a:latin typeface="+mn-lt"/>
                <a:cs typeface="Times New Roman" panose="02020603050405020304" pitchFamily="18" charset="0"/>
              </a:rPr>
              <a:t>Thể</a:t>
            </a:r>
            <a:r>
              <a:rPr lang="en-US" sz="6000" b="1" dirty="0">
                <a:solidFill>
                  <a:schemeClr val="bg1"/>
                </a:solidFill>
                <a:latin typeface="+mn-lt"/>
                <a:cs typeface="Times New Roman" panose="02020603050405020304" pitchFamily="18" charset="0"/>
              </a:rPr>
              <a:t>.</a:t>
            </a:r>
            <a:r>
              <a:rPr lang="vi-VN" sz="6000" b="1" dirty="0">
                <a:solidFill>
                  <a:schemeClr val="bg1"/>
                </a:solidFill>
                <a:latin typeface="+mn-lt"/>
              </a:rPr>
              <a:t> Chúa là Thiên Chúa thật và là người thật, </a:t>
            </a:r>
            <a:endParaRPr lang="en-US" sz="6000" b="1" dirty="0">
              <a:solidFill>
                <a:schemeClr val="bg1"/>
              </a:solidFill>
              <a:latin typeface="+mn-lt"/>
              <a:cs typeface="Times New Roman" panose="02020603050405020304" pitchFamily="18" charset="0"/>
            </a:endParaRPr>
          </a:p>
        </p:txBody>
      </p:sp>
      <p:sp>
        <p:nvSpPr>
          <p:cNvPr id="6" name="Title 1">
            <a:extLst>
              <a:ext uri="{FF2B5EF4-FFF2-40B4-BE49-F238E27FC236}">
                <a16:creationId xmlns:a16="http://schemas.microsoft.com/office/drawing/2014/main" id="{7A3870AC-F799-7A00-1431-B9FB9A5163FD}"/>
              </a:ext>
            </a:extLst>
          </p:cNvPr>
          <p:cNvSpPr txBox="1">
            <a:spLocks/>
          </p:cNvSpPr>
          <p:nvPr/>
        </p:nvSpPr>
        <p:spPr>
          <a:xfrm>
            <a:off x="0" y="0"/>
            <a:ext cx="8650878" cy="63764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3000" dirty="0"/>
          </a:p>
        </p:txBody>
      </p:sp>
    </p:spTree>
    <p:extLst>
      <p:ext uri="{BB962C8B-B14F-4D97-AF65-F5344CB8AC3E}">
        <p14:creationId xmlns:p14="http://schemas.microsoft.com/office/powerpoint/2010/main" val="1301850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3"/>
          <p:cNvSpPr>
            <a:spLocks noGrp="1" noChangeArrowheads="1"/>
          </p:cNvSpPr>
          <p:nvPr>
            <p:ph type="subTitle" idx="1"/>
          </p:nvPr>
        </p:nvSpPr>
        <p:spPr>
          <a:xfrm>
            <a:off x="0" y="0"/>
            <a:ext cx="9144000" cy="5143500"/>
          </a:xfrm>
        </p:spPr>
        <p:txBody>
          <a:bodyPr>
            <a:normAutofit fontScale="92500"/>
          </a:bodyPr>
          <a:lstStyle/>
          <a:p>
            <a:pPr algn="just">
              <a:lnSpc>
                <a:spcPct val="120000"/>
              </a:lnSpc>
              <a:spcBef>
                <a:spcPts val="1800"/>
              </a:spcBef>
            </a:pPr>
            <a:r>
              <a:rPr lang="vi-VN" altLang="en-US" sz="6600" b="1" dirty="0">
                <a:solidFill>
                  <a:srgbClr val="FFFF00"/>
                </a:solidFill>
                <a:cs typeface="Times New Roman" panose="02020603050405020304" pitchFamily="18" charset="0"/>
              </a:rPr>
              <a:t>***</a:t>
            </a:r>
            <a:r>
              <a:rPr lang="vi-VN" altLang="en-US" sz="6600" b="1" dirty="0">
                <a:solidFill>
                  <a:schemeClr val="bg1"/>
                </a:solidFill>
                <a:cs typeface="Times New Roman" panose="02020603050405020304" pitchFamily="18" charset="0"/>
              </a:rPr>
              <a:t> Này hỡi dân Sion, kìa Đấng Cứu Độ muôn dân, Người sắp ngự đến, khiến lòng anh em hỷ hoan.</a:t>
            </a:r>
          </a:p>
        </p:txBody>
      </p:sp>
    </p:spTree>
    <p:extLst>
      <p:ext uri="{BB962C8B-B14F-4D97-AF65-F5344CB8AC3E}">
        <p14:creationId xmlns:p14="http://schemas.microsoft.com/office/powerpoint/2010/main" val="28938349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4A459-EF28-F75C-9E76-B0C95BE611F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5AD36E8-293B-A721-8F0F-7C1988945DD4}"/>
              </a:ext>
            </a:extLst>
          </p:cNvPr>
          <p:cNvSpPr txBox="1"/>
          <p:nvPr/>
        </p:nvSpPr>
        <p:spPr>
          <a:xfrm>
            <a:off x="9798" y="84530"/>
            <a:ext cx="9134203" cy="4708981"/>
          </a:xfrm>
          <a:prstGeom prst="rect">
            <a:avLst/>
          </a:prstGeom>
          <a:noFill/>
        </p:spPr>
        <p:txBody>
          <a:bodyPr wrap="square">
            <a:spAutoFit/>
          </a:bodyPr>
          <a:lstStyle/>
          <a:p>
            <a:pPr algn="just"/>
            <a:r>
              <a:rPr lang="vi-VN" sz="6000" b="1" dirty="0">
                <a:solidFill>
                  <a:schemeClr val="bg1"/>
                </a:solidFill>
                <a:latin typeface="+mn-lt"/>
              </a:rPr>
              <a:t>đã trở nên thần lương nuôi sống chúng con trên đường về quê trời.  Chúa muốn ở trong con, và con cũng ước ao rước Chúa vào lòng, </a:t>
            </a:r>
            <a:endParaRPr lang="en-US" sz="6000" b="1" dirty="0">
              <a:solidFill>
                <a:schemeClr val="bg1"/>
              </a:solidFill>
              <a:latin typeface="+mn-lt"/>
            </a:endParaRPr>
          </a:p>
        </p:txBody>
      </p:sp>
    </p:spTree>
    <p:extLst>
      <p:ext uri="{BB962C8B-B14F-4D97-AF65-F5344CB8AC3E}">
        <p14:creationId xmlns:p14="http://schemas.microsoft.com/office/powerpoint/2010/main" val="29329321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F1C0A-D946-1428-076B-C0D9BA15C1E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7AD4F73-9D4A-B3AF-8C20-4D82EC73C960}"/>
              </a:ext>
            </a:extLst>
          </p:cNvPr>
          <p:cNvSpPr txBox="1"/>
          <p:nvPr/>
        </p:nvSpPr>
        <p:spPr>
          <a:xfrm>
            <a:off x="80010" y="97973"/>
            <a:ext cx="8983980" cy="5170646"/>
          </a:xfrm>
          <a:prstGeom prst="rect">
            <a:avLst/>
          </a:prstGeom>
          <a:noFill/>
        </p:spPr>
        <p:txBody>
          <a:bodyPr wrap="square">
            <a:spAutoFit/>
          </a:bodyPr>
          <a:lstStyle/>
          <a:p>
            <a:pPr algn="just"/>
            <a:r>
              <a:rPr lang="vi-VN" sz="6600" b="1" dirty="0">
                <a:solidFill>
                  <a:schemeClr val="bg1"/>
                </a:solidFill>
                <a:latin typeface="+mn-lt"/>
              </a:rPr>
              <a:t>để được ở lại trong Chúa</a:t>
            </a:r>
            <a:r>
              <a:rPr lang="en-US" sz="6600" b="1" dirty="0">
                <a:solidFill>
                  <a:schemeClr val="bg1"/>
                </a:solidFill>
                <a:latin typeface="+mn-lt"/>
              </a:rPr>
              <a:t> </a:t>
            </a:r>
            <a:r>
              <a:rPr lang="vi-VN" sz="6600" b="1" dirty="0">
                <a:solidFill>
                  <a:schemeClr val="bg1"/>
                </a:solidFill>
                <a:latin typeface="+mn-lt"/>
              </a:rPr>
              <a:t>Nhưng con biết, mình còn nhiều </a:t>
            </a:r>
            <a:r>
              <a:rPr lang="en-US" sz="6600" b="1" dirty="0">
                <a:solidFill>
                  <a:schemeClr val="bg1"/>
                </a:solidFill>
                <a:latin typeface="+mn-lt"/>
                <a:cs typeface="Times New Roman" panose="02020603050405020304" pitchFamily="18" charset="0"/>
              </a:rPr>
              <a:t>t</a:t>
            </a:r>
            <a:r>
              <a:rPr lang="vi-VN" sz="6600" b="1" dirty="0">
                <a:solidFill>
                  <a:schemeClr val="bg1"/>
                </a:solidFill>
                <a:latin typeface="+mn-lt"/>
              </a:rPr>
              <a:t>ội lỗi,</a:t>
            </a:r>
            <a:r>
              <a:rPr lang="en-US" sz="6600" b="1" dirty="0">
                <a:solidFill>
                  <a:schemeClr val="bg1"/>
                </a:solidFill>
                <a:latin typeface="+mn-lt"/>
                <a:cs typeface="Times New Roman" panose="02020603050405020304" pitchFamily="18" charset="0"/>
              </a:rPr>
              <a:t> </a:t>
            </a:r>
            <a:r>
              <a:rPr lang="en-US" sz="6600" b="1" dirty="0" err="1">
                <a:solidFill>
                  <a:schemeClr val="bg1"/>
                </a:solidFill>
                <a:latin typeface="+mn-lt"/>
                <a:cs typeface="Times New Roman" panose="02020603050405020304" pitchFamily="18" charset="0"/>
              </a:rPr>
              <a:t>chẳng</a:t>
            </a:r>
            <a:r>
              <a:rPr lang="en-US" sz="6600" b="1" dirty="0">
                <a:solidFill>
                  <a:schemeClr val="bg1"/>
                </a:solidFill>
                <a:latin typeface="+mn-lt"/>
                <a:cs typeface="Times New Roman" panose="02020603050405020304" pitchFamily="18" charset="0"/>
              </a:rPr>
              <a:t> </a:t>
            </a:r>
            <a:r>
              <a:rPr lang="en-US" sz="6600" b="1" dirty="0" err="1">
                <a:solidFill>
                  <a:schemeClr val="bg1"/>
                </a:solidFill>
                <a:latin typeface="+mn-lt"/>
                <a:cs typeface="Times New Roman" panose="02020603050405020304" pitchFamily="18" charset="0"/>
              </a:rPr>
              <a:t>đáng</a:t>
            </a:r>
            <a:r>
              <a:rPr lang="en-US" sz="6600" b="1" dirty="0">
                <a:solidFill>
                  <a:schemeClr val="bg1"/>
                </a:solidFill>
                <a:latin typeface="+mn-lt"/>
                <a:cs typeface="Times New Roman" panose="02020603050405020304" pitchFamily="18" charset="0"/>
              </a:rPr>
              <a:t> </a:t>
            </a:r>
            <a:r>
              <a:rPr lang="en-US" sz="6600" b="1" dirty="0" err="1">
                <a:solidFill>
                  <a:schemeClr val="bg1"/>
                </a:solidFill>
                <a:latin typeface="+mn-lt"/>
                <a:cs typeface="Times New Roman" panose="02020603050405020304" pitchFamily="18" charset="0"/>
              </a:rPr>
              <a:t>Chúa</a:t>
            </a:r>
            <a:r>
              <a:rPr lang="en-US" sz="6600" b="1" dirty="0">
                <a:solidFill>
                  <a:schemeClr val="bg1"/>
                </a:solidFill>
                <a:latin typeface="+mn-lt"/>
                <a:cs typeface="Times New Roman" panose="02020603050405020304" pitchFamily="18" charset="0"/>
              </a:rPr>
              <a:t> </a:t>
            </a:r>
            <a:r>
              <a:rPr lang="en-US" sz="6600" b="1" dirty="0" err="1">
                <a:solidFill>
                  <a:schemeClr val="bg1"/>
                </a:solidFill>
                <a:latin typeface="+mn-lt"/>
                <a:cs typeface="Times New Roman" panose="02020603050405020304" pitchFamily="18" charset="0"/>
              </a:rPr>
              <a:t>đến</a:t>
            </a:r>
            <a:r>
              <a:rPr lang="en-US" sz="6600" b="1" dirty="0">
                <a:solidFill>
                  <a:schemeClr val="bg1"/>
                </a:solidFill>
                <a:latin typeface="+mn-lt"/>
                <a:cs typeface="Times New Roman" panose="02020603050405020304" pitchFamily="18" charset="0"/>
              </a:rPr>
              <a:t> </a:t>
            </a:r>
            <a:r>
              <a:rPr lang="en-US" sz="6600" b="1" dirty="0" err="1">
                <a:solidFill>
                  <a:schemeClr val="bg1"/>
                </a:solidFill>
                <a:latin typeface="+mn-lt"/>
                <a:cs typeface="Times New Roman" panose="02020603050405020304" pitchFamily="18" charset="0"/>
              </a:rPr>
              <a:t>thăm</a:t>
            </a:r>
            <a:r>
              <a:rPr lang="en-US" sz="6600" b="1" dirty="0">
                <a:solidFill>
                  <a:schemeClr val="bg1"/>
                </a:solidFill>
                <a:latin typeface="+mn-lt"/>
                <a:cs typeface="Times New Roman" panose="02020603050405020304" pitchFamily="18" charset="0"/>
              </a:rPr>
              <a:t>. </a:t>
            </a:r>
            <a:endParaRPr lang="en-US" sz="6600" b="1" dirty="0">
              <a:solidFill>
                <a:schemeClr val="bg1"/>
              </a:solidFill>
              <a:latin typeface="+mn-lt"/>
            </a:endParaRPr>
          </a:p>
        </p:txBody>
      </p:sp>
    </p:spTree>
    <p:extLst>
      <p:ext uri="{BB962C8B-B14F-4D97-AF65-F5344CB8AC3E}">
        <p14:creationId xmlns:p14="http://schemas.microsoft.com/office/powerpoint/2010/main" val="27041731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9F64C-2592-8B1A-BC60-798BD5FFD25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B10510A-A6C7-221F-16BC-192ECD4F99AF}"/>
              </a:ext>
            </a:extLst>
          </p:cNvPr>
          <p:cNvSpPr txBox="1"/>
          <p:nvPr/>
        </p:nvSpPr>
        <p:spPr>
          <a:xfrm>
            <a:off x="0" y="1"/>
            <a:ext cx="9144000" cy="4862870"/>
          </a:xfrm>
          <a:prstGeom prst="rect">
            <a:avLst/>
          </a:prstGeom>
          <a:noFill/>
        </p:spPr>
        <p:txBody>
          <a:bodyPr wrap="square">
            <a:spAutoFit/>
          </a:bodyPr>
          <a:lstStyle/>
          <a:p>
            <a:pPr algn="just"/>
            <a:r>
              <a:rPr lang="en-US" sz="6200" b="1" dirty="0">
                <a:solidFill>
                  <a:schemeClr val="bg1"/>
                </a:solidFill>
                <a:latin typeface="+mn-lt"/>
                <a:cs typeface="Times New Roman" panose="02020603050405020304" pitchFamily="18" charset="0"/>
              </a:rPr>
              <a:t>Xin </a:t>
            </a:r>
            <a:r>
              <a:rPr lang="en-US" sz="6200" b="1" dirty="0" err="1">
                <a:solidFill>
                  <a:schemeClr val="bg1"/>
                </a:solidFill>
                <a:latin typeface="+mn-lt"/>
                <a:cs typeface="Times New Roman" panose="02020603050405020304" pitchFamily="18" charset="0"/>
              </a:rPr>
              <a:t>Chúa</a:t>
            </a:r>
            <a:r>
              <a:rPr lang="en-US" sz="6200" b="1" dirty="0">
                <a:solidFill>
                  <a:schemeClr val="bg1"/>
                </a:solidFill>
                <a:latin typeface="+mn-lt"/>
                <a:cs typeface="Times New Roman" panose="02020603050405020304" pitchFamily="18" charset="0"/>
              </a:rPr>
              <a:t> </a:t>
            </a:r>
            <a:r>
              <a:rPr lang="en-US" sz="6200" b="1" dirty="0" err="1">
                <a:solidFill>
                  <a:schemeClr val="bg1"/>
                </a:solidFill>
                <a:latin typeface="+mn-lt"/>
                <a:cs typeface="Times New Roman" panose="02020603050405020304" pitchFamily="18" charset="0"/>
              </a:rPr>
              <a:t>tẩy</a:t>
            </a:r>
            <a:r>
              <a:rPr lang="en-US" sz="6200" b="1" dirty="0">
                <a:solidFill>
                  <a:schemeClr val="bg1"/>
                </a:solidFill>
                <a:latin typeface="+mn-lt"/>
                <a:cs typeface="Times New Roman" panose="02020603050405020304" pitchFamily="18" charset="0"/>
              </a:rPr>
              <a:t> </a:t>
            </a:r>
            <a:r>
              <a:rPr lang="en-US" sz="6200" b="1" dirty="0" err="1">
                <a:solidFill>
                  <a:schemeClr val="bg1"/>
                </a:solidFill>
                <a:latin typeface="+mn-lt"/>
                <a:cs typeface="Times New Roman" panose="02020603050405020304" pitchFamily="18" charset="0"/>
              </a:rPr>
              <a:t>sạch</a:t>
            </a:r>
            <a:r>
              <a:rPr lang="en-US" sz="6200" b="1" dirty="0">
                <a:solidFill>
                  <a:schemeClr val="bg1"/>
                </a:solidFill>
                <a:latin typeface="+mn-lt"/>
                <a:cs typeface="Times New Roman" panose="02020603050405020304" pitchFamily="18" charset="0"/>
              </a:rPr>
              <a:t> </a:t>
            </a:r>
            <a:r>
              <a:rPr lang="en-US" sz="6200" b="1" dirty="0" err="1">
                <a:solidFill>
                  <a:schemeClr val="bg1"/>
                </a:solidFill>
                <a:latin typeface="+mn-lt"/>
                <a:cs typeface="Times New Roman" panose="02020603050405020304" pitchFamily="18" charset="0"/>
              </a:rPr>
              <a:t>tâm</a:t>
            </a:r>
            <a:r>
              <a:rPr lang="en-US" sz="6200" b="1" dirty="0">
                <a:solidFill>
                  <a:schemeClr val="bg1"/>
                </a:solidFill>
                <a:latin typeface="+mn-lt"/>
                <a:cs typeface="Times New Roman" panose="02020603050405020304" pitchFamily="18" charset="0"/>
              </a:rPr>
              <a:t> </a:t>
            </a:r>
            <a:r>
              <a:rPr lang="en-US" sz="6200" b="1" dirty="0" err="1">
                <a:solidFill>
                  <a:schemeClr val="bg1"/>
                </a:solidFill>
                <a:latin typeface="+mn-lt"/>
                <a:cs typeface="Times New Roman" panose="02020603050405020304" pitchFamily="18" charset="0"/>
              </a:rPr>
              <a:t>lòng</a:t>
            </a:r>
            <a:r>
              <a:rPr lang="en-US" sz="6200" b="1" dirty="0">
                <a:solidFill>
                  <a:schemeClr val="bg1"/>
                </a:solidFill>
                <a:latin typeface="+mn-lt"/>
                <a:cs typeface="Times New Roman" panose="02020603050405020304" pitchFamily="18" charset="0"/>
              </a:rPr>
              <a:t> con, </a:t>
            </a:r>
            <a:r>
              <a:rPr lang="en-US" sz="6200" b="1" dirty="0" err="1">
                <a:solidFill>
                  <a:schemeClr val="bg1"/>
                </a:solidFill>
                <a:latin typeface="+mn-lt"/>
                <a:cs typeface="Times New Roman" panose="02020603050405020304" pitchFamily="18" charset="0"/>
              </a:rPr>
              <a:t>để</a:t>
            </a:r>
            <a:r>
              <a:rPr lang="en-US" sz="6200" b="1" dirty="0">
                <a:solidFill>
                  <a:schemeClr val="bg1"/>
                </a:solidFill>
                <a:latin typeface="+mn-lt"/>
                <a:cs typeface="Times New Roman" panose="02020603050405020304" pitchFamily="18" charset="0"/>
              </a:rPr>
              <a:t> con </a:t>
            </a:r>
            <a:r>
              <a:rPr lang="en-US" sz="6200" b="1" dirty="0" err="1">
                <a:solidFill>
                  <a:schemeClr val="bg1"/>
                </a:solidFill>
                <a:latin typeface="+mn-lt"/>
                <a:cs typeface="Times New Roman" panose="02020603050405020304" pitchFamily="18" charset="0"/>
              </a:rPr>
              <a:t>nên</a:t>
            </a:r>
            <a:r>
              <a:rPr lang="en-US" sz="6200" b="1" dirty="0">
                <a:solidFill>
                  <a:schemeClr val="bg1"/>
                </a:solidFill>
                <a:latin typeface="+mn-lt"/>
                <a:cs typeface="Times New Roman" panose="02020603050405020304" pitchFamily="18" charset="0"/>
              </a:rPr>
              <a:t> </a:t>
            </a:r>
            <a:r>
              <a:rPr lang="en-US" sz="6200" b="1" dirty="0" err="1">
                <a:solidFill>
                  <a:schemeClr val="bg1"/>
                </a:solidFill>
                <a:latin typeface="+mn-lt"/>
                <a:cs typeface="Times New Roman" panose="02020603050405020304" pitchFamily="18" charset="0"/>
              </a:rPr>
              <a:t>trong</a:t>
            </a:r>
            <a:r>
              <a:rPr lang="en-US" sz="6200" b="1" dirty="0">
                <a:solidFill>
                  <a:schemeClr val="bg1"/>
                </a:solidFill>
                <a:latin typeface="+mn-lt"/>
                <a:cs typeface="Times New Roman" panose="02020603050405020304" pitchFamily="18" charset="0"/>
              </a:rPr>
              <a:t> </a:t>
            </a:r>
            <a:r>
              <a:rPr lang="en-US" sz="6200" b="1" dirty="0" err="1">
                <a:solidFill>
                  <a:schemeClr val="bg1"/>
                </a:solidFill>
                <a:latin typeface="+mn-lt"/>
                <a:cs typeface="Times New Roman" panose="02020603050405020304" pitchFamily="18" charset="0"/>
              </a:rPr>
              <a:t>trắng</a:t>
            </a:r>
            <a:r>
              <a:rPr lang="en-US" sz="6200" b="1" dirty="0">
                <a:solidFill>
                  <a:schemeClr val="bg1"/>
                </a:solidFill>
                <a:latin typeface="+mn-lt"/>
                <a:cs typeface="Times New Roman" panose="02020603050405020304" pitchFamily="18" charset="0"/>
              </a:rPr>
              <a:t>. Xin </a:t>
            </a:r>
            <a:r>
              <a:rPr lang="en-US" sz="6200" b="1" dirty="0" err="1">
                <a:solidFill>
                  <a:schemeClr val="bg1"/>
                </a:solidFill>
                <a:latin typeface="+mn-lt"/>
                <a:cs typeface="Times New Roman" panose="02020603050405020304" pitchFamily="18" charset="0"/>
              </a:rPr>
              <a:t>Chúa</a:t>
            </a:r>
            <a:r>
              <a:rPr lang="en-US" sz="6200" b="1" dirty="0">
                <a:solidFill>
                  <a:schemeClr val="bg1"/>
                </a:solidFill>
                <a:latin typeface="+mn-lt"/>
                <a:cs typeface="Times New Roman" panose="02020603050405020304" pitchFamily="18" charset="0"/>
              </a:rPr>
              <a:t> </a:t>
            </a:r>
            <a:r>
              <a:rPr lang="en-US" sz="6200" b="1" dirty="0" err="1">
                <a:solidFill>
                  <a:schemeClr val="bg1"/>
                </a:solidFill>
                <a:latin typeface="+mn-lt"/>
                <a:cs typeface="Times New Roman" panose="02020603050405020304" pitchFamily="18" charset="0"/>
              </a:rPr>
              <a:t>mở</a:t>
            </a:r>
            <a:r>
              <a:rPr lang="en-US" sz="6200" b="1" dirty="0">
                <a:solidFill>
                  <a:schemeClr val="bg1"/>
                </a:solidFill>
                <a:latin typeface="+mn-lt"/>
                <a:cs typeface="Times New Roman" panose="02020603050405020304" pitchFamily="18" charset="0"/>
              </a:rPr>
              <a:t> </a:t>
            </a:r>
            <a:r>
              <a:rPr lang="en-US" sz="6200" b="1" dirty="0" err="1">
                <a:solidFill>
                  <a:schemeClr val="bg1"/>
                </a:solidFill>
                <a:latin typeface="+mn-lt"/>
                <a:cs typeface="Times New Roman" panose="02020603050405020304" pitchFamily="18" charset="0"/>
              </a:rPr>
              <a:t>rộng</a:t>
            </a:r>
            <a:r>
              <a:rPr lang="en-US" sz="6200" b="1" dirty="0">
                <a:solidFill>
                  <a:schemeClr val="bg1"/>
                </a:solidFill>
                <a:latin typeface="+mn-lt"/>
                <a:cs typeface="Times New Roman" panose="02020603050405020304" pitchFamily="18" charset="0"/>
              </a:rPr>
              <a:t> </a:t>
            </a:r>
            <a:r>
              <a:rPr lang="en-US" sz="6200" b="1" dirty="0" err="1">
                <a:solidFill>
                  <a:schemeClr val="bg1"/>
                </a:solidFill>
                <a:latin typeface="+mn-lt"/>
                <a:cs typeface="Times New Roman" panose="02020603050405020304" pitchFamily="18" charset="0"/>
              </a:rPr>
              <a:t>hồn</a:t>
            </a:r>
            <a:r>
              <a:rPr lang="en-US" sz="6200" b="1" dirty="0">
                <a:solidFill>
                  <a:schemeClr val="bg1"/>
                </a:solidFill>
                <a:latin typeface="+mn-lt"/>
                <a:cs typeface="Times New Roman" panose="02020603050405020304" pitchFamily="18" charset="0"/>
              </a:rPr>
              <a:t> con, </a:t>
            </a:r>
            <a:r>
              <a:rPr lang="en-US" sz="6200" b="1" dirty="0" err="1">
                <a:solidFill>
                  <a:schemeClr val="bg1"/>
                </a:solidFill>
                <a:latin typeface="+mn-lt"/>
                <a:cs typeface="Times New Roman" panose="02020603050405020304" pitchFamily="18" charset="0"/>
              </a:rPr>
              <a:t>để</a:t>
            </a:r>
            <a:r>
              <a:rPr lang="en-US" sz="6200" b="1" dirty="0">
                <a:solidFill>
                  <a:schemeClr val="bg1"/>
                </a:solidFill>
                <a:latin typeface="+mn-lt"/>
                <a:cs typeface="Times New Roman" panose="02020603050405020304" pitchFamily="18" charset="0"/>
              </a:rPr>
              <a:t> con </a:t>
            </a:r>
            <a:r>
              <a:rPr lang="en-US" sz="6200" b="1" dirty="0" err="1">
                <a:solidFill>
                  <a:schemeClr val="bg1"/>
                </a:solidFill>
                <a:latin typeface="+mn-lt"/>
                <a:cs typeface="Times New Roman" panose="02020603050405020304" pitchFamily="18" charset="0"/>
              </a:rPr>
              <a:t>đừng</a:t>
            </a:r>
            <a:r>
              <a:rPr lang="en-US" sz="6200" b="1" dirty="0">
                <a:solidFill>
                  <a:schemeClr val="bg1"/>
                </a:solidFill>
                <a:latin typeface="+mn-lt"/>
                <a:cs typeface="Times New Roman" panose="02020603050405020304" pitchFamily="18" charset="0"/>
              </a:rPr>
              <a:t> </a:t>
            </a:r>
            <a:r>
              <a:rPr lang="en-US" sz="6200" b="1" dirty="0" err="1">
                <a:solidFill>
                  <a:schemeClr val="bg1"/>
                </a:solidFill>
                <a:latin typeface="+mn-lt"/>
                <a:cs typeface="Times New Roman" panose="02020603050405020304" pitchFamily="18" charset="0"/>
              </a:rPr>
              <a:t>từ</a:t>
            </a:r>
            <a:r>
              <a:rPr lang="en-US" sz="6200" b="1" dirty="0">
                <a:solidFill>
                  <a:schemeClr val="bg1"/>
                </a:solidFill>
                <a:latin typeface="+mn-lt"/>
                <a:cs typeface="Times New Roman" panose="02020603050405020304" pitchFamily="18" charset="0"/>
              </a:rPr>
              <a:t> </a:t>
            </a:r>
            <a:r>
              <a:rPr lang="en-US" sz="6200" b="1" dirty="0" err="1">
                <a:solidFill>
                  <a:schemeClr val="bg1"/>
                </a:solidFill>
                <a:latin typeface="+mn-lt"/>
                <a:cs typeface="Times New Roman" panose="02020603050405020304" pitchFamily="18" charset="0"/>
              </a:rPr>
              <a:t>chối</a:t>
            </a:r>
            <a:r>
              <a:rPr lang="en-US" sz="6200" b="1" dirty="0">
                <a:solidFill>
                  <a:schemeClr val="bg1"/>
                </a:solidFill>
                <a:latin typeface="+mn-lt"/>
                <a:cs typeface="Times New Roman" panose="02020603050405020304" pitchFamily="18" charset="0"/>
              </a:rPr>
              <a:t> </a:t>
            </a:r>
            <a:r>
              <a:rPr lang="en-US" sz="6200" b="1" dirty="0" err="1">
                <a:solidFill>
                  <a:schemeClr val="bg1"/>
                </a:solidFill>
                <a:latin typeface="+mn-lt"/>
                <a:cs typeface="Times New Roman" panose="02020603050405020304" pitchFamily="18" charset="0"/>
              </a:rPr>
              <a:t>Chúa</a:t>
            </a:r>
            <a:r>
              <a:rPr lang="en-US" sz="6200" b="1" dirty="0">
                <a:solidFill>
                  <a:schemeClr val="bg1"/>
                </a:solidFill>
                <a:latin typeface="+mn-lt"/>
                <a:cs typeface="Times New Roman" panose="02020603050405020304" pitchFamily="18" charset="0"/>
              </a:rPr>
              <a:t> </a:t>
            </a:r>
            <a:r>
              <a:rPr lang="en-US" sz="6200" b="1" dirty="0" err="1">
                <a:solidFill>
                  <a:schemeClr val="bg1"/>
                </a:solidFill>
                <a:latin typeface="+mn-lt"/>
                <a:cs typeface="Times New Roman" panose="02020603050405020304" pitchFamily="18" charset="0"/>
              </a:rPr>
              <a:t>điều</a:t>
            </a:r>
            <a:r>
              <a:rPr lang="en-US" sz="6200" b="1" dirty="0">
                <a:solidFill>
                  <a:schemeClr val="bg1"/>
                </a:solidFill>
                <a:latin typeface="+mn-lt"/>
                <a:cs typeface="Times New Roman" panose="02020603050405020304" pitchFamily="18" charset="0"/>
              </a:rPr>
              <a:t> </a:t>
            </a:r>
            <a:r>
              <a:rPr lang="en-US" sz="6200" b="1" dirty="0" err="1">
                <a:solidFill>
                  <a:schemeClr val="bg1"/>
                </a:solidFill>
                <a:latin typeface="+mn-lt"/>
                <a:cs typeface="Times New Roman" panose="02020603050405020304" pitchFamily="18" charset="0"/>
              </a:rPr>
              <a:t>gì</a:t>
            </a:r>
            <a:r>
              <a:rPr lang="en-US" sz="6200" b="1" dirty="0">
                <a:solidFill>
                  <a:schemeClr val="bg1"/>
                </a:solidFill>
                <a:latin typeface="+mn-lt"/>
                <a:cs typeface="Times New Roman" panose="02020603050405020304" pitchFamily="18" charset="0"/>
              </a:rPr>
              <a:t>.</a:t>
            </a:r>
          </a:p>
        </p:txBody>
      </p:sp>
    </p:spTree>
    <p:extLst>
      <p:ext uri="{BB962C8B-B14F-4D97-AF65-F5344CB8AC3E}">
        <p14:creationId xmlns:p14="http://schemas.microsoft.com/office/powerpoint/2010/main" val="37285377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474BF-6327-B965-CFE9-90C66B82333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3DDADEC-313B-DBCF-BFDA-50795E185C1B}"/>
              </a:ext>
            </a:extLst>
          </p:cNvPr>
          <p:cNvSpPr txBox="1"/>
          <p:nvPr/>
        </p:nvSpPr>
        <p:spPr>
          <a:xfrm>
            <a:off x="0" y="0"/>
            <a:ext cx="9144000" cy="5078313"/>
          </a:xfrm>
          <a:prstGeom prst="rect">
            <a:avLst/>
          </a:prstGeom>
          <a:noFill/>
        </p:spPr>
        <p:txBody>
          <a:bodyPr wrap="square">
            <a:spAutoFit/>
          </a:bodyPr>
          <a:lstStyle/>
          <a:p>
            <a:pPr algn="just"/>
            <a:r>
              <a:rPr lang="vi-VN" sz="5400" b="1" dirty="0">
                <a:solidFill>
                  <a:schemeClr val="bg1"/>
                </a:solidFill>
                <a:latin typeface="+mj-lt"/>
              </a:rPr>
              <a:t>Lạy Chúa Giêsu, con yêu mến Chúa lắm, xin Chúa mau đến với con. Lạy Mẹ Maria và Thánh Cả Giuse, xin giúp con dọn mình xứng đáng đón rước Chúa Giêsu. </a:t>
            </a:r>
            <a:r>
              <a:rPr lang="vi-VN" sz="5400" b="1" dirty="0">
                <a:solidFill>
                  <a:srgbClr val="FFFF00"/>
                </a:solidFill>
                <a:latin typeface="+mj-lt"/>
              </a:rPr>
              <a:t>Amen</a:t>
            </a:r>
            <a:r>
              <a:rPr lang="en-US" sz="5400" b="1" dirty="0">
                <a:solidFill>
                  <a:srgbClr val="FFFF00"/>
                </a:solidFill>
                <a:latin typeface="+mj-lt"/>
              </a:rPr>
              <a:t>.</a:t>
            </a:r>
            <a:r>
              <a:rPr lang="vi-VN" sz="5400" b="1" dirty="0">
                <a:solidFill>
                  <a:srgbClr val="FFFF00"/>
                </a:solidFill>
                <a:latin typeface="+mj-lt"/>
              </a:rPr>
              <a:t> </a:t>
            </a:r>
            <a:endParaRPr lang="en-US" sz="5400" b="1" dirty="0">
              <a:solidFill>
                <a:srgbClr val="FFFF00"/>
              </a:solidFill>
              <a:latin typeface="+mj-lt"/>
            </a:endParaRPr>
          </a:p>
        </p:txBody>
      </p:sp>
    </p:spTree>
    <p:extLst>
      <p:ext uri="{BB962C8B-B14F-4D97-AF65-F5344CB8AC3E}">
        <p14:creationId xmlns:p14="http://schemas.microsoft.com/office/powerpoint/2010/main" val="14810015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EE8D8-6370-4FED-9AB7-7ADB2FA03064}"/>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D17C70D7-BE1D-66B2-2B14-C7271CDC31AE}"/>
              </a:ext>
            </a:extLst>
          </p:cNvPr>
          <p:cNvSpPr>
            <a:spLocks noGrp="1"/>
          </p:cNvSpPr>
          <p:nvPr>
            <p:ph idx="1"/>
          </p:nvPr>
        </p:nvSpPr>
        <p:spPr/>
        <p:txBody>
          <a:bodyPr/>
          <a:lstStyle/>
          <a:p>
            <a:endParaRPr lang="en-VN"/>
          </a:p>
        </p:txBody>
      </p:sp>
    </p:spTree>
    <p:extLst>
      <p:ext uri="{BB962C8B-B14F-4D97-AF65-F5344CB8AC3E}">
        <p14:creationId xmlns:p14="http://schemas.microsoft.com/office/powerpoint/2010/main" val="40636800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154984"/>
          </a:xfrm>
          <a:prstGeom prst="rect">
            <a:avLst/>
          </a:prstGeom>
        </p:spPr>
        <p:txBody>
          <a:bodyPr wrap="square">
            <a:spAutoFit/>
          </a:bodyPr>
          <a:lstStyle/>
          <a:p>
            <a:r>
              <a:rPr lang="en-US" sz="4400" u="sng" dirty="0">
                <a:solidFill>
                  <a:srgbClr val="FFFF00"/>
                </a:solidFill>
                <a:latin typeface="+mn-lt"/>
              </a:rPr>
              <a:t>Xin </a:t>
            </a:r>
            <a:r>
              <a:rPr lang="en-US" sz="4400" u="sng" dirty="0" err="1">
                <a:solidFill>
                  <a:srgbClr val="FFFF00"/>
                </a:solidFill>
                <a:latin typeface="+mn-lt"/>
              </a:rPr>
              <a:t>cộng</a:t>
            </a:r>
            <a:r>
              <a:rPr lang="en-US" sz="4400" u="sng" dirty="0">
                <a:solidFill>
                  <a:srgbClr val="FFFF00"/>
                </a:solidFill>
                <a:latin typeface="+mn-lt"/>
              </a:rPr>
              <a:t> </a:t>
            </a:r>
            <a:r>
              <a:rPr lang="en-US" sz="4400" u="sng" dirty="0" err="1">
                <a:solidFill>
                  <a:srgbClr val="FFFF00"/>
                </a:solidFill>
                <a:latin typeface="+mn-lt"/>
              </a:rPr>
              <a:t>đoàn</a:t>
            </a:r>
            <a:r>
              <a:rPr lang="en-US" sz="4400" u="sng" dirty="0">
                <a:solidFill>
                  <a:srgbClr val="FFFF00"/>
                </a:solidFill>
                <a:latin typeface="+mn-lt"/>
              </a:rPr>
              <a:t> </a:t>
            </a:r>
            <a:r>
              <a:rPr lang="en-US" sz="4400" u="sng" dirty="0" err="1">
                <a:solidFill>
                  <a:srgbClr val="FFFF00"/>
                </a:solidFill>
                <a:latin typeface="+mn-lt"/>
              </a:rPr>
              <a:t>lưu</a:t>
            </a:r>
            <a:r>
              <a:rPr lang="en-US" sz="4400" u="sng" dirty="0">
                <a:solidFill>
                  <a:srgbClr val="FFFF00"/>
                </a:solidFill>
                <a:latin typeface="+mn-lt"/>
              </a:rPr>
              <a:t> </a:t>
            </a:r>
            <a:r>
              <a:rPr lang="en-US" sz="4400" u="sng" dirty="0" err="1">
                <a:solidFill>
                  <a:srgbClr val="FFFF00"/>
                </a:solidFill>
                <a:latin typeface="+mn-lt"/>
              </a:rPr>
              <a:t>ý</a:t>
            </a:r>
            <a:r>
              <a:rPr lang="en-US" sz="4400" u="sng" dirty="0">
                <a:solidFill>
                  <a:srgbClr val="FFFF00"/>
                </a:solidFill>
                <a:latin typeface="+mn-lt"/>
              </a:rPr>
              <a:t>.</a:t>
            </a:r>
          </a:p>
          <a:p>
            <a:endParaRPr lang="en-US" sz="4400" dirty="0">
              <a:solidFill>
                <a:srgbClr val="FFFF00"/>
              </a:solidFill>
              <a:latin typeface="+mn-lt"/>
            </a:endParaRPr>
          </a:p>
          <a:p>
            <a:r>
              <a:rPr lang="en-US" sz="4400" dirty="0" err="1">
                <a:solidFill>
                  <a:schemeClr val="bg1"/>
                </a:solidFill>
                <a:latin typeface="+mn-lt"/>
              </a:rPr>
              <a:t>Để</a:t>
            </a:r>
            <a:r>
              <a:rPr lang="en-US" sz="4400" dirty="0">
                <a:solidFill>
                  <a:schemeClr val="bg1"/>
                </a:solidFill>
                <a:latin typeface="+mn-lt"/>
              </a:rPr>
              <a:t> </a:t>
            </a:r>
            <a:r>
              <a:rPr lang="en-US" sz="4400" dirty="0" err="1">
                <a:solidFill>
                  <a:schemeClr val="bg1"/>
                </a:solidFill>
                <a:latin typeface="+mn-lt"/>
              </a:rPr>
              <a:t>việc</a:t>
            </a:r>
            <a:r>
              <a:rPr lang="en-US" sz="4400" dirty="0">
                <a:solidFill>
                  <a:schemeClr val="bg1"/>
                </a:solidFill>
                <a:latin typeface="+mn-lt"/>
              </a:rPr>
              <a:t> </a:t>
            </a:r>
            <a:r>
              <a:rPr lang="en-US" sz="4400" dirty="0" err="1">
                <a:solidFill>
                  <a:schemeClr val="bg1"/>
                </a:solidFill>
                <a:latin typeface="+mn-lt"/>
              </a:rPr>
              <a:t>lên</a:t>
            </a:r>
            <a:r>
              <a:rPr lang="en-US" sz="4400" dirty="0">
                <a:solidFill>
                  <a:schemeClr val="bg1"/>
                </a:solidFill>
                <a:latin typeface="+mn-lt"/>
              </a:rPr>
              <a:t> </a:t>
            </a:r>
            <a:r>
              <a:rPr lang="en-US" sz="4400" dirty="0" err="1">
                <a:solidFill>
                  <a:schemeClr val="bg1"/>
                </a:solidFill>
                <a:latin typeface="+mn-lt"/>
              </a:rPr>
              <a:t>rước</a:t>
            </a:r>
            <a:r>
              <a:rPr lang="en-US" sz="4400" dirty="0">
                <a:solidFill>
                  <a:schemeClr val="bg1"/>
                </a:solidFill>
                <a:latin typeface="+mn-lt"/>
              </a:rPr>
              <a:t> </a:t>
            </a:r>
            <a:r>
              <a:rPr lang="en-US" sz="4400" dirty="0" err="1">
                <a:solidFill>
                  <a:schemeClr val="bg1"/>
                </a:solidFill>
                <a:latin typeface="+mn-lt"/>
              </a:rPr>
              <a:t>lễ</a:t>
            </a:r>
            <a:r>
              <a:rPr lang="en-US" sz="4400" dirty="0">
                <a:solidFill>
                  <a:schemeClr val="bg1"/>
                </a:solidFill>
                <a:latin typeface="+mn-lt"/>
              </a:rPr>
              <a:t> </a:t>
            </a:r>
            <a:r>
              <a:rPr lang="en-US" sz="4400" dirty="0" err="1">
                <a:solidFill>
                  <a:schemeClr val="bg1"/>
                </a:solidFill>
                <a:latin typeface="+mn-lt"/>
              </a:rPr>
              <a:t>được</a:t>
            </a:r>
            <a:r>
              <a:rPr lang="en-US" sz="4400" dirty="0">
                <a:solidFill>
                  <a:schemeClr val="bg1"/>
                </a:solidFill>
                <a:latin typeface="+mn-lt"/>
              </a:rPr>
              <a:t> </a:t>
            </a:r>
            <a:r>
              <a:rPr lang="en-US" sz="4400" dirty="0" err="1">
                <a:solidFill>
                  <a:schemeClr val="bg1"/>
                </a:solidFill>
                <a:latin typeface="+mn-lt"/>
              </a:rPr>
              <a:t>nghiêm</a:t>
            </a:r>
            <a:r>
              <a:rPr lang="en-US" sz="4400" dirty="0">
                <a:solidFill>
                  <a:schemeClr val="bg1"/>
                </a:solidFill>
                <a:latin typeface="+mn-lt"/>
              </a:rPr>
              <a:t> </a:t>
            </a:r>
            <a:r>
              <a:rPr lang="en-US" sz="4400" dirty="0" err="1">
                <a:solidFill>
                  <a:schemeClr val="bg1"/>
                </a:solidFill>
                <a:latin typeface="+mn-lt"/>
              </a:rPr>
              <a:t>trang</a:t>
            </a:r>
            <a:r>
              <a:rPr lang="en-US" sz="4400" dirty="0">
                <a:solidFill>
                  <a:schemeClr val="bg1"/>
                </a:solidFill>
                <a:latin typeface="+mn-lt"/>
              </a:rPr>
              <a:t>, </a:t>
            </a:r>
            <a:r>
              <a:rPr lang="en-US" sz="4400" dirty="0" err="1">
                <a:solidFill>
                  <a:schemeClr val="bg1"/>
                </a:solidFill>
                <a:latin typeface="+mn-lt"/>
              </a:rPr>
              <a:t>xin</a:t>
            </a:r>
            <a:r>
              <a:rPr lang="en-US" sz="4400" dirty="0">
                <a:solidFill>
                  <a:schemeClr val="bg1"/>
                </a:solidFill>
                <a:latin typeface="+mn-lt"/>
              </a:rPr>
              <a:t> </a:t>
            </a:r>
            <a:r>
              <a:rPr lang="en-US" sz="4400" dirty="0" err="1">
                <a:solidFill>
                  <a:schemeClr val="bg1"/>
                </a:solidFill>
                <a:latin typeface="+mn-lt"/>
              </a:rPr>
              <a:t>cộng</a:t>
            </a:r>
            <a:r>
              <a:rPr lang="en-US" sz="4400" dirty="0">
                <a:solidFill>
                  <a:schemeClr val="bg1"/>
                </a:solidFill>
                <a:latin typeface="+mn-lt"/>
              </a:rPr>
              <a:t> </a:t>
            </a:r>
            <a:r>
              <a:rPr lang="en-US" sz="4400" dirty="0" err="1">
                <a:solidFill>
                  <a:schemeClr val="bg1"/>
                </a:solidFill>
                <a:latin typeface="+mn-lt"/>
              </a:rPr>
              <a:t>đoàn</a:t>
            </a:r>
            <a:r>
              <a:rPr lang="en-US" sz="4400" dirty="0">
                <a:solidFill>
                  <a:schemeClr val="bg1"/>
                </a:solidFill>
                <a:latin typeface="+mn-lt"/>
              </a:rPr>
              <a:t> </a:t>
            </a:r>
            <a:r>
              <a:rPr lang="en-US" sz="4400" dirty="0" err="1">
                <a:solidFill>
                  <a:schemeClr val="bg1"/>
                </a:solidFill>
                <a:latin typeface="+mn-lt"/>
              </a:rPr>
              <a:t>hãy</a:t>
            </a:r>
            <a:r>
              <a:rPr lang="en-US" sz="4400" dirty="0">
                <a:solidFill>
                  <a:schemeClr val="bg1"/>
                </a:solidFill>
                <a:latin typeface="+mn-lt"/>
              </a:rPr>
              <a:t> </a:t>
            </a:r>
            <a:r>
              <a:rPr lang="en-US" sz="4400" dirty="0" err="1">
                <a:solidFill>
                  <a:schemeClr val="bg1"/>
                </a:solidFill>
                <a:latin typeface="+mn-lt"/>
              </a:rPr>
              <a:t>lần</a:t>
            </a:r>
            <a:r>
              <a:rPr lang="en-US" sz="4400" dirty="0">
                <a:solidFill>
                  <a:schemeClr val="bg1"/>
                </a:solidFill>
                <a:latin typeface="+mn-lt"/>
              </a:rPr>
              <a:t> </a:t>
            </a:r>
            <a:r>
              <a:rPr lang="en-US" sz="4400" dirty="0" err="1">
                <a:solidFill>
                  <a:schemeClr val="bg1"/>
                </a:solidFill>
                <a:latin typeface="+mn-lt"/>
              </a:rPr>
              <a:t>lượt</a:t>
            </a:r>
            <a:r>
              <a:rPr lang="en-US" sz="4400" dirty="0">
                <a:solidFill>
                  <a:schemeClr val="bg1"/>
                </a:solidFill>
                <a:latin typeface="+mn-lt"/>
              </a:rPr>
              <a:t> </a:t>
            </a:r>
            <a:r>
              <a:rPr lang="en-US" sz="4400" dirty="0" err="1">
                <a:solidFill>
                  <a:schemeClr val="bg1"/>
                </a:solidFill>
                <a:latin typeface="+mn-lt"/>
              </a:rPr>
              <a:t>đi</a:t>
            </a:r>
            <a:r>
              <a:rPr lang="en-US" sz="4400" dirty="0">
                <a:solidFill>
                  <a:schemeClr val="bg1"/>
                </a:solidFill>
                <a:latin typeface="+mn-lt"/>
              </a:rPr>
              <a:t> </a:t>
            </a:r>
            <a:r>
              <a:rPr lang="en-US" sz="4400" dirty="0" err="1">
                <a:solidFill>
                  <a:schemeClr val="bg1"/>
                </a:solidFill>
                <a:latin typeface="+mn-lt"/>
              </a:rPr>
              <a:t>theo</a:t>
            </a:r>
            <a:r>
              <a:rPr lang="en-US" sz="4400" dirty="0">
                <a:solidFill>
                  <a:schemeClr val="bg1"/>
                </a:solidFill>
                <a:latin typeface="+mn-lt"/>
              </a:rPr>
              <a:t> </a:t>
            </a:r>
            <a:r>
              <a:rPr lang="en-US" sz="4400" dirty="0" err="1">
                <a:solidFill>
                  <a:schemeClr val="bg1"/>
                </a:solidFill>
                <a:latin typeface="+mn-lt"/>
              </a:rPr>
              <a:t>thứ</a:t>
            </a:r>
            <a:r>
              <a:rPr lang="en-US" sz="4400" dirty="0">
                <a:solidFill>
                  <a:schemeClr val="bg1"/>
                </a:solidFill>
                <a:latin typeface="+mn-lt"/>
              </a:rPr>
              <a:t> </a:t>
            </a:r>
            <a:r>
              <a:rPr lang="en-US" sz="4400" dirty="0" err="1">
                <a:solidFill>
                  <a:schemeClr val="bg1"/>
                </a:solidFill>
                <a:latin typeface="+mn-lt"/>
              </a:rPr>
              <a:t>tự</a:t>
            </a:r>
            <a:r>
              <a:rPr lang="en-US" sz="4400" dirty="0">
                <a:solidFill>
                  <a:schemeClr val="bg1"/>
                </a:solidFill>
                <a:latin typeface="+mn-lt"/>
              </a:rPr>
              <a:t> </a:t>
            </a:r>
            <a:r>
              <a:rPr lang="en-US" sz="4400" dirty="0" err="1">
                <a:solidFill>
                  <a:schemeClr val="bg1"/>
                </a:solidFill>
                <a:latin typeface="+mn-lt"/>
              </a:rPr>
              <a:t>từng</a:t>
            </a:r>
            <a:r>
              <a:rPr lang="en-US" sz="4400" dirty="0">
                <a:solidFill>
                  <a:schemeClr val="bg1"/>
                </a:solidFill>
                <a:latin typeface="+mn-lt"/>
              </a:rPr>
              <a:t> </a:t>
            </a:r>
            <a:r>
              <a:rPr lang="en-US" sz="4400" dirty="0" err="1">
                <a:solidFill>
                  <a:schemeClr val="bg1"/>
                </a:solidFill>
                <a:latin typeface="+mn-lt"/>
              </a:rPr>
              <a:t>hàng</a:t>
            </a:r>
            <a:r>
              <a:rPr lang="en-US" sz="4400" dirty="0">
                <a:solidFill>
                  <a:schemeClr val="bg1"/>
                </a:solidFill>
                <a:latin typeface="+mn-lt"/>
              </a:rPr>
              <a:t> </a:t>
            </a:r>
            <a:r>
              <a:rPr lang="en-US" sz="4400" dirty="0" err="1">
                <a:solidFill>
                  <a:schemeClr val="bg1"/>
                </a:solidFill>
                <a:latin typeface="+mn-lt"/>
              </a:rPr>
              <a:t>ghế</a:t>
            </a:r>
            <a:r>
              <a:rPr lang="en-US" sz="4400" dirty="0">
                <a:solidFill>
                  <a:schemeClr val="bg1"/>
                </a:solidFill>
                <a:latin typeface="+mn-lt"/>
              </a:rPr>
              <a:t> </a:t>
            </a:r>
            <a:r>
              <a:rPr lang="en-US" sz="4400" dirty="0" err="1">
                <a:solidFill>
                  <a:schemeClr val="bg1"/>
                </a:solidFill>
                <a:latin typeface="+mn-lt"/>
              </a:rPr>
              <a:t>từ</a:t>
            </a:r>
            <a:r>
              <a:rPr lang="en-US" sz="4400" dirty="0">
                <a:solidFill>
                  <a:schemeClr val="bg1"/>
                </a:solidFill>
                <a:latin typeface="+mn-lt"/>
              </a:rPr>
              <a:t> </a:t>
            </a:r>
            <a:r>
              <a:rPr lang="en-US" sz="4400" dirty="0" err="1">
                <a:solidFill>
                  <a:schemeClr val="bg1"/>
                </a:solidFill>
                <a:latin typeface="+mn-lt"/>
              </a:rPr>
              <a:t>trên</a:t>
            </a:r>
            <a:r>
              <a:rPr lang="en-US" sz="4400" dirty="0">
                <a:solidFill>
                  <a:schemeClr val="bg1"/>
                </a:solidFill>
                <a:latin typeface="+mn-lt"/>
              </a:rPr>
              <a:t> </a:t>
            </a:r>
            <a:r>
              <a:rPr lang="en-US" sz="4400" dirty="0" err="1">
                <a:solidFill>
                  <a:schemeClr val="bg1"/>
                </a:solidFill>
                <a:latin typeface="+mn-lt"/>
              </a:rPr>
              <a:t>xuống</a:t>
            </a:r>
            <a:r>
              <a:rPr lang="en-US" sz="4400" dirty="0">
                <a:solidFill>
                  <a:schemeClr val="bg1"/>
                </a:solidFill>
                <a:latin typeface="+mn-lt"/>
              </a:rPr>
              <a:t> </a:t>
            </a:r>
            <a:r>
              <a:rPr lang="en-US" sz="4400" dirty="0" err="1">
                <a:solidFill>
                  <a:schemeClr val="bg1"/>
                </a:solidFill>
                <a:latin typeface="+mn-lt"/>
              </a:rPr>
              <a:t>dưới</a:t>
            </a:r>
            <a:r>
              <a:rPr lang="en-US" sz="4400" dirty="0">
                <a:solidFill>
                  <a:schemeClr val="bg1"/>
                </a:solidFill>
                <a:latin typeface="+mn-lt"/>
              </a:rPr>
              <a:t>.</a:t>
            </a:r>
          </a:p>
        </p:txBody>
      </p:sp>
      <p:pic>
        <p:nvPicPr>
          <p:cNvPr id="3" name="Picture 2" descr="Chưa từng có ai cao trọng hơn Gioan Tẩy Giả - Nhà Thờ Thánh Tâm">
            <a:extLst>
              <a:ext uri="{FF2B5EF4-FFF2-40B4-BE49-F238E27FC236}">
                <a16:creationId xmlns:a16="http://schemas.microsoft.com/office/drawing/2014/main" id="{50600F2B-18E2-58D9-A7CD-B1DA4F4131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03" y="1"/>
            <a:ext cx="9175103" cy="51514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512B11C-59BA-07BD-C44A-126408A6F3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86" y="-119134"/>
            <a:ext cx="768886" cy="862084"/>
          </a:xfrm>
          <a:prstGeom prst="rect">
            <a:avLst/>
          </a:prstGeom>
        </p:spPr>
      </p:pic>
    </p:spTree>
    <p:extLst>
      <p:ext uri="{BB962C8B-B14F-4D97-AF65-F5344CB8AC3E}">
        <p14:creationId xmlns:p14="http://schemas.microsoft.com/office/powerpoint/2010/main" val="19216740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subTitle" idx="1"/>
          </p:nvPr>
        </p:nvSpPr>
        <p:spPr>
          <a:xfrm>
            <a:off x="152400" y="819150"/>
            <a:ext cx="9144000" cy="5143500"/>
          </a:xfrm>
        </p:spPr>
        <p:txBody>
          <a:bodyPr>
            <a:normAutofit/>
          </a:bodyPr>
          <a:lstStyle/>
          <a:p>
            <a:pPr>
              <a:lnSpc>
                <a:spcPct val="120000"/>
              </a:lnSpc>
              <a:spcBef>
                <a:spcPts val="1800"/>
              </a:spcBef>
            </a:pPr>
            <a:r>
              <a:rPr lang="vi-VN" altLang="en-US" sz="5400" b="1" dirty="0">
                <a:solidFill>
                  <a:srgbClr val="FFFF00"/>
                </a:solidFill>
                <a:latin typeface="+mj-lt"/>
                <a:cs typeface="Times New Roman" panose="02020603050405020304" pitchFamily="18" charset="0"/>
              </a:rPr>
              <a:t>Ca Nguyện Hiệp Lễ</a:t>
            </a:r>
          </a:p>
          <a:p>
            <a:pPr>
              <a:lnSpc>
                <a:spcPct val="120000"/>
              </a:lnSpc>
              <a:spcBef>
                <a:spcPts val="1800"/>
              </a:spcBef>
            </a:pPr>
            <a:r>
              <a:rPr lang="vi-VN" altLang="en-US" sz="6000" b="1" dirty="0">
                <a:solidFill>
                  <a:srgbClr val="FFFF00"/>
                </a:solidFill>
                <a:latin typeface="+mj-lt"/>
                <a:cs typeface="Times New Roman" panose="02020603050405020304" pitchFamily="18" charset="0"/>
              </a:rPr>
              <a:t>MÂY ƠI MƯA XUỐNG</a:t>
            </a:r>
          </a:p>
          <a:p>
            <a:pPr>
              <a:lnSpc>
                <a:spcPct val="120000"/>
              </a:lnSpc>
              <a:spcBef>
                <a:spcPts val="1800"/>
              </a:spcBef>
            </a:pPr>
            <a:r>
              <a:rPr lang="vi-VN" altLang="en-US" sz="5400" b="1" i="1" dirty="0">
                <a:solidFill>
                  <a:schemeClr val="bg1"/>
                </a:solidFill>
                <a:latin typeface="+mj-lt"/>
                <a:cs typeface="Times New Roman" panose="02020603050405020304" pitchFamily="18" charset="0"/>
              </a:rPr>
              <a:t>Nguyễn Duy</a:t>
            </a:r>
          </a:p>
        </p:txBody>
      </p:sp>
    </p:spTree>
    <p:extLst>
      <p:ext uri="{BB962C8B-B14F-4D97-AF65-F5344CB8AC3E}">
        <p14:creationId xmlns:p14="http://schemas.microsoft.com/office/powerpoint/2010/main" val="2863197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4900" b="1" dirty="0">
                <a:solidFill>
                  <a:srgbClr val="FFFF00"/>
                </a:solidFill>
                <a:ea typeface="Tahoma" pitchFamily="34" charset="0"/>
                <a:cs typeface="Times New Roman" panose="02020603050405020304" pitchFamily="18" charset="0"/>
              </a:rPr>
              <a:t>Tk1: </a:t>
            </a:r>
            <a:r>
              <a:rPr lang="vi-VN" sz="4900" b="1" dirty="0">
                <a:solidFill>
                  <a:schemeClr val="bg1"/>
                </a:solidFill>
                <a:ea typeface="Tahoma" pitchFamily="34" charset="0"/>
                <a:cs typeface="Times New Roman" panose="02020603050405020304" pitchFamily="18" charset="0"/>
              </a:rPr>
              <a:t>Ngàn mây ơi xin cùng mưa xuống, từ cao xanh xin đổ nguồn thánh ân. Những tháng năm từng giây ngóng chờ, gieo mưa đi mây mây ơi trần đời khấn xin.</a:t>
            </a:r>
          </a:p>
          <a:p>
            <a:pPr marL="0" indent="0" algn="just">
              <a:lnSpc>
                <a:spcPct val="120000"/>
              </a:lnSpc>
              <a:spcBef>
                <a:spcPts val="1350"/>
              </a:spcBef>
              <a:buNone/>
            </a:pPr>
            <a:endParaRPr lang="vi-VN" sz="49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8763236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4500" b="1" dirty="0">
                <a:solidFill>
                  <a:srgbClr val="FFFF00"/>
                </a:solidFill>
                <a:ea typeface="Tahoma" pitchFamily="34" charset="0"/>
                <a:cs typeface="Times New Roman" panose="02020603050405020304" pitchFamily="18" charset="0"/>
              </a:rPr>
              <a:t>Đk: </a:t>
            </a:r>
            <a:r>
              <a:rPr lang="vi-VN" sz="4500" b="1" dirty="0">
                <a:solidFill>
                  <a:schemeClr val="bg1"/>
                </a:solidFill>
                <a:ea typeface="Tahoma" pitchFamily="34" charset="0"/>
                <a:cs typeface="Times New Roman" panose="02020603050405020304" pitchFamily="18" charset="0"/>
              </a:rPr>
              <a:t>Lạy trời thương đoái mưa xuống cho đời, lạy trời thương xót mưa xuống cho con người. Đấng Cứu Tinh Ngài hãy Giáng sinh xuống ơn an bình, ngàn dân tôn kính. </a:t>
            </a:r>
          </a:p>
          <a:p>
            <a:pPr marL="0" indent="0" algn="just">
              <a:lnSpc>
                <a:spcPct val="120000"/>
              </a:lnSpc>
              <a:spcBef>
                <a:spcPts val="1350"/>
              </a:spcBef>
              <a:buNone/>
            </a:pPr>
            <a:endParaRPr lang="vi-VN" sz="540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54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267034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4950" b="1" dirty="0">
                <a:solidFill>
                  <a:srgbClr val="FFFF00"/>
                </a:solidFill>
                <a:ea typeface="Tahoma" pitchFamily="34" charset="0"/>
                <a:cs typeface="Times New Roman" panose="02020603050405020304" pitchFamily="18" charset="0"/>
              </a:rPr>
              <a:t>***</a:t>
            </a:r>
            <a:r>
              <a:rPr lang="vi-VN" sz="4950" b="1" dirty="0">
                <a:solidFill>
                  <a:schemeClr val="bg1"/>
                </a:solidFill>
                <a:ea typeface="Tahoma" pitchFamily="34" charset="0"/>
                <a:cs typeface="Times New Roman" panose="02020603050405020304" pitchFamily="18" charset="0"/>
              </a:rPr>
              <a:t> Đừng trì hoãn nữa, xin đến cứu độ, mỏi mòn trông Chúa đôi mắt hoen lệ mờ, Chúa Chúa ơi, tình con thiết tha vững tin nơi Ngài, ngàn năm chẳng phai.</a:t>
            </a:r>
            <a:endParaRPr lang="vi-VN" sz="540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540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5400" b="1" dirty="0">
              <a:ea typeface="Tahoma" pitchFamily="34" charset="0"/>
              <a:cs typeface="Tahoma" pitchFamily="34" charset="0"/>
            </a:endParaRPr>
          </a:p>
        </p:txBody>
      </p:sp>
    </p:spTree>
    <p:extLst>
      <p:ext uri="{BB962C8B-B14F-4D97-AF65-F5344CB8AC3E}">
        <p14:creationId xmlns:p14="http://schemas.microsoft.com/office/powerpoint/2010/main" val="899766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ubTitle" idx="1"/>
          </p:nvPr>
        </p:nvSpPr>
        <p:spPr>
          <a:xfrm>
            <a:off x="0" y="0"/>
            <a:ext cx="9144000" cy="5143500"/>
          </a:xfrm>
        </p:spPr>
        <p:txBody>
          <a:bodyPr>
            <a:noAutofit/>
          </a:bodyPr>
          <a:lstStyle/>
          <a:p>
            <a:pPr algn="just">
              <a:lnSpc>
                <a:spcPct val="120000"/>
              </a:lnSpc>
              <a:spcBef>
                <a:spcPts val="1800"/>
              </a:spcBef>
            </a:pPr>
            <a:r>
              <a:rPr lang="vi-VN" altLang="en-US" sz="5400" b="1" dirty="0">
                <a:solidFill>
                  <a:srgbClr val="FFFF00"/>
                </a:solidFill>
                <a:cs typeface="Times New Roman" panose="02020603050405020304" pitchFamily="18" charset="0"/>
              </a:rPr>
              <a:t>Tk1: </a:t>
            </a:r>
            <a:r>
              <a:rPr lang="vi-VN" altLang="en-US" sz="5400" b="1" dirty="0">
                <a:solidFill>
                  <a:schemeClr val="bg1"/>
                </a:solidFill>
                <a:cs typeface="Times New Roman" panose="02020603050405020304" pitchFamily="18" charset="0"/>
              </a:rPr>
              <a:t>Người vừa lên tiếng, tiếng Người oai nghiêm, kìa Đấng Cứu Tinh muôn đời, đang đến cứu độ dân người, cho lòng anh em ngợp vui.</a:t>
            </a:r>
          </a:p>
          <a:p>
            <a:pPr algn="just">
              <a:lnSpc>
                <a:spcPct val="120000"/>
              </a:lnSpc>
              <a:spcBef>
                <a:spcPts val="1800"/>
              </a:spcBef>
            </a:pPr>
            <a:r>
              <a:rPr lang="vi-VN" altLang="en-US" sz="5400" b="1" dirty="0">
                <a:solidFill>
                  <a:schemeClr val="bg1"/>
                </a:solidFill>
                <a:cs typeface="Times New Roman" panose="02020603050405020304" pitchFamily="18" charset="0"/>
              </a:rPr>
              <a:t> </a:t>
            </a:r>
          </a:p>
          <a:p>
            <a:pPr algn="just">
              <a:lnSpc>
                <a:spcPct val="120000"/>
              </a:lnSpc>
              <a:spcBef>
                <a:spcPts val="1800"/>
              </a:spcBef>
            </a:pPr>
            <a:endParaRPr lang="vi-VN" altLang="en-US" sz="5400" b="1" dirty="0">
              <a:solidFill>
                <a:schemeClr val="bg1"/>
              </a:solidFill>
              <a:cs typeface="Times New Roman" panose="02020603050405020304" pitchFamily="18" charset="0"/>
            </a:endParaRPr>
          </a:p>
          <a:p>
            <a:pPr algn="just">
              <a:lnSpc>
                <a:spcPct val="120000"/>
              </a:lnSpc>
              <a:spcBef>
                <a:spcPts val="1800"/>
              </a:spcBef>
            </a:pPr>
            <a:endParaRPr lang="vi-VN" altLang="en-US" sz="5400" b="1" dirty="0">
              <a:solidFill>
                <a:schemeClr val="bg1"/>
              </a:solidFill>
              <a:cs typeface="Times New Roman" panose="02020603050405020304" pitchFamily="18" charset="0"/>
            </a:endParaRPr>
          </a:p>
          <a:p>
            <a:pPr algn="just">
              <a:lnSpc>
                <a:spcPct val="120000"/>
              </a:lnSpc>
              <a:spcBef>
                <a:spcPts val="1800"/>
              </a:spcBef>
            </a:pPr>
            <a:endParaRPr lang="vi-VN" altLang="en-US" sz="5400" b="1" dirty="0">
              <a:solidFill>
                <a:schemeClr val="bg1"/>
              </a:solidFill>
              <a:cs typeface="Times New Roman" panose="02020603050405020304" pitchFamily="18" charset="0"/>
            </a:endParaRPr>
          </a:p>
          <a:p>
            <a:pPr algn="just">
              <a:lnSpc>
                <a:spcPct val="120000"/>
              </a:lnSpc>
              <a:spcBef>
                <a:spcPts val="1800"/>
              </a:spcBef>
            </a:pPr>
            <a:endParaRPr lang="vi-VN" altLang="en-US" sz="54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1914998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619"/>
            <a:ext cx="9144000" cy="5143500"/>
          </a:xfrm>
        </p:spPr>
        <p:txBody>
          <a:bodyPr>
            <a:noAutofit/>
          </a:bodyPr>
          <a:lstStyle/>
          <a:p>
            <a:pPr marL="0" indent="0" algn="just">
              <a:lnSpc>
                <a:spcPct val="120000"/>
              </a:lnSpc>
              <a:spcBef>
                <a:spcPts val="1350"/>
              </a:spcBef>
              <a:buNone/>
            </a:pPr>
            <a:r>
              <a:rPr lang="vi-VN" sz="4900" b="1" dirty="0">
                <a:solidFill>
                  <a:srgbClr val="FFFF00"/>
                </a:solidFill>
                <a:ea typeface="Tahoma" pitchFamily="34" charset="0"/>
                <a:cs typeface="Times New Roman" panose="02020603050405020304" pitchFamily="18" charset="0"/>
              </a:rPr>
              <a:t>Tk2: </a:t>
            </a:r>
            <a:r>
              <a:rPr lang="vi-VN" sz="4900" b="1" dirty="0">
                <a:solidFill>
                  <a:schemeClr val="bg1"/>
                </a:solidFill>
                <a:ea typeface="Tahoma" pitchFamily="34" charset="0"/>
                <a:cs typeface="Times New Roman" panose="02020603050405020304" pitchFamily="18" charset="0"/>
              </a:rPr>
              <a:t>Đường thương đau rã rời chân bước, lần trong đêm mong ngày b</a:t>
            </a:r>
            <a:r>
              <a:rPr lang="en-US" sz="4900" b="1" dirty="0" err="1">
                <a:solidFill>
                  <a:schemeClr val="bg1"/>
                </a:solidFill>
                <a:ea typeface="Tahoma" pitchFamily="34" charset="0"/>
                <a:cs typeface="Times New Roman" panose="02020603050405020304" pitchFamily="18" charset="0"/>
              </a:rPr>
              <a:t>ừ</a:t>
            </a:r>
            <a:r>
              <a:rPr lang="vi-VN" sz="4900" b="1" dirty="0">
                <a:solidFill>
                  <a:schemeClr val="bg1"/>
                </a:solidFill>
                <a:ea typeface="Tahoma" pitchFamily="34" charset="0"/>
                <a:cs typeface="Times New Roman" panose="02020603050405020304" pitchFamily="18" charset="0"/>
              </a:rPr>
              <a:t>ng ánh lên, Chúa Chúa ơi tội con ngất trời,Cha Cha ơi xin thương yêu một lần thứ tha.</a:t>
            </a:r>
          </a:p>
          <a:p>
            <a:pPr marL="0" indent="0" algn="just">
              <a:lnSpc>
                <a:spcPct val="120000"/>
              </a:lnSpc>
              <a:spcBef>
                <a:spcPts val="1350"/>
              </a:spcBef>
              <a:buNone/>
            </a:pPr>
            <a:endParaRPr lang="vi-VN" sz="49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30646240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4500" b="1" dirty="0">
                <a:solidFill>
                  <a:srgbClr val="FFFF00"/>
                </a:solidFill>
                <a:ea typeface="Tahoma" pitchFamily="34" charset="0"/>
                <a:cs typeface="Times New Roman" panose="02020603050405020304" pitchFamily="18" charset="0"/>
              </a:rPr>
              <a:t>Đk: </a:t>
            </a:r>
            <a:r>
              <a:rPr lang="vi-VN" sz="4500" b="1" dirty="0">
                <a:solidFill>
                  <a:schemeClr val="bg1"/>
                </a:solidFill>
                <a:ea typeface="Tahoma" pitchFamily="34" charset="0"/>
                <a:cs typeface="Times New Roman" panose="02020603050405020304" pitchFamily="18" charset="0"/>
              </a:rPr>
              <a:t>Lạy trời thương đoái mưa xuống cho đời, lạy trời thương xót mưa xuống cho con người. Đấng Cứu Tinh Ngài hãy Giáng sinh xuống ơn an bình, ngàn dân tôn kính. </a:t>
            </a:r>
          </a:p>
          <a:p>
            <a:pPr marL="0" indent="0" algn="just">
              <a:lnSpc>
                <a:spcPct val="120000"/>
              </a:lnSpc>
              <a:spcBef>
                <a:spcPts val="1350"/>
              </a:spcBef>
              <a:buNone/>
            </a:pPr>
            <a:endParaRPr lang="vi-VN" sz="540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54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226943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4950" b="1" dirty="0">
                <a:solidFill>
                  <a:srgbClr val="FFFF00"/>
                </a:solidFill>
                <a:ea typeface="Tahoma" pitchFamily="34" charset="0"/>
                <a:cs typeface="Times New Roman" panose="02020603050405020304" pitchFamily="18" charset="0"/>
              </a:rPr>
              <a:t>***</a:t>
            </a:r>
            <a:r>
              <a:rPr lang="vi-VN" sz="4950" b="1" dirty="0">
                <a:solidFill>
                  <a:schemeClr val="bg1"/>
                </a:solidFill>
                <a:ea typeface="Tahoma" pitchFamily="34" charset="0"/>
                <a:cs typeface="Times New Roman" panose="02020603050405020304" pitchFamily="18" charset="0"/>
              </a:rPr>
              <a:t> Đừng trì hoãn nữa, xin đến cứu độ, mỏi mòn trông Chúa đôi mắt hoen lệ mờ, Chúa Chúa ơi, tình con thiết tha vững tin nơi Ngài, ngàn năm chẳng phai.</a:t>
            </a:r>
            <a:endParaRPr lang="vi-VN" sz="540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540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5400" b="1" dirty="0">
              <a:ea typeface="Tahoma" pitchFamily="34" charset="0"/>
              <a:cs typeface="Tahoma" pitchFamily="34" charset="0"/>
            </a:endParaRPr>
          </a:p>
        </p:txBody>
      </p:sp>
    </p:spTree>
    <p:extLst>
      <p:ext uri="{BB962C8B-B14F-4D97-AF65-F5344CB8AC3E}">
        <p14:creationId xmlns:p14="http://schemas.microsoft.com/office/powerpoint/2010/main" val="12262584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4900" b="1" dirty="0">
                <a:solidFill>
                  <a:srgbClr val="FFFF00"/>
                </a:solidFill>
                <a:ea typeface="Tahoma" pitchFamily="34" charset="0"/>
                <a:cs typeface="Times New Roman" panose="02020603050405020304" pitchFamily="18" charset="0"/>
              </a:rPr>
              <a:t>Tk3: </a:t>
            </a:r>
            <a:r>
              <a:rPr lang="vi-VN" sz="4900" b="1" dirty="0">
                <a:solidFill>
                  <a:schemeClr val="bg1"/>
                </a:solidFill>
                <a:ea typeface="Tahoma" pitchFamily="34" charset="0"/>
                <a:cs typeface="Times New Roman" panose="02020603050405020304" pitchFamily="18" charset="0"/>
              </a:rPr>
              <a:t>Niềm tin yêu trong lòng sám hối, là câu kinh khấn nguyện cùng Chúa thôi, thắp sáng lên bình minh chói ngời, cho say mê đưa con đi về đời thánh ân.</a:t>
            </a:r>
          </a:p>
          <a:p>
            <a:pPr marL="0" indent="0" algn="just">
              <a:lnSpc>
                <a:spcPct val="120000"/>
              </a:lnSpc>
              <a:spcBef>
                <a:spcPts val="1350"/>
              </a:spcBef>
              <a:buNone/>
            </a:pPr>
            <a:endParaRPr lang="vi-VN" sz="490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490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490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49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7536449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4500" b="1" dirty="0">
                <a:solidFill>
                  <a:srgbClr val="FFFF00"/>
                </a:solidFill>
                <a:ea typeface="Tahoma" pitchFamily="34" charset="0"/>
                <a:cs typeface="Times New Roman" panose="02020603050405020304" pitchFamily="18" charset="0"/>
              </a:rPr>
              <a:t>Đk: </a:t>
            </a:r>
            <a:r>
              <a:rPr lang="vi-VN" sz="4500" b="1" dirty="0">
                <a:solidFill>
                  <a:schemeClr val="bg1"/>
                </a:solidFill>
                <a:ea typeface="Tahoma" pitchFamily="34" charset="0"/>
                <a:cs typeface="Times New Roman" panose="02020603050405020304" pitchFamily="18" charset="0"/>
              </a:rPr>
              <a:t>Lạy trời thương đoái mưa xuống cho đời, lạy trời thương xót mưa xuống cho con người. Đấng Cứu Tinh Ngài hãy Giáng sinh xuống ơn an bình, ngàn dân tôn kính. </a:t>
            </a:r>
          </a:p>
          <a:p>
            <a:pPr marL="0" indent="0" algn="just">
              <a:lnSpc>
                <a:spcPct val="120000"/>
              </a:lnSpc>
              <a:spcBef>
                <a:spcPts val="1350"/>
              </a:spcBef>
              <a:buNone/>
            </a:pPr>
            <a:endParaRPr lang="vi-VN" sz="540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54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1326878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4950" b="1" dirty="0">
                <a:solidFill>
                  <a:srgbClr val="FFFF00"/>
                </a:solidFill>
                <a:ea typeface="Tahoma" pitchFamily="34" charset="0"/>
                <a:cs typeface="Times New Roman" panose="02020603050405020304" pitchFamily="18" charset="0"/>
              </a:rPr>
              <a:t>***</a:t>
            </a:r>
            <a:r>
              <a:rPr lang="vi-VN" sz="4950" b="1" dirty="0">
                <a:solidFill>
                  <a:schemeClr val="bg1"/>
                </a:solidFill>
                <a:ea typeface="Tahoma" pitchFamily="34" charset="0"/>
                <a:cs typeface="Times New Roman" panose="02020603050405020304" pitchFamily="18" charset="0"/>
              </a:rPr>
              <a:t> Đừng trì hoãn nữa, xin đến cứu độ, mỏi mòn trông Chúa đôi mắt hoen lệ mờ, Chúa Chúa ơi, tình con thiết tha vững tin nơi Ngài, ngàn năm chẳng phai.</a:t>
            </a:r>
            <a:endParaRPr lang="vi-VN" sz="540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540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5400" b="1" dirty="0">
              <a:ea typeface="Tahoma" pitchFamily="34" charset="0"/>
              <a:cs typeface="Tahoma" pitchFamily="34" charset="0"/>
            </a:endParaRPr>
          </a:p>
        </p:txBody>
      </p:sp>
    </p:spTree>
    <p:extLst>
      <p:ext uri="{BB962C8B-B14F-4D97-AF65-F5344CB8AC3E}">
        <p14:creationId xmlns:p14="http://schemas.microsoft.com/office/powerpoint/2010/main" val="20254604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br>
              <a:rPr lang="en-US" b="0">
                <a:effectLst/>
                <a:latin typeface="+mj-lt"/>
              </a:rPr>
            </a:br>
            <a:endParaRPr lang="en-US" b="0">
              <a:effectLst/>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815663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err="1">
                <a:solidFill>
                  <a:srgbClr val="FFFF00"/>
                </a:solidFill>
                <a:ea typeface="Tahoma" pitchFamily="34" charset="0"/>
                <a:cs typeface="Times New Roman" pitchFamily="18" charset="0"/>
              </a:rPr>
              <a:t>Kinh</a:t>
            </a:r>
            <a:r>
              <a:rPr lang="en-US" sz="6600" u="sng" dirty="0">
                <a:solidFill>
                  <a:srgbClr val="FFFF00"/>
                </a:solidFill>
                <a:ea typeface="Tahoma" pitchFamily="34" charset="0"/>
                <a:cs typeface="Times New Roman" pitchFamily="18" charset="0"/>
              </a:rPr>
              <a:t> </a:t>
            </a:r>
            <a:r>
              <a:rPr lang="en-US" sz="6600" u="sng" dirty="0" err="1">
                <a:solidFill>
                  <a:srgbClr val="FFFF00"/>
                </a:solidFill>
                <a:ea typeface="Tahoma" pitchFamily="34" charset="0"/>
                <a:cs typeface="Times New Roman" pitchFamily="18" charset="0"/>
              </a:rPr>
              <a:t>Cảm</a:t>
            </a:r>
            <a:r>
              <a:rPr lang="en-US" sz="6600" u="sng" dirty="0">
                <a:solidFill>
                  <a:srgbClr val="FFFF00"/>
                </a:solidFill>
                <a:ea typeface="Tahoma" pitchFamily="34" charset="0"/>
                <a:cs typeface="Times New Roman" pitchFamily="18" charset="0"/>
              </a:rPr>
              <a:t> </a:t>
            </a:r>
            <a:r>
              <a:rPr lang="en-US" sz="6600" u="sng" dirty="0" err="1">
                <a:solidFill>
                  <a:srgbClr val="FFFF00"/>
                </a:solidFill>
                <a:ea typeface="Tahoma" pitchFamily="34" charset="0"/>
                <a:cs typeface="Times New Roman" pitchFamily="18" charset="0"/>
              </a:rPr>
              <a:t>Ơn</a:t>
            </a:r>
            <a:br>
              <a:rPr lang="en-US" sz="6600" u="sng" dirty="0">
                <a:solidFill>
                  <a:srgbClr val="FFFF00"/>
                </a:solidFill>
                <a:ea typeface="Tahoma" pitchFamily="34" charset="0"/>
                <a:cs typeface="Times New Roman" pitchFamily="18" charset="0"/>
              </a:rPr>
            </a:br>
            <a:r>
              <a:rPr lang="en-US" sz="6600" u="sng" dirty="0">
                <a:solidFill>
                  <a:srgbClr val="FFFF00"/>
                </a:solidFill>
                <a:ea typeface="Tahoma" pitchFamily="34" charset="0"/>
                <a:cs typeface="Times New Roman" pitchFamily="18" charset="0"/>
              </a:rPr>
              <a:t>Sau Khi </a:t>
            </a:r>
            <a:r>
              <a:rPr lang="en-US" sz="6600" u="sng" dirty="0" err="1">
                <a:solidFill>
                  <a:srgbClr val="FFFF00"/>
                </a:solidFill>
                <a:ea typeface="Tahoma" pitchFamily="34" charset="0"/>
                <a:cs typeface="Times New Roman" pitchFamily="18" charset="0"/>
              </a:rPr>
              <a:t>Rước</a:t>
            </a:r>
            <a:r>
              <a:rPr lang="en-US" sz="6600" u="sng" dirty="0">
                <a:solidFill>
                  <a:srgbClr val="FFFF00"/>
                </a:solidFill>
                <a:ea typeface="Tahoma" pitchFamily="34" charset="0"/>
                <a:cs typeface="Times New Roman" pitchFamily="18" charset="0"/>
              </a:rPr>
              <a:t> </a:t>
            </a:r>
            <a:r>
              <a:rPr lang="en-US" sz="6600" u="sng" dirty="0" err="1">
                <a:solidFill>
                  <a:srgbClr val="FFFF00"/>
                </a:solidFill>
                <a:ea typeface="Tahoma" pitchFamily="34" charset="0"/>
                <a:cs typeface="Times New Roman" pitchFamily="18" charset="0"/>
              </a:rPr>
              <a:t>Lễ</a:t>
            </a: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13618743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B1B175-D2B9-2E89-B39E-A0D07AB8C26D}"/>
              </a:ext>
            </a:extLst>
          </p:cNvPr>
          <p:cNvSpPr txBox="1"/>
          <p:nvPr/>
        </p:nvSpPr>
        <p:spPr>
          <a:xfrm>
            <a:off x="0" y="0"/>
            <a:ext cx="9144000" cy="4862870"/>
          </a:xfrm>
          <a:prstGeom prst="rect">
            <a:avLst/>
          </a:prstGeom>
          <a:noFill/>
        </p:spPr>
        <p:txBody>
          <a:bodyPr wrap="square">
            <a:spAutoFit/>
          </a:bodyPr>
          <a:lstStyle/>
          <a:p>
            <a:pPr algn="just" fontAlgn="base"/>
            <a:r>
              <a:rPr lang="vi-VN" sz="6200" b="1" dirty="0">
                <a:solidFill>
                  <a:schemeClr val="bg1"/>
                </a:solidFill>
                <a:latin typeface="+mj-lt"/>
              </a:rPr>
              <a:t>Lạy Chúa Giêsu, con tin thật Chúa đang ngự trong lòng con. Con cung kính thờ lạy Chúa là Thiên Chúa uy nghi cao cả. </a:t>
            </a:r>
          </a:p>
        </p:txBody>
      </p:sp>
    </p:spTree>
    <p:extLst>
      <p:ext uri="{BB962C8B-B14F-4D97-AF65-F5344CB8AC3E}">
        <p14:creationId xmlns:p14="http://schemas.microsoft.com/office/powerpoint/2010/main" val="35125067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CC3BAFD-B9F9-EAF2-2ABF-97AAF7840B13}"/>
              </a:ext>
            </a:extLst>
          </p:cNvPr>
          <p:cNvSpPr txBox="1"/>
          <p:nvPr/>
        </p:nvSpPr>
        <p:spPr>
          <a:xfrm>
            <a:off x="-117565" y="-124427"/>
            <a:ext cx="9072154" cy="5424562"/>
          </a:xfrm>
          <a:prstGeom prst="rect">
            <a:avLst/>
          </a:prstGeom>
          <a:noFill/>
        </p:spPr>
        <p:txBody>
          <a:bodyPr wrap="square">
            <a:spAutoFit/>
          </a:bodyPr>
          <a:lstStyle/>
          <a:p>
            <a:pPr marL="127397" algn="just" fontAlgn="base"/>
            <a:r>
              <a:rPr lang="en-US" sz="5775" b="1" dirty="0">
                <a:solidFill>
                  <a:schemeClr val="bg1"/>
                </a:solidFill>
                <a:latin typeface="+mn-lt"/>
                <a:cs typeface="Times New Roman" panose="02020603050405020304" pitchFamily="18" charset="0"/>
              </a:rPr>
              <a:t>C</a:t>
            </a:r>
            <a:r>
              <a:rPr lang="vi-VN" sz="5775" b="1" dirty="0">
                <a:solidFill>
                  <a:schemeClr val="bg1"/>
                </a:solidFill>
                <a:latin typeface="+mn-lt"/>
                <a:cs typeface="Times New Roman" panose="02020603050405020304" pitchFamily="18" charset="0"/>
              </a:rPr>
              <a:t>on sung sướng vì Chúa đến thăm con, dù con không xứng đáng.</a:t>
            </a:r>
            <a:r>
              <a:rPr lang="en-US" sz="5775" b="1" dirty="0">
                <a:solidFill>
                  <a:schemeClr val="bg1"/>
                </a:solidFill>
                <a:latin typeface="+mn-lt"/>
                <a:cs typeface="Times New Roman" panose="02020603050405020304" pitchFamily="18" charset="0"/>
              </a:rPr>
              <a:t> </a:t>
            </a:r>
            <a:r>
              <a:rPr lang="vi-VN" sz="5775" b="1" dirty="0">
                <a:solidFill>
                  <a:schemeClr val="bg1"/>
                </a:solidFill>
                <a:latin typeface="+mn-lt"/>
                <a:cs typeface="Times New Roman" panose="02020603050405020304" pitchFamily="18" charset="0"/>
              </a:rPr>
              <a:t>Lạy Chúa Giêsu, xin ở với con mãi mãi trong suốt cuộc đời con. </a:t>
            </a:r>
          </a:p>
        </p:txBody>
      </p:sp>
    </p:spTree>
    <p:extLst>
      <p:ext uri="{BB962C8B-B14F-4D97-AF65-F5344CB8AC3E}">
        <p14:creationId xmlns:p14="http://schemas.microsoft.com/office/powerpoint/2010/main" val="1982418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subTitle" idx="1"/>
          </p:nvPr>
        </p:nvSpPr>
        <p:spPr>
          <a:xfrm>
            <a:off x="0" y="0"/>
            <a:ext cx="9144000" cy="5143500"/>
          </a:xfrm>
        </p:spPr>
        <p:txBody>
          <a:bodyPr>
            <a:normAutofit fontScale="92500"/>
          </a:bodyPr>
          <a:lstStyle/>
          <a:p>
            <a:pPr algn="just">
              <a:lnSpc>
                <a:spcPct val="120000"/>
              </a:lnSpc>
              <a:spcBef>
                <a:spcPts val="1800"/>
              </a:spcBef>
            </a:pPr>
            <a:r>
              <a:rPr lang="vi-VN" altLang="en-US" sz="6600" b="1" dirty="0">
                <a:solidFill>
                  <a:srgbClr val="FFFF00"/>
                </a:solidFill>
                <a:cs typeface="Times New Roman" panose="02020603050405020304" pitchFamily="18" charset="0"/>
              </a:rPr>
              <a:t>Đk: </a:t>
            </a:r>
            <a:r>
              <a:rPr lang="vi-VN" altLang="en-US" sz="6600" b="1" dirty="0">
                <a:solidFill>
                  <a:schemeClr val="bg1"/>
                </a:solidFill>
                <a:cs typeface="Times New Roman" panose="02020603050405020304" pitchFamily="18" charset="0"/>
              </a:rPr>
              <a:t>Này hỡi dân Si-on, kìa Đấng Cứu Độ muôn dân, Người sắp ngự đến, khiến lòng anh em hỷ hoan.</a:t>
            </a:r>
          </a:p>
        </p:txBody>
      </p:sp>
    </p:spTree>
    <p:extLst>
      <p:ext uri="{BB962C8B-B14F-4D97-AF65-F5344CB8AC3E}">
        <p14:creationId xmlns:p14="http://schemas.microsoft.com/office/powerpoint/2010/main" val="21923548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78FDA5-6FAD-6A20-7DE5-0EB8A6A8FD59}"/>
              </a:ext>
            </a:extLst>
          </p:cNvPr>
          <p:cNvSpPr txBox="1"/>
          <p:nvPr/>
        </p:nvSpPr>
        <p:spPr>
          <a:xfrm>
            <a:off x="1" y="0"/>
            <a:ext cx="9144000" cy="5170646"/>
          </a:xfrm>
          <a:prstGeom prst="rect">
            <a:avLst/>
          </a:prstGeom>
          <a:noFill/>
        </p:spPr>
        <p:txBody>
          <a:bodyPr wrap="square">
            <a:spAutoFit/>
          </a:bodyPr>
          <a:lstStyle/>
          <a:p>
            <a:pPr algn="just"/>
            <a:r>
              <a:rPr lang="en-US" sz="6600" b="1" dirty="0">
                <a:solidFill>
                  <a:schemeClr val="bg1"/>
                </a:solidFill>
                <a:latin typeface="+mn-lt"/>
                <a:cs typeface="Times New Roman" panose="02020603050405020304" pitchFamily="18" charset="0"/>
              </a:rPr>
              <a:t>Xin </a:t>
            </a:r>
            <a:r>
              <a:rPr lang="en-US" sz="6600" b="1" dirty="0" err="1">
                <a:solidFill>
                  <a:schemeClr val="bg1"/>
                </a:solidFill>
                <a:latin typeface="+mn-lt"/>
                <a:cs typeface="Times New Roman" panose="02020603050405020304" pitchFamily="18" charset="0"/>
              </a:rPr>
              <a:t>làm</a:t>
            </a:r>
            <a:r>
              <a:rPr lang="en-US" sz="6600" b="1" dirty="0">
                <a:solidFill>
                  <a:schemeClr val="bg1"/>
                </a:solidFill>
                <a:latin typeface="+mn-lt"/>
                <a:cs typeface="Times New Roman" panose="02020603050405020304" pitchFamily="18" charset="0"/>
              </a:rPr>
              <a:t> </a:t>
            </a:r>
            <a:r>
              <a:rPr lang="en-US" sz="6600" b="1" dirty="0" err="1">
                <a:solidFill>
                  <a:schemeClr val="bg1"/>
                </a:solidFill>
                <a:latin typeface="+mn-lt"/>
                <a:cs typeface="Times New Roman" panose="02020603050405020304" pitchFamily="18" charset="0"/>
              </a:rPr>
              <a:t>cho</a:t>
            </a:r>
            <a:r>
              <a:rPr lang="en-US" sz="6600" b="1" dirty="0">
                <a:solidFill>
                  <a:schemeClr val="bg1"/>
                </a:solidFill>
                <a:latin typeface="+mn-lt"/>
                <a:cs typeface="Times New Roman" panose="02020603050405020304" pitchFamily="18" charset="0"/>
              </a:rPr>
              <a:t> con </a:t>
            </a:r>
            <a:r>
              <a:rPr lang="en-US" sz="6600" b="1" dirty="0" err="1">
                <a:solidFill>
                  <a:schemeClr val="bg1"/>
                </a:solidFill>
                <a:latin typeface="+mn-lt"/>
                <a:cs typeface="Times New Roman" panose="02020603050405020304" pitchFamily="18" charset="0"/>
              </a:rPr>
              <a:t>nên</a:t>
            </a:r>
            <a:r>
              <a:rPr lang="en-US" sz="6600" b="1" dirty="0">
                <a:solidFill>
                  <a:schemeClr val="bg1"/>
                </a:solidFill>
                <a:latin typeface="+mn-lt"/>
                <a:cs typeface="Times New Roman" panose="02020603050405020304" pitchFamily="18" charset="0"/>
              </a:rPr>
              <a:t> </a:t>
            </a:r>
            <a:r>
              <a:rPr lang="en-US" sz="6600" b="1" dirty="0" err="1">
                <a:solidFill>
                  <a:schemeClr val="bg1"/>
                </a:solidFill>
                <a:latin typeface="+mn-lt"/>
                <a:cs typeface="Times New Roman" panose="02020603050405020304" pitchFamily="18" charset="0"/>
              </a:rPr>
              <a:t>giống</a:t>
            </a:r>
            <a:r>
              <a:rPr lang="en-US" sz="6600" b="1" dirty="0">
                <a:solidFill>
                  <a:schemeClr val="bg1"/>
                </a:solidFill>
                <a:latin typeface="+mn-lt"/>
                <a:cs typeface="Times New Roman" panose="02020603050405020304" pitchFamily="18" charset="0"/>
              </a:rPr>
              <a:t> </a:t>
            </a:r>
            <a:r>
              <a:rPr lang="en-US" sz="6600" b="1" dirty="0" err="1">
                <a:solidFill>
                  <a:schemeClr val="bg1"/>
                </a:solidFill>
                <a:latin typeface="+mn-lt"/>
                <a:cs typeface="Times New Roman" panose="02020603050405020304" pitchFamily="18" charset="0"/>
              </a:rPr>
              <a:t>Chúa</a:t>
            </a:r>
            <a:r>
              <a:rPr lang="en-US" sz="6600" b="1" dirty="0">
                <a:solidFill>
                  <a:schemeClr val="bg1"/>
                </a:solidFill>
                <a:latin typeface="+mn-lt"/>
                <a:cs typeface="Times New Roman" panose="02020603050405020304" pitchFamily="18" charset="0"/>
              </a:rPr>
              <a:t>: h</a:t>
            </a:r>
            <a:r>
              <a:rPr lang="vi-VN" sz="6600" b="1" dirty="0">
                <a:solidFill>
                  <a:schemeClr val="bg1"/>
                </a:solidFill>
                <a:latin typeface="+mn-lt"/>
                <a:cs typeface="Times New Roman" panose="02020603050405020304" pitchFamily="18" charset="0"/>
              </a:rPr>
              <a:t>iền hậu và khiêm nhường, chăm chỉ và bác ái, hiếu thảo và vui tươi.</a:t>
            </a:r>
            <a:endParaRPr lang="en-US" sz="6600" dirty="0">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38815390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E25D10E-E5E8-D903-CB7B-E851EE214376}"/>
              </a:ext>
            </a:extLst>
          </p:cNvPr>
          <p:cNvSpPr txBox="1"/>
          <p:nvPr/>
        </p:nvSpPr>
        <p:spPr>
          <a:xfrm>
            <a:off x="1" y="0"/>
            <a:ext cx="9062357" cy="4997522"/>
          </a:xfrm>
          <a:prstGeom prst="rect">
            <a:avLst/>
          </a:prstGeom>
          <a:noFill/>
        </p:spPr>
        <p:txBody>
          <a:bodyPr wrap="square">
            <a:spAutoFit/>
          </a:bodyPr>
          <a:lstStyle/>
          <a:p>
            <a:pPr algn="just"/>
            <a:r>
              <a:rPr lang="vi-VN" sz="6375" b="1" dirty="0">
                <a:solidFill>
                  <a:schemeClr val="bg1"/>
                </a:solidFill>
                <a:latin typeface="+mj-lt"/>
              </a:rPr>
              <a:t>Xin cho con nhớ rằng: Chúa đang ngự trong con, và con có bổn phận đem Chúa đến cho mọi nơi.</a:t>
            </a:r>
            <a:endParaRPr lang="en-US" sz="6375" b="1" dirty="0">
              <a:solidFill>
                <a:schemeClr val="bg1"/>
              </a:solidFill>
              <a:latin typeface="+mj-lt"/>
            </a:endParaRPr>
          </a:p>
        </p:txBody>
      </p:sp>
    </p:spTree>
    <p:extLst>
      <p:ext uri="{BB962C8B-B14F-4D97-AF65-F5344CB8AC3E}">
        <p14:creationId xmlns:p14="http://schemas.microsoft.com/office/powerpoint/2010/main" val="21973134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01FFD38-936F-7235-192E-C911EE6F528C}"/>
              </a:ext>
            </a:extLst>
          </p:cNvPr>
          <p:cNvSpPr txBox="1"/>
          <p:nvPr/>
        </p:nvSpPr>
        <p:spPr>
          <a:xfrm>
            <a:off x="0" y="39188"/>
            <a:ext cx="9052560" cy="4997522"/>
          </a:xfrm>
          <a:prstGeom prst="rect">
            <a:avLst/>
          </a:prstGeom>
          <a:noFill/>
        </p:spPr>
        <p:txBody>
          <a:bodyPr wrap="square">
            <a:spAutoFit/>
          </a:bodyPr>
          <a:lstStyle/>
          <a:p>
            <a:pPr algn="just"/>
            <a:r>
              <a:rPr lang="vi-VN" sz="6375" b="1" dirty="0">
                <a:solidFill>
                  <a:schemeClr val="bg1"/>
                </a:solidFill>
                <a:latin typeface="+mj-lt"/>
              </a:rPr>
              <a:t>Ở nhà và ở trường, trong khu xóm và trên đường phố, để tất cả những người bạn của con nhận biết Chúa, </a:t>
            </a:r>
            <a:endParaRPr lang="en-US" sz="6375" b="1" dirty="0">
              <a:solidFill>
                <a:schemeClr val="bg1"/>
              </a:solidFill>
              <a:latin typeface="+mj-lt"/>
            </a:endParaRPr>
          </a:p>
        </p:txBody>
      </p:sp>
    </p:spTree>
    <p:extLst>
      <p:ext uri="{BB962C8B-B14F-4D97-AF65-F5344CB8AC3E}">
        <p14:creationId xmlns:p14="http://schemas.microsoft.com/office/powerpoint/2010/main" val="15139698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EAB0389-9140-1A2D-420E-C5EA7C5BE0BE}"/>
              </a:ext>
            </a:extLst>
          </p:cNvPr>
          <p:cNvSpPr txBox="1"/>
          <p:nvPr/>
        </p:nvSpPr>
        <p:spPr>
          <a:xfrm>
            <a:off x="0" y="0"/>
            <a:ext cx="9114609" cy="4973865"/>
          </a:xfrm>
          <a:prstGeom prst="rect">
            <a:avLst/>
          </a:prstGeom>
          <a:noFill/>
        </p:spPr>
        <p:txBody>
          <a:bodyPr wrap="square">
            <a:spAutoFit/>
          </a:bodyPr>
          <a:lstStyle/>
          <a:p>
            <a:pPr algn="just"/>
            <a:r>
              <a:rPr lang="vi-VN" sz="6150" b="1" dirty="0">
                <a:solidFill>
                  <a:schemeClr val="bg1"/>
                </a:solidFill>
                <a:latin typeface="+mn-lt"/>
              </a:rPr>
              <a:t>Sống vui vẻ và yêu thương nhau</a:t>
            </a:r>
            <a:r>
              <a:rPr lang="vi-VN" sz="6150" dirty="0">
                <a:solidFill>
                  <a:schemeClr val="bg1"/>
                </a:solidFill>
                <a:latin typeface="+mn-lt"/>
              </a:rPr>
              <a:t>.</a:t>
            </a:r>
            <a:r>
              <a:rPr lang="en-US" sz="6150" b="1" dirty="0">
                <a:solidFill>
                  <a:schemeClr val="bg1"/>
                </a:solidFill>
                <a:latin typeface="+mn-lt"/>
                <a:cs typeface="Times New Roman" panose="02020603050405020304" pitchFamily="18" charset="0"/>
              </a:rPr>
              <a:t> </a:t>
            </a:r>
            <a:r>
              <a:rPr lang="en-US" sz="6150" b="1" dirty="0" err="1">
                <a:solidFill>
                  <a:schemeClr val="bg1"/>
                </a:solidFill>
                <a:latin typeface="+mn-lt"/>
                <a:cs typeface="Times New Roman" panose="02020603050405020304" pitchFamily="18" charset="0"/>
              </a:rPr>
              <a:t>Lạy</a:t>
            </a:r>
            <a:r>
              <a:rPr lang="en-US" sz="6150" b="1" dirty="0">
                <a:solidFill>
                  <a:schemeClr val="bg1"/>
                </a:solidFill>
                <a:latin typeface="+mn-lt"/>
                <a:cs typeface="Times New Roman" panose="02020603050405020304" pitchFamily="18" charset="0"/>
              </a:rPr>
              <a:t> </a:t>
            </a:r>
            <a:r>
              <a:rPr lang="en-US" sz="6150" b="1" dirty="0" err="1">
                <a:solidFill>
                  <a:schemeClr val="bg1"/>
                </a:solidFill>
                <a:latin typeface="+mn-lt"/>
                <a:cs typeface="Times New Roman" panose="02020603050405020304" pitchFamily="18" charset="0"/>
              </a:rPr>
              <a:t>Chúa</a:t>
            </a:r>
            <a:r>
              <a:rPr lang="en-US" sz="6150" b="1" dirty="0">
                <a:solidFill>
                  <a:schemeClr val="bg1"/>
                </a:solidFill>
                <a:latin typeface="+mn-lt"/>
                <a:cs typeface="Times New Roman" panose="02020603050405020304" pitchFamily="18" charset="0"/>
              </a:rPr>
              <a:t> </a:t>
            </a:r>
            <a:r>
              <a:rPr lang="en-US" sz="6150" b="1" dirty="0" err="1">
                <a:solidFill>
                  <a:schemeClr val="bg1"/>
                </a:solidFill>
                <a:latin typeface="+mn-lt"/>
                <a:cs typeface="Times New Roman" panose="02020603050405020304" pitchFamily="18" charset="0"/>
              </a:rPr>
              <a:t>Giêsu</a:t>
            </a:r>
            <a:r>
              <a:rPr lang="en-US" sz="6150" b="1" dirty="0">
                <a:solidFill>
                  <a:schemeClr val="bg1"/>
                </a:solidFill>
                <a:latin typeface="+mn-lt"/>
                <a:cs typeface="Times New Roman" panose="02020603050405020304" pitchFamily="18" charset="0"/>
              </a:rPr>
              <a:t>, con </a:t>
            </a:r>
            <a:r>
              <a:rPr lang="en-US" sz="6150" b="1" dirty="0" err="1">
                <a:solidFill>
                  <a:schemeClr val="bg1"/>
                </a:solidFill>
                <a:latin typeface="+mn-lt"/>
                <a:cs typeface="Times New Roman" panose="02020603050405020304" pitchFamily="18" charset="0"/>
              </a:rPr>
              <a:t>quyết</a:t>
            </a:r>
            <a:r>
              <a:rPr lang="en-US" sz="6150" b="1" dirty="0">
                <a:solidFill>
                  <a:schemeClr val="bg1"/>
                </a:solidFill>
                <a:latin typeface="+mn-lt"/>
                <a:cs typeface="Times New Roman" panose="02020603050405020304" pitchFamily="18" charset="0"/>
              </a:rPr>
              <a:t> </a:t>
            </a:r>
            <a:r>
              <a:rPr lang="en-US" sz="6150" b="1" dirty="0" err="1">
                <a:solidFill>
                  <a:schemeClr val="bg1"/>
                </a:solidFill>
                <a:latin typeface="+mn-lt"/>
                <a:cs typeface="Times New Roman" panose="02020603050405020304" pitchFamily="18" charset="0"/>
              </a:rPr>
              <a:t>tâm</a:t>
            </a:r>
            <a:r>
              <a:rPr lang="en-US" sz="6150" b="1" dirty="0">
                <a:solidFill>
                  <a:schemeClr val="bg1"/>
                </a:solidFill>
                <a:latin typeface="+mn-lt"/>
                <a:cs typeface="Times New Roman" panose="02020603050405020304" pitchFamily="18" charset="0"/>
              </a:rPr>
              <a:t> </a:t>
            </a:r>
            <a:r>
              <a:rPr lang="en-US" sz="6150" b="1" dirty="0" err="1">
                <a:solidFill>
                  <a:schemeClr val="bg1"/>
                </a:solidFill>
                <a:latin typeface="+mn-lt"/>
                <a:cs typeface="Times New Roman" panose="02020603050405020304" pitchFamily="18" charset="0"/>
              </a:rPr>
              <a:t>sống</a:t>
            </a:r>
            <a:r>
              <a:rPr lang="en-US" sz="6150" b="1" dirty="0">
                <a:solidFill>
                  <a:schemeClr val="bg1"/>
                </a:solidFill>
                <a:latin typeface="+mn-lt"/>
                <a:cs typeface="Times New Roman" panose="02020603050405020304" pitchFamily="18" charset="0"/>
              </a:rPr>
              <a:t> </a:t>
            </a:r>
            <a:r>
              <a:rPr lang="en-US" sz="6150" b="1" dirty="0" err="1">
                <a:solidFill>
                  <a:schemeClr val="bg1"/>
                </a:solidFill>
                <a:latin typeface="+mn-lt"/>
                <a:cs typeface="Times New Roman" panose="02020603050405020304" pitchFamily="18" charset="0"/>
              </a:rPr>
              <a:t>theo</a:t>
            </a:r>
            <a:r>
              <a:rPr lang="en-US" sz="6150" b="1" dirty="0">
                <a:solidFill>
                  <a:schemeClr val="bg1"/>
                </a:solidFill>
                <a:latin typeface="+mn-lt"/>
                <a:cs typeface="Times New Roman" panose="02020603050405020304" pitchFamily="18" charset="0"/>
              </a:rPr>
              <a:t> </a:t>
            </a:r>
            <a:r>
              <a:rPr lang="en-US" sz="6150" b="1" dirty="0" err="1">
                <a:solidFill>
                  <a:schemeClr val="bg1"/>
                </a:solidFill>
                <a:latin typeface="+mn-lt"/>
                <a:cs typeface="Times New Roman" panose="02020603050405020304" pitchFamily="18" charset="0"/>
              </a:rPr>
              <a:t>lời</a:t>
            </a:r>
            <a:r>
              <a:rPr lang="en-US" sz="6150" b="1" dirty="0">
                <a:solidFill>
                  <a:schemeClr val="bg1"/>
                </a:solidFill>
                <a:latin typeface="+mn-lt"/>
                <a:cs typeface="Times New Roman" panose="02020603050405020304" pitchFamily="18" charset="0"/>
              </a:rPr>
              <a:t> </a:t>
            </a:r>
            <a:r>
              <a:rPr lang="en-US" sz="6150" b="1" dirty="0" err="1">
                <a:solidFill>
                  <a:schemeClr val="bg1"/>
                </a:solidFill>
                <a:latin typeface="+mn-lt"/>
                <a:cs typeface="Times New Roman" panose="02020603050405020304" pitchFamily="18" charset="0"/>
              </a:rPr>
              <a:t>Chúa</a:t>
            </a:r>
            <a:r>
              <a:rPr lang="en-US" sz="6150" b="1" dirty="0">
                <a:solidFill>
                  <a:schemeClr val="bg1"/>
                </a:solidFill>
                <a:latin typeface="+mn-lt"/>
                <a:cs typeface="Times New Roman" panose="02020603050405020304" pitchFamily="18" charset="0"/>
              </a:rPr>
              <a:t> </a:t>
            </a:r>
            <a:r>
              <a:rPr lang="en-US" sz="6150" b="1" dirty="0" err="1">
                <a:solidFill>
                  <a:schemeClr val="bg1"/>
                </a:solidFill>
                <a:latin typeface="+mn-lt"/>
                <a:cs typeface="Times New Roman" panose="02020603050405020304" pitchFamily="18" charset="0"/>
              </a:rPr>
              <a:t>dạy</a:t>
            </a:r>
            <a:r>
              <a:rPr lang="en-US" sz="6150" b="1" dirty="0">
                <a:solidFill>
                  <a:schemeClr val="bg1"/>
                </a:solidFill>
                <a:latin typeface="+mn-lt"/>
                <a:cs typeface="Times New Roman" panose="02020603050405020304" pitchFamily="18" charset="0"/>
              </a:rPr>
              <a:t>, </a:t>
            </a:r>
            <a:r>
              <a:rPr lang="en-US" sz="6150" b="1" dirty="0" err="1">
                <a:solidFill>
                  <a:schemeClr val="bg1"/>
                </a:solidFill>
                <a:latin typeface="+mn-lt"/>
                <a:cs typeface="Times New Roman" panose="02020603050405020304" pitchFamily="18" charset="0"/>
              </a:rPr>
              <a:t>để</a:t>
            </a:r>
            <a:r>
              <a:rPr lang="en-US" sz="6150" b="1" dirty="0">
                <a:solidFill>
                  <a:schemeClr val="bg1"/>
                </a:solidFill>
                <a:latin typeface="+mn-lt"/>
                <a:cs typeface="Times New Roman" panose="02020603050405020304" pitchFamily="18" charset="0"/>
              </a:rPr>
              <a:t> </a:t>
            </a:r>
            <a:r>
              <a:rPr lang="en-US" sz="6150" b="1" dirty="0" err="1">
                <a:solidFill>
                  <a:schemeClr val="bg1"/>
                </a:solidFill>
                <a:latin typeface="+mn-lt"/>
                <a:cs typeface="Times New Roman" panose="02020603050405020304" pitchFamily="18" charset="0"/>
              </a:rPr>
              <a:t>đáp</a:t>
            </a:r>
            <a:r>
              <a:rPr lang="en-US" sz="6150" b="1" dirty="0">
                <a:solidFill>
                  <a:schemeClr val="bg1"/>
                </a:solidFill>
                <a:latin typeface="+mn-lt"/>
                <a:cs typeface="Times New Roman" panose="02020603050405020304" pitchFamily="18" charset="0"/>
              </a:rPr>
              <a:t> </a:t>
            </a:r>
            <a:r>
              <a:rPr lang="en-US" sz="6150" b="1" dirty="0" err="1">
                <a:solidFill>
                  <a:schemeClr val="bg1"/>
                </a:solidFill>
                <a:latin typeface="+mn-lt"/>
                <a:cs typeface="Times New Roman" panose="02020603050405020304" pitchFamily="18" charset="0"/>
              </a:rPr>
              <a:t>lại</a:t>
            </a:r>
            <a:r>
              <a:rPr lang="en-US" sz="6150" b="1" dirty="0">
                <a:solidFill>
                  <a:schemeClr val="bg1"/>
                </a:solidFill>
                <a:latin typeface="+mn-lt"/>
                <a:cs typeface="Times New Roman" panose="02020603050405020304" pitchFamily="18" charset="0"/>
              </a:rPr>
              <a:t> </a:t>
            </a:r>
            <a:r>
              <a:rPr lang="en-US" sz="6150" b="1" dirty="0" err="1">
                <a:solidFill>
                  <a:schemeClr val="bg1"/>
                </a:solidFill>
                <a:latin typeface="+mn-lt"/>
                <a:cs typeface="Times New Roman" panose="02020603050405020304" pitchFamily="18" charset="0"/>
              </a:rPr>
              <a:t>tình</a:t>
            </a:r>
            <a:r>
              <a:rPr lang="en-US" sz="6150" b="1" dirty="0">
                <a:solidFill>
                  <a:schemeClr val="bg1"/>
                </a:solidFill>
                <a:latin typeface="+mn-lt"/>
                <a:cs typeface="Times New Roman" panose="02020603050405020304" pitchFamily="18" charset="0"/>
              </a:rPr>
              <a:t> </a:t>
            </a:r>
            <a:r>
              <a:rPr lang="en-US" sz="6150" b="1" dirty="0" err="1">
                <a:solidFill>
                  <a:schemeClr val="bg1"/>
                </a:solidFill>
                <a:latin typeface="+mn-lt"/>
                <a:cs typeface="Times New Roman" panose="02020603050405020304" pitchFamily="18" charset="0"/>
              </a:rPr>
              <a:t>Chúa</a:t>
            </a:r>
            <a:r>
              <a:rPr lang="en-US" sz="6150" b="1" dirty="0">
                <a:solidFill>
                  <a:schemeClr val="bg1"/>
                </a:solidFill>
                <a:latin typeface="+mn-lt"/>
                <a:cs typeface="Times New Roman" panose="02020603050405020304" pitchFamily="18" charset="0"/>
              </a:rPr>
              <a:t> </a:t>
            </a:r>
            <a:r>
              <a:rPr lang="en-US" sz="6150" b="1" dirty="0" err="1">
                <a:solidFill>
                  <a:schemeClr val="bg1"/>
                </a:solidFill>
                <a:latin typeface="+mn-lt"/>
                <a:cs typeface="Times New Roman" panose="02020603050405020304" pitchFamily="18" charset="0"/>
              </a:rPr>
              <a:t>yêu</a:t>
            </a:r>
            <a:r>
              <a:rPr lang="en-US" sz="6150" b="1" dirty="0">
                <a:solidFill>
                  <a:schemeClr val="bg1"/>
                </a:solidFill>
                <a:latin typeface="+mn-lt"/>
                <a:cs typeface="Times New Roman" panose="02020603050405020304" pitchFamily="18" charset="0"/>
              </a:rPr>
              <a:t> con.</a:t>
            </a:r>
            <a:endParaRPr lang="en-US" sz="6150" dirty="0">
              <a:solidFill>
                <a:schemeClr val="bg1"/>
              </a:solidFill>
              <a:latin typeface="+mn-lt"/>
            </a:endParaRPr>
          </a:p>
        </p:txBody>
      </p:sp>
    </p:spTree>
    <p:extLst>
      <p:ext uri="{BB962C8B-B14F-4D97-AF65-F5344CB8AC3E}">
        <p14:creationId xmlns:p14="http://schemas.microsoft.com/office/powerpoint/2010/main" val="25862658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623FAC-D9A0-EA9D-B85B-6C1837AC2879}"/>
              </a:ext>
            </a:extLst>
          </p:cNvPr>
          <p:cNvSpPr txBox="1"/>
          <p:nvPr/>
        </p:nvSpPr>
        <p:spPr>
          <a:xfrm>
            <a:off x="0" y="0"/>
            <a:ext cx="9055827" cy="5082052"/>
          </a:xfrm>
          <a:prstGeom prst="rect">
            <a:avLst/>
          </a:prstGeom>
          <a:noFill/>
        </p:spPr>
        <p:txBody>
          <a:bodyPr wrap="square">
            <a:spAutoFit/>
          </a:bodyPr>
          <a:lstStyle/>
          <a:p>
            <a:pPr algn="just"/>
            <a:r>
              <a:rPr lang="en-US" sz="6375" b="1" dirty="0" err="1">
                <a:solidFill>
                  <a:schemeClr val="bg1"/>
                </a:solidFill>
                <a:latin typeface="+mn-lt"/>
                <a:cs typeface="Times New Roman" panose="02020603050405020304" pitchFamily="18" charset="0"/>
              </a:rPr>
              <a:t>Có</a:t>
            </a:r>
            <a:r>
              <a:rPr lang="en-US" sz="6375" b="1" dirty="0">
                <a:solidFill>
                  <a:schemeClr val="bg1"/>
                </a:solidFill>
                <a:latin typeface="+mn-lt"/>
                <a:cs typeface="Times New Roman" panose="02020603050405020304" pitchFamily="18" charset="0"/>
              </a:rPr>
              <a:t> </a:t>
            </a:r>
            <a:r>
              <a:rPr lang="en-US" sz="6375" b="1" dirty="0" err="1">
                <a:solidFill>
                  <a:schemeClr val="bg1"/>
                </a:solidFill>
                <a:latin typeface="+mn-lt"/>
                <a:cs typeface="Times New Roman" panose="02020603050405020304" pitchFamily="18" charset="0"/>
              </a:rPr>
              <a:t>Chúa</a:t>
            </a:r>
            <a:r>
              <a:rPr lang="en-US" sz="6375" b="1" dirty="0">
                <a:solidFill>
                  <a:schemeClr val="bg1"/>
                </a:solidFill>
                <a:latin typeface="+mn-lt"/>
                <a:cs typeface="Times New Roman" panose="02020603050405020304" pitchFamily="18" charset="0"/>
              </a:rPr>
              <a:t>, con </a:t>
            </a:r>
            <a:r>
              <a:rPr lang="en-US" sz="6375" b="1" dirty="0" err="1">
                <a:solidFill>
                  <a:schemeClr val="bg1"/>
                </a:solidFill>
                <a:latin typeface="+mn-lt"/>
                <a:cs typeface="Times New Roman" panose="02020603050405020304" pitchFamily="18" charset="0"/>
              </a:rPr>
              <a:t>không</a:t>
            </a:r>
            <a:r>
              <a:rPr lang="en-US" sz="6375" b="1" dirty="0">
                <a:solidFill>
                  <a:schemeClr val="bg1"/>
                </a:solidFill>
                <a:latin typeface="+mn-lt"/>
                <a:cs typeface="Times New Roman" panose="02020603050405020304" pitchFamily="18" charset="0"/>
              </a:rPr>
              <a:t> </a:t>
            </a:r>
            <a:r>
              <a:rPr lang="en-US" sz="6375" b="1" dirty="0" err="1">
                <a:solidFill>
                  <a:schemeClr val="bg1"/>
                </a:solidFill>
                <a:latin typeface="+mn-lt"/>
                <a:cs typeface="Times New Roman" panose="02020603050405020304" pitchFamily="18" charset="0"/>
              </a:rPr>
              <a:t>sợ</a:t>
            </a:r>
            <a:r>
              <a:rPr lang="en-US" sz="6375" b="1" dirty="0">
                <a:solidFill>
                  <a:schemeClr val="bg1"/>
                </a:solidFill>
                <a:latin typeface="+mn-lt"/>
                <a:cs typeface="Times New Roman" panose="02020603050405020304" pitchFamily="18" charset="0"/>
              </a:rPr>
              <a:t> </a:t>
            </a:r>
            <a:r>
              <a:rPr lang="en-US" sz="6375" b="1" dirty="0" err="1">
                <a:solidFill>
                  <a:schemeClr val="bg1"/>
                </a:solidFill>
                <a:latin typeface="+mn-lt"/>
                <a:cs typeface="Times New Roman" panose="02020603050405020304" pitchFamily="18" charset="0"/>
              </a:rPr>
              <a:t>hy</a:t>
            </a:r>
            <a:r>
              <a:rPr lang="en-US" sz="6375" b="1" dirty="0">
                <a:solidFill>
                  <a:schemeClr val="bg1"/>
                </a:solidFill>
                <a:latin typeface="+mn-lt"/>
                <a:cs typeface="Times New Roman" panose="02020603050405020304" pitchFamily="18" charset="0"/>
              </a:rPr>
              <a:t> </a:t>
            </a:r>
            <a:r>
              <a:rPr lang="en-US" sz="6375" b="1" dirty="0" err="1">
                <a:solidFill>
                  <a:schemeClr val="bg1"/>
                </a:solidFill>
                <a:latin typeface="+mn-lt"/>
                <a:cs typeface="Times New Roman" panose="02020603050405020304" pitchFamily="18" charset="0"/>
              </a:rPr>
              <a:t>sinh</a:t>
            </a:r>
            <a:r>
              <a:rPr lang="en-US" sz="6375" b="1" dirty="0">
                <a:solidFill>
                  <a:schemeClr val="bg1"/>
                </a:solidFill>
                <a:latin typeface="+mn-lt"/>
                <a:cs typeface="Times New Roman" panose="02020603050405020304" pitchFamily="18" charset="0"/>
              </a:rPr>
              <a:t>. </a:t>
            </a:r>
            <a:r>
              <a:rPr lang="en-US" sz="6375" b="1" dirty="0" err="1">
                <a:solidFill>
                  <a:schemeClr val="bg1"/>
                </a:solidFill>
                <a:latin typeface="+mn-lt"/>
                <a:cs typeface="Times New Roman" panose="02020603050405020304" pitchFamily="18" charset="0"/>
              </a:rPr>
              <a:t>Có</a:t>
            </a:r>
            <a:r>
              <a:rPr lang="en-US" sz="6375" b="1" dirty="0">
                <a:solidFill>
                  <a:schemeClr val="bg1"/>
                </a:solidFill>
                <a:latin typeface="+mn-lt"/>
                <a:cs typeface="Times New Roman" panose="02020603050405020304" pitchFamily="18" charset="0"/>
              </a:rPr>
              <a:t> </a:t>
            </a:r>
            <a:r>
              <a:rPr lang="en-US" sz="6375" b="1" dirty="0" err="1">
                <a:solidFill>
                  <a:schemeClr val="bg1"/>
                </a:solidFill>
                <a:latin typeface="+mn-lt"/>
                <a:cs typeface="Times New Roman" panose="02020603050405020304" pitchFamily="18" charset="0"/>
              </a:rPr>
              <a:t>Chúa</a:t>
            </a:r>
            <a:r>
              <a:rPr lang="en-US" sz="6375" b="1" dirty="0">
                <a:solidFill>
                  <a:schemeClr val="bg1"/>
                </a:solidFill>
                <a:latin typeface="+mn-lt"/>
                <a:cs typeface="Times New Roman" panose="02020603050405020304" pitchFamily="18" charset="0"/>
              </a:rPr>
              <a:t>, con </a:t>
            </a:r>
            <a:r>
              <a:rPr lang="en-US" sz="6375" b="1" dirty="0" err="1">
                <a:solidFill>
                  <a:schemeClr val="bg1"/>
                </a:solidFill>
                <a:latin typeface="+mn-lt"/>
                <a:cs typeface="Times New Roman" panose="02020603050405020304" pitchFamily="18" charset="0"/>
              </a:rPr>
              <a:t>đủ</a:t>
            </a:r>
            <a:r>
              <a:rPr lang="en-US" sz="6375" b="1" dirty="0">
                <a:solidFill>
                  <a:schemeClr val="bg1"/>
                </a:solidFill>
                <a:latin typeface="+mn-lt"/>
                <a:cs typeface="Times New Roman" panose="02020603050405020304" pitchFamily="18" charset="0"/>
              </a:rPr>
              <a:t> </a:t>
            </a:r>
            <a:r>
              <a:rPr lang="en-US" sz="6375" b="1" dirty="0" err="1">
                <a:solidFill>
                  <a:schemeClr val="bg1"/>
                </a:solidFill>
                <a:latin typeface="+mn-lt"/>
                <a:cs typeface="Times New Roman" panose="02020603050405020304" pitchFamily="18" charset="0"/>
              </a:rPr>
              <a:t>sức</a:t>
            </a:r>
            <a:r>
              <a:rPr lang="en-US" sz="6375" b="1" dirty="0">
                <a:solidFill>
                  <a:schemeClr val="bg1"/>
                </a:solidFill>
                <a:latin typeface="+mn-lt"/>
                <a:cs typeface="Times New Roman" panose="02020603050405020304" pitchFamily="18" charset="0"/>
              </a:rPr>
              <a:t> </a:t>
            </a:r>
            <a:r>
              <a:rPr lang="en-US" sz="6375" b="1" dirty="0" err="1">
                <a:solidFill>
                  <a:schemeClr val="bg1"/>
                </a:solidFill>
                <a:latin typeface="+mn-lt"/>
                <a:cs typeface="Times New Roman" panose="02020603050405020304" pitchFamily="18" charset="0"/>
              </a:rPr>
              <a:t>tránh</a:t>
            </a:r>
            <a:r>
              <a:rPr lang="en-US" sz="6375" b="1" dirty="0">
                <a:solidFill>
                  <a:schemeClr val="bg1"/>
                </a:solidFill>
                <a:latin typeface="+mn-lt"/>
                <a:cs typeface="Times New Roman" panose="02020603050405020304" pitchFamily="18" charset="0"/>
              </a:rPr>
              <a:t> xa </a:t>
            </a:r>
            <a:r>
              <a:rPr lang="en-US" sz="6375" b="1" dirty="0" err="1">
                <a:solidFill>
                  <a:schemeClr val="bg1"/>
                </a:solidFill>
                <a:latin typeface="+mn-lt"/>
                <a:cs typeface="Times New Roman" panose="02020603050405020304" pitchFamily="18" charset="0"/>
              </a:rPr>
              <a:t>tội</a:t>
            </a:r>
            <a:r>
              <a:rPr lang="en-US" sz="6375" b="1" dirty="0">
                <a:solidFill>
                  <a:schemeClr val="bg1"/>
                </a:solidFill>
                <a:latin typeface="+mn-lt"/>
                <a:cs typeface="Times New Roman" panose="02020603050405020304" pitchFamily="18" charset="0"/>
              </a:rPr>
              <a:t> </a:t>
            </a:r>
            <a:r>
              <a:rPr lang="en-US" sz="6375" b="1" dirty="0" err="1">
                <a:solidFill>
                  <a:schemeClr val="bg1"/>
                </a:solidFill>
                <a:latin typeface="+mn-lt"/>
                <a:cs typeface="Times New Roman" panose="02020603050405020304" pitchFamily="18" charset="0"/>
              </a:rPr>
              <a:t>lỗi</a:t>
            </a:r>
            <a:r>
              <a:rPr lang="en-US" sz="6375" b="1" dirty="0">
                <a:solidFill>
                  <a:schemeClr val="bg1"/>
                </a:solidFill>
                <a:latin typeface="+mn-lt"/>
                <a:cs typeface="Times New Roman" panose="02020603050405020304" pitchFamily="18" charset="0"/>
              </a:rPr>
              <a:t> </a:t>
            </a:r>
            <a:r>
              <a:rPr lang="en-US" sz="6375" b="1" dirty="0" err="1">
                <a:solidFill>
                  <a:schemeClr val="bg1"/>
                </a:solidFill>
                <a:latin typeface="+mn-lt"/>
                <a:cs typeface="Times New Roman" panose="02020603050405020304" pitchFamily="18" charset="0"/>
              </a:rPr>
              <a:t>và</a:t>
            </a:r>
            <a:r>
              <a:rPr lang="en-US" sz="6375" b="1" dirty="0">
                <a:solidFill>
                  <a:schemeClr val="bg1"/>
                </a:solidFill>
                <a:latin typeface="+mn-lt"/>
                <a:cs typeface="Times New Roman" panose="02020603050405020304" pitchFamily="18" charset="0"/>
              </a:rPr>
              <a:t> </a:t>
            </a:r>
            <a:r>
              <a:rPr lang="en-US" sz="6375" b="1" dirty="0" err="1">
                <a:solidFill>
                  <a:schemeClr val="bg1"/>
                </a:solidFill>
                <a:latin typeface="+mn-lt"/>
                <a:cs typeface="Times New Roman" panose="02020603050405020304" pitchFamily="18" charset="0"/>
              </a:rPr>
              <a:t>sống</a:t>
            </a:r>
            <a:r>
              <a:rPr lang="en-US" sz="6375" b="1" dirty="0">
                <a:solidFill>
                  <a:schemeClr val="bg1"/>
                </a:solidFill>
                <a:latin typeface="+mn-lt"/>
                <a:cs typeface="Times New Roman" panose="02020603050405020304" pitchFamily="18" charset="0"/>
              </a:rPr>
              <a:t> </a:t>
            </a:r>
            <a:r>
              <a:rPr lang="en-US" sz="6375" b="1" dirty="0" err="1">
                <a:solidFill>
                  <a:schemeClr val="bg1"/>
                </a:solidFill>
                <a:latin typeface="+mn-lt"/>
                <a:cs typeface="Times New Roman" panose="02020603050405020304" pitchFamily="18" charset="0"/>
              </a:rPr>
              <a:t>trung</a:t>
            </a:r>
            <a:r>
              <a:rPr lang="en-US" sz="6375" b="1" dirty="0">
                <a:solidFill>
                  <a:schemeClr val="bg1"/>
                </a:solidFill>
                <a:latin typeface="+mn-lt"/>
                <a:cs typeface="Times New Roman" panose="02020603050405020304" pitchFamily="18" charset="0"/>
              </a:rPr>
              <a:t> </a:t>
            </a:r>
            <a:r>
              <a:rPr lang="en-US" sz="6375" b="1" dirty="0" err="1">
                <a:solidFill>
                  <a:schemeClr val="bg1"/>
                </a:solidFill>
                <a:latin typeface="+mn-lt"/>
                <a:cs typeface="Times New Roman" panose="02020603050405020304" pitchFamily="18" charset="0"/>
              </a:rPr>
              <a:t>thành</a:t>
            </a:r>
            <a:r>
              <a:rPr lang="en-US" sz="6375" b="1" dirty="0">
                <a:solidFill>
                  <a:schemeClr val="bg1"/>
                </a:solidFill>
                <a:latin typeface="+mn-lt"/>
                <a:cs typeface="Times New Roman" panose="02020603050405020304" pitchFamily="18" charset="0"/>
              </a:rPr>
              <a:t> </a:t>
            </a:r>
            <a:r>
              <a:rPr lang="en-US" sz="6375" b="1" dirty="0" err="1">
                <a:solidFill>
                  <a:schemeClr val="bg1"/>
                </a:solidFill>
                <a:latin typeface="+mn-lt"/>
                <a:cs typeface="Times New Roman" panose="02020603050405020304" pitchFamily="18" charset="0"/>
              </a:rPr>
              <a:t>với</a:t>
            </a:r>
            <a:r>
              <a:rPr lang="en-US" sz="6375" b="1" dirty="0">
                <a:solidFill>
                  <a:schemeClr val="bg1"/>
                </a:solidFill>
                <a:latin typeface="+mn-lt"/>
                <a:cs typeface="Times New Roman" panose="02020603050405020304" pitchFamily="18" charset="0"/>
              </a:rPr>
              <a:t> </a:t>
            </a:r>
            <a:r>
              <a:rPr lang="en-US" sz="6375" b="1" dirty="0" err="1">
                <a:solidFill>
                  <a:schemeClr val="bg1"/>
                </a:solidFill>
                <a:latin typeface="+mn-lt"/>
                <a:cs typeface="Times New Roman" panose="02020603050405020304" pitchFamily="18" charset="0"/>
              </a:rPr>
              <a:t>Chúa</a:t>
            </a:r>
            <a:r>
              <a:rPr lang="en-US" sz="6375" b="1" dirty="0">
                <a:solidFill>
                  <a:schemeClr val="bg1"/>
                </a:solidFill>
                <a:latin typeface="+mn-lt"/>
                <a:cs typeface="Times New Roman" panose="02020603050405020304" pitchFamily="18" charset="0"/>
              </a:rPr>
              <a:t> </a:t>
            </a:r>
            <a:r>
              <a:rPr lang="en-US" sz="6375" b="1" dirty="0" err="1">
                <a:solidFill>
                  <a:schemeClr val="bg1"/>
                </a:solidFill>
                <a:latin typeface="+mn-lt"/>
                <a:cs typeface="Times New Roman" panose="02020603050405020304" pitchFamily="18" charset="0"/>
              </a:rPr>
              <a:t>suốt</a:t>
            </a:r>
            <a:r>
              <a:rPr lang="en-US" sz="6375" b="1" dirty="0">
                <a:solidFill>
                  <a:schemeClr val="bg1"/>
                </a:solidFill>
                <a:latin typeface="+mn-lt"/>
                <a:cs typeface="Times New Roman" panose="02020603050405020304" pitchFamily="18" charset="0"/>
              </a:rPr>
              <a:t> </a:t>
            </a:r>
            <a:r>
              <a:rPr lang="en-US" sz="6375" b="1" dirty="0" err="1">
                <a:solidFill>
                  <a:schemeClr val="bg1"/>
                </a:solidFill>
                <a:latin typeface="+mn-lt"/>
                <a:cs typeface="Times New Roman" panose="02020603050405020304" pitchFamily="18" charset="0"/>
              </a:rPr>
              <a:t>đời</a:t>
            </a:r>
            <a:r>
              <a:rPr lang="en-US" sz="6375" b="1" dirty="0">
                <a:solidFill>
                  <a:schemeClr val="bg1"/>
                </a:solidFill>
                <a:latin typeface="+mn-lt"/>
                <a:cs typeface="Times New Roman" panose="02020603050405020304" pitchFamily="18" charset="0"/>
              </a:rPr>
              <a:t> con.</a:t>
            </a:r>
          </a:p>
        </p:txBody>
      </p:sp>
    </p:spTree>
    <p:extLst>
      <p:ext uri="{BB962C8B-B14F-4D97-AF65-F5344CB8AC3E}">
        <p14:creationId xmlns:p14="http://schemas.microsoft.com/office/powerpoint/2010/main" val="29380314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71D409-568A-B559-DFA7-58E557B41F88}"/>
              </a:ext>
            </a:extLst>
          </p:cNvPr>
          <p:cNvSpPr txBox="1"/>
          <p:nvPr/>
        </p:nvSpPr>
        <p:spPr>
          <a:xfrm>
            <a:off x="0" y="176348"/>
            <a:ext cx="9052560" cy="4016484"/>
          </a:xfrm>
          <a:prstGeom prst="rect">
            <a:avLst/>
          </a:prstGeom>
          <a:noFill/>
        </p:spPr>
        <p:txBody>
          <a:bodyPr wrap="square">
            <a:spAutoFit/>
          </a:bodyPr>
          <a:lstStyle/>
          <a:p>
            <a:pPr algn="just"/>
            <a:r>
              <a:rPr lang="en-US" sz="6375" b="1" dirty="0" err="1">
                <a:solidFill>
                  <a:schemeClr val="bg1"/>
                </a:solidFill>
                <a:latin typeface="+mn-lt"/>
                <a:cs typeface="Times New Roman" panose="02020603050405020304" pitchFamily="18" charset="0"/>
              </a:rPr>
              <a:t>Lạy</a:t>
            </a:r>
            <a:r>
              <a:rPr lang="en-US" sz="6375" b="1" dirty="0">
                <a:solidFill>
                  <a:schemeClr val="bg1"/>
                </a:solidFill>
                <a:latin typeface="+mn-lt"/>
                <a:cs typeface="Times New Roman" panose="02020603050405020304" pitchFamily="18" charset="0"/>
              </a:rPr>
              <a:t> </a:t>
            </a:r>
            <a:r>
              <a:rPr lang="en-US" sz="6375" b="1" dirty="0" err="1">
                <a:solidFill>
                  <a:schemeClr val="bg1"/>
                </a:solidFill>
                <a:latin typeface="+mn-lt"/>
                <a:cs typeface="Times New Roman" panose="02020603050405020304" pitchFamily="18" charset="0"/>
              </a:rPr>
              <a:t>Chúa</a:t>
            </a:r>
            <a:r>
              <a:rPr lang="en-US" sz="6375" b="1" dirty="0">
                <a:solidFill>
                  <a:schemeClr val="bg1"/>
                </a:solidFill>
                <a:latin typeface="+mn-lt"/>
                <a:cs typeface="Times New Roman" panose="02020603050405020304" pitchFamily="18" charset="0"/>
              </a:rPr>
              <a:t> </a:t>
            </a:r>
            <a:r>
              <a:rPr lang="en-US" sz="6375" b="1" dirty="0" err="1">
                <a:solidFill>
                  <a:schemeClr val="bg1"/>
                </a:solidFill>
                <a:latin typeface="+mn-lt"/>
                <a:cs typeface="Times New Roman" panose="02020603050405020304" pitchFamily="18" charset="0"/>
              </a:rPr>
              <a:t>Giêsu</a:t>
            </a:r>
            <a:r>
              <a:rPr lang="en-US" sz="6375" b="1" dirty="0">
                <a:solidFill>
                  <a:schemeClr val="bg1"/>
                </a:solidFill>
                <a:latin typeface="+mn-lt"/>
                <a:cs typeface="Times New Roman" panose="02020603050405020304" pitchFamily="18" charset="0"/>
              </a:rPr>
              <a:t>, con </a:t>
            </a:r>
            <a:r>
              <a:rPr lang="en-US" sz="6375" b="1" dirty="0" err="1">
                <a:solidFill>
                  <a:schemeClr val="bg1"/>
                </a:solidFill>
                <a:latin typeface="+mn-lt"/>
                <a:cs typeface="Times New Roman" panose="02020603050405020304" pitchFamily="18" charset="0"/>
              </a:rPr>
              <a:t>yêu</a:t>
            </a:r>
            <a:r>
              <a:rPr lang="en-US" sz="6375" b="1" dirty="0">
                <a:solidFill>
                  <a:schemeClr val="bg1"/>
                </a:solidFill>
                <a:latin typeface="+mn-lt"/>
                <a:cs typeface="Times New Roman" panose="02020603050405020304" pitchFamily="18" charset="0"/>
              </a:rPr>
              <a:t> </a:t>
            </a:r>
            <a:r>
              <a:rPr lang="en-US" sz="6375" b="1" dirty="0" err="1">
                <a:solidFill>
                  <a:schemeClr val="bg1"/>
                </a:solidFill>
                <a:latin typeface="+mn-lt"/>
                <a:cs typeface="Times New Roman" panose="02020603050405020304" pitchFamily="18" charset="0"/>
              </a:rPr>
              <a:t>mến</a:t>
            </a:r>
            <a:r>
              <a:rPr lang="en-US" sz="6375" b="1" dirty="0">
                <a:solidFill>
                  <a:schemeClr val="bg1"/>
                </a:solidFill>
                <a:latin typeface="+mn-lt"/>
                <a:cs typeface="Times New Roman" panose="02020603050405020304" pitchFamily="18" charset="0"/>
              </a:rPr>
              <a:t> </a:t>
            </a:r>
            <a:r>
              <a:rPr lang="en-US" sz="6375" b="1" dirty="0" err="1">
                <a:solidFill>
                  <a:schemeClr val="bg1"/>
                </a:solidFill>
                <a:latin typeface="+mn-lt"/>
                <a:cs typeface="Times New Roman" panose="02020603050405020304" pitchFamily="18" charset="0"/>
              </a:rPr>
              <a:t>Chúa</a:t>
            </a:r>
            <a:r>
              <a:rPr lang="en-US" sz="6375" b="1" dirty="0">
                <a:solidFill>
                  <a:schemeClr val="bg1"/>
                </a:solidFill>
                <a:latin typeface="+mn-lt"/>
                <a:cs typeface="Times New Roman" panose="02020603050405020304" pitchFamily="18" charset="0"/>
              </a:rPr>
              <a:t>. </a:t>
            </a:r>
            <a:r>
              <a:rPr lang="en-US" sz="6375" b="1" dirty="0" err="1">
                <a:solidFill>
                  <a:schemeClr val="bg1"/>
                </a:solidFill>
                <a:latin typeface="+mn-lt"/>
                <a:cs typeface="Times New Roman" panose="02020603050405020304" pitchFamily="18" charset="0"/>
              </a:rPr>
              <a:t>Lạy</a:t>
            </a:r>
            <a:r>
              <a:rPr lang="en-US" sz="6375" b="1" dirty="0">
                <a:solidFill>
                  <a:schemeClr val="bg1"/>
                </a:solidFill>
                <a:latin typeface="+mn-lt"/>
                <a:cs typeface="Times New Roman" panose="02020603050405020304" pitchFamily="18" charset="0"/>
              </a:rPr>
              <a:t> </a:t>
            </a:r>
            <a:r>
              <a:rPr lang="en-US" sz="6375" b="1" dirty="0" err="1">
                <a:solidFill>
                  <a:schemeClr val="bg1"/>
                </a:solidFill>
                <a:latin typeface="+mn-lt"/>
                <a:cs typeface="Times New Roman" panose="02020603050405020304" pitchFamily="18" charset="0"/>
              </a:rPr>
              <a:t>Chúa</a:t>
            </a:r>
            <a:r>
              <a:rPr lang="en-US" sz="6375" b="1" dirty="0">
                <a:solidFill>
                  <a:schemeClr val="bg1"/>
                </a:solidFill>
                <a:latin typeface="+mn-lt"/>
                <a:cs typeface="Times New Roman" panose="02020603050405020304" pitchFamily="18" charset="0"/>
              </a:rPr>
              <a:t> </a:t>
            </a:r>
            <a:r>
              <a:rPr lang="en-US" sz="6375" b="1" dirty="0" err="1">
                <a:solidFill>
                  <a:schemeClr val="bg1"/>
                </a:solidFill>
                <a:latin typeface="+mn-lt"/>
                <a:cs typeface="Times New Roman" panose="02020603050405020304" pitchFamily="18" charset="0"/>
              </a:rPr>
              <a:t>Giêsu</a:t>
            </a:r>
            <a:r>
              <a:rPr lang="en-US" sz="6375" b="1" dirty="0">
                <a:solidFill>
                  <a:schemeClr val="bg1"/>
                </a:solidFill>
                <a:latin typeface="+mn-lt"/>
                <a:cs typeface="Times New Roman" panose="02020603050405020304" pitchFamily="18" charset="0"/>
              </a:rPr>
              <a:t>, con </a:t>
            </a:r>
            <a:r>
              <a:rPr lang="en-US" sz="6375" b="1" dirty="0" err="1">
                <a:solidFill>
                  <a:schemeClr val="bg1"/>
                </a:solidFill>
                <a:latin typeface="+mn-lt"/>
                <a:cs typeface="Times New Roman" panose="02020603050405020304" pitchFamily="18" charset="0"/>
              </a:rPr>
              <a:t>yêu</a:t>
            </a:r>
            <a:r>
              <a:rPr lang="en-US" sz="6375" b="1" dirty="0">
                <a:solidFill>
                  <a:schemeClr val="bg1"/>
                </a:solidFill>
                <a:latin typeface="+mn-lt"/>
                <a:cs typeface="Times New Roman" panose="02020603050405020304" pitchFamily="18" charset="0"/>
              </a:rPr>
              <a:t> </a:t>
            </a:r>
            <a:r>
              <a:rPr lang="en-US" sz="6375" b="1" dirty="0" err="1">
                <a:solidFill>
                  <a:schemeClr val="bg1"/>
                </a:solidFill>
                <a:latin typeface="+mn-lt"/>
                <a:cs typeface="Times New Roman" panose="02020603050405020304" pitchFamily="18" charset="0"/>
              </a:rPr>
              <a:t>mến</a:t>
            </a:r>
            <a:r>
              <a:rPr lang="en-US" sz="6375" b="1" dirty="0">
                <a:solidFill>
                  <a:schemeClr val="bg1"/>
                </a:solidFill>
                <a:latin typeface="+mn-lt"/>
                <a:cs typeface="Times New Roman" panose="02020603050405020304" pitchFamily="18" charset="0"/>
              </a:rPr>
              <a:t> </a:t>
            </a:r>
            <a:r>
              <a:rPr lang="en-US" sz="6375" b="1" dirty="0" err="1">
                <a:solidFill>
                  <a:schemeClr val="bg1"/>
                </a:solidFill>
                <a:latin typeface="+mn-lt"/>
                <a:cs typeface="Times New Roman" panose="02020603050405020304" pitchFamily="18" charset="0"/>
              </a:rPr>
              <a:t>Chúa</a:t>
            </a:r>
            <a:r>
              <a:rPr lang="en-US" sz="6375" b="1" dirty="0">
                <a:solidFill>
                  <a:schemeClr val="bg1"/>
                </a:solidFill>
                <a:latin typeface="+mn-lt"/>
                <a:cs typeface="Times New Roman" panose="02020603050405020304" pitchFamily="18" charset="0"/>
              </a:rPr>
              <a:t> </a:t>
            </a:r>
            <a:r>
              <a:rPr lang="en-US" sz="6375" b="1" dirty="0" err="1">
                <a:solidFill>
                  <a:schemeClr val="bg1"/>
                </a:solidFill>
                <a:latin typeface="+mn-lt"/>
                <a:cs typeface="Times New Roman" panose="02020603050405020304" pitchFamily="18" charset="0"/>
              </a:rPr>
              <a:t>biết</a:t>
            </a:r>
            <a:r>
              <a:rPr lang="en-US" sz="6375" b="1" dirty="0">
                <a:solidFill>
                  <a:schemeClr val="bg1"/>
                </a:solidFill>
                <a:latin typeface="+mn-lt"/>
                <a:cs typeface="Times New Roman" panose="02020603050405020304" pitchFamily="18" charset="0"/>
              </a:rPr>
              <a:t> bao. </a:t>
            </a:r>
            <a:r>
              <a:rPr lang="en-US" sz="6375" b="1" dirty="0">
                <a:solidFill>
                  <a:srgbClr val="FFFF00"/>
                </a:solidFill>
                <a:latin typeface="+mn-lt"/>
                <a:cs typeface="Times New Roman" panose="02020603050405020304" pitchFamily="18" charset="0"/>
              </a:rPr>
              <a:t>Amen.</a:t>
            </a:r>
          </a:p>
        </p:txBody>
      </p:sp>
    </p:spTree>
    <p:extLst>
      <p:ext uri="{BB962C8B-B14F-4D97-AF65-F5344CB8AC3E}">
        <p14:creationId xmlns:p14="http://schemas.microsoft.com/office/powerpoint/2010/main" val="28298236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br>
              <a:rPr lang="en-US" b="0">
                <a:effectLst/>
                <a:latin typeface="+mj-lt"/>
              </a:rPr>
            </a:br>
            <a:endParaRPr lang="en-US" b="0">
              <a:effectLst/>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192956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1598613"/>
            <a:ext cx="7772400" cy="1101725"/>
          </a:xfrm>
        </p:spPr>
        <p:txBody>
          <a:bodyPr/>
          <a:lstStyle/>
          <a:p>
            <a:pPr eaLnBrk="1" hangingPunct="1"/>
            <a:br>
              <a:rPr lang="en-US" b="0">
                <a:effectLst/>
                <a:latin typeface="+mj-lt"/>
              </a:rPr>
            </a:br>
            <a:endParaRPr lang="en-US" b="0">
              <a:effectLst/>
              <a:latin typeface="+mj-lt"/>
            </a:endParaRPr>
          </a:p>
        </p:txBody>
      </p:sp>
      <p:sp>
        <p:nvSpPr>
          <p:cNvPr id="1843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1028" name="Picture 4" descr="Thứ Năm tuần I Mùa Vọng-Ai thực hiện ý Chúa Cha, sẽ được vào nước trời -  Giáo Phận Phát Diệm">
            <a:extLst>
              <a:ext uri="{FF2B5EF4-FFF2-40B4-BE49-F238E27FC236}">
                <a16:creationId xmlns:a16="http://schemas.microsoft.com/office/drawing/2014/main" id="{FFAD8CBD-48FF-C7D1-11EF-5E6A9B0D4F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6F169EB-7AF6-5624-CBD4-EB55BD245E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4850" y="4206475"/>
            <a:ext cx="819150" cy="918441"/>
          </a:xfrm>
          <a:prstGeom prst="rect">
            <a:avLst/>
          </a:prstGeom>
        </p:spPr>
      </p:pic>
      <p:pic>
        <p:nvPicPr>
          <p:cNvPr id="2" name="Picture 2" descr="Chưa từng có ai cao trọng hơn Gioan Tẩy Giả - Nhà Thờ Thánh Tâm">
            <a:extLst>
              <a:ext uri="{FF2B5EF4-FFF2-40B4-BE49-F238E27FC236}">
                <a16:creationId xmlns:a16="http://schemas.microsoft.com/office/drawing/2014/main" id="{37B6386E-3730-E7E1-38E4-AF55A90DA7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03" y="1"/>
            <a:ext cx="9175103" cy="51514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2FBE62B-5955-D340-1A92-D60EBF1619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86" y="-119134"/>
            <a:ext cx="768886" cy="862084"/>
          </a:xfrm>
          <a:prstGeom prst="rect">
            <a:avLst/>
          </a:prstGeom>
        </p:spPr>
      </p:pic>
    </p:spTree>
    <p:extLst>
      <p:ext uri="{BB962C8B-B14F-4D97-AF65-F5344CB8AC3E}">
        <p14:creationId xmlns:p14="http://schemas.microsoft.com/office/powerpoint/2010/main" val="25716362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8000" dirty="0">
                <a:solidFill>
                  <a:srgbClr val="FFFF00"/>
                </a:solidFill>
              </a:rPr>
              <a:t>Ca </a:t>
            </a:r>
            <a:r>
              <a:rPr lang="en-US" sz="8000" dirty="0" err="1">
                <a:solidFill>
                  <a:srgbClr val="FFFF00"/>
                </a:solidFill>
              </a:rPr>
              <a:t>Kết</a:t>
            </a:r>
            <a:r>
              <a:rPr lang="en-US" sz="8000" dirty="0">
                <a:solidFill>
                  <a:srgbClr val="FFFF00"/>
                </a:solidFill>
              </a:rPr>
              <a:t> </a:t>
            </a:r>
            <a:r>
              <a:rPr lang="en-US" sz="8000" dirty="0" err="1">
                <a:solidFill>
                  <a:srgbClr val="FFFF00"/>
                </a:solidFill>
              </a:rPr>
              <a:t>Lễ</a:t>
            </a:r>
            <a:br>
              <a:rPr lang="en-US" sz="8000" dirty="0">
                <a:solidFill>
                  <a:srgbClr val="FFFF00"/>
                </a:solidFill>
              </a:rPr>
            </a:br>
            <a:r>
              <a:rPr lang="en-US" sz="5400" dirty="0">
                <a:solidFill>
                  <a:srgbClr val="FFFF00"/>
                </a:solidFill>
              </a:rPr>
              <a:t>HÃY SẴN SÀNG</a:t>
            </a:r>
            <a:br>
              <a:rPr lang="en-US" sz="5400" dirty="0">
                <a:solidFill>
                  <a:srgbClr val="FFFF00"/>
                </a:solidFill>
              </a:rPr>
            </a:br>
            <a:r>
              <a:rPr lang="en-US" sz="5400" i="1" dirty="0">
                <a:solidFill>
                  <a:schemeClr val="bg1"/>
                </a:solidFill>
              </a:rPr>
              <a:t>Mi </a:t>
            </a:r>
            <a:r>
              <a:rPr lang="en-US" sz="5400" i="1" dirty="0" err="1">
                <a:solidFill>
                  <a:schemeClr val="bg1"/>
                </a:solidFill>
              </a:rPr>
              <a:t>Trầm</a:t>
            </a:r>
            <a:endParaRPr lang="en-US" sz="6000" i="1" dirty="0">
              <a:solidFill>
                <a:schemeClr val="bg1"/>
              </a:solidFill>
            </a:endParaRPr>
          </a:p>
        </p:txBody>
      </p:sp>
    </p:spTree>
    <p:extLst>
      <p:ext uri="{BB962C8B-B14F-4D97-AF65-F5344CB8AC3E}">
        <p14:creationId xmlns:p14="http://schemas.microsoft.com/office/powerpoint/2010/main" val="5945487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fontScale="92500" lnSpcReduction="10000"/>
          </a:bodyPr>
          <a:lstStyle/>
          <a:p>
            <a:pPr algn="just">
              <a:lnSpc>
                <a:spcPct val="130000"/>
              </a:lnSpc>
              <a:spcBef>
                <a:spcPts val="1800"/>
              </a:spcBef>
            </a:pPr>
            <a:r>
              <a:rPr lang="vi-VN" sz="5850" b="1" dirty="0">
                <a:solidFill>
                  <a:srgbClr val="FFFF00"/>
                </a:solidFill>
                <a:cs typeface="Times New Roman" panose="02020603050405020304" pitchFamily="18" charset="0"/>
              </a:rPr>
              <a:t>Đk: </a:t>
            </a:r>
            <a:r>
              <a:rPr lang="vi-VN" sz="5850" b="1" dirty="0">
                <a:solidFill>
                  <a:schemeClr val="bg1"/>
                </a:solidFill>
                <a:cs typeface="Times New Roman" panose="02020603050405020304" pitchFamily="18" charset="0"/>
              </a:rPr>
              <a:t>Này đoàn dân Chúa hãy sẵn sàng, vì lúc ta không ngờ thì Chúa sẽ đến. Này đoàn dân Chúa hãy sẵn sàng, vì lúc ta không ngờ thì Chúa đến gần.</a:t>
            </a:r>
          </a:p>
          <a:p>
            <a:pPr algn="just">
              <a:lnSpc>
                <a:spcPct val="130000"/>
              </a:lnSpc>
              <a:spcBef>
                <a:spcPts val="1800"/>
              </a:spcBef>
            </a:pPr>
            <a:endParaRPr lang="vi-VN" sz="4950" b="1" dirty="0">
              <a:solidFill>
                <a:schemeClr val="bg1"/>
              </a:solidFill>
              <a:cs typeface="Times New Roman" panose="02020603050405020304" pitchFamily="18" charset="0"/>
            </a:endParaRPr>
          </a:p>
          <a:p>
            <a:pPr algn="just">
              <a:lnSpc>
                <a:spcPct val="130000"/>
              </a:lnSpc>
              <a:spcBef>
                <a:spcPts val="1800"/>
              </a:spcBef>
            </a:pPr>
            <a:endParaRPr lang="vi-VN" sz="4950" b="1" dirty="0">
              <a:solidFill>
                <a:schemeClr val="bg1"/>
              </a:solidFill>
              <a:cs typeface="Times New Roman" panose="02020603050405020304" pitchFamily="18" charset="0"/>
            </a:endParaRPr>
          </a:p>
          <a:p>
            <a:pPr algn="just">
              <a:lnSpc>
                <a:spcPct val="120000"/>
              </a:lnSpc>
              <a:spcBef>
                <a:spcPts val="1800"/>
              </a:spcBef>
            </a:pPr>
            <a:endParaRPr lang="vi-VN" sz="495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179815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3"/>
          <p:cNvSpPr>
            <a:spLocks noGrp="1" noChangeArrowheads="1"/>
          </p:cNvSpPr>
          <p:nvPr>
            <p:ph type="subTitle" idx="1"/>
          </p:nvPr>
        </p:nvSpPr>
        <p:spPr>
          <a:xfrm>
            <a:off x="0" y="0"/>
            <a:ext cx="9144000" cy="5143500"/>
          </a:xfrm>
        </p:spPr>
        <p:txBody>
          <a:bodyPr>
            <a:normAutofit fontScale="92500"/>
          </a:bodyPr>
          <a:lstStyle/>
          <a:p>
            <a:pPr algn="just">
              <a:lnSpc>
                <a:spcPct val="120000"/>
              </a:lnSpc>
              <a:spcBef>
                <a:spcPts val="1800"/>
              </a:spcBef>
            </a:pPr>
            <a:r>
              <a:rPr lang="vi-VN" altLang="en-US" sz="6600" b="1" dirty="0">
                <a:solidFill>
                  <a:srgbClr val="FFFF00"/>
                </a:solidFill>
                <a:cs typeface="Times New Roman" panose="02020603050405020304" pitchFamily="18" charset="0"/>
              </a:rPr>
              <a:t>***</a:t>
            </a:r>
            <a:r>
              <a:rPr lang="vi-VN" altLang="en-US" sz="6600" b="1" dirty="0">
                <a:solidFill>
                  <a:schemeClr val="bg1"/>
                </a:solidFill>
                <a:cs typeface="Times New Roman" panose="02020603050405020304" pitchFamily="18" charset="0"/>
              </a:rPr>
              <a:t> Này hỡi dân Sion, kìa Đấng Cứu Độ muôn dân, Người sắp ngự đến, khiến lòng anh em hỷ hoan.</a:t>
            </a:r>
          </a:p>
        </p:txBody>
      </p:sp>
    </p:spTree>
    <p:extLst>
      <p:ext uri="{BB962C8B-B14F-4D97-AF65-F5344CB8AC3E}">
        <p14:creationId xmlns:p14="http://schemas.microsoft.com/office/powerpoint/2010/main" val="26208513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lnSpcReduction="10000"/>
          </a:bodyPr>
          <a:lstStyle/>
          <a:p>
            <a:pPr algn="just">
              <a:lnSpc>
                <a:spcPct val="120000"/>
              </a:lnSpc>
              <a:spcBef>
                <a:spcPts val="1800"/>
              </a:spcBef>
            </a:pPr>
            <a:r>
              <a:rPr lang="vi-VN" sz="7200" b="1" dirty="0">
                <a:solidFill>
                  <a:srgbClr val="FFFF00"/>
                </a:solidFill>
                <a:cs typeface="Times New Roman" panose="02020603050405020304" pitchFamily="18" charset="0"/>
              </a:rPr>
              <a:t>Tk1: </a:t>
            </a:r>
            <a:r>
              <a:rPr lang="vi-VN" sz="7200" b="1" dirty="0">
                <a:solidFill>
                  <a:schemeClr val="bg1"/>
                </a:solidFill>
                <a:cs typeface="Times New Roman" panose="02020603050405020304" pitchFamily="18" charset="0"/>
              </a:rPr>
              <a:t>Hãy thắp nến sáng với bao việc lành, chờ ngày về nơi phúc vinh Thiên đàng.</a:t>
            </a:r>
          </a:p>
        </p:txBody>
      </p:sp>
    </p:spTree>
    <p:extLst>
      <p:ext uri="{BB962C8B-B14F-4D97-AF65-F5344CB8AC3E}">
        <p14:creationId xmlns:p14="http://schemas.microsoft.com/office/powerpoint/2010/main" val="17351034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fontScale="92500" lnSpcReduction="10000"/>
          </a:bodyPr>
          <a:lstStyle/>
          <a:p>
            <a:pPr algn="just">
              <a:lnSpc>
                <a:spcPct val="130000"/>
              </a:lnSpc>
              <a:spcBef>
                <a:spcPts val="1800"/>
              </a:spcBef>
            </a:pPr>
            <a:r>
              <a:rPr lang="vi-VN" sz="5850" b="1" dirty="0">
                <a:solidFill>
                  <a:srgbClr val="FFFF00"/>
                </a:solidFill>
                <a:cs typeface="Times New Roman" panose="02020603050405020304" pitchFamily="18" charset="0"/>
              </a:rPr>
              <a:t>Đk: </a:t>
            </a:r>
            <a:r>
              <a:rPr lang="vi-VN" sz="5850" b="1" dirty="0">
                <a:solidFill>
                  <a:schemeClr val="bg1"/>
                </a:solidFill>
                <a:cs typeface="Times New Roman" panose="02020603050405020304" pitchFamily="18" charset="0"/>
              </a:rPr>
              <a:t>Này đoàn dân Chúa hãy sẵn sàng, vì lúc ta không ngờ thì Chúa sẽ đến. Này đoàn dân Chúa hãy sẵn sàng, vì lúc ta không ngờ thì Chúa đến gần.</a:t>
            </a:r>
          </a:p>
          <a:p>
            <a:pPr algn="just">
              <a:lnSpc>
                <a:spcPct val="130000"/>
              </a:lnSpc>
              <a:spcBef>
                <a:spcPts val="1800"/>
              </a:spcBef>
            </a:pPr>
            <a:endParaRPr lang="vi-VN" sz="4950" b="1" dirty="0">
              <a:solidFill>
                <a:schemeClr val="bg1"/>
              </a:solidFill>
              <a:cs typeface="Times New Roman" panose="02020603050405020304" pitchFamily="18" charset="0"/>
            </a:endParaRPr>
          </a:p>
          <a:p>
            <a:pPr algn="just">
              <a:lnSpc>
                <a:spcPct val="130000"/>
              </a:lnSpc>
              <a:spcBef>
                <a:spcPts val="1800"/>
              </a:spcBef>
            </a:pPr>
            <a:endParaRPr lang="vi-VN" sz="4950" b="1" dirty="0">
              <a:solidFill>
                <a:schemeClr val="bg1"/>
              </a:solidFill>
              <a:cs typeface="Times New Roman" panose="02020603050405020304" pitchFamily="18" charset="0"/>
            </a:endParaRPr>
          </a:p>
          <a:p>
            <a:pPr algn="just">
              <a:lnSpc>
                <a:spcPct val="120000"/>
              </a:lnSpc>
              <a:spcBef>
                <a:spcPts val="1800"/>
              </a:spcBef>
            </a:pPr>
            <a:endParaRPr lang="vi-VN" sz="495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1428498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subTitle" idx="1"/>
          </p:nvPr>
        </p:nvSpPr>
        <p:spPr>
          <a:xfrm>
            <a:off x="0" y="-9854"/>
            <a:ext cx="9144000" cy="5143500"/>
          </a:xfrm>
        </p:spPr>
        <p:txBody>
          <a:bodyPr>
            <a:normAutofit lnSpcReduction="10000"/>
          </a:bodyPr>
          <a:lstStyle/>
          <a:p>
            <a:pPr algn="just">
              <a:lnSpc>
                <a:spcPct val="130000"/>
              </a:lnSpc>
              <a:spcBef>
                <a:spcPts val="0"/>
              </a:spcBef>
            </a:pPr>
            <a:r>
              <a:rPr lang="vi-VN" sz="6600" b="1" dirty="0">
                <a:solidFill>
                  <a:srgbClr val="FFFF00"/>
                </a:solidFill>
                <a:cs typeface="Times New Roman" panose="02020603050405020304" pitchFamily="18" charset="0"/>
              </a:rPr>
              <a:t>Tk2: </a:t>
            </a:r>
            <a:r>
              <a:rPr lang="vi-VN" sz="6600" b="1" dirty="0">
                <a:solidFill>
                  <a:schemeClr val="bg1"/>
                </a:solidFill>
                <a:cs typeface="Times New Roman" panose="02020603050405020304" pitchFamily="18" charset="0"/>
              </a:rPr>
              <a:t>Hãy sống xứng đáng với Cha Trên Trời, ngày dài trần gian tránh xa tội đời.</a:t>
            </a:r>
          </a:p>
        </p:txBody>
      </p:sp>
    </p:spTree>
    <p:extLst>
      <p:ext uri="{BB962C8B-B14F-4D97-AF65-F5344CB8AC3E}">
        <p14:creationId xmlns:p14="http://schemas.microsoft.com/office/powerpoint/2010/main" val="41353573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fontScale="92500" lnSpcReduction="10000"/>
          </a:bodyPr>
          <a:lstStyle/>
          <a:p>
            <a:pPr algn="just">
              <a:lnSpc>
                <a:spcPct val="130000"/>
              </a:lnSpc>
              <a:spcBef>
                <a:spcPts val="1800"/>
              </a:spcBef>
            </a:pPr>
            <a:r>
              <a:rPr lang="vi-VN" sz="5850" b="1" dirty="0">
                <a:solidFill>
                  <a:srgbClr val="FFFF00"/>
                </a:solidFill>
                <a:cs typeface="Times New Roman" panose="02020603050405020304" pitchFamily="18" charset="0"/>
              </a:rPr>
              <a:t>Đk: </a:t>
            </a:r>
            <a:r>
              <a:rPr lang="vi-VN" sz="5850" b="1" dirty="0">
                <a:solidFill>
                  <a:schemeClr val="bg1"/>
                </a:solidFill>
                <a:cs typeface="Times New Roman" panose="02020603050405020304" pitchFamily="18" charset="0"/>
              </a:rPr>
              <a:t>Này đoàn dân Chúa hãy sẵn sàng, vì lúc ta không ngờ thì Chúa sẽ đến. Này đoàn dân Chúa hãy sẵn sàng, vì lúc ta không ngờ thì Chúa đến gần.</a:t>
            </a:r>
          </a:p>
          <a:p>
            <a:pPr algn="just">
              <a:lnSpc>
                <a:spcPct val="130000"/>
              </a:lnSpc>
              <a:spcBef>
                <a:spcPts val="1800"/>
              </a:spcBef>
            </a:pPr>
            <a:endParaRPr lang="vi-VN" sz="4950" b="1" dirty="0">
              <a:solidFill>
                <a:schemeClr val="bg1"/>
              </a:solidFill>
              <a:cs typeface="Times New Roman" panose="02020603050405020304" pitchFamily="18" charset="0"/>
            </a:endParaRPr>
          </a:p>
          <a:p>
            <a:pPr algn="just">
              <a:lnSpc>
                <a:spcPct val="130000"/>
              </a:lnSpc>
              <a:spcBef>
                <a:spcPts val="1800"/>
              </a:spcBef>
            </a:pPr>
            <a:endParaRPr lang="vi-VN" sz="4950" b="1" dirty="0">
              <a:solidFill>
                <a:schemeClr val="bg1"/>
              </a:solidFill>
              <a:cs typeface="Times New Roman" panose="02020603050405020304" pitchFamily="18" charset="0"/>
            </a:endParaRPr>
          </a:p>
          <a:p>
            <a:pPr algn="just">
              <a:lnSpc>
                <a:spcPct val="120000"/>
              </a:lnSpc>
              <a:spcBef>
                <a:spcPts val="1800"/>
              </a:spcBef>
            </a:pPr>
            <a:endParaRPr lang="vi-VN" sz="495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1152910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1598613"/>
            <a:ext cx="7772400" cy="1101725"/>
          </a:xfrm>
        </p:spPr>
        <p:txBody>
          <a:bodyPr/>
          <a:lstStyle/>
          <a:p>
            <a:pPr eaLnBrk="1" hangingPunct="1"/>
            <a:br>
              <a:rPr lang="en-US" b="0">
                <a:effectLst/>
                <a:latin typeface="+mj-lt"/>
              </a:rPr>
            </a:br>
            <a:endParaRPr lang="en-US" b="0">
              <a:effectLst/>
              <a:latin typeface="+mj-lt"/>
            </a:endParaRPr>
          </a:p>
        </p:txBody>
      </p:sp>
      <p:sp>
        <p:nvSpPr>
          <p:cNvPr id="1843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050" name="Picture 2" descr="Chưa từng có ai cao trọng hơn Gioan Tẩy Giả - Nhà Thờ Thánh Tâm">
            <a:extLst>
              <a:ext uri="{FF2B5EF4-FFF2-40B4-BE49-F238E27FC236}">
                <a16:creationId xmlns:a16="http://schemas.microsoft.com/office/drawing/2014/main" id="{07DC09F4-729D-4F17-DAFB-5790EAB05A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03" y="1"/>
            <a:ext cx="9175103" cy="51514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6F169EB-7AF6-5624-CBD4-EB55BD245E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86" y="-119134"/>
            <a:ext cx="768886" cy="862084"/>
          </a:xfrm>
          <a:prstGeom prst="rect">
            <a:avLst/>
          </a:prstGeom>
        </p:spPr>
      </p:pic>
    </p:spTree>
    <p:extLst>
      <p:ext uri="{BB962C8B-B14F-4D97-AF65-F5344CB8AC3E}">
        <p14:creationId xmlns:p14="http://schemas.microsoft.com/office/powerpoint/2010/main" val="762615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subTitle" idx="1"/>
          </p:nvPr>
        </p:nvSpPr>
        <p:spPr>
          <a:xfrm>
            <a:off x="57150" y="0"/>
            <a:ext cx="9086850" cy="5143500"/>
          </a:xfrm>
        </p:spPr>
        <p:txBody>
          <a:bodyPr>
            <a:normAutofit fontScale="92500" lnSpcReduction="10000"/>
          </a:bodyPr>
          <a:lstStyle/>
          <a:p>
            <a:pPr algn="just">
              <a:lnSpc>
                <a:spcPct val="120000"/>
              </a:lnSpc>
              <a:spcBef>
                <a:spcPts val="1800"/>
              </a:spcBef>
            </a:pPr>
            <a:r>
              <a:rPr lang="vi-VN" altLang="en-US" sz="6000" b="1" dirty="0">
                <a:solidFill>
                  <a:srgbClr val="FFFF00"/>
                </a:solidFill>
                <a:cs typeface="Times New Roman" panose="02020603050405020304" pitchFamily="18" charset="0"/>
              </a:rPr>
              <a:t>Tk2: </a:t>
            </a:r>
            <a:r>
              <a:rPr lang="vi-VN" altLang="en-US" sz="6000" b="1" dirty="0">
                <a:solidFill>
                  <a:schemeClr val="bg1"/>
                </a:solidFill>
                <a:cs typeface="Times New Roman" panose="02020603050405020304" pitchFamily="18" charset="0"/>
              </a:rPr>
              <a:t>Bạn luôn vui sướng giữa đoàn hành hương, nhịp bước sánh vai lên đường, ca hát những điệu vui mừng, đi về nhà Chúa tình thương.</a:t>
            </a:r>
            <a:endParaRPr lang="vi-VN" altLang="en-US" sz="7200" b="1" dirty="0">
              <a:solidFill>
                <a:schemeClr val="bg1"/>
              </a:solidFill>
              <a:cs typeface="Times New Roman" panose="02020603050405020304" pitchFamily="18" charset="0"/>
            </a:endParaRPr>
          </a:p>
          <a:p>
            <a:pPr algn="just">
              <a:lnSpc>
                <a:spcPct val="120000"/>
              </a:lnSpc>
              <a:spcBef>
                <a:spcPts val="1800"/>
              </a:spcBef>
            </a:pPr>
            <a:endParaRPr lang="vi-VN" altLang="en-US" sz="7200" b="1" dirty="0">
              <a:solidFill>
                <a:schemeClr val="bg1"/>
              </a:solidFill>
              <a:cs typeface="Times New Roman" panose="02020603050405020304" pitchFamily="18" charset="0"/>
            </a:endParaRPr>
          </a:p>
          <a:p>
            <a:pPr algn="just">
              <a:lnSpc>
                <a:spcPct val="120000"/>
              </a:lnSpc>
              <a:spcBef>
                <a:spcPts val="1800"/>
              </a:spcBef>
            </a:pPr>
            <a:endParaRPr lang="vi-VN" altLang="en-US" sz="6000" b="1" dirty="0">
              <a:solidFill>
                <a:schemeClr val="bg1"/>
              </a:solidFill>
              <a:cs typeface="Times New Roman" panose="02020603050405020304" pitchFamily="18" charset="0"/>
            </a:endParaRPr>
          </a:p>
          <a:p>
            <a:pPr algn="just">
              <a:lnSpc>
                <a:spcPct val="120000"/>
              </a:lnSpc>
              <a:spcBef>
                <a:spcPts val="1800"/>
              </a:spcBef>
            </a:pPr>
            <a:endParaRPr lang="vi-VN" altLang="en-US" sz="5400" b="1" dirty="0">
              <a:solidFill>
                <a:schemeClr val="bg1"/>
              </a:solidFill>
              <a:cs typeface="Times New Roman" panose="02020603050405020304" pitchFamily="18" charset="0"/>
            </a:endParaRPr>
          </a:p>
          <a:p>
            <a:pPr algn="just">
              <a:lnSpc>
                <a:spcPct val="120000"/>
              </a:lnSpc>
              <a:spcBef>
                <a:spcPts val="1800"/>
              </a:spcBef>
            </a:pPr>
            <a:endParaRPr lang="vi-VN" altLang="en-US" sz="51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4216955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subTitle" idx="1"/>
          </p:nvPr>
        </p:nvSpPr>
        <p:spPr>
          <a:xfrm>
            <a:off x="0" y="0"/>
            <a:ext cx="9144000" cy="5143500"/>
          </a:xfrm>
        </p:spPr>
        <p:txBody>
          <a:bodyPr>
            <a:normAutofit fontScale="92500"/>
          </a:bodyPr>
          <a:lstStyle/>
          <a:p>
            <a:pPr algn="just">
              <a:lnSpc>
                <a:spcPct val="120000"/>
              </a:lnSpc>
              <a:spcBef>
                <a:spcPts val="1800"/>
              </a:spcBef>
            </a:pPr>
            <a:r>
              <a:rPr lang="vi-VN" altLang="en-US" sz="6600" b="1" dirty="0">
                <a:solidFill>
                  <a:srgbClr val="FFFF00"/>
                </a:solidFill>
                <a:cs typeface="Times New Roman" panose="02020603050405020304" pitchFamily="18" charset="0"/>
              </a:rPr>
              <a:t>Đk: </a:t>
            </a:r>
            <a:r>
              <a:rPr lang="vi-VN" altLang="en-US" sz="6600" b="1" dirty="0">
                <a:solidFill>
                  <a:schemeClr val="bg1"/>
                </a:solidFill>
                <a:cs typeface="Times New Roman" panose="02020603050405020304" pitchFamily="18" charset="0"/>
              </a:rPr>
              <a:t>Này hỡi dân Si-on, kìa Đấng Cứu Độ muôn dân, Người sắp ngự đến, khiến lòng anh em hỷ hoan.</a:t>
            </a:r>
          </a:p>
        </p:txBody>
      </p:sp>
    </p:spTree>
    <p:extLst>
      <p:ext uri="{BB962C8B-B14F-4D97-AF65-F5344CB8AC3E}">
        <p14:creationId xmlns:p14="http://schemas.microsoft.com/office/powerpoint/2010/main" val="248902302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2985</TotalTime>
  <Words>1699</Words>
  <Application>Microsoft Macintosh PowerPoint</Application>
  <PresentationFormat>On-screen Show (16:9)</PresentationFormat>
  <Paragraphs>113</Paragraphs>
  <Slides>74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74</vt:i4>
      </vt:variant>
    </vt:vector>
  </HeadingPairs>
  <TitlesOfParts>
    <vt:vector size="80" baseType="lpstr">
      <vt:lpstr>Arial</vt:lpstr>
      <vt:lpstr>Calibri</vt:lpstr>
      <vt:lpstr>Times New Roman</vt:lpstr>
      <vt:lpstr>UTM American Sans</vt:lpstr>
      <vt:lpstr>Default Design</vt:lpstr>
      <vt:lpstr>3_Default Design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Kinh Thương Xót </vt:lpstr>
      <vt:lpstr>PowerPoint Presentation</vt:lpstr>
      <vt:lpstr>PowerPoint Presentation</vt:lpstr>
      <vt:lpstr> </vt:lpstr>
      <vt:lpstr>PowerPoint Presentation</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Thánh Thánh Thánh </vt:lpstr>
      <vt:lpstr>PowerPoint Presentation</vt:lpstr>
      <vt:lpstr>PowerPoint Presentation</vt:lpstr>
      <vt:lpstr>PowerPoint Presentation</vt:lpstr>
      <vt:lpstr> Lạy Chiên Thiên Chúa </vt:lpstr>
      <vt:lpstr>PowerPoint Presentation</vt:lpstr>
      <vt:lpstr>PowerPoint Presentation</vt:lpstr>
      <vt:lpstr>PowerPoint Presentation</vt:lpstr>
      <vt:lpstr>Kinh Dọn Mình  Trước Khi Rước Lễ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Kinh Cảm Ơn Sau Khi Rước Lễ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Ca Kết Lễ HÃY SẴN SÀNG Mi Trầm</vt:lpstr>
      <vt:lpstr>PowerPoint Presentation</vt:lpstr>
      <vt:lpstr>PowerPoint Presentation</vt:lpstr>
      <vt:lpstr>PowerPoint Presentation</vt:lpstr>
      <vt:lpstr>PowerPoint Presentation</vt:lpstr>
      <vt:lpstr>PowerPoint Presentation</vt:lpstr>
      <vt:lpstr> </vt:lpstr>
    </vt:vector>
  </TitlesOfParts>
  <Company>Unknown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Unknown</dc:creator>
  <cp:lastModifiedBy>Microsoft Office User</cp:lastModifiedBy>
  <cp:revision>1556</cp:revision>
  <dcterms:created xsi:type="dcterms:W3CDTF">2000-12-31T17:05:43Z</dcterms:created>
  <dcterms:modified xsi:type="dcterms:W3CDTF">2024-12-06T04:19:13Z</dcterms:modified>
</cp:coreProperties>
</file>