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Lst>
  <p:notesMasterIdLst>
    <p:notesMasterId r:id="rId96"/>
  </p:notesMasterIdLst>
  <p:sldIdLst>
    <p:sldId id="795" r:id="rId3"/>
    <p:sldId id="796" r:id="rId4"/>
    <p:sldId id="553" r:id="rId5"/>
    <p:sldId id="1310" r:id="rId6"/>
    <p:sldId id="1311" r:id="rId7"/>
    <p:sldId id="1312" r:id="rId8"/>
    <p:sldId id="1151" r:id="rId9"/>
    <p:sldId id="1165" r:id="rId10"/>
    <p:sldId id="1309" r:id="rId11"/>
    <p:sldId id="1155" r:id="rId12"/>
    <p:sldId id="1313" r:id="rId13"/>
    <p:sldId id="1314" r:id="rId14"/>
    <p:sldId id="1315" r:id="rId15"/>
    <p:sldId id="800" r:id="rId16"/>
    <p:sldId id="10033" r:id="rId17"/>
    <p:sldId id="10034" r:id="rId18"/>
    <p:sldId id="10112" r:id="rId19"/>
    <p:sldId id="9790" r:id="rId20"/>
    <p:sldId id="384" r:id="rId21"/>
    <p:sldId id="386" r:id="rId22"/>
    <p:sldId id="387" r:id="rId23"/>
    <p:sldId id="388" r:id="rId24"/>
    <p:sldId id="389" r:id="rId25"/>
    <p:sldId id="390" r:id="rId26"/>
    <p:sldId id="391" r:id="rId27"/>
    <p:sldId id="10113" r:id="rId28"/>
    <p:sldId id="797" r:id="rId29"/>
    <p:sldId id="798" r:id="rId30"/>
    <p:sldId id="799" r:id="rId31"/>
    <p:sldId id="801" r:id="rId32"/>
    <p:sldId id="549" r:id="rId33"/>
    <p:sldId id="9769" r:id="rId34"/>
    <p:sldId id="559" r:id="rId35"/>
    <p:sldId id="9783" r:id="rId36"/>
    <p:sldId id="9786" r:id="rId37"/>
    <p:sldId id="614" r:id="rId38"/>
    <p:sldId id="9787" r:id="rId39"/>
    <p:sldId id="9784" r:id="rId40"/>
    <p:sldId id="9788" r:id="rId41"/>
    <p:sldId id="9785" r:id="rId42"/>
    <p:sldId id="9789" r:id="rId43"/>
    <p:sldId id="10181" r:id="rId44"/>
    <p:sldId id="9813" r:id="rId45"/>
    <p:sldId id="9814" r:id="rId46"/>
    <p:sldId id="9815" r:id="rId47"/>
    <p:sldId id="10110" r:id="rId48"/>
    <p:sldId id="9816" r:id="rId49"/>
    <p:sldId id="9817" r:id="rId50"/>
    <p:sldId id="9818" r:id="rId51"/>
    <p:sldId id="10114" r:id="rId52"/>
    <p:sldId id="10173" r:id="rId53"/>
    <p:sldId id="265" r:id="rId54"/>
    <p:sldId id="266" r:id="rId55"/>
    <p:sldId id="10174" r:id="rId56"/>
    <p:sldId id="268" r:id="rId57"/>
    <p:sldId id="269" r:id="rId58"/>
    <p:sldId id="10175" r:id="rId59"/>
    <p:sldId id="810" r:id="rId60"/>
    <p:sldId id="802" r:id="rId61"/>
    <p:sldId id="395" r:id="rId62"/>
    <p:sldId id="396" r:id="rId63"/>
    <p:sldId id="397" r:id="rId64"/>
    <p:sldId id="398" r:id="rId65"/>
    <p:sldId id="407" r:id="rId66"/>
    <p:sldId id="9746" r:id="rId67"/>
    <p:sldId id="9747" r:id="rId68"/>
    <p:sldId id="401" r:id="rId69"/>
    <p:sldId id="405" r:id="rId70"/>
    <p:sldId id="9748" r:id="rId71"/>
    <p:sldId id="9749" r:id="rId72"/>
    <p:sldId id="404" r:id="rId73"/>
    <p:sldId id="406" r:id="rId74"/>
    <p:sldId id="9750" r:id="rId75"/>
    <p:sldId id="9751" r:id="rId76"/>
    <p:sldId id="292" r:id="rId77"/>
    <p:sldId id="10122" r:id="rId78"/>
    <p:sldId id="10176" r:id="rId79"/>
    <p:sldId id="10177" r:id="rId80"/>
    <p:sldId id="10178" r:id="rId81"/>
    <p:sldId id="258" r:id="rId82"/>
    <p:sldId id="10179" r:id="rId83"/>
    <p:sldId id="262" r:id="rId84"/>
    <p:sldId id="260" r:id="rId85"/>
    <p:sldId id="10180" r:id="rId86"/>
    <p:sldId id="10119" r:id="rId87"/>
    <p:sldId id="9745" r:id="rId88"/>
    <p:sldId id="8508" r:id="rId89"/>
    <p:sldId id="9744" r:id="rId90"/>
    <p:sldId id="9117" r:id="rId91"/>
    <p:sldId id="9741" r:id="rId92"/>
    <p:sldId id="9610" r:id="rId93"/>
    <p:sldId id="9742" r:id="rId94"/>
    <p:sldId id="9743" r:id="rId95"/>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00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68" autoAdjust="0"/>
    <p:restoredTop sz="94729" autoAdjust="0"/>
  </p:normalViewPr>
  <p:slideViewPr>
    <p:cSldViewPr>
      <p:cViewPr varScale="1">
        <p:scale>
          <a:sx n="82" d="100"/>
          <a:sy n="82" d="100"/>
        </p:scale>
        <p:origin x="176" y="1112"/>
      </p:cViewPr>
      <p:guideLst>
        <p:guide orient="horz" pos="1620"/>
        <p:guide pos="2880"/>
      </p:guideLst>
    </p:cSldViewPr>
  </p:slideViewPr>
  <p:outlineViewPr>
    <p:cViewPr>
      <p:scale>
        <a:sx n="33" d="100"/>
        <a:sy n="33" d="100"/>
      </p:scale>
      <p:origin x="0" y="3691"/>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FB6DB54F-1E78-486B-B09C-45686EFCDBDE}" type="datetimeFigureOut">
              <a:rPr lang="en-US"/>
              <a:pPr>
                <a:defRPr/>
              </a:pPr>
              <a:t>12/20/24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EE667D31-3CEC-4E28-8BA5-D8BAF20EEDAE}" type="slidenum">
              <a:rPr lang="en-US"/>
              <a:pPr>
                <a:defRPr/>
              </a:pPr>
              <a:t>‹#›</a:t>
            </a:fld>
            <a:endParaRPr lang="en-US"/>
          </a:p>
        </p:txBody>
      </p:sp>
    </p:spTree>
    <p:extLst>
      <p:ext uri="{BB962C8B-B14F-4D97-AF65-F5344CB8AC3E}">
        <p14:creationId xmlns:p14="http://schemas.microsoft.com/office/powerpoint/2010/main" val="40401192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188F5D-0D00-4C49-BBAB-8BD33DC570C8}" type="slidenum">
              <a:rPr lang="en-US"/>
              <a:pPr>
                <a:defRPr/>
              </a:pPr>
              <a:t>‹#›</a:t>
            </a:fld>
            <a:endParaRPr lang="en-US"/>
          </a:p>
        </p:txBody>
      </p:sp>
    </p:spTree>
    <p:extLst>
      <p:ext uri="{BB962C8B-B14F-4D97-AF65-F5344CB8AC3E}">
        <p14:creationId xmlns:p14="http://schemas.microsoft.com/office/powerpoint/2010/main" val="573141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B7710D-8F47-4F10-A983-2F0C4D5CEF9E}" type="slidenum">
              <a:rPr lang="en-US"/>
              <a:pPr>
                <a:defRPr/>
              </a:pPr>
              <a:t>‹#›</a:t>
            </a:fld>
            <a:endParaRPr lang="en-US"/>
          </a:p>
        </p:txBody>
      </p:sp>
    </p:spTree>
    <p:extLst>
      <p:ext uri="{BB962C8B-B14F-4D97-AF65-F5344CB8AC3E}">
        <p14:creationId xmlns:p14="http://schemas.microsoft.com/office/powerpoint/2010/main" val="75355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270BDE-2E6E-4247-9CE0-52F8A478A641}" type="slidenum">
              <a:rPr lang="en-US"/>
              <a:pPr>
                <a:defRPr/>
              </a:pPr>
              <a:t>‹#›</a:t>
            </a:fld>
            <a:endParaRPr lang="en-US"/>
          </a:p>
        </p:txBody>
      </p:sp>
    </p:spTree>
    <p:extLst>
      <p:ext uri="{BB962C8B-B14F-4D97-AF65-F5344CB8AC3E}">
        <p14:creationId xmlns:p14="http://schemas.microsoft.com/office/powerpoint/2010/main" val="4001003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D822F49-C109-4AEC-98D2-E0F71A67928A}" type="slidenum">
              <a:rPr lang="en-US"/>
              <a:pPr>
                <a:defRPr/>
              </a:pPr>
              <a:t>‹#›</a:t>
            </a:fld>
            <a:endParaRPr lang="en-US"/>
          </a:p>
        </p:txBody>
      </p:sp>
    </p:spTree>
    <p:extLst>
      <p:ext uri="{BB962C8B-B14F-4D97-AF65-F5344CB8AC3E}">
        <p14:creationId xmlns:p14="http://schemas.microsoft.com/office/powerpoint/2010/main" val="4017666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0CA700-C52E-4B4D-B26E-EACB39B319BB}" type="slidenum">
              <a:rPr lang="en-US"/>
              <a:pPr>
                <a:defRPr/>
              </a:pPr>
              <a:t>‹#›</a:t>
            </a:fld>
            <a:endParaRPr lang="en-US"/>
          </a:p>
        </p:txBody>
      </p:sp>
    </p:spTree>
    <p:extLst>
      <p:ext uri="{BB962C8B-B14F-4D97-AF65-F5344CB8AC3E}">
        <p14:creationId xmlns:p14="http://schemas.microsoft.com/office/powerpoint/2010/main" val="14935710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6C08AA1-6500-4E0A-BC54-0DE94B34FE6D}" type="slidenum">
              <a:rPr lang="en-US"/>
              <a:pPr>
                <a:defRPr/>
              </a:pPr>
              <a:t>‹#›</a:t>
            </a:fld>
            <a:endParaRPr lang="en-US"/>
          </a:p>
        </p:txBody>
      </p:sp>
    </p:spTree>
    <p:extLst>
      <p:ext uri="{BB962C8B-B14F-4D97-AF65-F5344CB8AC3E}">
        <p14:creationId xmlns:p14="http://schemas.microsoft.com/office/powerpoint/2010/main" val="6236116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F2634F-F178-45D4-A236-6CAAC27EE371}" type="slidenum">
              <a:rPr lang="en-US"/>
              <a:pPr>
                <a:defRPr/>
              </a:pPr>
              <a:t>‹#›</a:t>
            </a:fld>
            <a:endParaRPr lang="en-US"/>
          </a:p>
        </p:txBody>
      </p:sp>
    </p:spTree>
    <p:extLst>
      <p:ext uri="{BB962C8B-B14F-4D97-AF65-F5344CB8AC3E}">
        <p14:creationId xmlns:p14="http://schemas.microsoft.com/office/powerpoint/2010/main" val="18405364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D1B9383-5152-4137-BB59-2F796EF40648}" type="slidenum">
              <a:rPr lang="en-US"/>
              <a:pPr>
                <a:defRPr/>
              </a:pPr>
              <a:t>‹#›</a:t>
            </a:fld>
            <a:endParaRPr lang="en-US"/>
          </a:p>
        </p:txBody>
      </p:sp>
    </p:spTree>
    <p:extLst>
      <p:ext uri="{BB962C8B-B14F-4D97-AF65-F5344CB8AC3E}">
        <p14:creationId xmlns:p14="http://schemas.microsoft.com/office/powerpoint/2010/main" val="2768807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09C1709-A9CB-49D3-BD0D-ED1E0EE6CE04}" type="slidenum">
              <a:rPr lang="en-US"/>
              <a:pPr>
                <a:defRPr/>
              </a:pPr>
              <a:t>‹#›</a:t>
            </a:fld>
            <a:endParaRPr lang="en-US"/>
          </a:p>
        </p:txBody>
      </p:sp>
    </p:spTree>
    <p:extLst>
      <p:ext uri="{BB962C8B-B14F-4D97-AF65-F5344CB8AC3E}">
        <p14:creationId xmlns:p14="http://schemas.microsoft.com/office/powerpoint/2010/main" val="2874307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57BFD28-D9EE-4BAB-91A6-9BB95F58E2FE}" type="slidenum">
              <a:rPr lang="en-US"/>
              <a:pPr>
                <a:defRPr/>
              </a:pPr>
              <a:t>‹#›</a:t>
            </a:fld>
            <a:endParaRPr lang="en-US"/>
          </a:p>
        </p:txBody>
      </p:sp>
    </p:spTree>
    <p:extLst>
      <p:ext uri="{BB962C8B-B14F-4D97-AF65-F5344CB8AC3E}">
        <p14:creationId xmlns:p14="http://schemas.microsoft.com/office/powerpoint/2010/main" val="2457881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BF96F23-A62E-4C07-9DB9-1D5DEDE8E79F}" type="slidenum">
              <a:rPr lang="en-US"/>
              <a:pPr>
                <a:defRPr/>
              </a:pPr>
              <a:t>‹#›</a:t>
            </a:fld>
            <a:endParaRPr lang="en-US"/>
          </a:p>
        </p:txBody>
      </p:sp>
    </p:spTree>
    <p:extLst>
      <p:ext uri="{BB962C8B-B14F-4D97-AF65-F5344CB8AC3E}">
        <p14:creationId xmlns:p14="http://schemas.microsoft.com/office/powerpoint/2010/main" val="3203785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8F2B65-5D93-4C17-9E1A-86EE10DCCCAE}" type="slidenum">
              <a:rPr lang="en-US"/>
              <a:pPr>
                <a:defRPr/>
              </a:pPr>
              <a:t>‹#›</a:t>
            </a:fld>
            <a:endParaRPr lang="en-US"/>
          </a:p>
        </p:txBody>
      </p:sp>
    </p:spTree>
    <p:extLst>
      <p:ext uri="{BB962C8B-B14F-4D97-AF65-F5344CB8AC3E}">
        <p14:creationId xmlns:p14="http://schemas.microsoft.com/office/powerpoint/2010/main" val="40089017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0D3CBF2-AEC8-40DE-9C99-5DC0135015FE}" type="slidenum">
              <a:rPr lang="en-US"/>
              <a:pPr>
                <a:defRPr/>
              </a:pPr>
              <a:t>‹#›</a:t>
            </a:fld>
            <a:endParaRPr lang="en-US"/>
          </a:p>
        </p:txBody>
      </p:sp>
    </p:spTree>
    <p:extLst>
      <p:ext uri="{BB962C8B-B14F-4D97-AF65-F5344CB8AC3E}">
        <p14:creationId xmlns:p14="http://schemas.microsoft.com/office/powerpoint/2010/main" val="5336001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02EE3BE-AD7F-477E-A722-79805F5CEADB}" type="slidenum">
              <a:rPr lang="en-US"/>
              <a:pPr>
                <a:defRPr/>
              </a:pPr>
              <a:t>‹#›</a:t>
            </a:fld>
            <a:endParaRPr lang="en-US"/>
          </a:p>
        </p:txBody>
      </p:sp>
    </p:spTree>
    <p:extLst>
      <p:ext uri="{BB962C8B-B14F-4D97-AF65-F5344CB8AC3E}">
        <p14:creationId xmlns:p14="http://schemas.microsoft.com/office/powerpoint/2010/main" val="35268113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528CA7-2060-4C90-8322-910FF0A3A29D}" type="slidenum">
              <a:rPr lang="en-US"/>
              <a:pPr>
                <a:defRPr/>
              </a:pPr>
              <a:t>‹#›</a:t>
            </a:fld>
            <a:endParaRPr lang="en-US"/>
          </a:p>
        </p:txBody>
      </p:sp>
    </p:spTree>
    <p:extLst>
      <p:ext uri="{BB962C8B-B14F-4D97-AF65-F5344CB8AC3E}">
        <p14:creationId xmlns:p14="http://schemas.microsoft.com/office/powerpoint/2010/main" val="263215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7BF52DB-74CD-40E9-9113-5D9D44C5F38F}" type="slidenum">
              <a:rPr lang="en-US"/>
              <a:pPr>
                <a:defRPr/>
              </a:pPr>
              <a:t>‹#›</a:t>
            </a:fld>
            <a:endParaRPr lang="en-US"/>
          </a:p>
        </p:txBody>
      </p:sp>
    </p:spTree>
    <p:extLst>
      <p:ext uri="{BB962C8B-B14F-4D97-AF65-F5344CB8AC3E}">
        <p14:creationId xmlns:p14="http://schemas.microsoft.com/office/powerpoint/2010/main" val="1173289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F8044F3-C09C-473F-A016-E6E23323F7E5}" type="slidenum">
              <a:rPr lang="en-US"/>
              <a:pPr>
                <a:defRPr/>
              </a:pPr>
              <a:t>‹#›</a:t>
            </a:fld>
            <a:endParaRPr lang="en-US"/>
          </a:p>
        </p:txBody>
      </p:sp>
    </p:spTree>
    <p:extLst>
      <p:ext uri="{BB962C8B-B14F-4D97-AF65-F5344CB8AC3E}">
        <p14:creationId xmlns:p14="http://schemas.microsoft.com/office/powerpoint/2010/main" val="4146694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FA5C0D8-8EE1-4447-8186-A17EC4095F77}" type="slidenum">
              <a:rPr lang="en-US"/>
              <a:pPr>
                <a:defRPr/>
              </a:pPr>
              <a:t>‹#›</a:t>
            </a:fld>
            <a:endParaRPr lang="en-US"/>
          </a:p>
        </p:txBody>
      </p:sp>
    </p:spTree>
    <p:extLst>
      <p:ext uri="{BB962C8B-B14F-4D97-AF65-F5344CB8AC3E}">
        <p14:creationId xmlns:p14="http://schemas.microsoft.com/office/powerpoint/2010/main" val="3403718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58B1D05-6DCE-44A8-948A-FBB200C03D29}" type="slidenum">
              <a:rPr lang="en-US"/>
              <a:pPr>
                <a:defRPr/>
              </a:pPr>
              <a:t>‹#›</a:t>
            </a:fld>
            <a:endParaRPr lang="en-US"/>
          </a:p>
        </p:txBody>
      </p:sp>
    </p:spTree>
    <p:extLst>
      <p:ext uri="{BB962C8B-B14F-4D97-AF65-F5344CB8AC3E}">
        <p14:creationId xmlns:p14="http://schemas.microsoft.com/office/powerpoint/2010/main" val="1295766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AC802FA-441E-41C5-9DD3-19EE13B3259E}" type="slidenum">
              <a:rPr lang="en-US"/>
              <a:pPr>
                <a:defRPr/>
              </a:pPr>
              <a:t>‹#›</a:t>
            </a:fld>
            <a:endParaRPr lang="en-US"/>
          </a:p>
        </p:txBody>
      </p:sp>
    </p:spTree>
    <p:extLst>
      <p:ext uri="{BB962C8B-B14F-4D97-AF65-F5344CB8AC3E}">
        <p14:creationId xmlns:p14="http://schemas.microsoft.com/office/powerpoint/2010/main" val="1365323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BFC0C4B-CBB4-494B-B1BE-6FB301EF5754}" type="slidenum">
              <a:rPr lang="en-US"/>
              <a:pPr>
                <a:defRPr/>
              </a:pPr>
              <a:t>‹#›</a:t>
            </a:fld>
            <a:endParaRPr lang="en-US"/>
          </a:p>
        </p:txBody>
      </p:sp>
    </p:spTree>
    <p:extLst>
      <p:ext uri="{BB962C8B-B14F-4D97-AF65-F5344CB8AC3E}">
        <p14:creationId xmlns:p14="http://schemas.microsoft.com/office/powerpoint/2010/main" val="104467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D68EBD-66A7-4802-9EF2-0748CF174364}" type="slidenum">
              <a:rPr lang="en-US"/>
              <a:pPr>
                <a:defRPr/>
              </a:pPr>
              <a:t>‹#›</a:t>
            </a:fld>
            <a:endParaRPr lang="en-US"/>
          </a:p>
        </p:txBody>
      </p:sp>
    </p:spTree>
    <p:extLst>
      <p:ext uri="{BB962C8B-B14F-4D97-AF65-F5344CB8AC3E}">
        <p14:creationId xmlns:p14="http://schemas.microsoft.com/office/powerpoint/2010/main" val="2506568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4684713"/>
            <a:ext cx="2895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7961C286-0398-4040-A1F5-B340330EDBF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Rectangle 3"/>
          <p:cNvSpPr>
            <a:spLocks noGrp="1" noChangeArrowheads="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4684713"/>
            <a:ext cx="2895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1AD6B787-E4CF-4DA0-AEB3-854601A4E81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685800" y="1598613"/>
            <a:ext cx="7772400" cy="1101725"/>
          </a:xfrm>
        </p:spPr>
        <p:txBody>
          <a:bodyPr/>
          <a:lstStyle/>
          <a:p>
            <a:pPr eaLnBrk="1" hangingPunct="1"/>
            <a:br>
              <a:rPr lang="en-US" b="0" dirty="0">
                <a:latin typeface="+mj-lt"/>
              </a:rPr>
            </a:br>
            <a:endParaRPr lang="en-US" b="0" dirty="0">
              <a:latin typeface="+mj-lt"/>
            </a:endParaRPr>
          </a:p>
        </p:txBody>
      </p:sp>
      <p:sp>
        <p:nvSpPr>
          <p:cNvPr id="22531" name="Rectangle 3"/>
          <p:cNvSpPr>
            <a:spLocks noGrp="1" noChangeArrowheads="1"/>
          </p:cNvSpPr>
          <p:nvPr>
            <p:ph type="subTitle" idx="1"/>
          </p:nvPr>
        </p:nvSpPr>
        <p:spPr>
          <a:xfrm>
            <a:off x="0" y="-19050"/>
            <a:ext cx="9144000" cy="4857750"/>
          </a:xfrm>
        </p:spPr>
        <p:txBody>
          <a:bodyPr/>
          <a:lstStyle/>
          <a:p>
            <a:pPr eaLnBrk="1" hangingPunct="1">
              <a:lnSpc>
                <a:spcPct val="105000"/>
              </a:lnSpc>
            </a:pPr>
            <a:r>
              <a:rPr lang="en-US" sz="8000" b="0" dirty="0" err="1">
                <a:solidFill>
                  <a:srgbClr val="FFFF00"/>
                </a:solidFill>
                <a:latin typeface="+mj-lt"/>
                <a:cs typeface="Tahoma" pitchFamily="34" charset="0"/>
              </a:rPr>
              <a:t>Thứ</a:t>
            </a:r>
            <a:r>
              <a:rPr lang="en-US" sz="8000" b="0" dirty="0">
                <a:solidFill>
                  <a:srgbClr val="FFFF00"/>
                </a:solidFill>
                <a:latin typeface="+mj-lt"/>
                <a:cs typeface="Tahoma" pitchFamily="34" charset="0"/>
              </a:rPr>
              <a:t> </a:t>
            </a:r>
            <a:r>
              <a:rPr lang="en-US" sz="8000" b="0" dirty="0" err="1">
                <a:solidFill>
                  <a:srgbClr val="FFFF00"/>
                </a:solidFill>
                <a:latin typeface="+mj-lt"/>
                <a:cs typeface="Tahoma" pitchFamily="34" charset="0"/>
              </a:rPr>
              <a:t>Năm</a:t>
            </a:r>
            <a:endParaRPr lang="en-US" sz="8000" b="0" dirty="0">
              <a:solidFill>
                <a:srgbClr val="FFFF00"/>
              </a:solidFill>
              <a:latin typeface="+mj-lt"/>
              <a:cs typeface="Tahoma" pitchFamily="34" charset="0"/>
            </a:endParaRPr>
          </a:p>
          <a:p>
            <a:pPr eaLnBrk="1" hangingPunct="1">
              <a:lnSpc>
                <a:spcPct val="105000"/>
              </a:lnSpc>
            </a:pPr>
            <a:r>
              <a:rPr lang="vi-VN" sz="4400" dirty="0">
                <a:solidFill>
                  <a:srgbClr val="FFFF00"/>
                </a:solidFill>
                <a:latin typeface="+mj-lt"/>
                <a:cs typeface="Tahoma" pitchFamily="34" charset="0"/>
              </a:rPr>
              <a:t>Ngày thứ hai trong tuần Bát Nhật Giáng Sinh</a:t>
            </a:r>
          </a:p>
          <a:p>
            <a:pPr eaLnBrk="1" hangingPunct="1">
              <a:lnSpc>
                <a:spcPct val="105000"/>
              </a:lnSpc>
            </a:pPr>
            <a:r>
              <a:rPr lang="vi-VN" sz="4000" dirty="0">
                <a:solidFill>
                  <a:srgbClr val="FFFF00"/>
                </a:solidFill>
                <a:latin typeface="+mj-lt"/>
                <a:cs typeface="Tahoma" pitchFamily="34" charset="0"/>
              </a:rPr>
              <a:t>THÁNH TÊ-PHA-NÔ, TỬ ĐẠO TIÊN KHỞI</a:t>
            </a:r>
          </a:p>
          <a:p>
            <a:pPr eaLnBrk="1" hangingPunct="1">
              <a:lnSpc>
                <a:spcPct val="105000"/>
              </a:lnSpc>
            </a:pPr>
            <a:r>
              <a:rPr lang="vi-VN" sz="4000" dirty="0">
                <a:solidFill>
                  <a:srgbClr val="FFFF00"/>
                </a:solidFill>
                <a:latin typeface="+mj-lt"/>
                <a:cs typeface="Tahoma" pitchFamily="34" charset="0"/>
              </a:rPr>
              <a:t>lễ kính</a:t>
            </a:r>
          </a:p>
        </p:txBody>
      </p:sp>
      <p:sp>
        <p:nvSpPr>
          <p:cNvPr id="22532"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Content Placeholder 2">
            <a:extLst>
              <a:ext uri="{FF2B5EF4-FFF2-40B4-BE49-F238E27FC236}">
                <a16:creationId xmlns:a16="http://schemas.microsoft.com/office/drawing/2014/main" id="{DD7716F1-D960-43FA-B40A-0182A553E745}"/>
              </a:ext>
            </a:extLst>
          </p:cNvPr>
          <p:cNvSpPr>
            <a:spLocks noGrp="1"/>
          </p:cNvSpPr>
          <p:nvPr>
            <p:ph idx="1"/>
          </p:nvPr>
        </p:nvSpPr>
        <p:spPr>
          <a:xfrm>
            <a:off x="0" y="0"/>
            <a:ext cx="9144000" cy="5143500"/>
          </a:xfrm>
        </p:spPr>
        <p:txBody>
          <a:bodyPr>
            <a:noAutofit/>
          </a:bodyPr>
          <a:lstStyle/>
          <a:p>
            <a:pPr marL="0" indent="0" algn="just">
              <a:lnSpc>
                <a:spcPct val="120000"/>
              </a:lnSpc>
              <a:spcBef>
                <a:spcPts val="1350"/>
              </a:spcBef>
              <a:buNone/>
            </a:pPr>
            <a:r>
              <a:rPr lang="vi-VN" altLang="en-US" sz="5400" b="1" dirty="0">
                <a:solidFill>
                  <a:srgbClr val="FFFF00"/>
                </a:solidFill>
                <a:cs typeface="Tahoma" panose="020B0604030504040204" pitchFamily="34" charset="0"/>
              </a:rPr>
              <a:t>Tk2: </a:t>
            </a:r>
            <a:r>
              <a:rPr lang="vi-VN" sz="5400" dirty="0">
                <a:solidFill>
                  <a:schemeClr val="bg1"/>
                </a:solidFill>
              </a:rPr>
              <a:t>Lời các Ngài dạy truyền như tiếng gọi diệu huyền còn luôn vang xa khắp địa cầu nhuần thấm mãi vào lòng muôn dân. </a:t>
            </a:r>
            <a:endParaRPr lang="en-US" altLang="en-US" sz="5400" b="1" dirty="0">
              <a:solidFill>
                <a:schemeClr val="bg1"/>
              </a:solidFill>
              <a:cs typeface="Tahoma" panose="020B0604030504040204" pitchFamily="34" charset="0"/>
            </a:endParaRPr>
          </a:p>
        </p:txBody>
      </p:sp>
    </p:spTree>
    <p:extLst>
      <p:ext uri="{BB962C8B-B14F-4D97-AF65-F5344CB8AC3E}">
        <p14:creationId xmlns:p14="http://schemas.microsoft.com/office/powerpoint/2010/main" val="3889795394"/>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Content Placeholder 2">
            <a:extLst>
              <a:ext uri="{FF2B5EF4-FFF2-40B4-BE49-F238E27FC236}">
                <a16:creationId xmlns:a16="http://schemas.microsoft.com/office/drawing/2014/main" id="{DD7716F1-D960-43FA-B40A-0182A553E745}"/>
              </a:ext>
            </a:extLst>
          </p:cNvPr>
          <p:cNvSpPr>
            <a:spLocks noGrp="1"/>
          </p:cNvSpPr>
          <p:nvPr>
            <p:ph idx="1"/>
          </p:nvPr>
        </p:nvSpPr>
        <p:spPr>
          <a:xfrm>
            <a:off x="0" y="0"/>
            <a:ext cx="9144000" cy="5143500"/>
          </a:xfrm>
        </p:spPr>
        <p:txBody>
          <a:bodyPr>
            <a:noAutofit/>
          </a:bodyPr>
          <a:lstStyle/>
          <a:p>
            <a:pPr marL="0" indent="0" algn="just">
              <a:lnSpc>
                <a:spcPct val="120000"/>
              </a:lnSpc>
              <a:spcBef>
                <a:spcPts val="1350"/>
              </a:spcBef>
              <a:buNone/>
            </a:pPr>
            <a:r>
              <a:rPr lang="vi-VN" altLang="en-US" sz="5400" b="1" dirty="0">
                <a:solidFill>
                  <a:srgbClr val="FFFF00"/>
                </a:solidFill>
                <a:cs typeface="Tahoma" panose="020B0604030504040204" pitchFamily="34" charset="0"/>
              </a:rPr>
              <a:t>****: </a:t>
            </a:r>
            <a:r>
              <a:rPr lang="vi-VN" sz="5400" dirty="0">
                <a:solidFill>
                  <a:schemeClr val="bg1"/>
                </a:solidFill>
              </a:rPr>
              <a:t>Chúng con rầy hát ca mừng Thánh (Stêphanô) Tông Đồ thành tâm xin tuân giữ lời Người và dõi lối đường Người đi xưa.</a:t>
            </a:r>
            <a:endParaRPr lang="en-US" altLang="en-US" sz="5400" b="1" dirty="0">
              <a:solidFill>
                <a:schemeClr val="bg1"/>
              </a:solidFill>
              <a:cs typeface="Tahoma" panose="020B0604030504040204" pitchFamily="34" charset="0"/>
            </a:endParaRPr>
          </a:p>
        </p:txBody>
      </p:sp>
    </p:spTree>
    <p:extLst>
      <p:ext uri="{BB962C8B-B14F-4D97-AF65-F5344CB8AC3E}">
        <p14:creationId xmlns:p14="http://schemas.microsoft.com/office/powerpoint/2010/main" val="1819198943"/>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Content Placeholder 2">
            <a:extLst>
              <a:ext uri="{FF2B5EF4-FFF2-40B4-BE49-F238E27FC236}">
                <a16:creationId xmlns:a16="http://schemas.microsoft.com/office/drawing/2014/main" id="{60EEB50A-53CB-44B4-BDA7-98A5EBFDC545}"/>
              </a:ext>
            </a:extLst>
          </p:cNvPr>
          <p:cNvSpPr>
            <a:spLocks noGrp="1"/>
          </p:cNvSpPr>
          <p:nvPr>
            <p:ph idx="1"/>
          </p:nvPr>
        </p:nvSpPr>
        <p:spPr>
          <a:xfrm>
            <a:off x="0" y="0"/>
            <a:ext cx="9144000" cy="5143500"/>
          </a:xfrm>
        </p:spPr>
        <p:txBody>
          <a:bodyPr>
            <a:noAutofit/>
          </a:bodyPr>
          <a:lstStyle/>
          <a:p>
            <a:pPr marL="0" indent="0" algn="just">
              <a:lnSpc>
                <a:spcPct val="120000"/>
              </a:lnSpc>
              <a:spcBef>
                <a:spcPts val="1350"/>
              </a:spcBef>
              <a:buNone/>
            </a:pPr>
            <a:r>
              <a:rPr lang="en-US" altLang="en-US" sz="5400" b="1" dirty="0" err="1">
                <a:solidFill>
                  <a:srgbClr val="FFFF00"/>
                </a:solidFill>
                <a:cs typeface="Tahoma" panose="020B0604030504040204" pitchFamily="34" charset="0"/>
              </a:rPr>
              <a:t>Đk</a:t>
            </a:r>
            <a:r>
              <a:rPr lang="vi-VN" altLang="en-US" sz="5400" b="1" dirty="0">
                <a:solidFill>
                  <a:srgbClr val="FFFF00"/>
                </a:solidFill>
                <a:cs typeface="Tahoma" panose="020B0604030504040204" pitchFamily="34" charset="0"/>
              </a:rPr>
              <a:t>: </a:t>
            </a:r>
            <a:r>
              <a:rPr lang="vi-VN" sz="5400" dirty="0">
                <a:solidFill>
                  <a:schemeClr val="bg1"/>
                </a:solidFill>
              </a:rPr>
              <a:t>Vừa khi Chúa kêu mời Người đã sẵn lòng bước đi dù gian nguy nào xá chi. Đi theo Chúa dứt bỏ lợi danh, đi theo Chúa cứu đời lầm than. </a:t>
            </a:r>
            <a:endParaRPr lang="vi-VN" altLang="en-US" sz="5400" b="1" dirty="0">
              <a:solidFill>
                <a:schemeClr val="bg1"/>
              </a:solidFill>
              <a:cs typeface="Tahoma" panose="020B0604030504040204" pitchFamily="34" charset="0"/>
            </a:endParaRPr>
          </a:p>
        </p:txBody>
      </p:sp>
    </p:spTree>
    <p:extLst>
      <p:ext uri="{BB962C8B-B14F-4D97-AF65-F5344CB8AC3E}">
        <p14:creationId xmlns:p14="http://schemas.microsoft.com/office/powerpoint/2010/main" val="202671454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Content Placeholder 2">
            <a:extLst>
              <a:ext uri="{FF2B5EF4-FFF2-40B4-BE49-F238E27FC236}">
                <a16:creationId xmlns:a16="http://schemas.microsoft.com/office/drawing/2014/main" id="{60EEB50A-53CB-44B4-BDA7-98A5EBFDC545}"/>
              </a:ext>
            </a:extLst>
          </p:cNvPr>
          <p:cNvSpPr>
            <a:spLocks noGrp="1"/>
          </p:cNvSpPr>
          <p:nvPr>
            <p:ph idx="1"/>
          </p:nvPr>
        </p:nvSpPr>
        <p:spPr>
          <a:xfrm>
            <a:off x="0" y="0"/>
            <a:ext cx="9144000" cy="5143500"/>
          </a:xfrm>
        </p:spPr>
        <p:txBody>
          <a:bodyPr>
            <a:noAutofit/>
          </a:bodyPr>
          <a:lstStyle/>
          <a:p>
            <a:pPr marL="0" indent="0" algn="just">
              <a:lnSpc>
                <a:spcPct val="120000"/>
              </a:lnSpc>
              <a:spcBef>
                <a:spcPts val="1350"/>
              </a:spcBef>
              <a:buNone/>
            </a:pPr>
            <a:r>
              <a:rPr lang="en-US" altLang="en-US" sz="5400" b="1" dirty="0">
                <a:solidFill>
                  <a:srgbClr val="FFFF00"/>
                </a:solidFill>
                <a:cs typeface="Tahoma" panose="020B0604030504040204" pitchFamily="34" charset="0"/>
              </a:rPr>
              <a:t>***</a:t>
            </a:r>
            <a:r>
              <a:rPr lang="vi-VN" altLang="en-US" sz="5400" b="1" dirty="0">
                <a:solidFill>
                  <a:srgbClr val="FFFF00"/>
                </a:solidFill>
                <a:cs typeface="Tahoma" panose="020B0604030504040204" pitchFamily="34" charset="0"/>
              </a:rPr>
              <a:t>: </a:t>
            </a:r>
            <a:r>
              <a:rPr lang="vi-VN" sz="5400" dirty="0">
                <a:solidFill>
                  <a:schemeClr val="bg1"/>
                </a:solidFill>
              </a:rPr>
              <a:t>Ôi Vị Thánh Tông Đồ là phiến đá nền Hội Thánh, là Thẩm Phán xét xử ngàn dân, chứng nhân Chúa Ki-tô phục sinh.</a:t>
            </a:r>
            <a:endParaRPr lang="vi-VN" altLang="en-US" sz="5400" b="1" dirty="0">
              <a:solidFill>
                <a:schemeClr val="bg1"/>
              </a:solidFill>
              <a:cs typeface="Tahoma" panose="020B0604030504040204" pitchFamily="34" charset="0"/>
            </a:endParaRPr>
          </a:p>
        </p:txBody>
      </p:sp>
    </p:spTree>
    <p:extLst>
      <p:ext uri="{BB962C8B-B14F-4D97-AF65-F5344CB8AC3E}">
        <p14:creationId xmlns:p14="http://schemas.microsoft.com/office/powerpoint/2010/main" val="1639847932"/>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1598613"/>
            <a:ext cx="7772400" cy="1101725"/>
          </a:xfrm>
        </p:spPr>
        <p:txBody>
          <a:bodyPr/>
          <a:lstStyle/>
          <a:p>
            <a:pPr eaLnBrk="1" hangingPunct="1"/>
            <a:br>
              <a:rPr lang="en-US" b="0" dirty="0">
                <a:latin typeface="+mj-lt"/>
              </a:rPr>
            </a:br>
            <a:endParaRPr lang="en-US" b="0" dirty="0">
              <a:latin typeface="+mj-lt"/>
            </a:endParaRPr>
          </a:p>
        </p:txBody>
      </p:sp>
      <p:sp>
        <p:nvSpPr>
          <p:cNvPr id="23555" name="Rectangle 3"/>
          <p:cNvSpPr>
            <a:spLocks noGrp="1" noChangeArrowheads="1"/>
          </p:cNvSpPr>
          <p:nvPr>
            <p:ph type="subTitle" idx="1"/>
          </p:nvPr>
        </p:nvSpPr>
        <p:spPr>
          <a:xfrm>
            <a:off x="0" y="0"/>
            <a:ext cx="9144000" cy="5143500"/>
          </a:xfrm>
          <a:solidFill>
            <a:schemeClr val="tx1"/>
          </a:solidFill>
        </p:spPr>
        <p:txBody>
          <a:bodyPr/>
          <a:lstStyle/>
          <a:p>
            <a:pPr eaLnBrk="1" hangingPunct="1">
              <a:lnSpc>
                <a:spcPct val="105000"/>
              </a:lnSpc>
            </a:pPr>
            <a:endParaRPr lang="en-US" sz="2800" b="1">
              <a:solidFill>
                <a:srgbClr val="FFFF00"/>
              </a:solidFill>
              <a:latin typeface="Times New Roman" pitchFamily="18" charset="0"/>
              <a:cs typeface="Times New Roman" pitchFamily="18" charset="0"/>
            </a:endParaRPr>
          </a:p>
        </p:txBody>
      </p:sp>
      <p:sp>
        <p:nvSpPr>
          <p:cNvPr id="23556"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495008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
            <a:ext cx="9144000" cy="5143499"/>
          </a:xfrm>
        </p:spPr>
        <p:txBody>
          <a:bodyPr>
            <a:normAutofit/>
          </a:bodyPr>
          <a:lstStyle/>
          <a:p>
            <a:br>
              <a:rPr lang="en-US" sz="6600" u="sng" dirty="0">
                <a:solidFill>
                  <a:srgbClr val="FFFF00"/>
                </a:solidFill>
                <a:ea typeface="Tahoma" pitchFamily="34" charset="0"/>
                <a:cs typeface="Times New Roman" pitchFamily="18" charset="0"/>
              </a:rPr>
            </a:br>
            <a:r>
              <a:rPr lang="en-US" sz="6000" u="sng" dirty="0" err="1">
                <a:solidFill>
                  <a:srgbClr val="FFFF00"/>
                </a:solidFill>
                <a:ea typeface="Tahoma" pitchFamily="34" charset="0"/>
                <a:cs typeface="Times New Roman" pitchFamily="18" charset="0"/>
              </a:rPr>
              <a:t>Kinh</a:t>
            </a:r>
            <a:r>
              <a:rPr lang="en-US" sz="6000" u="sng" dirty="0">
                <a:solidFill>
                  <a:srgbClr val="FFFF00"/>
                </a:solidFill>
                <a:ea typeface="Tahoma" pitchFamily="34" charset="0"/>
                <a:cs typeface="Times New Roman" pitchFamily="18" charset="0"/>
              </a:rPr>
              <a:t> </a:t>
            </a:r>
            <a:r>
              <a:rPr lang="en-US" sz="6000" u="sng" dirty="0" err="1">
                <a:solidFill>
                  <a:srgbClr val="FFFF00"/>
                </a:solidFill>
                <a:ea typeface="Tahoma" pitchFamily="34" charset="0"/>
                <a:cs typeface="Times New Roman" pitchFamily="18" charset="0"/>
              </a:rPr>
              <a:t>Thương</a:t>
            </a:r>
            <a:r>
              <a:rPr lang="en-US" sz="6000" u="sng" dirty="0">
                <a:solidFill>
                  <a:srgbClr val="FFFF00"/>
                </a:solidFill>
                <a:ea typeface="Tahoma" pitchFamily="34" charset="0"/>
                <a:cs typeface="Times New Roman" pitchFamily="18" charset="0"/>
              </a:rPr>
              <a:t> </a:t>
            </a:r>
            <a:r>
              <a:rPr lang="en-US" sz="6000" u="sng" dirty="0" err="1">
                <a:solidFill>
                  <a:srgbClr val="FFFF00"/>
                </a:solidFill>
                <a:ea typeface="Tahoma" pitchFamily="34" charset="0"/>
                <a:cs typeface="Times New Roman" pitchFamily="18" charset="0"/>
              </a:rPr>
              <a:t>Xót</a:t>
            </a:r>
            <a:br>
              <a:rPr lang="en-US" sz="13800" dirty="0">
                <a:solidFill>
                  <a:srgbClr val="FFFF00"/>
                </a:solidFill>
                <a:ea typeface="Tahoma" pitchFamily="34" charset="0"/>
                <a:cs typeface="Times New Roman" pitchFamily="18" charset="0"/>
              </a:rPr>
            </a:br>
            <a:endParaRPr lang="en-US" sz="6600" i="1" dirty="0">
              <a:solidFill>
                <a:srgbClr val="FFFF00"/>
              </a:solidFill>
              <a:ea typeface="Tahoma" pitchFamily="34" charset="0"/>
              <a:cs typeface="Times New Roman" pitchFamily="18" charset="0"/>
            </a:endParaRPr>
          </a:p>
        </p:txBody>
      </p:sp>
    </p:spTree>
    <p:extLst>
      <p:ext uri="{BB962C8B-B14F-4D97-AF65-F5344CB8AC3E}">
        <p14:creationId xmlns:p14="http://schemas.microsoft.com/office/powerpoint/2010/main" val="480298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DE2F24C9-E167-5A15-2200-1BC93B6AB572}"/>
              </a:ext>
            </a:extLst>
          </p:cNvPr>
          <p:cNvSpPr>
            <a:spLocks noGrp="1" noChangeArrowheads="1"/>
          </p:cNvSpPr>
          <p:nvPr>
            <p:ph type="subTitle" idx="1"/>
          </p:nvPr>
        </p:nvSpPr>
        <p:spPr>
          <a:xfrm>
            <a:off x="0" y="0"/>
            <a:ext cx="9144000" cy="5143500"/>
          </a:xfrm>
        </p:spPr>
        <p:txBody>
          <a:bodyPr>
            <a:noAutofit/>
          </a:bodyPr>
          <a:lstStyle/>
          <a:p>
            <a:pPr algn="just">
              <a:lnSpc>
                <a:spcPct val="120000"/>
              </a:lnSpc>
              <a:spcBef>
                <a:spcPts val="1350"/>
              </a:spcBef>
            </a:pPr>
            <a:r>
              <a:rPr lang="vi-VN" sz="4800" b="0" i="0" dirty="0">
                <a:solidFill>
                  <a:schemeClr val="bg1"/>
                </a:solidFill>
                <a:effectLst/>
              </a:rPr>
              <a:t>Xin Chúa thương xót chúng con. Xin Chúa thương (nguyện) xin Chúa thương, xin thương xót chúng con. Xin Chúa Ki-tô, xin Chúa Ki-tô thương xót chúng con.</a:t>
            </a:r>
            <a:endParaRPr lang="en-US" altLang="en-US" sz="4800" b="1" dirty="0">
              <a:solidFill>
                <a:schemeClr val="bg1"/>
              </a:solidFill>
              <a:cs typeface="Tahoma" panose="020B0604030504040204" pitchFamily="34" charset="0"/>
            </a:endParaRPr>
          </a:p>
        </p:txBody>
      </p:sp>
    </p:spTree>
    <p:extLst>
      <p:ext uri="{BB962C8B-B14F-4D97-AF65-F5344CB8AC3E}">
        <p14:creationId xmlns:p14="http://schemas.microsoft.com/office/powerpoint/2010/main" val="3290146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B1D8B0FD-29EC-CAB3-46C7-E3170250F29E}"/>
              </a:ext>
            </a:extLst>
          </p:cNvPr>
          <p:cNvSpPr>
            <a:spLocks noGrp="1" noChangeArrowheads="1"/>
          </p:cNvSpPr>
          <p:nvPr>
            <p:ph type="subTitle" idx="1"/>
          </p:nvPr>
        </p:nvSpPr>
        <p:spPr>
          <a:xfrm>
            <a:off x="0" y="209550"/>
            <a:ext cx="9144000" cy="5143500"/>
          </a:xfrm>
        </p:spPr>
        <p:txBody>
          <a:bodyPr>
            <a:noAutofit/>
          </a:bodyPr>
          <a:lstStyle/>
          <a:p>
            <a:pPr algn="just" fontAlgn="base"/>
            <a:r>
              <a:rPr lang="vi-VN" sz="5400" dirty="0">
                <a:solidFill>
                  <a:srgbClr val="FFFF00"/>
                </a:solidFill>
              </a:rPr>
              <a:t>**</a:t>
            </a:r>
            <a:r>
              <a:rPr lang="vi-VN" sz="5400" dirty="0">
                <a:solidFill>
                  <a:schemeClr val="bg1"/>
                </a:solidFill>
              </a:rPr>
              <a:t> </a:t>
            </a:r>
            <a:r>
              <a:rPr lang="vi-VN" sz="5400" b="0" i="0" dirty="0">
                <a:solidFill>
                  <a:schemeClr val="bg1"/>
                </a:solidFill>
                <a:effectLst/>
              </a:rPr>
              <a:t>Xin Chúa Ki-tô, xin Chúa Ki-tô, thương xót chúng con. Xin Chúa thương xót chúng con, xin thương xót chúng con. </a:t>
            </a:r>
            <a:r>
              <a:rPr lang="vi-VN" sz="5400" dirty="0">
                <a:solidFill>
                  <a:schemeClr val="bg1"/>
                </a:solidFill>
              </a:rPr>
              <a:t>X</a:t>
            </a:r>
            <a:r>
              <a:rPr lang="vi-VN" sz="5400" b="0" i="0" dirty="0">
                <a:solidFill>
                  <a:schemeClr val="bg1"/>
                </a:solidFill>
                <a:effectLst/>
              </a:rPr>
              <a:t>in thương xót chúng con.</a:t>
            </a:r>
            <a:endParaRPr lang="en-US" altLang="en-US" sz="5400" b="1" dirty="0">
              <a:solidFill>
                <a:schemeClr val="bg1"/>
              </a:solidFill>
              <a:cs typeface="Tahoma" panose="020B0604030504040204" pitchFamily="34" charset="0"/>
            </a:endParaRPr>
          </a:p>
        </p:txBody>
      </p:sp>
    </p:spTree>
    <p:extLst>
      <p:ext uri="{BB962C8B-B14F-4D97-AF65-F5344CB8AC3E}">
        <p14:creationId xmlns:p14="http://schemas.microsoft.com/office/powerpoint/2010/main" val="4236643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1598613"/>
            <a:ext cx="7772400" cy="1101725"/>
          </a:xfrm>
        </p:spPr>
        <p:txBody>
          <a:bodyPr/>
          <a:lstStyle/>
          <a:p>
            <a:pPr eaLnBrk="1" hangingPunct="1"/>
            <a:br>
              <a:rPr lang="en-US" b="0" dirty="0">
                <a:latin typeface="+mj-lt"/>
              </a:rPr>
            </a:br>
            <a:endParaRPr lang="en-US" b="0" dirty="0">
              <a:latin typeface="+mj-lt"/>
            </a:endParaRPr>
          </a:p>
        </p:txBody>
      </p:sp>
      <p:sp>
        <p:nvSpPr>
          <p:cNvPr id="23555" name="Rectangle 3"/>
          <p:cNvSpPr>
            <a:spLocks noGrp="1" noChangeArrowheads="1"/>
          </p:cNvSpPr>
          <p:nvPr>
            <p:ph type="subTitle" idx="1"/>
          </p:nvPr>
        </p:nvSpPr>
        <p:spPr>
          <a:xfrm>
            <a:off x="0" y="0"/>
            <a:ext cx="9144000" cy="5143500"/>
          </a:xfrm>
          <a:solidFill>
            <a:schemeClr val="tx1"/>
          </a:solidFill>
        </p:spPr>
        <p:txBody>
          <a:bodyPr/>
          <a:lstStyle/>
          <a:p>
            <a:pPr eaLnBrk="1" hangingPunct="1">
              <a:lnSpc>
                <a:spcPct val="105000"/>
              </a:lnSpc>
            </a:pPr>
            <a:endParaRPr lang="en-US" sz="2800" b="1">
              <a:solidFill>
                <a:srgbClr val="FFFF00"/>
              </a:solidFill>
              <a:latin typeface="Times New Roman" pitchFamily="18" charset="0"/>
              <a:cs typeface="Times New Roman" pitchFamily="18" charset="0"/>
            </a:endParaRPr>
          </a:p>
        </p:txBody>
      </p:sp>
      <p:sp>
        <p:nvSpPr>
          <p:cNvPr id="23556"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596769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p:txBody>
          <a:bodyPr/>
          <a:lstStyle/>
          <a:p>
            <a:pPr eaLnBrk="1" hangingPunct="1"/>
            <a:br>
              <a:rPr lang="en-US" b="0">
                <a:solidFill>
                  <a:schemeClr val="bg1"/>
                </a:solidFill>
                <a:effectLst/>
                <a:latin typeface="+mj-lt"/>
              </a:rPr>
            </a:br>
            <a:endParaRPr lang="en-US" b="0">
              <a:solidFill>
                <a:schemeClr val="bg1"/>
              </a:solidFill>
              <a:effectLst/>
              <a:latin typeface="+mj-lt"/>
            </a:endParaRPr>
          </a:p>
        </p:txBody>
      </p:sp>
      <p:sp>
        <p:nvSpPr>
          <p:cNvPr id="78851" name="Rectangle 3"/>
          <p:cNvSpPr>
            <a:spLocks noGrp="1" noChangeArrowheads="1"/>
          </p:cNvSpPr>
          <p:nvPr>
            <p:ph type="subTitle" idx="1"/>
          </p:nvPr>
        </p:nvSpPr>
        <p:spPr>
          <a:xfrm>
            <a:off x="0" y="0"/>
            <a:ext cx="9144000" cy="5143500"/>
          </a:xfrm>
        </p:spPr>
        <p:txBody>
          <a:bodyPr/>
          <a:lstStyle/>
          <a:p>
            <a:pPr eaLnBrk="1" hangingPunct="1">
              <a:lnSpc>
                <a:spcPct val="150000"/>
              </a:lnSpc>
            </a:pPr>
            <a:endParaRPr lang="en-US" sz="3600" b="0">
              <a:solidFill>
                <a:srgbClr val="FFFF00"/>
              </a:solidFill>
              <a:effectLst/>
              <a:latin typeface="+mj-lt"/>
              <a:cs typeface="Times New Roman" panose="02020603050405020304" pitchFamily="18" charset="0"/>
            </a:endParaRPr>
          </a:p>
          <a:p>
            <a:pPr eaLnBrk="1" hangingPunct="1">
              <a:lnSpc>
                <a:spcPct val="150000"/>
              </a:lnSpc>
            </a:pPr>
            <a:r>
              <a:rPr lang="en-US" sz="7200" b="0" i="1">
                <a:solidFill>
                  <a:srgbClr val="FFFF00"/>
                </a:solidFill>
                <a:effectLst/>
                <a:latin typeface="+mj-lt"/>
                <a:cs typeface="Times New Roman" panose="02020603050405020304" pitchFamily="18" charset="0"/>
              </a:rPr>
              <a:t>KINH VINH DANH</a:t>
            </a:r>
          </a:p>
          <a:p>
            <a:pPr eaLnBrk="1" hangingPunct="1">
              <a:lnSpc>
                <a:spcPct val="150000"/>
              </a:lnSpc>
            </a:pPr>
            <a:r>
              <a:rPr lang="en-US" sz="7200" b="0" i="1">
                <a:solidFill>
                  <a:srgbClr val="FFFF00"/>
                </a:solidFill>
                <a:effectLst/>
                <a:latin typeface="+mj-lt"/>
                <a:cs typeface="Times New Roman" panose="02020603050405020304" pitchFamily="18" charset="0"/>
              </a:rPr>
              <a:t>Ca Lên Đi 2</a:t>
            </a:r>
            <a:endParaRPr lang="vi-VN" sz="7200" b="0" i="1">
              <a:solidFill>
                <a:srgbClr val="FFFF00"/>
              </a:solidFill>
              <a:effectLst/>
              <a:latin typeface="+mj-lt"/>
              <a:cs typeface="Times New Roman" panose="02020603050405020304" pitchFamily="18" charset="0"/>
            </a:endParaRPr>
          </a:p>
        </p:txBody>
      </p:sp>
    </p:spTree>
    <p:extLst>
      <p:ext uri="{BB962C8B-B14F-4D97-AF65-F5344CB8AC3E}">
        <p14:creationId xmlns:p14="http://schemas.microsoft.com/office/powerpoint/2010/main" val="306874473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1598613"/>
            <a:ext cx="7772400" cy="1101725"/>
          </a:xfrm>
        </p:spPr>
        <p:txBody>
          <a:bodyPr/>
          <a:lstStyle/>
          <a:p>
            <a:pPr eaLnBrk="1" hangingPunct="1"/>
            <a:br>
              <a:rPr lang="en-US" b="0" dirty="0">
                <a:latin typeface="+mj-lt"/>
              </a:rPr>
            </a:br>
            <a:endParaRPr lang="en-US" b="0" dirty="0">
              <a:latin typeface="+mj-lt"/>
            </a:endParaRPr>
          </a:p>
        </p:txBody>
      </p:sp>
      <p:sp>
        <p:nvSpPr>
          <p:cNvPr id="23555" name="Rectangle 3"/>
          <p:cNvSpPr>
            <a:spLocks noGrp="1" noChangeArrowheads="1"/>
          </p:cNvSpPr>
          <p:nvPr>
            <p:ph type="subTitle" idx="1"/>
          </p:nvPr>
        </p:nvSpPr>
        <p:spPr>
          <a:xfrm>
            <a:off x="0" y="0"/>
            <a:ext cx="9144000" cy="5143500"/>
          </a:xfrm>
          <a:solidFill>
            <a:schemeClr val="tx1"/>
          </a:solidFill>
        </p:spPr>
        <p:txBody>
          <a:bodyPr/>
          <a:lstStyle/>
          <a:p>
            <a:pPr eaLnBrk="1" hangingPunct="1">
              <a:lnSpc>
                <a:spcPct val="105000"/>
              </a:lnSpc>
            </a:pPr>
            <a:endParaRPr lang="en-US" sz="2800" b="1">
              <a:solidFill>
                <a:srgbClr val="FFFF00"/>
              </a:solidFill>
              <a:latin typeface="Times New Roman" pitchFamily="18" charset="0"/>
              <a:cs typeface="Times New Roman" pitchFamily="18" charset="0"/>
            </a:endParaRPr>
          </a:p>
        </p:txBody>
      </p:sp>
      <p:sp>
        <p:nvSpPr>
          <p:cNvPr id="23556"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p:txBody>
          <a:bodyPr/>
          <a:lstStyle/>
          <a:p>
            <a:pPr eaLnBrk="1" hangingPunct="1"/>
            <a:br>
              <a:rPr lang="en-US" b="0">
                <a:solidFill>
                  <a:schemeClr val="bg1"/>
                </a:solidFill>
                <a:effectLst/>
                <a:latin typeface="+mj-lt"/>
              </a:rPr>
            </a:br>
            <a:endParaRPr lang="en-US" b="0">
              <a:solidFill>
                <a:schemeClr val="bg1"/>
              </a:solidFill>
              <a:effectLst/>
              <a:latin typeface="+mj-lt"/>
            </a:endParaRPr>
          </a:p>
        </p:txBody>
      </p:sp>
      <p:sp>
        <p:nvSpPr>
          <p:cNvPr id="78851" name="Rectangle 3"/>
          <p:cNvSpPr>
            <a:spLocks noGrp="1" noChangeArrowheads="1"/>
          </p:cNvSpPr>
          <p:nvPr>
            <p:ph type="subTitle" idx="1"/>
          </p:nvPr>
        </p:nvSpPr>
        <p:spPr>
          <a:xfrm>
            <a:off x="0" y="0"/>
            <a:ext cx="9144000" cy="5143500"/>
          </a:xfrm>
        </p:spPr>
        <p:txBody>
          <a:bodyPr/>
          <a:lstStyle/>
          <a:p>
            <a:pPr algn="just" eaLnBrk="1" hangingPunct="1">
              <a:lnSpc>
                <a:spcPct val="150000"/>
              </a:lnSpc>
            </a:pPr>
            <a:r>
              <a:rPr lang="vi-VN" sz="5400" b="0" i="1" u="sng">
                <a:solidFill>
                  <a:srgbClr val="FFFF00"/>
                </a:solidFill>
                <a:effectLst/>
                <a:latin typeface="+mj-lt"/>
                <a:cs typeface="Times New Roman" panose="02020603050405020304" pitchFamily="18" charset="0"/>
              </a:rPr>
              <a:t>Chủ tế: </a:t>
            </a:r>
            <a:r>
              <a:rPr lang="vi-VN" sz="5400" b="0" i="1">
                <a:solidFill>
                  <a:srgbClr val="FFFF00"/>
                </a:solidFill>
                <a:effectLst/>
                <a:latin typeface="+mj-lt"/>
                <a:cs typeface="Times New Roman" panose="02020603050405020304" pitchFamily="18" charset="0"/>
              </a:rPr>
              <a:t>Vinh danh Thiên Chúa trên các tầng trời. </a:t>
            </a:r>
            <a:r>
              <a:rPr lang="vi-VN" sz="5400" b="0">
                <a:solidFill>
                  <a:schemeClr val="bg1"/>
                </a:solidFill>
                <a:effectLst/>
                <a:latin typeface="+mj-lt"/>
                <a:cs typeface="Times New Roman" panose="02020603050405020304" pitchFamily="18" charset="0"/>
              </a:rPr>
              <a:t>Và bình an dưới thế, bình an dưới thế cho người thiện tâm. </a:t>
            </a:r>
            <a:endParaRPr lang="vi-VN" sz="7200" b="0">
              <a:solidFill>
                <a:schemeClr val="bg1"/>
              </a:solidFill>
              <a:effectLst/>
              <a:latin typeface="+mj-lt"/>
              <a:cs typeface="Times New Roman" panose="02020603050405020304" pitchFamily="18" charset="0"/>
            </a:endParaRPr>
          </a:p>
        </p:txBody>
      </p:sp>
    </p:spTree>
    <p:extLst>
      <p:ext uri="{BB962C8B-B14F-4D97-AF65-F5344CB8AC3E}">
        <p14:creationId xmlns:p14="http://schemas.microsoft.com/office/powerpoint/2010/main" val="932787138"/>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p:txBody>
          <a:bodyPr/>
          <a:lstStyle/>
          <a:p>
            <a:pPr eaLnBrk="1" hangingPunct="1"/>
            <a:br>
              <a:rPr lang="en-US" b="0">
                <a:solidFill>
                  <a:schemeClr val="bg1"/>
                </a:solidFill>
                <a:effectLst/>
                <a:latin typeface="+mj-lt"/>
              </a:rPr>
            </a:br>
            <a:endParaRPr lang="en-US" b="0">
              <a:solidFill>
                <a:schemeClr val="bg1"/>
              </a:solidFill>
              <a:effectLst/>
              <a:latin typeface="+mj-lt"/>
            </a:endParaRPr>
          </a:p>
        </p:txBody>
      </p:sp>
      <p:sp>
        <p:nvSpPr>
          <p:cNvPr id="80899" name="Rectangle 3"/>
          <p:cNvSpPr>
            <a:spLocks noGrp="1" noChangeArrowheads="1"/>
          </p:cNvSpPr>
          <p:nvPr>
            <p:ph type="subTitle" idx="1"/>
          </p:nvPr>
        </p:nvSpPr>
        <p:spPr>
          <a:xfrm>
            <a:off x="0" y="0"/>
            <a:ext cx="9144000" cy="5143500"/>
          </a:xfrm>
        </p:spPr>
        <p:txBody>
          <a:bodyPr/>
          <a:lstStyle/>
          <a:p>
            <a:pPr algn="just" eaLnBrk="1" hangingPunct="1">
              <a:lnSpc>
                <a:spcPct val="140000"/>
              </a:lnSpc>
            </a:pPr>
            <a:r>
              <a:rPr lang="en-US" sz="4800" b="0">
                <a:solidFill>
                  <a:schemeClr val="bg1"/>
                </a:solidFill>
                <a:effectLst/>
                <a:latin typeface="+mj-lt"/>
                <a:cs typeface="Times New Roman" panose="02020603050405020304" pitchFamily="18" charset="0"/>
              </a:rPr>
              <a:t>Chúng con ca ngợi Chúa. Chúng con chúc tụng Chúa. Chúng con thờ lạy Chúa. Chúng con tôn vinh Chúa. Chúng con cảm tạ Chúa vì vinh quang cao cả Chúa. </a:t>
            </a:r>
          </a:p>
        </p:txBody>
      </p:sp>
    </p:spTree>
    <p:extLst>
      <p:ext uri="{BB962C8B-B14F-4D97-AF65-F5344CB8AC3E}">
        <p14:creationId xmlns:p14="http://schemas.microsoft.com/office/powerpoint/2010/main" val="345309466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br>
              <a:rPr lang="en-US" sz="4000" b="0">
                <a:solidFill>
                  <a:schemeClr val="bg1"/>
                </a:solidFill>
                <a:effectLst/>
                <a:latin typeface="+mj-lt"/>
              </a:rPr>
            </a:br>
            <a:endParaRPr lang="en-US" sz="4000" b="0">
              <a:solidFill>
                <a:schemeClr val="bg1"/>
              </a:solidFill>
              <a:effectLst/>
              <a:latin typeface="+mj-lt"/>
            </a:endParaRPr>
          </a:p>
        </p:txBody>
      </p:sp>
      <p:sp>
        <p:nvSpPr>
          <p:cNvPr id="82947" name="Rectangle 3"/>
          <p:cNvSpPr>
            <a:spLocks noGrp="1" noChangeArrowheads="1"/>
          </p:cNvSpPr>
          <p:nvPr>
            <p:ph type="body" idx="1"/>
          </p:nvPr>
        </p:nvSpPr>
        <p:spPr>
          <a:xfrm>
            <a:off x="0" y="0"/>
            <a:ext cx="9144000" cy="5143500"/>
          </a:xfrm>
        </p:spPr>
        <p:txBody>
          <a:bodyPr/>
          <a:lstStyle/>
          <a:p>
            <a:pPr marL="0" indent="0" algn="just" eaLnBrk="1" hangingPunct="1">
              <a:lnSpc>
                <a:spcPct val="140000"/>
              </a:lnSpc>
              <a:buFontTx/>
              <a:buNone/>
            </a:pPr>
            <a:r>
              <a:rPr lang="vi-VN" sz="5400" b="0">
                <a:solidFill>
                  <a:schemeClr val="bg1"/>
                </a:solidFill>
                <a:effectLst/>
                <a:latin typeface="+mj-lt"/>
                <a:cs typeface="Times New Roman" panose="02020603050405020304" pitchFamily="18" charset="0"/>
              </a:rPr>
              <a:t>Lạy Chúa là Thiên Chúa, là Vua trên trời, là Chúa Cha toàn năng. Lạy Con Một Thiên Chúa, </a:t>
            </a:r>
            <a:r>
              <a:rPr lang="vi-VN" sz="5400" b="0">
                <a:solidFill>
                  <a:srgbClr val="FFFF00"/>
                </a:solidFill>
                <a:effectLst/>
                <a:latin typeface="+mj-lt"/>
                <a:cs typeface="Times New Roman" panose="02020603050405020304" pitchFamily="18" charset="0"/>
              </a:rPr>
              <a:t>Chúa Giê-su Ki-tô. </a:t>
            </a:r>
          </a:p>
        </p:txBody>
      </p:sp>
    </p:spTree>
    <p:extLst>
      <p:ext uri="{BB962C8B-B14F-4D97-AF65-F5344CB8AC3E}">
        <p14:creationId xmlns:p14="http://schemas.microsoft.com/office/powerpoint/2010/main" val="136126734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br>
              <a:rPr lang="en-US" sz="4000" b="0">
                <a:solidFill>
                  <a:schemeClr val="bg1"/>
                </a:solidFill>
                <a:effectLst/>
                <a:latin typeface="+mj-lt"/>
              </a:rPr>
            </a:br>
            <a:endParaRPr lang="en-US" sz="4000" b="0">
              <a:solidFill>
                <a:schemeClr val="bg1"/>
              </a:solidFill>
              <a:effectLst/>
              <a:latin typeface="+mj-lt"/>
            </a:endParaRPr>
          </a:p>
        </p:txBody>
      </p:sp>
      <p:sp>
        <p:nvSpPr>
          <p:cNvPr id="84995" name="Rectangle 3"/>
          <p:cNvSpPr>
            <a:spLocks noGrp="1" noChangeArrowheads="1"/>
          </p:cNvSpPr>
          <p:nvPr>
            <p:ph type="body" idx="1"/>
          </p:nvPr>
        </p:nvSpPr>
        <p:spPr>
          <a:xfrm>
            <a:off x="0" y="-247650"/>
            <a:ext cx="9144000" cy="5391150"/>
          </a:xfrm>
        </p:spPr>
        <p:txBody>
          <a:bodyPr/>
          <a:lstStyle/>
          <a:p>
            <a:pPr marL="0" indent="0" algn="just" eaLnBrk="1" hangingPunct="1">
              <a:lnSpc>
                <a:spcPct val="145000"/>
              </a:lnSpc>
              <a:buFontTx/>
              <a:buNone/>
            </a:pPr>
            <a:r>
              <a:rPr lang="vi-VN" sz="4800" b="0">
                <a:solidFill>
                  <a:schemeClr val="bg1"/>
                </a:solidFill>
                <a:effectLst/>
                <a:latin typeface="+mj-lt"/>
                <a:cs typeface="Times New Roman" panose="02020603050405020304" pitchFamily="18" charset="0"/>
              </a:rPr>
              <a:t>Lạy Chúa là Thiên Chúa, là Chiên Thiên Chúa, là Con Đức Chúa Cha. Chúa xoá tội trần gian, xin thương, xin thương, xin thương xót chúng con.</a:t>
            </a:r>
          </a:p>
        </p:txBody>
      </p:sp>
    </p:spTree>
    <p:extLst>
      <p:ext uri="{BB962C8B-B14F-4D97-AF65-F5344CB8AC3E}">
        <p14:creationId xmlns:p14="http://schemas.microsoft.com/office/powerpoint/2010/main" val="393044910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br>
              <a:rPr lang="en-US" sz="4000" b="0">
                <a:solidFill>
                  <a:schemeClr val="bg1"/>
                </a:solidFill>
                <a:effectLst/>
                <a:latin typeface="+mj-lt"/>
              </a:rPr>
            </a:br>
            <a:endParaRPr lang="en-US" sz="4000" b="0">
              <a:solidFill>
                <a:schemeClr val="bg1"/>
              </a:solidFill>
              <a:effectLst/>
              <a:latin typeface="+mj-lt"/>
            </a:endParaRPr>
          </a:p>
        </p:txBody>
      </p:sp>
      <p:sp>
        <p:nvSpPr>
          <p:cNvPr id="87043" name="Rectangle 3"/>
          <p:cNvSpPr>
            <a:spLocks noGrp="1" noChangeArrowheads="1"/>
          </p:cNvSpPr>
          <p:nvPr>
            <p:ph type="body" idx="1"/>
          </p:nvPr>
        </p:nvSpPr>
        <p:spPr>
          <a:xfrm>
            <a:off x="0" y="-171450"/>
            <a:ext cx="9144000" cy="5314950"/>
          </a:xfrm>
        </p:spPr>
        <p:txBody>
          <a:bodyPr/>
          <a:lstStyle/>
          <a:p>
            <a:pPr marL="0" indent="0" algn="just" eaLnBrk="1" hangingPunct="1">
              <a:lnSpc>
                <a:spcPct val="145000"/>
              </a:lnSpc>
              <a:buFontTx/>
              <a:buNone/>
            </a:pPr>
            <a:r>
              <a:rPr lang="vi-VN" sz="4800" b="0">
                <a:solidFill>
                  <a:schemeClr val="bg1"/>
                </a:solidFill>
                <a:effectLst/>
                <a:latin typeface="+mj-lt"/>
                <a:cs typeface="Times New Roman" panose="02020603050405020304" pitchFamily="18" charset="0"/>
              </a:rPr>
              <a:t>Chúa xoá tội trần gian, Xin nhận lời chúng con cầu khẩn. Chúa ngự bên hữu Đức Chúa Cha, xin thương, xin thương, xin thương xót chúng con.</a:t>
            </a:r>
            <a:endParaRPr lang="en-US" sz="4800" b="0">
              <a:solidFill>
                <a:schemeClr val="bg1"/>
              </a:solidFill>
              <a:effectLst/>
              <a:latin typeface="+mj-lt"/>
              <a:cs typeface="Times New Roman" panose="02020603050405020304" pitchFamily="18" charset="0"/>
            </a:endParaRPr>
          </a:p>
        </p:txBody>
      </p:sp>
    </p:spTree>
    <p:extLst>
      <p:ext uri="{BB962C8B-B14F-4D97-AF65-F5344CB8AC3E}">
        <p14:creationId xmlns:p14="http://schemas.microsoft.com/office/powerpoint/2010/main" val="305550585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br>
              <a:rPr lang="en-US" sz="4000" b="0">
                <a:solidFill>
                  <a:schemeClr val="bg1"/>
                </a:solidFill>
                <a:effectLst/>
                <a:latin typeface="+mj-lt"/>
              </a:rPr>
            </a:br>
            <a:endParaRPr lang="en-US" sz="4000" b="0">
              <a:solidFill>
                <a:schemeClr val="bg1"/>
              </a:solidFill>
              <a:effectLst/>
              <a:latin typeface="+mj-lt"/>
            </a:endParaRPr>
          </a:p>
        </p:txBody>
      </p:sp>
      <p:sp>
        <p:nvSpPr>
          <p:cNvPr id="89091" name="Rectangle 3"/>
          <p:cNvSpPr>
            <a:spLocks noGrp="1" noChangeArrowheads="1"/>
          </p:cNvSpPr>
          <p:nvPr>
            <p:ph type="body" idx="1"/>
          </p:nvPr>
        </p:nvSpPr>
        <p:spPr>
          <a:xfrm>
            <a:off x="0" y="0"/>
            <a:ext cx="9144000" cy="5143500"/>
          </a:xfrm>
        </p:spPr>
        <p:txBody>
          <a:bodyPr/>
          <a:lstStyle/>
          <a:p>
            <a:pPr marL="0" indent="0" algn="just" eaLnBrk="1" hangingPunct="1">
              <a:lnSpc>
                <a:spcPct val="150000"/>
              </a:lnSpc>
              <a:buFontTx/>
              <a:buNone/>
            </a:pPr>
            <a:r>
              <a:rPr lang="en-US" sz="4400" b="0">
                <a:solidFill>
                  <a:schemeClr val="bg1"/>
                </a:solidFill>
                <a:effectLst/>
                <a:latin typeface="+mj-lt"/>
                <a:cs typeface="Times New Roman" panose="02020603050405020304" pitchFamily="18" charset="0"/>
              </a:rPr>
              <a:t>Vì lạy </a:t>
            </a:r>
            <a:r>
              <a:rPr lang="en-US" sz="4400" b="0">
                <a:solidFill>
                  <a:srgbClr val="FFFF00"/>
                </a:solidFill>
                <a:effectLst/>
                <a:latin typeface="+mj-lt"/>
                <a:cs typeface="Times New Roman" panose="02020603050405020304" pitchFamily="18" charset="0"/>
              </a:rPr>
              <a:t>Chúa Giê-su Ki-tô, </a:t>
            </a:r>
            <a:r>
              <a:rPr lang="en-US" sz="4400" b="0">
                <a:solidFill>
                  <a:schemeClr val="bg1"/>
                </a:solidFill>
                <a:effectLst/>
                <a:latin typeface="+mj-lt"/>
                <a:cs typeface="Times New Roman" panose="02020603050405020304" pitchFamily="18" charset="0"/>
              </a:rPr>
              <a:t>chỉ có Chúa là Đấng Thánh, chỉ có Chúa là Chúa, chỉ có Chúa là Đấng Tối Cao, cùng Đức Chúa Thánh Thần trong vinh quang Đức Chúa Cha. </a:t>
            </a:r>
            <a:r>
              <a:rPr lang="en-US" sz="4400" b="0" u="sng">
                <a:solidFill>
                  <a:srgbClr val="FFFF00"/>
                </a:solidFill>
                <a:effectLst/>
                <a:latin typeface="+mj-lt"/>
                <a:cs typeface="Times New Roman" panose="02020603050405020304" pitchFamily="18" charset="0"/>
              </a:rPr>
              <a:t>A-men. A-men. </a:t>
            </a:r>
            <a:endParaRPr lang="vi-VN" sz="4400" b="0" u="sng">
              <a:solidFill>
                <a:srgbClr val="FFFF00"/>
              </a:solidFill>
              <a:effectLst/>
              <a:latin typeface="+mj-lt"/>
              <a:cs typeface="Times New Roman" panose="02020603050405020304" pitchFamily="18" charset="0"/>
            </a:endParaRPr>
          </a:p>
        </p:txBody>
      </p:sp>
    </p:spTree>
    <p:extLst>
      <p:ext uri="{BB962C8B-B14F-4D97-AF65-F5344CB8AC3E}">
        <p14:creationId xmlns:p14="http://schemas.microsoft.com/office/powerpoint/2010/main" val="419559612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1598613"/>
            <a:ext cx="7772400" cy="1101725"/>
          </a:xfrm>
        </p:spPr>
        <p:txBody>
          <a:bodyPr/>
          <a:lstStyle/>
          <a:p>
            <a:pPr eaLnBrk="1" hangingPunct="1"/>
            <a:br>
              <a:rPr lang="en-US" b="0" dirty="0">
                <a:latin typeface="+mj-lt"/>
              </a:rPr>
            </a:br>
            <a:endParaRPr lang="en-US" b="0" dirty="0">
              <a:latin typeface="+mj-lt"/>
            </a:endParaRPr>
          </a:p>
        </p:txBody>
      </p:sp>
      <p:sp>
        <p:nvSpPr>
          <p:cNvPr id="23555" name="Rectangle 3"/>
          <p:cNvSpPr>
            <a:spLocks noGrp="1" noChangeArrowheads="1"/>
          </p:cNvSpPr>
          <p:nvPr>
            <p:ph type="subTitle" idx="1"/>
          </p:nvPr>
        </p:nvSpPr>
        <p:spPr>
          <a:xfrm>
            <a:off x="0" y="0"/>
            <a:ext cx="9144000" cy="5143500"/>
          </a:xfrm>
          <a:solidFill>
            <a:schemeClr val="tx1"/>
          </a:solidFill>
        </p:spPr>
        <p:txBody>
          <a:bodyPr/>
          <a:lstStyle/>
          <a:p>
            <a:pPr eaLnBrk="1" hangingPunct="1">
              <a:lnSpc>
                <a:spcPct val="105000"/>
              </a:lnSpc>
            </a:pPr>
            <a:endParaRPr lang="en-US" sz="2800" b="1">
              <a:solidFill>
                <a:srgbClr val="FFFF00"/>
              </a:solidFill>
              <a:latin typeface="Times New Roman" pitchFamily="18" charset="0"/>
              <a:cs typeface="Times New Roman" pitchFamily="18" charset="0"/>
            </a:endParaRPr>
          </a:p>
        </p:txBody>
      </p:sp>
      <p:sp>
        <p:nvSpPr>
          <p:cNvPr id="23556"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7585366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685800" y="1598613"/>
            <a:ext cx="7772400" cy="1101725"/>
          </a:xfrm>
        </p:spPr>
        <p:txBody>
          <a:bodyPr/>
          <a:lstStyle/>
          <a:p>
            <a:pPr eaLnBrk="1" hangingPunct="1"/>
            <a:br>
              <a:rPr lang="en-US" b="0">
                <a:latin typeface="+mj-lt"/>
              </a:rPr>
            </a:br>
            <a:endParaRPr lang="en-US" b="0">
              <a:latin typeface="+mj-lt"/>
            </a:endParaRPr>
          </a:p>
        </p:txBody>
      </p:sp>
      <p:sp>
        <p:nvSpPr>
          <p:cNvPr id="24579" name="Rectangle 3"/>
          <p:cNvSpPr>
            <a:spLocks noGrp="1" noChangeArrowheads="1"/>
          </p:cNvSpPr>
          <p:nvPr>
            <p:ph type="subTitle" idx="1"/>
          </p:nvPr>
        </p:nvSpPr>
        <p:spPr>
          <a:xfrm>
            <a:off x="-12700" y="787400"/>
            <a:ext cx="9144000" cy="4552950"/>
          </a:xfrm>
        </p:spPr>
        <p:txBody>
          <a:bodyPr/>
          <a:lstStyle/>
          <a:p>
            <a:pPr algn="just" eaLnBrk="1" hangingPunct="1">
              <a:lnSpc>
                <a:spcPct val="105000"/>
              </a:lnSpc>
            </a:pPr>
            <a:r>
              <a:rPr lang="en-US" sz="8000" dirty="0" err="1">
                <a:solidFill>
                  <a:schemeClr val="bg1"/>
                </a:solidFill>
                <a:latin typeface="+mj-lt"/>
                <a:cs typeface="Times New Roman" pitchFamily="18" charset="0"/>
              </a:rPr>
              <a:t>Trong</a:t>
            </a:r>
            <a:r>
              <a:rPr lang="en-US" sz="8000" dirty="0">
                <a:solidFill>
                  <a:schemeClr val="bg1"/>
                </a:solidFill>
                <a:latin typeface="+mj-lt"/>
                <a:cs typeface="Times New Roman" pitchFamily="18" charset="0"/>
              </a:rPr>
              <a:t> </a:t>
            </a:r>
            <a:r>
              <a:rPr lang="en-US" sz="8000" dirty="0" err="1">
                <a:solidFill>
                  <a:schemeClr val="bg1"/>
                </a:solidFill>
                <a:latin typeface="+mj-lt"/>
                <a:cs typeface="Times New Roman" pitchFamily="18" charset="0"/>
              </a:rPr>
              <a:t>tay</a:t>
            </a:r>
            <a:r>
              <a:rPr lang="en-US" sz="8000" dirty="0">
                <a:solidFill>
                  <a:schemeClr val="bg1"/>
                </a:solidFill>
                <a:latin typeface="+mj-lt"/>
                <a:cs typeface="Times New Roman" pitchFamily="18" charset="0"/>
              </a:rPr>
              <a:t> </a:t>
            </a:r>
            <a:r>
              <a:rPr lang="en-US" sz="8000" dirty="0" err="1">
                <a:solidFill>
                  <a:schemeClr val="bg1"/>
                </a:solidFill>
                <a:latin typeface="+mj-lt"/>
                <a:cs typeface="Times New Roman" pitchFamily="18" charset="0"/>
              </a:rPr>
              <a:t>Ngài</a:t>
            </a:r>
            <a:r>
              <a:rPr lang="en-US" sz="8000" dirty="0">
                <a:solidFill>
                  <a:schemeClr val="bg1"/>
                </a:solidFill>
                <a:latin typeface="+mj-lt"/>
                <a:cs typeface="Times New Roman" pitchFamily="18" charset="0"/>
              </a:rPr>
              <a:t>, </a:t>
            </a:r>
            <a:r>
              <a:rPr lang="en-US" sz="8000" dirty="0" err="1">
                <a:solidFill>
                  <a:schemeClr val="bg1"/>
                </a:solidFill>
                <a:latin typeface="+mj-lt"/>
                <a:cs typeface="Times New Roman" pitchFamily="18" charset="0"/>
              </a:rPr>
              <a:t>lạy</a:t>
            </a:r>
            <a:r>
              <a:rPr lang="en-US" sz="8000" dirty="0">
                <a:solidFill>
                  <a:schemeClr val="bg1"/>
                </a:solidFill>
                <a:latin typeface="+mj-lt"/>
                <a:cs typeface="Times New Roman" pitchFamily="18" charset="0"/>
              </a:rPr>
              <a:t> </a:t>
            </a:r>
            <a:r>
              <a:rPr lang="en-US" sz="8000" dirty="0" err="1">
                <a:solidFill>
                  <a:schemeClr val="bg1"/>
                </a:solidFill>
                <a:latin typeface="+mj-lt"/>
                <a:cs typeface="Times New Roman" pitchFamily="18" charset="0"/>
              </a:rPr>
              <a:t>Chúa</a:t>
            </a:r>
            <a:r>
              <a:rPr lang="en-US" sz="8000" dirty="0">
                <a:solidFill>
                  <a:schemeClr val="bg1"/>
                </a:solidFill>
                <a:latin typeface="+mj-lt"/>
                <a:cs typeface="Times New Roman" pitchFamily="18" charset="0"/>
              </a:rPr>
              <a:t>, con </a:t>
            </a:r>
            <a:r>
              <a:rPr lang="en-US" sz="8000" dirty="0" err="1">
                <a:solidFill>
                  <a:schemeClr val="bg1"/>
                </a:solidFill>
                <a:latin typeface="+mj-lt"/>
                <a:cs typeface="Times New Roman" pitchFamily="18" charset="0"/>
              </a:rPr>
              <a:t>xin</a:t>
            </a:r>
            <a:r>
              <a:rPr lang="en-US" sz="8000" dirty="0">
                <a:solidFill>
                  <a:schemeClr val="bg1"/>
                </a:solidFill>
                <a:latin typeface="+mj-lt"/>
                <a:cs typeface="Times New Roman" pitchFamily="18" charset="0"/>
              </a:rPr>
              <a:t> </a:t>
            </a:r>
            <a:r>
              <a:rPr lang="en-US" sz="8000" dirty="0" err="1">
                <a:solidFill>
                  <a:schemeClr val="bg1"/>
                </a:solidFill>
                <a:latin typeface="+mj-lt"/>
                <a:cs typeface="Times New Roman" pitchFamily="18" charset="0"/>
              </a:rPr>
              <a:t>phó</a:t>
            </a:r>
            <a:r>
              <a:rPr lang="en-US" sz="8000" dirty="0">
                <a:solidFill>
                  <a:schemeClr val="bg1"/>
                </a:solidFill>
                <a:latin typeface="+mj-lt"/>
                <a:cs typeface="Times New Roman" pitchFamily="18" charset="0"/>
              </a:rPr>
              <a:t> </a:t>
            </a:r>
            <a:r>
              <a:rPr lang="en-US" sz="8000" dirty="0" err="1">
                <a:solidFill>
                  <a:schemeClr val="bg1"/>
                </a:solidFill>
                <a:latin typeface="+mj-lt"/>
                <a:cs typeface="Times New Roman" pitchFamily="18" charset="0"/>
              </a:rPr>
              <a:t>thác</a:t>
            </a:r>
            <a:r>
              <a:rPr lang="en-US" sz="8000" dirty="0">
                <a:solidFill>
                  <a:schemeClr val="bg1"/>
                </a:solidFill>
                <a:latin typeface="+mj-lt"/>
                <a:cs typeface="Times New Roman" pitchFamily="18" charset="0"/>
              </a:rPr>
              <a:t> </a:t>
            </a:r>
            <a:r>
              <a:rPr lang="en-US" sz="8000" dirty="0" err="1">
                <a:solidFill>
                  <a:schemeClr val="bg1"/>
                </a:solidFill>
                <a:latin typeface="+mj-lt"/>
                <a:cs typeface="Times New Roman" pitchFamily="18" charset="0"/>
              </a:rPr>
              <a:t>hồn</a:t>
            </a:r>
            <a:r>
              <a:rPr lang="en-US" sz="8000" dirty="0">
                <a:solidFill>
                  <a:schemeClr val="bg1"/>
                </a:solidFill>
                <a:latin typeface="+mj-lt"/>
                <a:cs typeface="Times New Roman" pitchFamily="18" charset="0"/>
              </a:rPr>
              <a:t> con.</a:t>
            </a:r>
            <a:endParaRPr lang="en-US" sz="8000" b="0" dirty="0">
              <a:solidFill>
                <a:srgbClr val="FFFF00"/>
              </a:solidFill>
              <a:latin typeface="+mj-lt"/>
              <a:cs typeface="Times New Roman" pitchFamily="18" charset="0"/>
            </a:endParaRPr>
          </a:p>
        </p:txBody>
      </p:sp>
      <p:sp>
        <p:nvSpPr>
          <p:cNvPr id="24580"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sp>
        <p:nvSpPr>
          <p:cNvPr id="24581" name="Rectangle 1"/>
          <p:cNvSpPr>
            <a:spLocks noChangeArrowheads="1"/>
          </p:cNvSpPr>
          <p:nvPr/>
        </p:nvSpPr>
        <p:spPr bwMode="auto">
          <a:xfrm>
            <a:off x="30163" y="17463"/>
            <a:ext cx="219075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400" u="sng" dirty="0" err="1">
                <a:solidFill>
                  <a:srgbClr val="FFFF00"/>
                </a:solidFill>
                <a:latin typeface="+mj-lt"/>
                <a:cs typeface="Times New Roman" pitchFamily="18" charset="0"/>
              </a:rPr>
              <a:t>Đáp</a:t>
            </a:r>
            <a:r>
              <a:rPr lang="en-US" sz="4400" u="sng" dirty="0">
                <a:solidFill>
                  <a:srgbClr val="FFFF00"/>
                </a:solidFill>
                <a:latin typeface="+mj-lt"/>
                <a:cs typeface="Times New Roman" pitchFamily="18" charset="0"/>
              </a:rPr>
              <a:t> </a:t>
            </a:r>
            <a:r>
              <a:rPr lang="en-US" sz="4400" u="sng" dirty="0" err="1">
                <a:solidFill>
                  <a:srgbClr val="FFFF00"/>
                </a:solidFill>
                <a:latin typeface="+mj-lt"/>
                <a:cs typeface="Times New Roman" pitchFamily="18" charset="0"/>
              </a:rPr>
              <a:t>ca</a:t>
            </a:r>
            <a:r>
              <a:rPr lang="en-US" sz="4400" u="sng" dirty="0">
                <a:solidFill>
                  <a:srgbClr val="FFFF00"/>
                </a:solidFill>
                <a:latin typeface="+mj-lt"/>
                <a:cs typeface="Times New Roman" pitchFamily="18" charset="0"/>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685800" y="1598613"/>
            <a:ext cx="7772400" cy="1101725"/>
          </a:xfrm>
        </p:spPr>
        <p:txBody>
          <a:bodyPr/>
          <a:lstStyle/>
          <a:p>
            <a:pPr eaLnBrk="1" hangingPunct="1"/>
            <a:br>
              <a:rPr lang="en-US" b="0" dirty="0">
                <a:latin typeface="+mj-lt"/>
              </a:rPr>
            </a:br>
            <a:endParaRPr lang="en-US" b="0" dirty="0">
              <a:latin typeface="+mj-lt"/>
            </a:endParaRPr>
          </a:p>
        </p:txBody>
      </p:sp>
      <p:sp>
        <p:nvSpPr>
          <p:cNvPr id="25603" name="Rectangle 3"/>
          <p:cNvSpPr>
            <a:spLocks noGrp="1" noChangeArrowheads="1"/>
          </p:cNvSpPr>
          <p:nvPr>
            <p:ph type="subTitle" idx="1"/>
          </p:nvPr>
        </p:nvSpPr>
        <p:spPr>
          <a:xfrm>
            <a:off x="0" y="590550"/>
            <a:ext cx="9144000" cy="3810000"/>
          </a:xfrm>
        </p:spPr>
        <p:txBody>
          <a:bodyPr/>
          <a:lstStyle/>
          <a:p>
            <a:pPr algn="just" eaLnBrk="1" hangingPunct="1">
              <a:lnSpc>
                <a:spcPct val="105000"/>
              </a:lnSpc>
            </a:pPr>
            <a:r>
              <a:rPr lang="vi-VN" sz="5400" dirty="0">
                <a:solidFill>
                  <a:schemeClr val="bg1"/>
                </a:solidFill>
                <a:latin typeface="+mj-lt"/>
                <a:cs typeface="Times New Roman" pitchFamily="18" charset="0"/>
              </a:rPr>
              <a:t>Nguyện xin Chúa tuôn đổ phúc lành cho người tiến vào đây nhân danh Chúa ; Đức Chúa là Thượng Đế, Người giãi sáng trên ta.</a:t>
            </a:r>
            <a:endParaRPr lang="en-US" sz="5400" b="0" u="sng" dirty="0">
              <a:solidFill>
                <a:srgbClr val="FFFF00"/>
              </a:solidFill>
              <a:latin typeface="+mj-lt"/>
              <a:cs typeface="Times New Roman" pitchFamily="18" charset="0"/>
            </a:endParaRPr>
          </a:p>
        </p:txBody>
      </p:sp>
      <p:sp>
        <p:nvSpPr>
          <p:cNvPr id="25604"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sp>
        <p:nvSpPr>
          <p:cNvPr id="25605" name="Rectangle 1"/>
          <p:cNvSpPr>
            <a:spLocks noChangeArrowheads="1"/>
          </p:cNvSpPr>
          <p:nvPr/>
        </p:nvSpPr>
        <p:spPr bwMode="auto">
          <a:xfrm>
            <a:off x="0" y="0"/>
            <a:ext cx="33185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u="sng">
                <a:solidFill>
                  <a:srgbClr val="FFFF00"/>
                </a:solidFill>
                <a:latin typeface="+mj-lt"/>
                <a:cs typeface="Times New Roman" pitchFamily="18" charset="0"/>
              </a:rPr>
              <a:t>Alleluia-alleluia: </a:t>
            </a:r>
          </a:p>
        </p:txBody>
      </p:sp>
      <p:sp>
        <p:nvSpPr>
          <p:cNvPr id="25606" name="Rectangle 2"/>
          <p:cNvSpPr>
            <a:spLocks noChangeArrowheads="1"/>
          </p:cNvSpPr>
          <p:nvPr/>
        </p:nvSpPr>
        <p:spPr bwMode="auto">
          <a:xfrm>
            <a:off x="6595726" y="4473575"/>
            <a:ext cx="16433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a:r>
              <a:rPr lang="en-US" sz="3600" u="sng">
                <a:solidFill>
                  <a:srgbClr val="FFFF00"/>
                </a:solidFill>
                <a:latin typeface="+mj-lt"/>
                <a:cs typeface="Times New Roman" pitchFamily="18" charset="0"/>
              </a:rPr>
              <a:t>Alleluia.</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685800" y="1598613"/>
            <a:ext cx="7772400" cy="1101725"/>
          </a:xfrm>
        </p:spPr>
        <p:txBody>
          <a:bodyPr/>
          <a:lstStyle/>
          <a:p>
            <a:pPr eaLnBrk="1" hangingPunct="1"/>
            <a:br>
              <a:rPr lang="en-US" b="0" dirty="0">
                <a:latin typeface="+mj-lt"/>
              </a:rPr>
            </a:br>
            <a:endParaRPr lang="en-US" b="0" dirty="0">
              <a:latin typeface="+mj-lt"/>
            </a:endParaRPr>
          </a:p>
        </p:txBody>
      </p:sp>
      <p:sp>
        <p:nvSpPr>
          <p:cNvPr id="26627"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
            <a:ext cx="9144000" cy="5143499"/>
          </a:xfrm>
        </p:spPr>
        <p:txBody>
          <a:bodyPr>
            <a:normAutofit/>
          </a:bodyPr>
          <a:lstStyle/>
          <a:p>
            <a:r>
              <a:rPr lang="en-US" sz="8000" dirty="0">
                <a:solidFill>
                  <a:srgbClr val="FFFF00"/>
                </a:solidFill>
              </a:rPr>
              <a:t>Ca </a:t>
            </a:r>
            <a:r>
              <a:rPr lang="en-US" sz="8000" dirty="0" err="1">
                <a:solidFill>
                  <a:srgbClr val="FFFF00"/>
                </a:solidFill>
              </a:rPr>
              <a:t>Nhập</a:t>
            </a:r>
            <a:r>
              <a:rPr lang="en-US" sz="8000" dirty="0">
                <a:solidFill>
                  <a:srgbClr val="FFFF00"/>
                </a:solidFill>
              </a:rPr>
              <a:t> </a:t>
            </a:r>
            <a:r>
              <a:rPr lang="en-US" sz="8000" dirty="0" err="1">
                <a:solidFill>
                  <a:srgbClr val="FFFF00"/>
                </a:solidFill>
              </a:rPr>
              <a:t>Lễ</a:t>
            </a:r>
            <a:br>
              <a:rPr lang="en-US" sz="8000" dirty="0">
                <a:solidFill>
                  <a:srgbClr val="FFFF00"/>
                </a:solidFill>
              </a:rPr>
            </a:br>
            <a:r>
              <a:rPr lang="en-US" sz="5400" dirty="0">
                <a:solidFill>
                  <a:srgbClr val="FFFF00"/>
                </a:solidFill>
              </a:rPr>
              <a:t>THÁNH TÔNG ĐỒ</a:t>
            </a:r>
            <a:br>
              <a:rPr lang="en-US" sz="5400" dirty="0">
                <a:solidFill>
                  <a:srgbClr val="FFFF00"/>
                </a:solidFill>
              </a:rPr>
            </a:br>
            <a:r>
              <a:rPr lang="en-US" sz="5400" i="1" dirty="0">
                <a:solidFill>
                  <a:schemeClr val="bg1"/>
                </a:solidFill>
              </a:rPr>
              <a:t>Kim Long</a:t>
            </a:r>
            <a:endParaRPr lang="en-US" sz="6000" i="1" dirty="0">
              <a:solidFill>
                <a:schemeClr val="bg1"/>
              </a:solidFill>
            </a:endParaRPr>
          </a:p>
        </p:txBody>
      </p:sp>
    </p:spTree>
    <p:extLst>
      <p:ext uri="{BB962C8B-B14F-4D97-AF65-F5344CB8AC3E}">
        <p14:creationId xmlns:p14="http://schemas.microsoft.com/office/powerpoint/2010/main" val="11484157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1598613"/>
            <a:ext cx="7772400" cy="1101725"/>
          </a:xfrm>
        </p:spPr>
        <p:txBody>
          <a:bodyPr/>
          <a:lstStyle/>
          <a:p>
            <a:pPr eaLnBrk="1" hangingPunct="1"/>
            <a:br>
              <a:rPr lang="en-US" b="0" dirty="0">
                <a:latin typeface="+mj-lt"/>
              </a:rPr>
            </a:br>
            <a:endParaRPr lang="en-US" b="0" dirty="0">
              <a:latin typeface="+mj-lt"/>
            </a:endParaRPr>
          </a:p>
        </p:txBody>
      </p:sp>
      <p:sp>
        <p:nvSpPr>
          <p:cNvPr id="23555" name="Rectangle 3"/>
          <p:cNvSpPr>
            <a:spLocks noGrp="1" noChangeArrowheads="1"/>
          </p:cNvSpPr>
          <p:nvPr>
            <p:ph type="subTitle" idx="1"/>
          </p:nvPr>
        </p:nvSpPr>
        <p:spPr>
          <a:xfrm>
            <a:off x="0" y="0"/>
            <a:ext cx="9144000" cy="5143500"/>
          </a:xfrm>
          <a:solidFill>
            <a:schemeClr val="tx1"/>
          </a:solidFill>
        </p:spPr>
        <p:txBody>
          <a:bodyPr/>
          <a:lstStyle/>
          <a:p>
            <a:pPr eaLnBrk="1" hangingPunct="1">
              <a:lnSpc>
                <a:spcPct val="105000"/>
              </a:lnSpc>
            </a:pPr>
            <a:endParaRPr lang="en-US" sz="2800" b="1">
              <a:solidFill>
                <a:srgbClr val="FFFF00"/>
              </a:solidFill>
              <a:latin typeface="Times New Roman" pitchFamily="18" charset="0"/>
              <a:cs typeface="Times New Roman" pitchFamily="18" charset="0"/>
            </a:endParaRPr>
          </a:p>
        </p:txBody>
      </p:sp>
      <p:sp>
        <p:nvSpPr>
          <p:cNvPr id="23556"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6925709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0">
              <a:solidFill>
                <a:schemeClr val="bg1"/>
              </a:solidFill>
              <a:effectLst/>
              <a:latin typeface="+mj-lt"/>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8536339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295400" y="895350"/>
            <a:ext cx="6934200" cy="2862322"/>
          </a:xfrm>
          <a:prstGeom prst="rect">
            <a:avLst/>
          </a:prstGeom>
        </p:spPr>
        <p:txBody>
          <a:bodyPr wrap="square">
            <a:spAutoFit/>
          </a:bodyPr>
          <a:lstStyle/>
          <a:p>
            <a:pPr algn="ctr"/>
            <a:r>
              <a:rPr lang="en-US" sz="6000" b="1" dirty="0">
                <a:solidFill>
                  <a:srgbClr val="FFFF00"/>
                </a:solidFill>
                <a:latin typeface="+mn-lt"/>
              </a:rPr>
              <a:t>Ca </a:t>
            </a:r>
            <a:r>
              <a:rPr lang="en-US" sz="6000" b="1" dirty="0" err="1">
                <a:solidFill>
                  <a:srgbClr val="FFFF00"/>
                </a:solidFill>
                <a:latin typeface="+mn-lt"/>
              </a:rPr>
              <a:t>Dâng</a:t>
            </a:r>
            <a:r>
              <a:rPr lang="en-US" sz="6000" b="1" dirty="0">
                <a:solidFill>
                  <a:srgbClr val="FFFF00"/>
                </a:solidFill>
                <a:latin typeface="+mn-lt"/>
              </a:rPr>
              <a:t> </a:t>
            </a:r>
            <a:r>
              <a:rPr lang="en-US" sz="6000" b="1" dirty="0" err="1">
                <a:solidFill>
                  <a:srgbClr val="FFFF00"/>
                </a:solidFill>
                <a:latin typeface="+mn-lt"/>
              </a:rPr>
              <a:t>Lễ</a:t>
            </a:r>
            <a:endParaRPr lang="en-US" sz="6000" b="1" dirty="0">
              <a:solidFill>
                <a:srgbClr val="FFFF00"/>
              </a:solidFill>
              <a:latin typeface="+mn-lt"/>
            </a:endParaRPr>
          </a:p>
          <a:p>
            <a:pPr algn="ctr"/>
            <a:r>
              <a:rPr lang="en-US" sz="6000" b="1" dirty="0">
                <a:solidFill>
                  <a:srgbClr val="FFFF00"/>
                </a:solidFill>
                <a:latin typeface="+mn-lt"/>
              </a:rPr>
              <a:t>CỦA LỄ CON DÂNG</a:t>
            </a:r>
            <a:br>
              <a:rPr lang="en-US" sz="6000" dirty="0">
                <a:solidFill>
                  <a:srgbClr val="FFFF00"/>
                </a:solidFill>
                <a:latin typeface="+mn-lt"/>
              </a:rPr>
            </a:br>
            <a:r>
              <a:rPr lang="en-US" sz="6000" dirty="0" err="1">
                <a:solidFill>
                  <a:schemeClr val="bg1"/>
                </a:solidFill>
                <a:latin typeface="+mn-lt"/>
              </a:rPr>
              <a:t>Lm</a:t>
            </a:r>
            <a:r>
              <a:rPr lang="en-US" sz="6000" dirty="0">
                <a:solidFill>
                  <a:schemeClr val="bg1"/>
                </a:solidFill>
                <a:latin typeface="+mn-lt"/>
              </a:rPr>
              <a:t>. </a:t>
            </a:r>
            <a:r>
              <a:rPr lang="en-US" sz="6000" dirty="0" err="1">
                <a:solidFill>
                  <a:schemeClr val="bg1"/>
                </a:solidFill>
                <a:latin typeface="+mn-lt"/>
              </a:rPr>
              <a:t>Nguyễn</a:t>
            </a:r>
            <a:r>
              <a:rPr lang="en-US" sz="6000" dirty="0">
                <a:solidFill>
                  <a:schemeClr val="bg1"/>
                </a:solidFill>
                <a:latin typeface="+mn-lt"/>
              </a:rPr>
              <a:t> </a:t>
            </a:r>
            <a:r>
              <a:rPr lang="en-US" sz="6000" dirty="0" err="1">
                <a:solidFill>
                  <a:schemeClr val="bg1"/>
                </a:solidFill>
                <a:latin typeface="+mn-lt"/>
              </a:rPr>
              <a:t>Duy</a:t>
            </a:r>
            <a:endParaRPr lang="en-US" sz="6000" i="1" dirty="0">
              <a:solidFill>
                <a:schemeClr val="bg1"/>
              </a:solidFill>
              <a:latin typeface="+mn-lt"/>
            </a:endParaRPr>
          </a:p>
        </p:txBody>
      </p:sp>
    </p:spTree>
    <p:extLst>
      <p:ext uri="{BB962C8B-B14F-4D97-AF65-F5344CB8AC3E}">
        <p14:creationId xmlns:p14="http://schemas.microsoft.com/office/powerpoint/2010/main" val="9674080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
            <a:ext cx="9144000" cy="5143499"/>
          </a:xfrm>
        </p:spPr>
        <p:txBody>
          <a:bodyPr>
            <a:noAutofit/>
          </a:bodyPr>
          <a:lstStyle/>
          <a:p>
            <a:pPr algn="just"/>
            <a:r>
              <a:rPr lang="en-US" sz="6000" b="1" u="sng" dirty="0" err="1">
                <a:solidFill>
                  <a:srgbClr val="FFFF00"/>
                </a:solidFill>
                <a:effectLst>
                  <a:outerShdw blurRad="38100" dist="38100" dir="2700000" algn="tl">
                    <a:srgbClr val="000000">
                      <a:alpha val="43137"/>
                    </a:srgbClr>
                  </a:outerShdw>
                </a:effectLst>
              </a:rPr>
              <a:t>Đk</a:t>
            </a:r>
            <a:r>
              <a:rPr lang="en-US" sz="6000" b="1" u="sng" dirty="0">
                <a:solidFill>
                  <a:srgbClr val="FFFF00"/>
                </a:solidFill>
                <a:effectLst>
                  <a:outerShdw blurRad="38100" dist="38100" dir="2700000" algn="tl">
                    <a:srgbClr val="000000">
                      <a:alpha val="43137"/>
                    </a:srgbClr>
                  </a:outerShdw>
                </a:effectLst>
              </a:rPr>
              <a:t>:</a:t>
            </a:r>
            <a:r>
              <a:rPr lang="en-US" sz="6000" b="1" dirty="0">
                <a:solidFill>
                  <a:srgbClr val="FFFF00"/>
                </a:solidFill>
                <a:effectLst>
                  <a:outerShdw blurRad="38100" dist="38100" dir="2700000" algn="tl">
                    <a:srgbClr val="000000">
                      <a:alpha val="43137"/>
                    </a:srgbClr>
                  </a:outerShdw>
                </a:effectLst>
              </a:rPr>
              <a:t> </a:t>
            </a:r>
            <a:r>
              <a:rPr lang="vi-VN" sz="6000" dirty="0">
                <a:solidFill>
                  <a:schemeClr val="bg1"/>
                </a:solidFill>
                <a:latin typeface="+mn-lt"/>
              </a:rPr>
              <a:t>Lời nguyện cầu như hương bay thắm thiết như trời mây. Dâng lên Ngài nguyện ước với đầy tuổi thơ dâng trọn từ đây.</a:t>
            </a:r>
            <a:endParaRPr lang="en-US" sz="6000" b="1" dirty="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7593992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
            <a:ext cx="9144000" cy="5143499"/>
          </a:xfrm>
        </p:spPr>
        <p:txBody>
          <a:bodyPr>
            <a:noAutofit/>
          </a:bodyPr>
          <a:lstStyle/>
          <a:p>
            <a:pPr algn="just"/>
            <a:r>
              <a:rPr lang="en-US" sz="6000" b="1" u="sng" dirty="0">
                <a:solidFill>
                  <a:srgbClr val="FFFF00"/>
                </a:solidFill>
                <a:effectLst>
                  <a:outerShdw blurRad="38100" dist="38100" dir="2700000" algn="tl">
                    <a:srgbClr val="000000">
                      <a:alpha val="43137"/>
                    </a:srgbClr>
                  </a:outerShdw>
                </a:effectLst>
              </a:rPr>
              <a:t>Tk1:</a:t>
            </a:r>
            <a:r>
              <a:rPr lang="vi-VN" sz="6000" b="1" dirty="0">
                <a:solidFill>
                  <a:schemeClr val="bg1"/>
                </a:solidFill>
                <a:latin typeface="+mn-lt"/>
              </a:rPr>
              <a:t> </a:t>
            </a:r>
            <a:r>
              <a:rPr lang="vi-VN" sz="6000" dirty="0">
                <a:solidFill>
                  <a:schemeClr val="bg1"/>
                </a:solidFill>
                <a:latin typeface="+mn-lt"/>
              </a:rPr>
              <a:t>Từng tấm bánh con dâng để tiến Chúa khoan nhân. Chút tình đoàn con bé thơ dâng Ngài từng phút mong chờ.</a:t>
            </a:r>
            <a:endParaRPr lang="en-US" sz="6000" b="1" dirty="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6627505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
            <a:ext cx="9144000" cy="5143499"/>
          </a:xfrm>
        </p:spPr>
        <p:txBody>
          <a:bodyPr>
            <a:noAutofit/>
          </a:bodyPr>
          <a:lstStyle/>
          <a:p>
            <a:pPr algn="just"/>
            <a:r>
              <a:rPr lang="en-US" sz="6000" b="1" u="sng" dirty="0" err="1">
                <a:solidFill>
                  <a:srgbClr val="FFFF00"/>
                </a:solidFill>
                <a:effectLst>
                  <a:outerShdw blurRad="38100" dist="38100" dir="2700000" algn="tl">
                    <a:srgbClr val="000000">
                      <a:alpha val="43137"/>
                    </a:srgbClr>
                  </a:outerShdw>
                </a:effectLst>
              </a:rPr>
              <a:t>Đk</a:t>
            </a:r>
            <a:r>
              <a:rPr lang="en-US" sz="6000" b="1" u="sng" dirty="0">
                <a:solidFill>
                  <a:srgbClr val="FFFF00"/>
                </a:solidFill>
                <a:effectLst>
                  <a:outerShdw blurRad="38100" dist="38100" dir="2700000" algn="tl">
                    <a:srgbClr val="000000">
                      <a:alpha val="43137"/>
                    </a:srgbClr>
                  </a:outerShdw>
                </a:effectLst>
              </a:rPr>
              <a:t>:</a:t>
            </a:r>
            <a:r>
              <a:rPr lang="en-US" sz="6000" b="1" dirty="0">
                <a:solidFill>
                  <a:srgbClr val="FFFF00"/>
                </a:solidFill>
                <a:effectLst>
                  <a:outerShdw blurRad="38100" dist="38100" dir="2700000" algn="tl">
                    <a:srgbClr val="000000">
                      <a:alpha val="43137"/>
                    </a:srgbClr>
                  </a:outerShdw>
                </a:effectLst>
              </a:rPr>
              <a:t> </a:t>
            </a:r>
            <a:r>
              <a:rPr lang="vi-VN" sz="6000" dirty="0">
                <a:solidFill>
                  <a:schemeClr val="bg1"/>
                </a:solidFill>
                <a:latin typeface="+mn-lt"/>
              </a:rPr>
              <a:t>Lời nguyện cầu như hương bay thắm thiết như trời mây. Dâng lên Ngài nguyện ước với đầy tuổi thơ dâng trọn từ đây.</a:t>
            </a:r>
            <a:endParaRPr lang="en-US" sz="6000" b="1" dirty="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6524066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
            <a:ext cx="9144000" cy="5143499"/>
          </a:xfrm>
        </p:spPr>
        <p:txBody>
          <a:bodyPr>
            <a:noAutofit/>
          </a:bodyPr>
          <a:lstStyle/>
          <a:p>
            <a:pPr algn="just"/>
            <a:r>
              <a:rPr lang="en-US" sz="6000" b="1" u="sng" dirty="0">
                <a:solidFill>
                  <a:srgbClr val="FFFF00"/>
                </a:solidFill>
                <a:effectLst>
                  <a:outerShdw blurRad="38100" dist="38100" dir="2700000" algn="tl">
                    <a:srgbClr val="000000">
                      <a:alpha val="43137"/>
                    </a:srgbClr>
                  </a:outerShdw>
                </a:effectLst>
              </a:rPr>
              <a:t>Tk2:</a:t>
            </a:r>
            <a:r>
              <a:rPr lang="en-US" sz="6000" b="1" dirty="0">
                <a:solidFill>
                  <a:srgbClr val="FFFF00"/>
                </a:solidFill>
                <a:effectLst>
                  <a:outerShdw blurRad="38100" dist="38100" dir="2700000" algn="tl">
                    <a:srgbClr val="000000">
                      <a:alpha val="43137"/>
                    </a:srgbClr>
                  </a:outerShdw>
                </a:effectLst>
              </a:rPr>
              <a:t> </a:t>
            </a:r>
            <a:r>
              <a:rPr lang="vi-VN" sz="6000" dirty="0">
                <a:solidFill>
                  <a:schemeClr val="bg1"/>
                </a:solidFill>
                <a:latin typeface="+mn-lt"/>
              </a:rPr>
              <a:t>Nguyện Chúa xuống muôn ơn cuộc sống mãi khang an cho mẹ và cha chúng con suốt đời hạnh phúc dư tràn.</a:t>
            </a:r>
            <a:endParaRPr lang="vi-VN" sz="6000" b="1"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997094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
            <a:ext cx="9144000" cy="5143499"/>
          </a:xfrm>
        </p:spPr>
        <p:txBody>
          <a:bodyPr>
            <a:noAutofit/>
          </a:bodyPr>
          <a:lstStyle/>
          <a:p>
            <a:pPr algn="just"/>
            <a:r>
              <a:rPr lang="en-US" sz="6000" b="1" u="sng" dirty="0" err="1">
                <a:solidFill>
                  <a:srgbClr val="FFFF00"/>
                </a:solidFill>
                <a:effectLst>
                  <a:outerShdw blurRad="38100" dist="38100" dir="2700000" algn="tl">
                    <a:srgbClr val="000000">
                      <a:alpha val="43137"/>
                    </a:srgbClr>
                  </a:outerShdw>
                </a:effectLst>
              </a:rPr>
              <a:t>Đk</a:t>
            </a:r>
            <a:r>
              <a:rPr lang="en-US" sz="6000" b="1" u="sng" dirty="0">
                <a:solidFill>
                  <a:srgbClr val="FFFF00"/>
                </a:solidFill>
                <a:effectLst>
                  <a:outerShdw blurRad="38100" dist="38100" dir="2700000" algn="tl">
                    <a:srgbClr val="000000">
                      <a:alpha val="43137"/>
                    </a:srgbClr>
                  </a:outerShdw>
                </a:effectLst>
              </a:rPr>
              <a:t>:</a:t>
            </a:r>
            <a:r>
              <a:rPr lang="en-US" sz="6000" b="1" dirty="0">
                <a:solidFill>
                  <a:srgbClr val="FFFF00"/>
                </a:solidFill>
                <a:effectLst>
                  <a:outerShdw blurRad="38100" dist="38100" dir="2700000" algn="tl">
                    <a:srgbClr val="000000">
                      <a:alpha val="43137"/>
                    </a:srgbClr>
                  </a:outerShdw>
                </a:effectLst>
              </a:rPr>
              <a:t> </a:t>
            </a:r>
            <a:r>
              <a:rPr lang="vi-VN" sz="6000" dirty="0">
                <a:solidFill>
                  <a:schemeClr val="bg1"/>
                </a:solidFill>
                <a:latin typeface="+mn-lt"/>
              </a:rPr>
              <a:t>Lời nguyện cầu như hương bay thắm thiết như trời mây. Dâng lên Ngài nguyện ước với đầy tuổi thơ dâng trọn từ đây.</a:t>
            </a:r>
            <a:endParaRPr lang="en-US" sz="6000" b="1" dirty="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5664749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
            <a:ext cx="9144000" cy="5143499"/>
          </a:xfrm>
        </p:spPr>
        <p:txBody>
          <a:bodyPr>
            <a:noAutofit/>
          </a:bodyPr>
          <a:lstStyle/>
          <a:p>
            <a:pPr algn="just"/>
            <a:r>
              <a:rPr lang="en-US" sz="6000" b="1" u="sng" dirty="0">
                <a:solidFill>
                  <a:srgbClr val="FFFF00"/>
                </a:solidFill>
                <a:effectLst>
                  <a:outerShdw blurRad="38100" dist="38100" dir="2700000" algn="tl">
                    <a:srgbClr val="000000">
                      <a:alpha val="43137"/>
                    </a:srgbClr>
                  </a:outerShdw>
                </a:effectLst>
              </a:rPr>
              <a:t>Tk3:</a:t>
            </a:r>
            <a:r>
              <a:rPr lang="en-US" sz="6000" b="1" dirty="0">
                <a:solidFill>
                  <a:srgbClr val="FFFF00"/>
                </a:solidFill>
                <a:effectLst>
                  <a:outerShdw blurRad="38100" dist="38100" dir="2700000" algn="tl">
                    <a:srgbClr val="000000">
                      <a:alpha val="43137"/>
                    </a:srgbClr>
                  </a:outerShdw>
                </a:effectLst>
              </a:rPr>
              <a:t> </a:t>
            </a:r>
            <a:r>
              <a:rPr lang="vi-VN" sz="6000" dirty="0">
                <a:solidFill>
                  <a:schemeClr val="bg1"/>
                </a:solidFill>
                <a:latin typeface="+mn-lt"/>
              </a:rPr>
              <a:t>Giọt nước vỡ tan ra là kiếp sông đơn sơ xin đuợc hòa trong lễ dâng ly rược nồng thắm ân tình.</a:t>
            </a:r>
            <a:endParaRPr lang="vi-VN" sz="6000" b="1"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196149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
            <a:ext cx="9144000" cy="5143499"/>
          </a:xfrm>
        </p:spPr>
        <p:txBody>
          <a:bodyPr>
            <a:noAutofit/>
          </a:bodyPr>
          <a:lstStyle/>
          <a:p>
            <a:pPr algn="just"/>
            <a:r>
              <a:rPr lang="en-US" sz="6000" b="1" u="sng" dirty="0" err="1">
                <a:solidFill>
                  <a:srgbClr val="FFFF00"/>
                </a:solidFill>
                <a:effectLst>
                  <a:outerShdw blurRad="38100" dist="38100" dir="2700000" algn="tl">
                    <a:srgbClr val="000000">
                      <a:alpha val="43137"/>
                    </a:srgbClr>
                  </a:outerShdw>
                </a:effectLst>
              </a:rPr>
              <a:t>Đk</a:t>
            </a:r>
            <a:r>
              <a:rPr lang="en-US" sz="6000" b="1" u="sng" dirty="0">
                <a:solidFill>
                  <a:srgbClr val="FFFF00"/>
                </a:solidFill>
                <a:effectLst>
                  <a:outerShdw blurRad="38100" dist="38100" dir="2700000" algn="tl">
                    <a:srgbClr val="000000">
                      <a:alpha val="43137"/>
                    </a:srgbClr>
                  </a:outerShdw>
                </a:effectLst>
              </a:rPr>
              <a:t>:</a:t>
            </a:r>
            <a:r>
              <a:rPr lang="en-US" sz="6000" b="1" dirty="0">
                <a:solidFill>
                  <a:srgbClr val="FFFF00"/>
                </a:solidFill>
                <a:effectLst>
                  <a:outerShdw blurRad="38100" dist="38100" dir="2700000" algn="tl">
                    <a:srgbClr val="000000">
                      <a:alpha val="43137"/>
                    </a:srgbClr>
                  </a:outerShdw>
                </a:effectLst>
              </a:rPr>
              <a:t> </a:t>
            </a:r>
            <a:r>
              <a:rPr lang="vi-VN" sz="6000" dirty="0">
                <a:solidFill>
                  <a:schemeClr val="bg1"/>
                </a:solidFill>
                <a:latin typeface="+mn-lt"/>
              </a:rPr>
              <a:t>Lời nguyện cầu như hương bay thắm thiết như trời mây. Dâng lên Ngài nguyện ước với đầy tuổi thơ dâng trọn từ đây.</a:t>
            </a:r>
            <a:endParaRPr lang="en-US" sz="6000" b="1" dirty="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658235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Content Placeholder 2">
            <a:extLst>
              <a:ext uri="{FF2B5EF4-FFF2-40B4-BE49-F238E27FC236}">
                <a16:creationId xmlns:a16="http://schemas.microsoft.com/office/drawing/2014/main" id="{60EEB50A-53CB-44B4-BDA7-98A5EBFDC545}"/>
              </a:ext>
            </a:extLst>
          </p:cNvPr>
          <p:cNvSpPr>
            <a:spLocks noGrp="1"/>
          </p:cNvSpPr>
          <p:nvPr>
            <p:ph idx="1"/>
          </p:nvPr>
        </p:nvSpPr>
        <p:spPr>
          <a:xfrm>
            <a:off x="0" y="0"/>
            <a:ext cx="9144000" cy="5143500"/>
          </a:xfrm>
        </p:spPr>
        <p:txBody>
          <a:bodyPr>
            <a:noAutofit/>
          </a:bodyPr>
          <a:lstStyle/>
          <a:p>
            <a:pPr marL="0" indent="0" algn="just">
              <a:lnSpc>
                <a:spcPct val="120000"/>
              </a:lnSpc>
              <a:spcBef>
                <a:spcPts val="1350"/>
              </a:spcBef>
              <a:buNone/>
            </a:pPr>
            <a:r>
              <a:rPr lang="en-US" altLang="en-US" sz="5400" b="1" dirty="0" err="1">
                <a:solidFill>
                  <a:srgbClr val="FFFF00"/>
                </a:solidFill>
                <a:cs typeface="Tahoma" panose="020B0604030504040204" pitchFamily="34" charset="0"/>
              </a:rPr>
              <a:t>Đk</a:t>
            </a:r>
            <a:r>
              <a:rPr lang="vi-VN" altLang="en-US" sz="5400" b="1" dirty="0">
                <a:solidFill>
                  <a:srgbClr val="FFFF00"/>
                </a:solidFill>
                <a:cs typeface="Tahoma" panose="020B0604030504040204" pitchFamily="34" charset="0"/>
              </a:rPr>
              <a:t>: </a:t>
            </a:r>
            <a:r>
              <a:rPr lang="vi-VN" sz="5400" dirty="0">
                <a:solidFill>
                  <a:schemeClr val="bg1"/>
                </a:solidFill>
              </a:rPr>
              <a:t>Vừa khi Chúa kêu mời Người đã sẵn lòng bước đi dù gian nguy nào xá chi. Đi theo Chúa dứt bỏ lợi danh, đi theo Chúa cứu đời lầm than. </a:t>
            </a:r>
            <a:endParaRPr lang="vi-VN" altLang="en-US" sz="5400" b="1" dirty="0">
              <a:solidFill>
                <a:schemeClr val="bg1"/>
              </a:solidFill>
              <a:cs typeface="Tahoma" panose="020B0604030504040204" pitchFamily="34" charset="0"/>
            </a:endParaRPr>
          </a:p>
        </p:txBody>
      </p:sp>
    </p:spTree>
    <p:extLst>
      <p:ext uri="{BB962C8B-B14F-4D97-AF65-F5344CB8AC3E}">
        <p14:creationId xmlns:p14="http://schemas.microsoft.com/office/powerpoint/2010/main" val="3280226985"/>
      </p:ext>
    </p:extLst>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
            <a:ext cx="9144000" cy="5143499"/>
          </a:xfrm>
        </p:spPr>
        <p:txBody>
          <a:bodyPr>
            <a:noAutofit/>
          </a:bodyPr>
          <a:lstStyle/>
          <a:p>
            <a:pPr algn="just"/>
            <a:r>
              <a:rPr lang="en-US" sz="5800" b="1" u="sng" dirty="0">
                <a:solidFill>
                  <a:srgbClr val="FFFF00"/>
                </a:solidFill>
                <a:effectLst>
                  <a:outerShdw blurRad="38100" dist="38100" dir="2700000" algn="tl">
                    <a:srgbClr val="000000">
                      <a:alpha val="43137"/>
                    </a:srgbClr>
                  </a:outerShdw>
                </a:effectLst>
              </a:rPr>
              <a:t>Tk4:</a:t>
            </a:r>
            <a:r>
              <a:rPr lang="vi-VN" sz="5800" b="1" dirty="0">
                <a:solidFill>
                  <a:schemeClr val="bg1"/>
                </a:solidFill>
                <a:latin typeface="+mn-lt"/>
              </a:rPr>
              <a:t> </a:t>
            </a:r>
            <a:r>
              <a:rPr lang="vi-VN" sz="5800" dirty="0">
                <a:solidFill>
                  <a:schemeClr val="bg1"/>
                </a:solidFill>
                <a:latin typeface="+mn-lt"/>
              </a:rPr>
              <a:t>Từng tiếng hát dâng cao từng ánh mắt xôn xao hướng vế tình cha hiến trao xin Ngài nhận những lời cầu.</a:t>
            </a:r>
            <a:endParaRPr lang="vi-VN" sz="5800" b="1"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614914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
            <a:ext cx="9144000" cy="5143499"/>
          </a:xfrm>
        </p:spPr>
        <p:txBody>
          <a:bodyPr>
            <a:noAutofit/>
          </a:bodyPr>
          <a:lstStyle/>
          <a:p>
            <a:pPr algn="just"/>
            <a:r>
              <a:rPr lang="en-US" sz="6000" b="1" u="sng" dirty="0" err="1">
                <a:solidFill>
                  <a:srgbClr val="FFFF00"/>
                </a:solidFill>
                <a:effectLst>
                  <a:outerShdw blurRad="38100" dist="38100" dir="2700000" algn="tl">
                    <a:srgbClr val="000000">
                      <a:alpha val="43137"/>
                    </a:srgbClr>
                  </a:outerShdw>
                </a:effectLst>
              </a:rPr>
              <a:t>Đk</a:t>
            </a:r>
            <a:r>
              <a:rPr lang="en-US" sz="6000" b="1" u="sng" dirty="0">
                <a:solidFill>
                  <a:srgbClr val="FFFF00"/>
                </a:solidFill>
                <a:effectLst>
                  <a:outerShdw blurRad="38100" dist="38100" dir="2700000" algn="tl">
                    <a:srgbClr val="000000">
                      <a:alpha val="43137"/>
                    </a:srgbClr>
                  </a:outerShdw>
                </a:effectLst>
              </a:rPr>
              <a:t>:</a:t>
            </a:r>
            <a:r>
              <a:rPr lang="en-US" sz="6000" b="1" dirty="0">
                <a:solidFill>
                  <a:srgbClr val="FFFF00"/>
                </a:solidFill>
                <a:effectLst>
                  <a:outerShdw blurRad="38100" dist="38100" dir="2700000" algn="tl">
                    <a:srgbClr val="000000">
                      <a:alpha val="43137"/>
                    </a:srgbClr>
                  </a:outerShdw>
                </a:effectLst>
              </a:rPr>
              <a:t> </a:t>
            </a:r>
            <a:r>
              <a:rPr lang="vi-VN" sz="6000" dirty="0">
                <a:solidFill>
                  <a:schemeClr val="bg1"/>
                </a:solidFill>
                <a:latin typeface="+mn-lt"/>
              </a:rPr>
              <a:t>Lời nguyện cầu như hương bay thắm thiết như trời mây. Dâng lên Ngài nguyện ước với đầy tuổi thơ dâng trọn từ đây.</a:t>
            </a:r>
            <a:endParaRPr lang="en-US" sz="6000" b="1" dirty="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703891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67275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
            <a:ext cx="9144000" cy="5143499"/>
          </a:xfrm>
        </p:spPr>
        <p:txBody>
          <a:bodyPr>
            <a:normAutofit/>
          </a:bodyPr>
          <a:lstStyle/>
          <a:p>
            <a:br>
              <a:rPr lang="en-US" sz="6600" u="sng" dirty="0">
                <a:solidFill>
                  <a:srgbClr val="FFFF00"/>
                </a:solidFill>
                <a:ea typeface="Tahoma" pitchFamily="34" charset="0"/>
                <a:cs typeface="Times New Roman" pitchFamily="18" charset="0"/>
              </a:rPr>
            </a:br>
            <a:r>
              <a:rPr lang="en-US" sz="6000" u="sng" dirty="0" err="1">
                <a:solidFill>
                  <a:srgbClr val="FFFF00"/>
                </a:solidFill>
                <a:ea typeface="Tahoma" pitchFamily="34" charset="0"/>
                <a:cs typeface="Times New Roman" pitchFamily="18" charset="0"/>
              </a:rPr>
              <a:t>Thánh</a:t>
            </a:r>
            <a:r>
              <a:rPr lang="en-US" sz="6000" u="sng" dirty="0">
                <a:solidFill>
                  <a:srgbClr val="FFFF00"/>
                </a:solidFill>
                <a:ea typeface="Tahoma" pitchFamily="34" charset="0"/>
                <a:cs typeface="Times New Roman" pitchFamily="18" charset="0"/>
              </a:rPr>
              <a:t> </a:t>
            </a:r>
            <a:r>
              <a:rPr lang="en-US" sz="6000" u="sng" dirty="0" err="1">
                <a:solidFill>
                  <a:srgbClr val="FFFF00"/>
                </a:solidFill>
                <a:ea typeface="Tahoma" pitchFamily="34" charset="0"/>
                <a:cs typeface="Times New Roman" pitchFamily="18" charset="0"/>
              </a:rPr>
              <a:t>Thánh</a:t>
            </a:r>
            <a:r>
              <a:rPr lang="en-US" sz="6000" u="sng" dirty="0">
                <a:solidFill>
                  <a:srgbClr val="FFFF00"/>
                </a:solidFill>
                <a:ea typeface="Tahoma" pitchFamily="34" charset="0"/>
                <a:cs typeface="Times New Roman" pitchFamily="18" charset="0"/>
              </a:rPr>
              <a:t> </a:t>
            </a:r>
            <a:r>
              <a:rPr lang="en-US" sz="6000" u="sng" dirty="0" err="1">
                <a:solidFill>
                  <a:srgbClr val="FFFF00"/>
                </a:solidFill>
                <a:ea typeface="Tahoma" pitchFamily="34" charset="0"/>
                <a:cs typeface="Times New Roman" pitchFamily="18" charset="0"/>
              </a:rPr>
              <a:t>Thánh</a:t>
            </a:r>
            <a:br>
              <a:rPr lang="en-US" sz="13800" dirty="0">
                <a:solidFill>
                  <a:srgbClr val="FFFF00"/>
                </a:solidFill>
                <a:ea typeface="Tahoma" pitchFamily="34" charset="0"/>
                <a:cs typeface="Times New Roman" pitchFamily="18" charset="0"/>
              </a:rPr>
            </a:br>
            <a:endParaRPr lang="en-US" sz="6600" i="1" dirty="0">
              <a:solidFill>
                <a:schemeClr val="bg1"/>
              </a:solidFill>
              <a:ea typeface="Tahoma" pitchFamily="34" charset="0"/>
              <a:cs typeface="Times New Roman" pitchFamily="18" charset="0"/>
            </a:endParaRPr>
          </a:p>
        </p:txBody>
      </p:sp>
    </p:spTree>
    <p:extLst>
      <p:ext uri="{BB962C8B-B14F-4D97-AF65-F5344CB8AC3E}">
        <p14:creationId xmlns:p14="http://schemas.microsoft.com/office/powerpoint/2010/main" val="30940866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DE2F24C9-E167-5A15-2200-1BC93B6AB572}"/>
              </a:ext>
            </a:extLst>
          </p:cNvPr>
          <p:cNvSpPr>
            <a:spLocks noGrp="1" noChangeArrowheads="1"/>
          </p:cNvSpPr>
          <p:nvPr>
            <p:ph type="subTitle" idx="1"/>
          </p:nvPr>
        </p:nvSpPr>
        <p:spPr>
          <a:xfrm>
            <a:off x="0" y="0"/>
            <a:ext cx="9144000" cy="5143500"/>
          </a:xfrm>
        </p:spPr>
        <p:txBody>
          <a:bodyPr>
            <a:noAutofit/>
          </a:bodyPr>
          <a:lstStyle/>
          <a:p>
            <a:pPr algn="just">
              <a:lnSpc>
                <a:spcPct val="120000"/>
              </a:lnSpc>
              <a:spcBef>
                <a:spcPts val="1350"/>
              </a:spcBef>
            </a:pPr>
            <a:r>
              <a:rPr lang="en-US" sz="5600" b="0" i="0" dirty="0" err="1">
                <a:solidFill>
                  <a:schemeClr val="bg1"/>
                </a:solidFill>
                <a:effectLst/>
              </a:rPr>
              <a:t>Thánh</a:t>
            </a:r>
            <a:r>
              <a:rPr lang="en-US" sz="5600" b="0" i="0" dirty="0">
                <a:solidFill>
                  <a:schemeClr val="bg1"/>
                </a:solidFill>
                <a:effectLst/>
              </a:rPr>
              <a:t>! </a:t>
            </a:r>
            <a:r>
              <a:rPr lang="en-US" sz="5600" b="0" i="0" dirty="0" err="1">
                <a:solidFill>
                  <a:schemeClr val="bg1"/>
                </a:solidFill>
                <a:effectLst/>
              </a:rPr>
              <a:t>Thánh</a:t>
            </a:r>
            <a:r>
              <a:rPr lang="en-US" sz="5600" b="0" i="0" dirty="0">
                <a:solidFill>
                  <a:schemeClr val="bg1"/>
                </a:solidFill>
                <a:effectLst/>
              </a:rPr>
              <a:t>! </a:t>
            </a:r>
            <a:r>
              <a:rPr lang="en-US" sz="5600" b="0" i="0" dirty="0" err="1">
                <a:solidFill>
                  <a:schemeClr val="bg1"/>
                </a:solidFill>
                <a:effectLst/>
              </a:rPr>
              <a:t>Thánh</a:t>
            </a:r>
            <a:r>
              <a:rPr lang="en-US" sz="5600" b="0" i="0" dirty="0">
                <a:solidFill>
                  <a:schemeClr val="bg1"/>
                </a:solidFill>
                <a:effectLst/>
              </a:rPr>
              <a:t>! </a:t>
            </a:r>
            <a:r>
              <a:rPr lang="en-US" sz="5600" b="0" i="0" dirty="0" err="1">
                <a:solidFill>
                  <a:schemeClr val="bg1"/>
                </a:solidFill>
                <a:effectLst/>
              </a:rPr>
              <a:t>Chúa</a:t>
            </a:r>
            <a:r>
              <a:rPr lang="en-US" sz="5600" b="0" i="0" dirty="0">
                <a:solidFill>
                  <a:schemeClr val="bg1"/>
                </a:solidFill>
                <a:effectLst/>
              </a:rPr>
              <a:t> </a:t>
            </a:r>
            <a:r>
              <a:rPr lang="en-US" sz="5600" b="0" i="0" dirty="0" err="1">
                <a:solidFill>
                  <a:schemeClr val="bg1"/>
                </a:solidFill>
                <a:effectLst/>
              </a:rPr>
              <a:t>là</a:t>
            </a:r>
            <a:r>
              <a:rPr lang="en-US" sz="5600" b="0" i="0" dirty="0">
                <a:solidFill>
                  <a:schemeClr val="bg1"/>
                </a:solidFill>
                <a:effectLst/>
              </a:rPr>
              <a:t> </a:t>
            </a:r>
            <a:r>
              <a:rPr lang="en-US" sz="5600" b="0" i="0" dirty="0" err="1">
                <a:solidFill>
                  <a:schemeClr val="bg1"/>
                </a:solidFill>
                <a:effectLst/>
              </a:rPr>
              <a:t>Thiên</a:t>
            </a:r>
            <a:r>
              <a:rPr lang="en-US" sz="5600" b="0" i="0" dirty="0">
                <a:solidFill>
                  <a:schemeClr val="bg1"/>
                </a:solidFill>
                <a:effectLst/>
              </a:rPr>
              <a:t> </a:t>
            </a:r>
            <a:r>
              <a:rPr lang="en-US" sz="5600" b="0" i="0" dirty="0" err="1">
                <a:solidFill>
                  <a:schemeClr val="bg1"/>
                </a:solidFill>
                <a:effectLst/>
              </a:rPr>
              <a:t>Chúa</a:t>
            </a:r>
            <a:r>
              <a:rPr lang="en-US" sz="5600" b="0" i="0" dirty="0">
                <a:solidFill>
                  <a:schemeClr val="bg1"/>
                </a:solidFill>
                <a:effectLst/>
              </a:rPr>
              <a:t> </a:t>
            </a:r>
            <a:r>
              <a:rPr lang="en-US" sz="5600" b="0" i="0" dirty="0" err="1">
                <a:solidFill>
                  <a:schemeClr val="bg1"/>
                </a:solidFill>
                <a:effectLst/>
              </a:rPr>
              <a:t>các</a:t>
            </a:r>
            <a:r>
              <a:rPr lang="en-US" sz="5600" b="0" i="0" dirty="0">
                <a:solidFill>
                  <a:schemeClr val="bg1"/>
                </a:solidFill>
                <a:effectLst/>
              </a:rPr>
              <a:t> </a:t>
            </a:r>
            <a:r>
              <a:rPr lang="en-US" sz="5600" b="0" i="0" dirty="0" err="1">
                <a:solidFill>
                  <a:schemeClr val="bg1"/>
                </a:solidFill>
                <a:effectLst/>
              </a:rPr>
              <a:t>đạo</a:t>
            </a:r>
            <a:r>
              <a:rPr lang="en-US" sz="5600" b="0" i="0" dirty="0">
                <a:solidFill>
                  <a:schemeClr val="bg1"/>
                </a:solidFill>
                <a:effectLst/>
              </a:rPr>
              <a:t> </a:t>
            </a:r>
            <a:r>
              <a:rPr lang="en-US" sz="5600" b="0" i="0" dirty="0" err="1">
                <a:solidFill>
                  <a:schemeClr val="bg1"/>
                </a:solidFill>
                <a:effectLst/>
              </a:rPr>
              <a:t>binh</a:t>
            </a:r>
            <a:r>
              <a:rPr lang="en-US" sz="5600" b="0" i="0" dirty="0">
                <a:solidFill>
                  <a:schemeClr val="bg1"/>
                </a:solidFill>
                <a:effectLst/>
              </a:rPr>
              <a:t>. </a:t>
            </a:r>
            <a:r>
              <a:rPr lang="en-US" sz="5600" b="0" i="0" dirty="0" err="1">
                <a:solidFill>
                  <a:schemeClr val="bg1"/>
                </a:solidFill>
                <a:effectLst/>
              </a:rPr>
              <a:t>Trời</a:t>
            </a:r>
            <a:r>
              <a:rPr lang="en-US" sz="5600" b="0" i="0" dirty="0">
                <a:solidFill>
                  <a:schemeClr val="bg1"/>
                </a:solidFill>
                <a:effectLst/>
              </a:rPr>
              <a:t> </a:t>
            </a:r>
            <a:r>
              <a:rPr lang="en-US" sz="5600" b="0" i="0" dirty="0" err="1">
                <a:solidFill>
                  <a:schemeClr val="bg1"/>
                </a:solidFill>
                <a:effectLst/>
              </a:rPr>
              <a:t>đất</a:t>
            </a:r>
            <a:r>
              <a:rPr lang="en-US" sz="5600" b="0" i="0" dirty="0">
                <a:solidFill>
                  <a:schemeClr val="bg1"/>
                </a:solidFill>
                <a:effectLst/>
              </a:rPr>
              <a:t> </a:t>
            </a:r>
            <a:r>
              <a:rPr lang="en-US" sz="5600" b="0" i="0" dirty="0" err="1">
                <a:solidFill>
                  <a:schemeClr val="bg1"/>
                </a:solidFill>
                <a:effectLst/>
              </a:rPr>
              <a:t>đầy</a:t>
            </a:r>
            <a:r>
              <a:rPr lang="en-US" sz="5600" b="0" i="0" dirty="0">
                <a:solidFill>
                  <a:schemeClr val="bg1"/>
                </a:solidFill>
                <a:effectLst/>
              </a:rPr>
              <a:t> </a:t>
            </a:r>
            <a:r>
              <a:rPr lang="en-US" sz="5600" b="0" i="0" dirty="0" err="1">
                <a:solidFill>
                  <a:schemeClr val="bg1"/>
                </a:solidFill>
                <a:effectLst/>
              </a:rPr>
              <a:t>vinh</a:t>
            </a:r>
            <a:r>
              <a:rPr lang="en-US" sz="5600" b="0" i="0" dirty="0">
                <a:solidFill>
                  <a:schemeClr val="bg1"/>
                </a:solidFill>
                <a:effectLst/>
              </a:rPr>
              <a:t> </a:t>
            </a:r>
            <a:r>
              <a:rPr lang="en-US" sz="5600" b="0" i="0" dirty="0" err="1">
                <a:solidFill>
                  <a:schemeClr val="bg1"/>
                </a:solidFill>
                <a:effectLst/>
              </a:rPr>
              <a:t>quang</a:t>
            </a:r>
            <a:r>
              <a:rPr lang="en-US" sz="5600" b="0" i="0" dirty="0">
                <a:solidFill>
                  <a:schemeClr val="bg1"/>
                </a:solidFill>
                <a:effectLst/>
              </a:rPr>
              <a:t> </a:t>
            </a:r>
            <a:r>
              <a:rPr lang="en-US" sz="5600" b="0" i="0" dirty="0" err="1">
                <a:solidFill>
                  <a:schemeClr val="bg1"/>
                </a:solidFill>
                <a:effectLst/>
              </a:rPr>
              <a:t>Chúa</a:t>
            </a:r>
            <a:r>
              <a:rPr lang="en-US" sz="5600" b="0" i="0" dirty="0">
                <a:solidFill>
                  <a:schemeClr val="bg1"/>
                </a:solidFill>
                <a:effectLst/>
              </a:rPr>
              <a:t>. </a:t>
            </a:r>
            <a:r>
              <a:rPr lang="en-US" sz="5600" b="0" i="0" dirty="0" err="1">
                <a:solidFill>
                  <a:schemeClr val="bg1"/>
                </a:solidFill>
                <a:effectLst/>
              </a:rPr>
              <a:t>Hoan</a:t>
            </a:r>
            <a:r>
              <a:rPr lang="en-US" sz="5600" b="0" i="0" dirty="0">
                <a:solidFill>
                  <a:schemeClr val="bg1"/>
                </a:solidFill>
                <a:effectLst/>
              </a:rPr>
              <a:t> </a:t>
            </a:r>
            <a:r>
              <a:rPr lang="en-US" sz="5600" b="0" i="0" dirty="0" err="1">
                <a:solidFill>
                  <a:schemeClr val="bg1"/>
                </a:solidFill>
                <a:effectLst/>
              </a:rPr>
              <a:t>hô</a:t>
            </a:r>
            <a:r>
              <a:rPr lang="en-US" sz="5600" b="0" i="0" dirty="0">
                <a:solidFill>
                  <a:schemeClr val="bg1"/>
                </a:solidFill>
                <a:effectLst/>
              </a:rPr>
              <a:t> </a:t>
            </a:r>
            <a:r>
              <a:rPr lang="en-US" sz="5600" b="0" i="0" dirty="0" err="1">
                <a:solidFill>
                  <a:schemeClr val="bg1"/>
                </a:solidFill>
                <a:effectLst/>
              </a:rPr>
              <a:t>Chúa</a:t>
            </a:r>
            <a:r>
              <a:rPr lang="en-US" sz="5600" b="0" i="0" dirty="0">
                <a:solidFill>
                  <a:schemeClr val="bg1"/>
                </a:solidFill>
                <a:effectLst/>
              </a:rPr>
              <a:t> </a:t>
            </a:r>
            <a:r>
              <a:rPr lang="en-US" sz="5600" b="0" i="0" dirty="0" err="1">
                <a:solidFill>
                  <a:schemeClr val="bg1"/>
                </a:solidFill>
                <a:effectLst/>
              </a:rPr>
              <a:t>trên</a:t>
            </a:r>
            <a:r>
              <a:rPr lang="en-US" sz="5600" b="0" i="0" dirty="0">
                <a:solidFill>
                  <a:schemeClr val="bg1"/>
                </a:solidFill>
                <a:effectLst/>
              </a:rPr>
              <a:t> </a:t>
            </a:r>
            <a:r>
              <a:rPr lang="en-US" sz="5600" b="0" i="0" dirty="0" err="1">
                <a:solidFill>
                  <a:schemeClr val="bg1"/>
                </a:solidFill>
                <a:effectLst/>
              </a:rPr>
              <a:t>các</a:t>
            </a:r>
            <a:r>
              <a:rPr lang="en-US" sz="5600" b="0" i="0" dirty="0">
                <a:solidFill>
                  <a:schemeClr val="bg1"/>
                </a:solidFill>
                <a:effectLst/>
              </a:rPr>
              <a:t> </a:t>
            </a:r>
            <a:r>
              <a:rPr lang="en-US" sz="5600" b="0" i="0" dirty="0" err="1">
                <a:solidFill>
                  <a:schemeClr val="bg1"/>
                </a:solidFill>
                <a:effectLst/>
              </a:rPr>
              <a:t>tầng</a:t>
            </a:r>
            <a:r>
              <a:rPr lang="en-US" sz="5600" b="0" i="0" dirty="0">
                <a:solidFill>
                  <a:schemeClr val="bg1"/>
                </a:solidFill>
                <a:effectLst/>
              </a:rPr>
              <a:t> </a:t>
            </a:r>
            <a:r>
              <a:rPr lang="en-US" sz="5600" b="0" i="0" dirty="0" err="1">
                <a:solidFill>
                  <a:schemeClr val="bg1"/>
                </a:solidFill>
                <a:effectLst/>
              </a:rPr>
              <a:t>trời</a:t>
            </a:r>
            <a:r>
              <a:rPr lang="en-US" sz="5600" b="0" i="0" dirty="0">
                <a:solidFill>
                  <a:schemeClr val="bg1"/>
                </a:solidFill>
                <a:effectLst/>
              </a:rPr>
              <a:t>. </a:t>
            </a:r>
            <a:endParaRPr lang="en-US" altLang="en-US" sz="5600" b="1" dirty="0">
              <a:solidFill>
                <a:schemeClr val="bg1"/>
              </a:solidFill>
              <a:cs typeface="Tahoma" panose="020B0604030504040204" pitchFamily="34" charset="0"/>
            </a:endParaRPr>
          </a:p>
        </p:txBody>
      </p:sp>
    </p:spTree>
    <p:extLst>
      <p:ext uri="{BB962C8B-B14F-4D97-AF65-F5344CB8AC3E}">
        <p14:creationId xmlns:p14="http://schemas.microsoft.com/office/powerpoint/2010/main" val="15229033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B1D8B0FD-29EC-CAB3-46C7-E3170250F29E}"/>
              </a:ext>
            </a:extLst>
          </p:cNvPr>
          <p:cNvSpPr>
            <a:spLocks noGrp="1" noChangeArrowheads="1"/>
          </p:cNvSpPr>
          <p:nvPr>
            <p:ph type="subTitle" idx="1"/>
          </p:nvPr>
        </p:nvSpPr>
        <p:spPr>
          <a:xfrm>
            <a:off x="0" y="0"/>
            <a:ext cx="9144000" cy="5143500"/>
          </a:xfrm>
        </p:spPr>
        <p:txBody>
          <a:bodyPr>
            <a:noAutofit/>
          </a:bodyPr>
          <a:lstStyle/>
          <a:p>
            <a:pPr algn="just" fontAlgn="base"/>
            <a:r>
              <a:rPr lang="vi-VN" sz="5500" dirty="0">
                <a:solidFill>
                  <a:srgbClr val="FFFF00"/>
                </a:solidFill>
              </a:rPr>
              <a:t>**</a:t>
            </a:r>
            <a:r>
              <a:rPr lang="en-US" sz="5500" b="0" i="0" dirty="0">
                <a:solidFill>
                  <a:schemeClr val="bg1"/>
                </a:solidFill>
                <a:effectLst/>
              </a:rPr>
              <a:t> </a:t>
            </a:r>
            <a:r>
              <a:rPr lang="en-US" sz="5500" b="0" i="0" dirty="0" err="1">
                <a:solidFill>
                  <a:schemeClr val="bg1"/>
                </a:solidFill>
                <a:effectLst/>
              </a:rPr>
              <a:t>Hoan</a:t>
            </a:r>
            <a:r>
              <a:rPr lang="en-US" sz="5500" b="0" i="0" dirty="0">
                <a:solidFill>
                  <a:schemeClr val="bg1"/>
                </a:solidFill>
                <a:effectLst/>
              </a:rPr>
              <a:t> </a:t>
            </a:r>
            <a:r>
              <a:rPr lang="en-US" sz="5500" b="0" i="0" dirty="0" err="1">
                <a:solidFill>
                  <a:schemeClr val="bg1"/>
                </a:solidFill>
                <a:effectLst/>
              </a:rPr>
              <a:t>hô</a:t>
            </a:r>
            <a:r>
              <a:rPr lang="en-US" sz="5500" b="0" i="0" dirty="0">
                <a:solidFill>
                  <a:schemeClr val="bg1"/>
                </a:solidFill>
                <a:effectLst/>
              </a:rPr>
              <a:t> </a:t>
            </a:r>
            <a:r>
              <a:rPr lang="en-US" sz="5500" b="0" i="0" dirty="0" err="1">
                <a:solidFill>
                  <a:schemeClr val="bg1"/>
                </a:solidFill>
                <a:effectLst/>
              </a:rPr>
              <a:t>Chúa</a:t>
            </a:r>
            <a:r>
              <a:rPr lang="en-US" sz="5500" b="0" i="0" dirty="0">
                <a:solidFill>
                  <a:schemeClr val="bg1"/>
                </a:solidFill>
                <a:effectLst/>
              </a:rPr>
              <a:t> </a:t>
            </a:r>
            <a:r>
              <a:rPr lang="en-US" sz="5500" b="0" i="0" dirty="0" err="1">
                <a:solidFill>
                  <a:schemeClr val="bg1"/>
                </a:solidFill>
                <a:effectLst/>
              </a:rPr>
              <a:t>trên</a:t>
            </a:r>
            <a:r>
              <a:rPr lang="en-US" sz="5500" b="0" i="0" dirty="0">
                <a:solidFill>
                  <a:schemeClr val="bg1"/>
                </a:solidFill>
                <a:effectLst/>
              </a:rPr>
              <a:t> </a:t>
            </a:r>
            <a:r>
              <a:rPr lang="en-US" sz="5500" b="0" i="0" dirty="0" err="1">
                <a:solidFill>
                  <a:schemeClr val="bg1"/>
                </a:solidFill>
                <a:effectLst/>
              </a:rPr>
              <a:t>các</a:t>
            </a:r>
            <a:r>
              <a:rPr lang="en-US" sz="5500" b="0" i="0" dirty="0">
                <a:solidFill>
                  <a:schemeClr val="bg1"/>
                </a:solidFill>
                <a:effectLst/>
              </a:rPr>
              <a:t> </a:t>
            </a:r>
            <a:r>
              <a:rPr lang="en-US" sz="5500" b="0" i="0" dirty="0" err="1">
                <a:solidFill>
                  <a:schemeClr val="bg1"/>
                </a:solidFill>
                <a:effectLst/>
              </a:rPr>
              <a:t>tầng</a:t>
            </a:r>
            <a:r>
              <a:rPr lang="en-US" sz="5500" b="0" i="0" dirty="0">
                <a:solidFill>
                  <a:schemeClr val="bg1"/>
                </a:solidFill>
                <a:effectLst/>
              </a:rPr>
              <a:t> </a:t>
            </a:r>
            <a:r>
              <a:rPr lang="en-US" sz="5500" b="0" i="0" dirty="0" err="1">
                <a:solidFill>
                  <a:schemeClr val="bg1"/>
                </a:solidFill>
                <a:effectLst/>
              </a:rPr>
              <a:t>trời</a:t>
            </a:r>
            <a:r>
              <a:rPr lang="en-US" sz="5500" b="0" i="0" dirty="0">
                <a:solidFill>
                  <a:schemeClr val="bg1"/>
                </a:solidFill>
                <a:effectLst/>
              </a:rPr>
              <a:t>. </a:t>
            </a:r>
            <a:r>
              <a:rPr lang="en-US" sz="5500" b="0" i="0" dirty="0" err="1">
                <a:solidFill>
                  <a:schemeClr val="bg1"/>
                </a:solidFill>
                <a:effectLst/>
              </a:rPr>
              <a:t>Chúc</a:t>
            </a:r>
            <a:r>
              <a:rPr lang="en-US" sz="5500" b="0" i="0" dirty="0">
                <a:solidFill>
                  <a:schemeClr val="bg1"/>
                </a:solidFill>
                <a:effectLst/>
              </a:rPr>
              <a:t> </a:t>
            </a:r>
            <a:r>
              <a:rPr lang="en-US" sz="5500" b="0" i="0" dirty="0" err="1">
                <a:solidFill>
                  <a:schemeClr val="bg1"/>
                </a:solidFill>
                <a:effectLst/>
              </a:rPr>
              <a:t>tụng</a:t>
            </a:r>
            <a:r>
              <a:rPr lang="en-US" sz="5500" b="0" i="0" dirty="0">
                <a:solidFill>
                  <a:schemeClr val="bg1"/>
                </a:solidFill>
                <a:effectLst/>
              </a:rPr>
              <a:t> </a:t>
            </a:r>
            <a:r>
              <a:rPr lang="en-US" sz="5500" b="0" i="0" dirty="0" err="1">
                <a:solidFill>
                  <a:schemeClr val="bg1"/>
                </a:solidFill>
                <a:effectLst/>
              </a:rPr>
              <a:t>Đấng</a:t>
            </a:r>
            <a:r>
              <a:rPr lang="en-US" sz="5500" b="0" i="0" dirty="0">
                <a:solidFill>
                  <a:schemeClr val="bg1"/>
                </a:solidFill>
                <a:effectLst/>
              </a:rPr>
              <a:t> </a:t>
            </a:r>
            <a:r>
              <a:rPr lang="en-US" sz="5500" b="0" i="0" dirty="0" err="1">
                <a:solidFill>
                  <a:schemeClr val="bg1"/>
                </a:solidFill>
                <a:effectLst/>
              </a:rPr>
              <a:t>ngự</a:t>
            </a:r>
            <a:r>
              <a:rPr lang="en-US" sz="5500" b="0" i="0" dirty="0">
                <a:solidFill>
                  <a:schemeClr val="bg1"/>
                </a:solidFill>
                <a:effectLst/>
              </a:rPr>
              <a:t> </a:t>
            </a:r>
            <a:r>
              <a:rPr lang="en-US" sz="5500" b="0" i="0" dirty="0" err="1">
                <a:solidFill>
                  <a:schemeClr val="bg1"/>
                </a:solidFill>
                <a:effectLst/>
              </a:rPr>
              <a:t>đến</a:t>
            </a:r>
            <a:r>
              <a:rPr lang="en-US" sz="5500" b="0" i="0" dirty="0">
                <a:solidFill>
                  <a:schemeClr val="bg1"/>
                </a:solidFill>
                <a:effectLst/>
              </a:rPr>
              <a:t> </a:t>
            </a:r>
            <a:r>
              <a:rPr lang="en-US" sz="5500" b="0" i="0" dirty="0" err="1">
                <a:solidFill>
                  <a:schemeClr val="bg1"/>
                </a:solidFill>
                <a:effectLst/>
              </a:rPr>
              <a:t>nhân</a:t>
            </a:r>
            <a:r>
              <a:rPr lang="en-US" sz="5500" b="0" i="0" dirty="0">
                <a:solidFill>
                  <a:schemeClr val="bg1"/>
                </a:solidFill>
                <a:effectLst/>
              </a:rPr>
              <a:t> </a:t>
            </a:r>
            <a:r>
              <a:rPr lang="en-US" sz="5500" b="0" i="0" dirty="0" err="1">
                <a:solidFill>
                  <a:schemeClr val="bg1"/>
                </a:solidFill>
                <a:effectLst/>
              </a:rPr>
              <a:t>danh</a:t>
            </a:r>
            <a:r>
              <a:rPr lang="en-US" sz="5500" b="0" i="0" dirty="0">
                <a:solidFill>
                  <a:schemeClr val="bg1"/>
                </a:solidFill>
                <a:effectLst/>
              </a:rPr>
              <a:t> </a:t>
            </a:r>
            <a:r>
              <a:rPr lang="en-US" sz="5500" b="0" i="0" dirty="0" err="1">
                <a:solidFill>
                  <a:schemeClr val="bg1"/>
                </a:solidFill>
                <a:effectLst/>
              </a:rPr>
              <a:t>Chúa</a:t>
            </a:r>
            <a:r>
              <a:rPr lang="en-US" sz="5500" b="0" i="0" dirty="0">
                <a:solidFill>
                  <a:schemeClr val="bg1"/>
                </a:solidFill>
                <a:effectLst/>
              </a:rPr>
              <a:t>. </a:t>
            </a:r>
            <a:r>
              <a:rPr lang="en-US" sz="5500" b="0" i="0" dirty="0" err="1">
                <a:solidFill>
                  <a:schemeClr val="bg1"/>
                </a:solidFill>
                <a:effectLst/>
              </a:rPr>
              <a:t>Hoan</a:t>
            </a:r>
            <a:r>
              <a:rPr lang="en-US" sz="5500" b="0" i="0" dirty="0">
                <a:solidFill>
                  <a:schemeClr val="bg1"/>
                </a:solidFill>
                <a:effectLst/>
              </a:rPr>
              <a:t> </a:t>
            </a:r>
            <a:r>
              <a:rPr lang="en-US" sz="5500" b="0" i="0" dirty="0" err="1">
                <a:solidFill>
                  <a:schemeClr val="bg1"/>
                </a:solidFill>
                <a:effectLst/>
              </a:rPr>
              <a:t>hô</a:t>
            </a:r>
            <a:r>
              <a:rPr lang="en-US" sz="5500" b="0" i="0" dirty="0">
                <a:solidFill>
                  <a:schemeClr val="bg1"/>
                </a:solidFill>
                <a:effectLst/>
              </a:rPr>
              <a:t> </a:t>
            </a:r>
            <a:r>
              <a:rPr lang="en-US" sz="5500" b="0" i="0" dirty="0" err="1">
                <a:solidFill>
                  <a:schemeClr val="bg1"/>
                </a:solidFill>
                <a:effectLst/>
              </a:rPr>
              <a:t>Chúa</a:t>
            </a:r>
            <a:r>
              <a:rPr lang="en-US" sz="5500" b="0" i="0" dirty="0">
                <a:solidFill>
                  <a:schemeClr val="bg1"/>
                </a:solidFill>
                <a:effectLst/>
              </a:rPr>
              <a:t> </a:t>
            </a:r>
            <a:r>
              <a:rPr lang="en-US" sz="5500" b="0" i="0" dirty="0" err="1">
                <a:solidFill>
                  <a:schemeClr val="bg1"/>
                </a:solidFill>
                <a:effectLst/>
              </a:rPr>
              <a:t>trên</a:t>
            </a:r>
            <a:r>
              <a:rPr lang="en-US" sz="5500" b="0" i="0" dirty="0">
                <a:solidFill>
                  <a:schemeClr val="bg1"/>
                </a:solidFill>
                <a:effectLst/>
              </a:rPr>
              <a:t> </a:t>
            </a:r>
            <a:r>
              <a:rPr lang="en-US" sz="5500" b="0" i="0" dirty="0" err="1">
                <a:solidFill>
                  <a:schemeClr val="bg1"/>
                </a:solidFill>
                <a:effectLst/>
              </a:rPr>
              <a:t>các</a:t>
            </a:r>
            <a:r>
              <a:rPr lang="en-US" sz="5500" b="0" i="0" dirty="0">
                <a:solidFill>
                  <a:schemeClr val="bg1"/>
                </a:solidFill>
                <a:effectLst/>
              </a:rPr>
              <a:t> </a:t>
            </a:r>
            <a:r>
              <a:rPr lang="en-US" sz="5500" b="0" i="0" dirty="0" err="1">
                <a:solidFill>
                  <a:schemeClr val="bg1"/>
                </a:solidFill>
                <a:effectLst/>
              </a:rPr>
              <a:t>tầng</a:t>
            </a:r>
            <a:r>
              <a:rPr lang="en-US" sz="5500" b="0" i="0" dirty="0">
                <a:solidFill>
                  <a:schemeClr val="bg1"/>
                </a:solidFill>
                <a:effectLst/>
              </a:rPr>
              <a:t> </a:t>
            </a:r>
            <a:r>
              <a:rPr lang="en-US" sz="5500" b="0" i="0" dirty="0" err="1">
                <a:solidFill>
                  <a:schemeClr val="bg1"/>
                </a:solidFill>
                <a:effectLst/>
              </a:rPr>
              <a:t>trời</a:t>
            </a:r>
            <a:r>
              <a:rPr lang="en-US" sz="5500" b="0" i="0" dirty="0">
                <a:solidFill>
                  <a:schemeClr val="bg1"/>
                </a:solidFill>
                <a:effectLst/>
              </a:rPr>
              <a:t>, </a:t>
            </a:r>
            <a:r>
              <a:rPr lang="en-US" sz="5500" b="0" i="0" dirty="0" err="1">
                <a:solidFill>
                  <a:schemeClr val="bg1"/>
                </a:solidFill>
                <a:effectLst/>
              </a:rPr>
              <a:t>hoan</a:t>
            </a:r>
            <a:r>
              <a:rPr lang="en-US" sz="5500" b="0" i="0" dirty="0">
                <a:solidFill>
                  <a:schemeClr val="bg1"/>
                </a:solidFill>
                <a:effectLst/>
              </a:rPr>
              <a:t> </a:t>
            </a:r>
            <a:r>
              <a:rPr lang="en-US" sz="5500" b="0" i="0" dirty="0" err="1">
                <a:solidFill>
                  <a:schemeClr val="bg1"/>
                </a:solidFill>
                <a:effectLst/>
              </a:rPr>
              <a:t>hô</a:t>
            </a:r>
            <a:r>
              <a:rPr lang="en-US" sz="5500" b="0" i="0" dirty="0">
                <a:solidFill>
                  <a:schemeClr val="bg1"/>
                </a:solidFill>
                <a:effectLst/>
              </a:rPr>
              <a:t> </a:t>
            </a:r>
            <a:r>
              <a:rPr lang="en-US" sz="5500" b="0" i="0" dirty="0" err="1">
                <a:solidFill>
                  <a:schemeClr val="bg1"/>
                </a:solidFill>
                <a:effectLst/>
              </a:rPr>
              <a:t>Chúa</a:t>
            </a:r>
            <a:r>
              <a:rPr lang="en-US" sz="5500" b="0" i="0" dirty="0">
                <a:solidFill>
                  <a:schemeClr val="bg1"/>
                </a:solidFill>
                <a:effectLst/>
              </a:rPr>
              <a:t> </a:t>
            </a:r>
            <a:r>
              <a:rPr lang="en-US" sz="5500" b="0" i="0" dirty="0" err="1">
                <a:solidFill>
                  <a:schemeClr val="bg1"/>
                </a:solidFill>
                <a:effectLst/>
              </a:rPr>
              <a:t>trên</a:t>
            </a:r>
            <a:r>
              <a:rPr lang="en-US" sz="5500" b="0" i="0" dirty="0">
                <a:solidFill>
                  <a:schemeClr val="bg1"/>
                </a:solidFill>
                <a:effectLst/>
              </a:rPr>
              <a:t> </a:t>
            </a:r>
            <a:r>
              <a:rPr lang="en-US" sz="5500" b="0" i="0" dirty="0" err="1">
                <a:solidFill>
                  <a:schemeClr val="bg1"/>
                </a:solidFill>
                <a:effectLst/>
              </a:rPr>
              <a:t>các</a:t>
            </a:r>
            <a:r>
              <a:rPr lang="en-US" sz="5500" b="0" i="0" dirty="0">
                <a:solidFill>
                  <a:schemeClr val="bg1"/>
                </a:solidFill>
                <a:effectLst/>
              </a:rPr>
              <a:t> </a:t>
            </a:r>
            <a:r>
              <a:rPr lang="en-US" sz="5500" b="0" i="0" dirty="0" err="1">
                <a:solidFill>
                  <a:schemeClr val="bg1"/>
                </a:solidFill>
                <a:effectLst/>
              </a:rPr>
              <a:t>tầng</a:t>
            </a:r>
            <a:r>
              <a:rPr lang="en-US" sz="5500" b="0" i="0" dirty="0">
                <a:solidFill>
                  <a:schemeClr val="bg1"/>
                </a:solidFill>
                <a:effectLst/>
              </a:rPr>
              <a:t> </a:t>
            </a:r>
            <a:r>
              <a:rPr lang="en-US" sz="5500" b="0" i="0" dirty="0" err="1">
                <a:solidFill>
                  <a:schemeClr val="bg1"/>
                </a:solidFill>
                <a:effectLst/>
              </a:rPr>
              <a:t>trời</a:t>
            </a:r>
            <a:r>
              <a:rPr lang="en-US" sz="5500" b="0" i="0" dirty="0">
                <a:solidFill>
                  <a:schemeClr val="bg1"/>
                </a:solidFill>
                <a:effectLst/>
              </a:rPr>
              <a:t>.</a:t>
            </a:r>
            <a:endParaRPr lang="en-US" altLang="en-US" sz="5500" b="1" dirty="0">
              <a:solidFill>
                <a:schemeClr val="bg1"/>
              </a:solidFill>
              <a:cs typeface="Tahoma" panose="020B0604030504040204" pitchFamily="34" charset="0"/>
            </a:endParaRPr>
          </a:p>
        </p:txBody>
      </p:sp>
    </p:spTree>
    <p:extLst>
      <p:ext uri="{BB962C8B-B14F-4D97-AF65-F5344CB8AC3E}">
        <p14:creationId xmlns:p14="http://schemas.microsoft.com/office/powerpoint/2010/main" val="35380665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03181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
            <a:ext cx="9144000" cy="5143499"/>
          </a:xfrm>
        </p:spPr>
        <p:txBody>
          <a:bodyPr>
            <a:normAutofit/>
          </a:bodyPr>
          <a:lstStyle/>
          <a:p>
            <a:br>
              <a:rPr lang="en-US" sz="6600" u="sng" dirty="0">
                <a:solidFill>
                  <a:srgbClr val="FFFF00"/>
                </a:solidFill>
                <a:ea typeface="Tahoma" pitchFamily="34" charset="0"/>
                <a:cs typeface="Times New Roman" pitchFamily="18" charset="0"/>
              </a:rPr>
            </a:br>
            <a:r>
              <a:rPr lang="en-US" sz="6000" u="sng" dirty="0" err="1">
                <a:solidFill>
                  <a:srgbClr val="FFFF00"/>
                </a:solidFill>
                <a:ea typeface="Tahoma" pitchFamily="34" charset="0"/>
                <a:cs typeface="Times New Roman" pitchFamily="18" charset="0"/>
              </a:rPr>
              <a:t>Lạy</a:t>
            </a:r>
            <a:r>
              <a:rPr lang="en-US" sz="6000" u="sng" dirty="0">
                <a:solidFill>
                  <a:srgbClr val="FFFF00"/>
                </a:solidFill>
                <a:ea typeface="Tahoma" pitchFamily="34" charset="0"/>
                <a:cs typeface="Times New Roman" pitchFamily="18" charset="0"/>
              </a:rPr>
              <a:t> </a:t>
            </a:r>
            <a:r>
              <a:rPr lang="en-US" sz="6000" u="sng" dirty="0" err="1">
                <a:solidFill>
                  <a:srgbClr val="FFFF00"/>
                </a:solidFill>
                <a:ea typeface="Tahoma" pitchFamily="34" charset="0"/>
                <a:cs typeface="Times New Roman" pitchFamily="18" charset="0"/>
              </a:rPr>
              <a:t>Chiên</a:t>
            </a:r>
            <a:r>
              <a:rPr lang="en-US" sz="6000" u="sng" dirty="0">
                <a:solidFill>
                  <a:srgbClr val="FFFF00"/>
                </a:solidFill>
                <a:ea typeface="Tahoma" pitchFamily="34" charset="0"/>
                <a:cs typeface="Times New Roman" pitchFamily="18" charset="0"/>
              </a:rPr>
              <a:t> </a:t>
            </a:r>
            <a:r>
              <a:rPr lang="en-US" sz="6000" u="sng" dirty="0" err="1">
                <a:solidFill>
                  <a:srgbClr val="FFFF00"/>
                </a:solidFill>
                <a:ea typeface="Tahoma" pitchFamily="34" charset="0"/>
                <a:cs typeface="Times New Roman" pitchFamily="18" charset="0"/>
              </a:rPr>
              <a:t>Thiên</a:t>
            </a:r>
            <a:r>
              <a:rPr lang="en-US" sz="6000" u="sng" dirty="0">
                <a:solidFill>
                  <a:srgbClr val="FFFF00"/>
                </a:solidFill>
                <a:ea typeface="Tahoma" pitchFamily="34" charset="0"/>
                <a:cs typeface="Times New Roman" pitchFamily="18" charset="0"/>
              </a:rPr>
              <a:t> </a:t>
            </a:r>
            <a:r>
              <a:rPr lang="en-US" sz="6000" u="sng" dirty="0" err="1">
                <a:solidFill>
                  <a:srgbClr val="FFFF00"/>
                </a:solidFill>
                <a:ea typeface="Tahoma" pitchFamily="34" charset="0"/>
                <a:cs typeface="Times New Roman" pitchFamily="18" charset="0"/>
              </a:rPr>
              <a:t>Chúa</a:t>
            </a:r>
            <a:br>
              <a:rPr lang="en-US" sz="13800" dirty="0">
                <a:solidFill>
                  <a:srgbClr val="FFFF00"/>
                </a:solidFill>
                <a:ea typeface="Tahoma" pitchFamily="34" charset="0"/>
                <a:cs typeface="Times New Roman" pitchFamily="18" charset="0"/>
              </a:rPr>
            </a:br>
            <a:endParaRPr lang="en-US" sz="6600" i="1" dirty="0">
              <a:solidFill>
                <a:schemeClr val="bg1"/>
              </a:solidFill>
              <a:ea typeface="Tahoma" pitchFamily="34" charset="0"/>
              <a:cs typeface="Times New Roman" pitchFamily="18" charset="0"/>
            </a:endParaRPr>
          </a:p>
        </p:txBody>
      </p:sp>
    </p:spTree>
    <p:extLst>
      <p:ext uri="{BB962C8B-B14F-4D97-AF65-F5344CB8AC3E}">
        <p14:creationId xmlns:p14="http://schemas.microsoft.com/office/powerpoint/2010/main" val="35633437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DE2F24C9-E167-5A15-2200-1BC93B6AB572}"/>
              </a:ext>
            </a:extLst>
          </p:cNvPr>
          <p:cNvSpPr>
            <a:spLocks noGrp="1" noChangeArrowheads="1"/>
          </p:cNvSpPr>
          <p:nvPr>
            <p:ph type="subTitle" idx="1"/>
          </p:nvPr>
        </p:nvSpPr>
        <p:spPr>
          <a:xfrm>
            <a:off x="0" y="0"/>
            <a:ext cx="9144000" cy="5143500"/>
          </a:xfrm>
        </p:spPr>
        <p:txBody>
          <a:bodyPr>
            <a:noAutofit/>
          </a:bodyPr>
          <a:lstStyle/>
          <a:p>
            <a:pPr algn="just">
              <a:lnSpc>
                <a:spcPct val="120000"/>
              </a:lnSpc>
              <a:spcBef>
                <a:spcPts val="1350"/>
              </a:spcBef>
            </a:pPr>
            <a:r>
              <a:rPr lang="vi-VN" sz="5600" b="0" i="0" dirty="0">
                <a:solidFill>
                  <a:schemeClr val="bg1"/>
                </a:solidFill>
                <a:effectLst/>
              </a:rPr>
              <a:t>Lạy Chiên Thiên Chúa, Đấng xoá tội trần gian, xin thương xót chúng con. Lạy Chiên Thiên Chúa, Đấng xoá tội trần gian,</a:t>
            </a:r>
            <a:endParaRPr lang="en-US" altLang="en-US" sz="5600" b="1" dirty="0">
              <a:solidFill>
                <a:schemeClr val="bg1"/>
              </a:solidFill>
              <a:cs typeface="Tahoma" panose="020B0604030504040204" pitchFamily="34" charset="0"/>
            </a:endParaRPr>
          </a:p>
        </p:txBody>
      </p:sp>
    </p:spTree>
    <p:extLst>
      <p:ext uri="{BB962C8B-B14F-4D97-AF65-F5344CB8AC3E}">
        <p14:creationId xmlns:p14="http://schemas.microsoft.com/office/powerpoint/2010/main" val="15910985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B1D8B0FD-29EC-CAB3-46C7-E3170250F29E}"/>
              </a:ext>
            </a:extLst>
          </p:cNvPr>
          <p:cNvSpPr>
            <a:spLocks noGrp="1" noChangeArrowheads="1"/>
          </p:cNvSpPr>
          <p:nvPr>
            <p:ph type="subTitle" idx="1"/>
          </p:nvPr>
        </p:nvSpPr>
        <p:spPr>
          <a:xfrm>
            <a:off x="0" y="0"/>
            <a:ext cx="9144000" cy="5143500"/>
          </a:xfrm>
        </p:spPr>
        <p:txBody>
          <a:bodyPr>
            <a:noAutofit/>
          </a:bodyPr>
          <a:lstStyle/>
          <a:p>
            <a:pPr algn="just" fontAlgn="base"/>
            <a:r>
              <a:rPr lang="vi-VN" sz="5500" dirty="0">
                <a:solidFill>
                  <a:srgbClr val="FFFF00"/>
                </a:solidFill>
              </a:rPr>
              <a:t>**</a:t>
            </a:r>
            <a:r>
              <a:rPr lang="en-US" sz="5500" b="0" i="0" dirty="0">
                <a:solidFill>
                  <a:schemeClr val="bg1"/>
                </a:solidFill>
                <a:effectLst/>
              </a:rPr>
              <a:t> </a:t>
            </a:r>
            <a:r>
              <a:rPr lang="vi-VN" sz="6000" b="0" i="0" dirty="0">
                <a:solidFill>
                  <a:schemeClr val="bg1"/>
                </a:solidFill>
                <a:effectLst/>
              </a:rPr>
              <a:t>xin thương xót, xin thương xót chúng con. Lạy Chiên Thiên Chúa, Đấng xoá tội trần gian, xin ban bình an cho chúng con.</a:t>
            </a:r>
            <a:endParaRPr lang="en-US" altLang="en-US" sz="5500" b="1" dirty="0">
              <a:solidFill>
                <a:schemeClr val="bg1"/>
              </a:solidFill>
              <a:cs typeface="Tahoma" panose="020B0604030504040204" pitchFamily="34" charset="0"/>
            </a:endParaRPr>
          </a:p>
        </p:txBody>
      </p:sp>
    </p:spTree>
    <p:extLst>
      <p:ext uri="{BB962C8B-B14F-4D97-AF65-F5344CB8AC3E}">
        <p14:creationId xmlns:p14="http://schemas.microsoft.com/office/powerpoint/2010/main" val="1669359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Content Placeholder 2">
            <a:extLst>
              <a:ext uri="{FF2B5EF4-FFF2-40B4-BE49-F238E27FC236}">
                <a16:creationId xmlns:a16="http://schemas.microsoft.com/office/drawing/2014/main" id="{60EEB50A-53CB-44B4-BDA7-98A5EBFDC545}"/>
              </a:ext>
            </a:extLst>
          </p:cNvPr>
          <p:cNvSpPr>
            <a:spLocks noGrp="1"/>
          </p:cNvSpPr>
          <p:nvPr>
            <p:ph idx="1"/>
          </p:nvPr>
        </p:nvSpPr>
        <p:spPr>
          <a:xfrm>
            <a:off x="0" y="0"/>
            <a:ext cx="9144000" cy="5143500"/>
          </a:xfrm>
        </p:spPr>
        <p:txBody>
          <a:bodyPr>
            <a:noAutofit/>
          </a:bodyPr>
          <a:lstStyle/>
          <a:p>
            <a:pPr marL="0" indent="0" algn="just">
              <a:lnSpc>
                <a:spcPct val="120000"/>
              </a:lnSpc>
              <a:spcBef>
                <a:spcPts val="1350"/>
              </a:spcBef>
              <a:buNone/>
            </a:pPr>
            <a:r>
              <a:rPr lang="en-US" altLang="en-US" sz="5400" b="1" dirty="0">
                <a:solidFill>
                  <a:srgbClr val="FFFF00"/>
                </a:solidFill>
                <a:cs typeface="Tahoma" panose="020B0604030504040204" pitchFamily="34" charset="0"/>
              </a:rPr>
              <a:t>***</a:t>
            </a:r>
            <a:r>
              <a:rPr lang="vi-VN" altLang="en-US" sz="5400" b="1" dirty="0">
                <a:solidFill>
                  <a:srgbClr val="FFFF00"/>
                </a:solidFill>
                <a:cs typeface="Tahoma" panose="020B0604030504040204" pitchFamily="34" charset="0"/>
              </a:rPr>
              <a:t>: </a:t>
            </a:r>
            <a:r>
              <a:rPr lang="vi-VN" sz="5400" dirty="0">
                <a:solidFill>
                  <a:schemeClr val="bg1"/>
                </a:solidFill>
              </a:rPr>
              <a:t>Ôi Vị Thánh Tông Đồ là phiến đá nền Hội Thánh, là Thẩm Phán xét xử ngàn dân, chứng nhân Chúa Ki-tô phục sinh.</a:t>
            </a:r>
            <a:endParaRPr lang="vi-VN" altLang="en-US" sz="5400" b="1" dirty="0">
              <a:solidFill>
                <a:schemeClr val="bg1"/>
              </a:solidFill>
              <a:cs typeface="Tahoma" panose="020B0604030504040204" pitchFamily="34" charset="0"/>
            </a:endParaRPr>
          </a:p>
        </p:txBody>
      </p:sp>
    </p:spTree>
    <p:extLst>
      <p:ext uri="{BB962C8B-B14F-4D97-AF65-F5344CB8AC3E}">
        <p14:creationId xmlns:p14="http://schemas.microsoft.com/office/powerpoint/2010/main" val="939862849"/>
      </p:ext>
    </p:extLst>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F329C-209B-A047-1861-73329B9F3E99}"/>
              </a:ext>
            </a:extLst>
          </p:cNvPr>
          <p:cNvSpPr>
            <a:spLocks noGrp="1"/>
          </p:cNvSpPr>
          <p:nvPr>
            <p:ph type="title"/>
          </p:nvPr>
        </p:nvSpPr>
        <p:spPr/>
        <p:txBody>
          <a:bodyPr/>
          <a:lstStyle/>
          <a:p>
            <a:endParaRPr lang="en-VN"/>
          </a:p>
        </p:txBody>
      </p:sp>
      <p:sp>
        <p:nvSpPr>
          <p:cNvPr id="3" name="Content Placeholder 2">
            <a:extLst>
              <a:ext uri="{FF2B5EF4-FFF2-40B4-BE49-F238E27FC236}">
                <a16:creationId xmlns:a16="http://schemas.microsoft.com/office/drawing/2014/main" id="{C2B76E2A-CD0A-C919-E6E0-044A950118F3}"/>
              </a:ext>
            </a:extLst>
          </p:cNvPr>
          <p:cNvSpPr>
            <a:spLocks noGrp="1"/>
          </p:cNvSpPr>
          <p:nvPr>
            <p:ph idx="1"/>
          </p:nvPr>
        </p:nvSpPr>
        <p:spPr/>
        <p:txBody>
          <a:bodyPr/>
          <a:lstStyle/>
          <a:p>
            <a:endParaRPr lang="en-VN"/>
          </a:p>
        </p:txBody>
      </p:sp>
    </p:spTree>
    <p:extLst>
      <p:ext uri="{BB962C8B-B14F-4D97-AF65-F5344CB8AC3E}">
        <p14:creationId xmlns:p14="http://schemas.microsoft.com/office/powerpoint/2010/main" val="1652608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
            <a:ext cx="9144000" cy="5143499"/>
          </a:xfrm>
        </p:spPr>
        <p:txBody>
          <a:bodyPr>
            <a:normAutofit/>
          </a:bodyPr>
          <a:lstStyle/>
          <a:p>
            <a:r>
              <a:rPr lang="en-US" sz="6600" u="sng" dirty="0" err="1">
                <a:solidFill>
                  <a:srgbClr val="FFFF00"/>
                </a:solidFill>
                <a:ea typeface="Tahoma" pitchFamily="34" charset="0"/>
                <a:cs typeface="Times New Roman" pitchFamily="18" charset="0"/>
              </a:rPr>
              <a:t>Kinh</a:t>
            </a:r>
            <a:r>
              <a:rPr lang="en-US" sz="6600" u="sng" dirty="0">
                <a:solidFill>
                  <a:srgbClr val="FFFF00"/>
                </a:solidFill>
                <a:ea typeface="Tahoma" pitchFamily="34" charset="0"/>
                <a:cs typeface="Times New Roman" pitchFamily="18" charset="0"/>
              </a:rPr>
              <a:t> </a:t>
            </a:r>
            <a:r>
              <a:rPr lang="en-US" sz="6600" u="sng" dirty="0" err="1">
                <a:solidFill>
                  <a:srgbClr val="FFFF00"/>
                </a:solidFill>
                <a:ea typeface="Tahoma" pitchFamily="34" charset="0"/>
                <a:cs typeface="Times New Roman" pitchFamily="18" charset="0"/>
              </a:rPr>
              <a:t>Dọn</a:t>
            </a:r>
            <a:r>
              <a:rPr lang="en-US" sz="6600" u="sng" dirty="0">
                <a:solidFill>
                  <a:srgbClr val="FFFF00"/>
                </a:solidFill>
                <a:ea typeface="Tahoma" pitchFamily="34" charset="0"/>
                <a:cs typeface="Times New Roman" pitchFamily="18" charset="0"/>
              </a:rPr>
              <a:t> </a:t>
            </a:r>
            <a:r>
              <a:rPr lang="en-US" sz="6600" u="sng" dirty="0" err="1">
                <a:solidFill>
                  <a:srgbClr val="FFFF00"/>
                </a:solidFill>
                <a:ea typeface="Tahoma" pitchFamily="34" charset="0"/>
                <a:cs typeface="Times New Roman" pitchFamily="18" charset="0"/>
              </a:rPr>
              <a:t>Mình</a:t>
            </a:r>
            <a:r>
              <a:rPr lang="en-US" sz="6600" u="sng" dirty="0">
                <a:solidFill>
                  <a:srgbClr val="FFFF00"/>
                </a:solidFill>
                <a:ea typeface="Tahoma" pitchFamily="34" charset="0"/>
                <a:cs typeface="Times New Roman" pitchFamily="18" charset="0"/>
              </a:rPr>
              <a:t> </a:t>
            </a:r>
            <a:br>
              <a:rPr lang="en-US" sz="6600" u="sng" dirty="0">
                <a:solidFill>
                  <a:srgbClr val="FFFF00"/>
                </a:solidFill>
                <a:ea typeface="Tahoma" pitchFamily="34" charset="0"/>
                <a:cs typeface="Times New Roman" pitchFamily="18" charset="0"/>
              </a:rPr>
            </a:br>
            <a:r>
              <a:rPr lang="en-US" sz="6600" u="sng" dirty="0" err="1">
                <a:solidFill>
                  <a:srgbClr val="FFFF00"/>
                </a:solidFill>
                <a:ea typeface="Tahoma" pitchFamily="34" charset="0"/>
                <a:cs typeface="Times New Roman" pitchFamily="18" charset="0"/>
              </a:rPr>
              <a:t>Trước</a:t>
            </a:r>
            <a:r>
              <a:rPr lang="en-US" sz="6600" u="sng" dirty="0">
                <a:solidFill>
                  <a:srgbClr val="FFFF00"/>
                </a:solidFill>
                <a:ea typeface="Tahoma" pitchFamily="34" charset="0"/>
                <a:cs typeface="Times New Roman" pitchFamily="18" charset="0"/>
              </a:rPr>
              <a:t> Khi </a:t>
            </a:r>
            <a:r>
              <a:rPr lang="en-US" sz="6600" u="sng" dirty="0" err="1">
                <a:solidFill>
                  <a:srgbClr val="FFFF00"/>
                </a:solidFill>
                <a:ea typeface="Tahoma" pitchFamily="34" charset="0"/>
                <a:cs typeface="Times New Roman" pitchFamily="18" charset="0"/>
              </a:rPr>
              <a:t>Rước</a:t>
            </a:r>
            <a:r>
              <a:rPr lang="en-US" sz="6600" u="sng" dirty="0">
                <a:solidFill>
                  <a:srgbClr val="FFFF00"/>
                </a:solidFill>
                <a:ea typeface="Tahoma" pitchFamily="34" charset="0"/>
                <a:cs typeface="Times New Roman" pitchFamily="18" charset="0"/>
              </a:rPr>
              <a:t> </a:t>
            </a:r>
            <a:r>
              <a:rPr lang="en-US" sz="6600" u="sng" dirty="0" err="1">
                <a:solidFill>
                  <a:srgbClr val="FFFF00"/>
                </a:solidFill>
                <a:ea typeface="Tahoma" pitchFamily="34" charset="0"/>
                <a:cs typeface="Times New Roman" pitchFamily="18" charset="0"/>
              </a:rPr>
              <a:t>Lễ</a:t>
            </a:r>
            <a:endParaRPr lang="en-US" sz="6600" i="1" dirty="0">
              <a:solidFill>
                <a:schemeClr val="bg1"/>
              </a:solidFill>
              <a:ea typeface="Tahoma" pitchFamily="34" charset="0"/>
              <a:cs typeface="Times New Roman" pitchFamily="18" charset="0"/>
            </a:endParaRPr>
          </a:p>
        </p:txBody>
      </p:sp>
    </p:spTree>
    <p:extLst>
      <p:ext uri="{BB962C8B-B14F-4D97-AF65-F5344CB8AC3E}">
        <p14:creationId xmlns:p14="http://schemas.microsoft.com/office/powerpoint/2010/main" val="35439866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9113DCF-EB4D-E838-2579-B299AE1E641E}"/>
              </a:ext>
            </a:extLst>
          </p:cNvPr>
          <p:cNvSpPr txBox="1"/>
          <p:nvPr/>
        </p:nvSpPr>
        <p:spPr>
          <a:xfrm>
            <a:off x="0" y="133350"/>
            <a:ext cx="9144000" cy="4708981"/>
          </a:xfrm>
          <a:prstGeom prst="rect">
            <a:avLst/>
          </a:prstGeom>
          <a:noFill/>
        </p:spPr>
        <p:txBody>
          <a:bodyPr wrap="square">
            <a:spAutoFit/>
          </a:bodyPr>
          <a:lstStyle/>
          <a:p>
            <a:pPr algn="just"/>
            <a:r>
              <a:rPr lang="en-US" sz="6000" b="1" dirty="0" err="1">
                <a:solidFill>
                  <a:schemeClr val="bg1"/>
                </a:solidFill>
                <a:latin typeface="+mn-lt"/>
                <a:cs typeface="Times New Roman" panose="02020603050405020304" pitchFamily="18" charset="0"/>
              </a:rPr>
              <a:t>Lạy</a:t>
            </a:r>
            <a:r>
              <a:rPr lang="en-US" sz="6000" b="1" dirty="0">
                <a:solidFill>
                  <a:schemeClr val="bg1"/>
                </a:solidFill>
                <a:latin typeface="+mn-lt"/>
                <a:cs typeface="Times New Roman" panose="02020603050405020304" pitchFamily="18" charset="0"/>
              </a:rPr>
              <a:t> </a:t>
            </a:r>
            <a:r>
              <a:rPr lang="en-US" sz="6000" b="1" dirty="0" err="1">
                <a:solidFill>
                  <a:schemeClr val="bg1"/>
                </a:solidFill>
                <a:latin typeface="+mn-lt"/>
                <a:cs typeface="Times New Roman" panose="02020603050405020304" pitchFamily="18" charset="0"/>
              </a:rPr>
              <a:t>Chúa</a:t>
            </a:r>
            <a:r>
              <a:rPr lang="en-US" sz="6000" b="1" dirty="0">
                <a:solidFill>
                  <a:schemeClr val="bg1"/>
                </a:solidFill>
                <a:latin typeface="+mn-lt"/>
                <a:cs typeface="Times New Roman" panose="02020603050405020304" pitchFamily="18" charset="0"/>
              </a:rPr>
              <a:t> </a:t>
            </a:r>
            <a:r>
              <a:rPr lang="en-US" sz="6000" b="1" dirty="0" err="1">
                <a:solidFill>
                  <a:schemeClr val="bg1"/>
                </a:solidFill>
                <a:latin typeface="+mn-lt"/>
                <a:cs typeface="Times New Roman" panose="02020603050405020304" pitchFamily="18" charset="0"/>
              </a:rPr>
              <a:t>Giêsu</a:t>
            </a:r>
            <a:r>
              <a:rPr lang="en-US" sz="6000" b="1" dirty="0">
                <a:solidFill>
                  <a:schemeClr val="bg1"/>
                </a:solidFill>
                <a:latin typeface="+mn-lt"/>
                <a:cs typeface="Times New Roman" panose="02020603050405020304" pitchFamily="18" charset="0"/>
              </a:rPr>
              <a:t>, con tin </a:t>
            </a:r>
            <a:r>
              <a:rPr lang="en-US" sz="6000" b="1" dirty="0" err="1">
                <a:solidFill>
                  <a:schemeClr val="bg1"/>
                </a:solidFill>
                <a:latin typeface="+mn-lt"/>
                <a:cs typeface="Times New Roman" panose="02020603050405020304" pitchFamily="18" charset="0"/>
              </a:rPr>
              <a:t>thật</a:t>
            </a:r>
            <a:r>
              <a:rPr lang="en-US" sz="6000" b="1" dirty="0">
                <a:solidFill>
                  <a:schemeClr val="bg1"/>
                </a:solidFill>
                <a:latin typeface="+mn-lt"/>
                <a:cs typeface="Times New Roman" panose="02020603050405020304" pitchFamily="18" charset="0"/>
              </a:rPr>
              <a:t> </a:t>
            </a:r>
            <a:r>
              <a:rPr lang="en-US" sz="6000" b="1" dirty="0" err="1">
                <a:solidFill>
                  <a:schemeClr val="bg1"/>
                </a:solidFill>
                <a:latin typeface="+mn-lt"/>
                <a:cs typeface="Times New Roman" panose="02020603050405020304" pitchFamily="18" charset="0"/>
              </a:rPr>
              <a:t>Chúa</a:t>
            </a:r>
            <a:r>
              <a:rPr lang="en-US" sz="6000" b="1" dirty="0">
                <a:solidFill>
                  <a:schemeClr val="bg1"/>
                </a:solidFill>
                <a:latin typeface="+mn-lt"/>
                <a:cs typeface="Times New Roman" panose="02020603050405020304" pitchFamily="18" charset="0"/>
              </a:rPr>
              <a:t> </a:t>
            </a:r>
            <a:r>
              <a:rPr lang="en-US" sz="6000" b="1" dirty="0" err="1">
                <a:solidFill>
                  <a:schemeClr val="bg1"/>
                </a:solidFill>
                <a:latin typeface="+mn-lt"/>
                <a:cs typeface="Times New Roman" panose="02020603050405020304" pitchFamily="18" charset="0"/>
              </a:rPr>
              <a:t>đang</a:t>
            </a:r>
            <a:r>
              <a:rPr lang="en-US" sz="6000" b="1" dirty="0">
                <a:solidFill>
                  <a:schemeClr val="bg1"/>
                </a:solidFill>
                <a:latin typeface="+mn-lt"/>
                <a:cs typeface="Times New Roman" panose="02020603050405020304" pitchFamily="18" charset="0"/>
              </a:rPr>
              <a:t> </a:t>
            </a:r>
            <a:r>
              <a:rPr lang="en-US" sz="6000" b="1" dirty="0" err="1">
                <a:solidFill>
                  <a:schemeClr val="bg1"/>
                </a:solidFill>
                <a:latin typeface="+mn-lt"/>
                <a:cs typeface="Times New Roman" panose="02020603050405020304" pitchFamily="18" charset="0"/>
              </a:rPr>
              <a:t>ngự</a:t>
            </a:r>
            <a:r>
              <a:rPr lang="en-US" sz="6000" b="1" dirty="0">
                <a:solidFill>
                  <a:schemeClr val="bg1"/>
                </a:solidFill>
                <a:latin typeface="+mn-lt"/>
                <a:cs typeface="Times New Roman" panose="02020603050405020304" pitchFamily="18" charset="0"/>
              </a:rPr>
              <a:t> </a:t>
            </a:r>
            <a:r>
              <a:rPr lang="en-US" sz="6000" b="1" dirty="0" err="1">
                <a:solidFill>
                  <a:schemeClr val="bg1"/>
                </a:solidFill>
                <a:latin typeface="+mn-lt"/>
                <a:cs typeface="Times New Roman" panose="02020603050405020304" pitchFamily="18" charset="0"/>
              </a:rPr>
              <a:t>trong</a:t>
            </a:r>
            <a:r>
              <a:rPr lang="en-US" sz="6000" b="1" dirty="0">
                <a:solidFill>
                  <a:schemeClr val="bg1"/>
                </a:solidFill>
                <a:latin typeface="+mn-lt"/>
                <a:cs typeface="Times New Roman" panose="02020603050405020304" pitchFamily="18" charset="0"/>
              </a:rPr>
              <a:t> </a:t>
            </a:r>
            <a:r>
              <a:rPr lang="en-US" sz="6000" b="1" dirty="0" err="1">
                <a:solidFill>
                  <a:schemeClr val="bg1"/>
                </a:solidFill>
                <a:latin typeface="+mn-lt"/>
                <a:cs typeface="Times New Roman" panose="02020603050405020304" pitchFamily="18" charset="0"/>
              </a:rPr>
              <a:t>Bí</a:t>
            </a:r>
            <a:r>
              <a:rPr lang="en-US" sz="6000" b="1" dirty="0">
                <a:solidFill>
                  <a:schemeClr val="bg1"/>
                </a:solidFill>
                <a:latin typeface="+mn-lt"/>
                <a:cs typeface="Times New Roman" panose="02020603050405020304" pitchFamily="18" charset="0"/>
              </a:rPr>
              <a:t> </a:t>
            </a:r>
            <a:r>
              <a:rPr lang="en-US" sz="6000" b="1" dirty="0" err="1">
                <a:solidFill>
                  <a:schemeClr val="bg1"/>
                </a:solidFill>
                <a:latin typeface="+mn-lt"/>
                <a:cs typeface="Times New Roman" panose="02020603050405020304" pitchFamily="18" charset="0"/>
              </a:rPr>
              <a:t>Tích</a:t>
            </a:r>
            <a:r>
              <a:rPr lang="en-US" sz="6000" b="1" dirty="0">
                <a:solidFill>
                  <a:schemeClr val="bg1"/>
                </a:solidFill>
                <a:latin typeface="+mn-lt"/>
                <a:cs typeface="Times New Roman" panose="02020603050405020304" pitchFamily="18" charset="0"/>
              </a:rPr>
              <a:t> </a:t>
            </a:r>
            <a:r>
              <a:rPr lang="en-US" sz="6000" b="1" dirty="0" err="1">
                <a:solidFill>
                  <a:schemeClr val="bg1"/>
                </a:solidFill>
                <a:latin typeface="+mn-lt"/>
                <a:cs typeface="Times New Roman" panose="02020603050405020304" pitchFamily="18" charset="0"/>
              </a:rPr>
              <a:t>Thánh</a:t>
            </a:r>
            <a:r>
              <a:rPr lang="en-US" sz="6000" b="1" dirty="0">
                <a:solidFill>
                  <a:schemeClr val="bg1"/>
                </a:solidFill>
                <a:latin typeface="+mn-lt"/>
                <a:cs typeface="Times New Roman" panose="02020603050405020304" pitchFamily="18" charset="0"/>
              </a:rPr>
              <a:t> </a:t>
            </a:r>
            <a:r>
              <a:rPr lang="en-US" sz="6000" b="1" dirty="0" err="1">
                <a:solidFill>
                  <a:schemeClr val="bg1"/>
                </a:solidFill>
                <a:latin typeface="+mn-lt"/>
                <a:cs typeface="Times New Roman" panose="02020603050405020304" pitchFamily="18" charset="0"/>
              </a:rPr>
              <a:t>Thể</a:t>
            </a:r>
            <a:r>
              <a:rPr lang="en-US" sz="6000" b="1" dirty="0">
                <a:solidFill>
                  <a:schemeClr val="bg1"/>
                </a:solidFill>
                <a:latin typeface="+mn-lt"/>
                <a:cs typeface="Times New Roman" panose="02020603050405020304" pitchFamily="18" charset="0"/>
              </a:rPr>
              <a:t>.</a:t>
            </a:r>
            <a:r>
              <a:rPr lang="vi-VN" sz="6000" b="1" dirty="0">
                <a:solidFill>
                  <a:schemeClr val="bg1"/>
                </a:solidFill>
                <a:latin typeface="+mn-lt"/>
              </a:rPr>
              <a:t> Chúa là Thiên Chúa thật và là người thật, </a:t>
            </a:r>
            <a:endParaRPr lang="en-US" sz="6000" b="1" dirty="0">
              <a:solidFill>
                <a:schemeClr val="bg1"/>
              </a:solidFill>
              <a:latin typeface="+mn-lt"/>
              <a:cs typeface="Times New Roman" panose="02020603050405020304" pitchFamily="18" charset="0"/>
            </a:endParaRPr>
          </a:p>
        </p:txBody>
      </p:sp>
      <p:sp>
        <p:nvSpPr>
          <p:cNvPr id="6" name="Title 1">
            <a:extLst>
              <a:ext uri="{FF2B5EF4-FFF2-40B4-BE49-F238E27FC236}">
                <a16:creationId xmlns:a16="http://schemas.microsoft.com/office/drawing/2014/main" id="{7A3870AC-F799-7A00-1431-B9FB9A5163FD}"/>
              </a:ext>
            </a:extLst>
          </p:cNvPr>
          <p:cNvSpPr txBox="1">
            <a:spLocks/>
          </p:cNvSpPr>
          <p:nvPr/>
        </p:nvSpPr>
        <p:spPr>
          <a:xfrm>
            <a:off x="0" y="0"/>
            <a:ext cx="8650878" cy="637642"/>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sz="3000" dirty="0"/>
          </a:p>
        </p:txBody>
      </p:sp>
    </p:spTree>
    <p:extLst>
      <p:ext uri="{BB962C8B-B14F-4D97-AF65-F5344CB8AC3E}">
        <p14:creationId xmlns:p14="http://schemas.microsoft.com/office/powerpoint/2010/main" val="13018504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A4A459-EF28-F75C-9E76-B0C95BE611F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5AD36E8-293B-A721-8F0F-7C1988945DD4}"/>
              </a:ext>
            </a:extLst>
          </p:cNvPr>
          <p:cNvSpPr txBox="1"/>
          <p:nvPr/>
        </p:nvSpPr>
        <p:spPr>
          <a:xfrm>
            <a:off x="9798" y="84530"/>
            <a:ext cx="9134203" cy="4708981"/>
          </a:xfrm>
          <a:prstGeom prst="rect">
            <a:avLst/>
          </a:prstGeom>
          <a:noFill/>
        </p:spPr>
        <p:txBody>
          <a:bodyPr wrap="square">
            <a:spAutoFit/>
          </a:bodyPr>
          <a:lstStyle/>
          <a:p>
            <a:pPr algn="just"/>
            <a:r>
              <a:rPr lang="vi-VN" sz="6000" b="1" dirty="0">
                <a:solidFill>
                  <a:schemeClr val="bg1"/>
                </a:solidFill>
                <a:latin typeface="+mj-lt"/>
              </a:rPr>
              <a:t>đã trở nên thần lương nuôi sống chúng con trên đường về quê trời.  Chúa muốn ở trong con, và con cũng ước ao </a:t>
            </a:r>
            <a:r>
              <a:rPr lang="vi-VN" sz="6000" b="1" dirty="0">
                <a:solidFill>
                  <a:schemeClr val="bg1"/>
                </a:solidFill>
              </a:rPr>
              <a:t>rước Chúa vào lòng, </a:t>
            </a:r>
            <a:endParaRPr lang="en-US" sz="6000" b="1" dirty="0">
              <a:solidFill>
                <a:schemeClr val="bg1"/>
              </a:solidFill>
              <a:latin typeface="+mj-lt"/>
            </a:endParaRPr>
          </a:p>
        </p:txBody>
      </p:sp>
    </p:spTree>
    <p:extLst>
      <p:ext uri="{BB962C8B-B14F-4D97-AF65-F5344CB8AC3E}">
        <p14:creationId xmlns:p14="http://schemas.microsoft.com/office/powerpoint/2010/main" val="29329321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AF1C0A-D946-1428-076B-C0D9BA15C1E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7AD4F73-9D4A-B3AF-8C20-4D82EC73C960}"/>
              </a:ext>
            </a:extLst>
          </p:cNvPr>
          <p:cNvSpPr txBox="1"/>
          <p:nvPr/>
        </p:nvSpPr>
        <p:spPr>
          <a:xfrm>
            <a:off x="80010" y="97973"/>
            <a:ext cx="8983980" cy="5170646"/>
          </a:xfrm>
          <a:prstGeom prst="rect">
            <a:avLst/>
          </a:prstGeom>
          <a:noFill/>
        </p:spPr>
        <p:txBody>
          <a:bodyPr wrap="square">
            <a:spAutoFit/>
          </a:bodyPr>
          <a:lstStyle/>
          <a:p>
            <a:pPr algn="just"/>
            <a:r>
              <a:rPr lang="vi-VN" sz="6600" b="1" dirty="0">
                <a:solidFill>
                  <a:schemeClr val="bg1"/>
                </a:solidFill>
                <a:latin typeface="+mn-lt"/>
              </a:rPr>
              <a:t>để được ở lại trong Chúa</a:t>
            </a:r>
            <a:r>
              <a:rPr lang="en-US" sz="6600" b="1" dirty="0">
                <a:solidFill>
                  <a:schemeClr val="bg1"/>
                </a:solidFill>
                <a:latin typeface="+mn-lt"/>
              </a:rPr>
              <a:t> </a:t>
            </a:r>
            <a:r>
              <a:rPr lang="vi-VN" sz="6600" b="1" dirty="0">
                <a:solidFill>
                  <a:schemeClr val="bg1"/>
                </a:solidFill>
                <a:latin typeface="+mn-lt"/>
              </a:rPr>
              <a:t>Nhưng con biết, mình còn nhiều </a:t>
            </a:r>
            <a:r>
              <a:rPr lang="en-US" sz="6600" b="1" dirty="0">
                <a:solidFill>
                  <a:schemeClr val="bg1"/>
                </a:solidFill>
                <a:latin typeface="+mn-lt"/>
                <a:cs typeface="Times New Roman" panose="02020603050405020304" pitchFamily="18" charset="0"/>
              </a:rPr>
              <a:t>t</a:t>
            </a:r>
            <a:r>
              <a:rPr lang="vi-VN" sz="6600" b="1" dirty="0">
                <a:solidFill>
                  <a:schemeClr val="bg1"/>
                </a:solidFill>
                <a:latin typeface="+mn-lt"/>
              </a:rPr>
              <a:t>ội lỗi,</a:t>
            </a:r>
            <a:r>
              <a:rPr lang="en-US" sz="6600" b="1" dirty="0">
                <a:solidFill>
                  <a:schemeClr val="bg1"/>
                </a:solidFill>
                <a:latin typeface="+mn-lt"/>
                <a:cs typeface="Times New Roman" panose="02020603050405020304" pitchFamily="18" charset="0"/>
              </a:rPr>
              <a:t> </a:t>
            </a:r>
            <a:r>
              <a:rPr lang="en-US" sz="6600" b="1" dirty="0" err="1">
                <a:solidFill>
                  <a:schemeClr val="bg1"/>
                </a:solidFill>
                <a:latin typeface="+mn-lt"/>
                <a:cs typeface="Times New Roman" panose="02020603050405020304" pitchFamily="18" charset="0"/>
              </a:rPr>
              <a:t>chẳng</a:t>
            </a:r>
            <a:r>
              <a:rPr lang="en-US" sz="6600" b="1" dirty="0">
                <a:solidFill>
                  <a:schemeClr val="bg1"/>
                </a:solidFill>
                <a:latin typeface="+mn-lt"/>
                <a:cs typeface="Times New Roman" panose="02020603050405020304" pitchFamily="18" charset="0"/>
              </a:rPr>
              <a:t> </a:t>
            </a:r>
            <a:r>
              <a:rPr lang="en-US" sz="6600" b="1" dirty="0" err="1">
                <a:solidFill>
                  <a:schemeClr val="bg1"/>
                </a:solidFill>
                <a:latin typeface="+mn-lt"/>
                <a:cs typeface="Times New Roman" panose="02020603050405020304" pitchFamily="18" charset="0"/>
              </a:rPr>
              <a:t>đáng</a:t>
            </a:r>
            <a:r>
              <a:rPr lang="en-US" sz="6600" b="1" dirty="0">
                <a:solidFill>
                  <a:schemeClr val="bg1"/>
                </a:solidFill>
                <a:latin typeface="+mn-lt"/>
                <a:cs typeface="Times New Roman" panose="02020603050405020304" pitchFamily="18" charset="0"/>
              </a:rPr>
              <a:t> </a:t>
            </a:r>
            <a:r>
              <a:rPr lang="en-US" sz="6600" b="1" dirty="0" err="1">
                <a:solidFill>
                  <a:schemeClr val="bg1"/>
                </a:solidFill>
                <a:latin typeface="+mn-lt"/>
                <a:cs typeface="Times New Roman" panose="02020603050405020304" pitchFamily="18" charset="0"/>
              </a:rPr>
              <a:t>Chúa</a:t>
            </a:r>
            <a:r>
              <a:rPr lang="en-US" sz="6600" b="1" dirty="0">
                <a:solidFill>
                  <a:schemeClr val="bg1"/>
                </a:solidFill>
                <a:latin typeface="+mn-lt"/>
                <a:cs typeface="Times New Roman" panose="02020603050405020304" pitchFamily="18" charset="0"/>
              </a:rPr>
              <a:t> </a:t>
            </a:r>
            <a:r>
              <a:rPr lang="en-US" sz="6600" b="1" dirty="0" err="1">
                <a:solidFill>
                  <a:schemeClr val="bg1"/>
                </a:solidFill>
                <a:latin typeface="+mn-lt"/>
                <a:cs typeface="Times New Roman" panose="02020603050405020304" pitchFamily="18" charset="0"/>
              </a:rPr>
              <a:t>đến</a:t>
            </a:r>
            <a:r>
              <a:rPr lang="en-US" sz="6600" b="1" dirty="0">
                <a:solidFill>
                  <a:schemeClr val="bg1"/>
                </a:solidFill>
                <a:latin typeface="+mn-lt"/>
                <a:cs typeface="Times New Roman" panose="02020603050405020304" pitchFamily="18" charset="0"/>
              </a:rPr>
              <a:t> </a:t>
            </a:r>
            <a:r>
              <a:rPr lang="en-US" sz="6600" b="1" dirty="0" err="1">
                <a:solidFill>
                  <a:schemeClr val="bg1"/>
                </a:solidFill>
                <a:latin typeface="+mn-lt"/>
                <a:cs typeface="Times New Roman" panose="02020603050405020304" pitchFamily="18" charset="0"/>
              </a:rPr>
              <a:t>thăm</a:t>
            </a:r>
            <a:r>
              <a:rPr lang="en-US" sz="6600" b="1" dirty="0">
                <a:solidFill>
                  <a:schemeClr val="bg1"/>
                </a:solidFill>
                <a:latin typeface="+mn-lt"/>
                <a:cs typeface="Times New Roman" panose="02020603050405020304" pitchFamily="18" charset="0"/>
              </a:rPr>
              <a:t>. </a:t>
            </a:r>
            <a:endParaRPr lang="en-US" sz="6600" b="1" dirty="0">
              <a:solidFill>
                <a:schemeClr val="bg1"/>
              </a:solidFill>
              <a:latin typeface="+mn-lt"/>
            </a:endParaRPr>
          </a:p>
        </p:txBody>
      </p:sp>
    </p:spTree>
    <p:extLst>
      <p:ext uri="{BB962C8B-B14F-4D97-AF65-F5344CB8AC3E}">
        <p14:creationId xmlns:p14="http://schemas.microsoft.com/office/powerpoint/2010/main" val="27041731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9F64C-2592-8B1A-BC60-798BD5FFD25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B10510A-A6C7-221F-16BC-192ECD4F99AF}"/>
              </a:ext>
            </a:extLst>
          </p:cNvPr>
          <p:cNvSpPr txBox="1"/>
          <p:nvPr/>
        </p:nvSpPr>
        <p:spPr>
          <a:xfrm>
            <a:off x="0" y="1"/>
            <a:ext cx="9144000" cy="4862870"/>
          </a:xfrm>
          <a:prstGeom prst="rect">
            <a:avLst/>
          </a:prstGeom>
          <a:noFill/>
        </p:spPr>
        <p:txBody>
          <a:bodyPr wrap="square">
            <a:spAutoFit/>
          </a:bodyPr>
          <a:lstStyle/>
          <a:p>
            <a:pPr algn="just"/>
            <a:r>
              <a:rPr lang="en-US" sz="6200" b="1" dirty="0">
                <a:solidFill>
                  <a:schemeClr val="bg1"/>
                </a:solidFill>
                <a:latin typeface="+mn-lt"/>
                <a:cs typeface="Times New Roman" panose="02020603050405020304" pitchFamily="18" charset="0"/>
              </a:rPr>
              <a:t>Xin </a:t>
            </a:r>
            <a:r>
              <a:rPr lang="en-US" sz="6200" b="1" dirty="0" err="1">
                <a:solidFill>
                  <a:schemeClr val="bg1"/>
                </a:solidFill>
                <a:latin typeface="+mn-lt"/>
                <a:cs typeface="Times New Roman" panose="02020603050405020304" pitchFamily="18" charset="0"/>
              </a:rPr>
              <a:t>Chúa</a:t>
            </a:r>
            <a:r>
              <a:rPr lang="en-US" sz="6200" b="1" dirty="0">
                <a:solidFill>
                  <a:schemeClr val="bg1"/>
                </a:solidFill>
                <a:latin typeface="+mn-lt"/>
                <a:cs typeface="Times New Roman" panose="02020603050405020304" pitchFamily="18" charset="0"/>
              </a:rPr>
              <a:t> </a:t>
            </a:r>
            <a:r>
              <a:rPr lang="en-US" sz="6200" b="1" dirty="0" err="1">
                <a:solidFill>
                  <a:schemeClr val="bg1"/>
                </a:solidFill>
                <a:latin typeface="+mn-lt"/>
                <a:cs typeface="Times New Roman" panose="02020603050405020304" pitchFamily="18" charset="0"/>
              </a:rPr>
              <a:t>tẩy</a:t>
            </a:r>
            <a:r>
              <a:rPr lang="en-US" sz="6200" b="1" dirty="0">
                <a:solidFill>
                  <a:schemeClr val="bg1"/>
                </a:solidFill>
                <a:latin typeface="+mn-lt"/>
                <a:cs typeface="Times New Roman" panose="02020603050405020304" pitchFamily="18" charset="0"/>
              </a:rPr>
              <a:t> </a:t>
            </a:r>
            <a:r>
              <a:rPr lang="en-US" sz="6200" b="1" dirty="0" err="1">
                <a:solidFill>
                  <a:schemeClr val="bg1"/>
                </a:solidFill>
                <a:latin typeface="+mn-lt"/>
                <a:cs typeface="Times New Roman" panose="02020603050405020304" pitchFamily="18" charset="0"/>
              </a:rPr>
              <a:t>sạch</a:t>
            </a:r>
            <a:r>
              <a:rPr lang="en-US" sz="6200" b="1" dirty="0">
                <a:solidFill>
                  <a:schemeClr val="bg1"/>
                </a:solidFill>
                <a:latin typeface="+mn-lt"/>
                <a:cs typeface="Times New Roman" panose="02020603050405020304" pitchFamily="18" charset="0"/>
              </a:rPr>
              <a:t> </a:t>
            </a:r>
            <a:r>
              <a:rPr lang="en-US" sz="6200" b="1" dirty="0" err="1">
                <a:solidFill>
                  <a:schemeClr val="bg1"/>
                </a:solidFill>
                <a:latin typeface="+mn-lt"/>
                <a:cs typeface="Times New Roman" panose="02020603050405020304" pitchFamily="18" charset="0"/>
              </a:rPr>
              <a:t>tâm</a:t>
            </a:r>
            <a:r>
              <a:rPr lang="en-US" sz="6200" b="1" dirty="0">
                <a:solidFill>
                  <a:schemeClr val="bg1"/>
                </a:solidFill>
                <a:latin typeface="+mn-lt"/>
                <a:cs typeface="Times New Roman" panose="02020603050405020304" pitchFamily="18" charset="0"/>
              </a:rPr>
              <a:t> </a:t>
            </a:r>
            <a:r>
              <a:rPr lang="en-US" sz="6200" b="1" dirty="0" err="1">
                <a:solidFill>
                  <a:schemeClr val="bg1"/>
                </a:solidFill>
                <a:latin typeface="+mn-lt"/>
                <a:cs typeface="Times New Roman" panose="02020603050405020304" pitchFamily="18" charset="0"/>
              </a:rPr>
              <a:t>lòng</a:t>
            </a:r>
            <a:r>
              <a:rPr lang="en-US" sz="6200" b="1" dirty="0">
                <a:solidFill>
                  <a:schemeClr val="bg1"/>
                </a:solidFill>
                <a:latin typeface="+mn-lt"/>
                <a:cs typeface="Times New Roman" panose="02020603050405020304" pitchFamily="18" charset="0"/>
              </a:rPr>
              <a:t> con, </a:t>
            </a:r>
            <a:r>
              <a:rPr lang="en-US" sz="6200" b="1" dirty="0" err="1">
                <a:solidFill>
                  <a:schemeClr val="bg1"/>
                </a:solidFill>
                <a:latin typeface="+mn-lt"/>
                <a:cs typeface="Times New Roman" panose="02020603050405020304" pitchFamily="18" charset="0"/>
              </a:rPr>
              <a:t>để</a:t>
            </a:r>
            <a:r>
              <a:rPr lang="en-US" sz="6200" b="1" dirty="0">
                <a:solidFill>
                  <a:schemeClr val="bg1"/>
                </a:solidFill>
                <a:latin typeface="+mn-lt"/>
                <a:cs typeface="Times New Roman" panose="02020603050405020304" pitchFamily="18" charset="0"/>
              </a:rPr>
              <a:t> con </a:t>
            </a:r>
            <a:r>
              <a:rPr lang="en-US" sz="6200" b="1" dirty="0" err="1">
                <a:solidFill>
                  <a:schemeClr val="bg1"/>
                </a:solidFill>
                <a:latin typeface="+mn-lt"/>
                <a:cs typeface="Times New Roman" panose="02020603050405020304" pitchFamily="18" charset="0"/>
              </a:rPr>
              <a:t>nên</a:t>
            </a:r>
            <a:r>
              <a:rPr lang="en-US" sz="6200" b="1" dirty="0">
                <a:solidFill>
                  <a:schemeClr val="bg1"/>
                </a:solidFill>
                <a:latin typeface="+mn-lt"/>
                <a:cs typeface="Times New Roman" panose="02020603050405020304" pitchFamily="18" charset="0"/>
              </a:rPr>
              <a:t> </a:t>
            </a:r>
            <a:r>
              <a:rPr lang="en-US" sz="6200" b="1" dirty="0" err="1">
                <a:solidFill>
                  <a:schemeClr val="bg1"/>
                </a:solidFill>
                <a:latin typeface="+mn-lt"/>
                <a:cs typeface="Times New Roman" panose="02020603050405020304" pitchFamily="18" charset="0"/>
              </a:rPr>
              <a:t>trong</a:t>
            </a:r>
            <a:r>
              <a:rPr lang="en-US" sz="6200" b="1" dirty="0">
                <a:solidFill>
                  <a:schemeClr val="bg1"/>
                </a:solidFill>
                <a:latin typeface="+mn-lt"/>
                <a:cs typeface="Times New Roman" panose="02020603050405020304" pitchFamily="18" charset="0"/>
              </a:rPr>
              <a:t> </a:t>
            </a:r>
            <a:r>
              <a:rPr lang="en-US" sz="6200" b="1" dirty="0" err="1">
                <a:solidFill>
                  <a:schemeClr val="bg1"/>
                </a:solidFill>
                <a:latin typeface="+mn-lt"/>
                <a:cs typeface="Times New Roman" panose="02020603050405020304" pitchFamily="18" charset="0"/>
              </a:rPr>
              <a:t>trắng</a:t>
            </a:r>
            <a:r>
              <a:rPr lang="en-US" sz="6200" b="1" dirty="0">
                <a:solidFill>
                  <a:schemeClr val="bg1"/>
                </a:solidFill>
                <a:latin typeface="+mn-lt"/>
                <a:cs typeface="Times New Roman" panose="02020603050405020304" pitchFamily="18" charset="0"/>
              </a:rPr>
              <a:t>. Xin </a:t>
            </a:r>
            <a:r>
              <a:rPr lang="en-US" sz="6200" b="1" dirty="0" err="1">
                <a:solidFill>
                  <a:schemeClr val="bg1"/>
                </a:solidFill>
                <a:latin typeface="+mn-lt"/>
                <a:cs typeface="Times New Roman" panose="02020603050405020304" pitchFamily="18" charset="0"/>
              </a:rPr>
              <a:t>Chúa</a:t>
            </a:r>
            <a:r>
              <a:rPr lang="en-US" sz="6200" b="1" dirty="0">
                <a:solidFill>
                  <a:schemeClr val="bg1"/>
                </a:solidFill>
                <a:latin typeface="+mn-lt"/>
                <a:cs typeface="Times New Roman" panose="02020603050405020304" pitchFamily="18" charset="0"/>
              </a:rPr>
              <a:t> </a:t>
            </a:r>
            <a:r>
              <a:rPr lang="en-US" sz="6200" b="1" dirty="0" err="1">
                <a:solidFill>
                  <a:schemeClr val="bg1"/>
                </a:solidFill>
                <a:latin typeface="+mn-lt"/>
                <a:cs typeface="Times New Roman" panose="02020603050405020304" pitchFamily="18" charset="0"/>
              </a:rPr>
              <a:t>mở</a:t>
            </a:r>
            <a:r>
              <a:rPr lang="en-US" sz="6200" b="1" dirty="0">
                <a:solidFill>
                  <a:schemeClr val="bg1"/>
                </a:solidFill>
                <a:latin typeface="+mn-lt"/>
                <a:cs typeface="Times New Roman" panose="02020603050405020304" pitchFamily="18" charset="0"/>
              </a:rPr>
              <a:t> </a:t>
            </a:r>
            <a:r>
              <a:rPr lang="en-US" sz="6200" b="1" dirty="0" err="1">
                <a:solidFill>
                  <a:schemeClr val="bg1"/>
                </a:solidFill>
                <a:latin typeface="+mn-lt"/>
                <a:cs typeface="Times New Roman" panose="02020603050405020304" pitchFamily="18" charset="0"/>
              </a:rPr>
              <a:t>rộng</a:t>
            </a:r>
            <a:r>
              <a:rPr lang="en-US" sz="6200" b="1" dirty="0">
                <a:solidFill>
                  <a:schemeClr val="bg1"/>
                </a:solidFill>
                <a:latin typeface="+mn-lt"/>
                <a:cs typeface="Times New Roman" panose="02020603050405020304" pitchFamily="18" charset="0"/>
              </a:rPr>
              <a:t> </a:t>
            </a:r>
            <a:r>
              <a:rPr lang="en-US" sz="6200" b="1" dirty="0" err="1">
                <a:solidFill>
                  <a:schemeClr val="bg1"/>
                </a:solidFill>
                <a:latin typeface="+mn-lt"/>
                <a:cs typeface="Times New Roman" panose="02020603050405020304" pitchFamily="18" charset="0"/>
              </a:rPr>
              <a:t>hồn</a:t>
            </a:r>
            <a:r>
              <a:rPr lang="en-US" sz="6200" b="1" dirty="0">
                <a:solidFill>
                  <a:schemeClr val="bg1"/>
                </a:solidFill>
                <a:latin typeface="+mn-lt"/>
                <a:cs typeface="Times New Roman" panose="02020603050405020304" pitchFamily="18" charset="0"/>
              </a:rPr>
              <a:t> con, </a:t>
            </a:r>
            <a:r>
              <a:rPr lang="en-US" sz="6200" b="1" dirty="0" err="1">
                <a:solidFill>
                  <a:schemeClr val="bg1"/>
                </a:solidFill>
                <a:latin typeface="+mn-lt"/>
                <a:cs typeface="Times New Roman" panose="02020603050405020304" pitchFamily="18" charset="0"/>
              </a:rPr>
              <a:t>để</a:t>
            </a:r>
            <a:r>
              <a:rPr lang="en-US" sz="6200" b="1" dirty="0">
                <a:solidFill>
                  <a:schemeClr val="bg1"/>
                </a:solidFill>
                <a:latin typeface="+mn-lt"/>
                <a:cs typeface="Times New Roman" panose="02020603050405020304" pitchFamily="18" charset="0"/>
              </a:rPr>
              <a:t> con </a:t>
            </a:r>
            <a:r>
              <a:rPr lang="en-US" sz="6200" b="1" dirty="0" err="1">
                <a:solidFill>
                  <a:schemeClr val="bg1"/>
                </a:solidFill>
                <a:latin typeface="+mn-lt"/>
                <a:cs typeface="Times New Roman" panose="02020603050405020304" pitchFamily="18" charset="0"/>
              </a:rPr>
              <a:t>đừng</a:t>
            </a:r>
            <a:r>
              <a:rPr lang="en-US" sz="6200" b="1" dirty="0">
                <a:solidFill>
                  <a:schemeClr val="bg1"/>
                </a:solidFill>
                <a:latin typeface="+mn-lt"/>
                <a:cs typeface="Times New Roman" panose="02020603050405020304" pitchFamily="18" charset="0"/>
              </a:rPr>
              <a:t> </a:t>
            </a:r>
            <a:r>
              <a:rPr lang="en-US" sz="6200" b="1" dirty="0" err="1">
                <a:solidFill>
                  <a:schemeClr val="bg1"/>
                </a:solidFill>
                <a:latin typeface="+mn-lt"/>
                <a:cs typeface="Times New Roman" panose="02020603050405020304" pitchFamily="18" charset="0"/>
              </a:rPr>
              <a:t>từ</a:t>
            </a:r>
            <a:r>
              <a:rPr lang="en-US" sz="6200" b="1" dirty="0">
                <a:solidFill>
                  <a:schemeClr val="bg1"/>
                </a:solidFill>
                <a:latin typeface="+mn-lt"/>
                <a:cs typeface="Times New Roman" panose="02020603050405020304" pitchFamily="18" charset="0"/>
              </a:rPr>
              <a:t> </a:t>
            </a:r>
            <a:r>
              <a:rPr lang="en-US" sz="6200" b="1" dirty="0" err="1">
                <a:solidFill>
                  <a:schemeClr val="bg1"/>
                </a:solidFill>
                <a:latin typeface="+mn-lt"/>
                <a:cs typeface="Times New Roman" panose="02020603050405020304" pitchFamily="18" charset="0"/>
              </a:rPr>
              <a:t>chối</a:t>
            </a:r>
            <a:r>
              <a:rPr lang="en-US" sz="6200" b="1" dirty="0">
                <a:solidFill>
                  <a:schemeClr val="bg1"/>
                </a:solidFill>
                <a:latin typeface="+mn-lt"/>
                <a:cs typeface="Times New Roman" panose="02020603050405020304" pitchFamily="18" charset="0"/>
              </a:rPr>
              <a:t> </a:t>
            </a:r>
            <a:r>
              <a:rPr lang="en-US" sz="6200" b="1" dirty="0" err="1">
                <a:solidFill>
                  <a:schemeClr val="bg1"/>
                </a:solidFill>
                <a:latin typeface="+mn-lt"/>
                <a:cs typeface="Times New Roman" panose="02020603050405020304" pitchFamily="18" charset="0"/>
              </a:rPr>
              <a:t>Chúa</a:t>
            </a:r>
            <a:r>
              <a:rPr lang="en-US" sz="6200" b="1" dirty="0">
                <a:solidFill>
                  <a:schemeClr val="bg1"/>
                </a:solidFill>
                <a:latin typeface="+mn-lt"/>
                <a:cs typeface="Times New Roman" panose="02020603050405020304" pitchFamily="18" charset="0"/>
              </a:rPr>
              <a:t> </a:t>
            </a:r>
            <a:r>
              <a:rPr lang="en-US" sz="6200" b="1" dirty="0" err="1">
                <a:solidFill>
                  <a:schemeClr val="bg1"/>
                </a:solidFill>
                <a:latin typeface="+mn-lt"/>
                <a:cs typeface="Times New Roman" panose="02020603050405020304" pitchFamily="18" charset="0"/>
              </a:rPr>
              <a:t>điều</a:t>
            </a:r>
            <a:r>
              <a:rPr lang="en-US" sz="6200" b="1" dirty="0">
                <a:solidFill>
                  <a:schemeClr val="bg1"/>
                </a:solidFill>
                <a:latin typeface="+mn-lt"/>
                <a:cs typeface="Times New Roman" panose="02020603050405020304" pitchFamily="18" charset="0"/>
              </a:rPr>
              <a:t> </a:t>
            </a:r>
            <a:r>
              <a:rPr lang="en-US" sz="6200" b="1" dirty="0" err="1">
                <a:solidFill>
                  <a:schemeClr val="bg1"/>
                </a:solidFill>
                <a:latin typeface="+mn-lt"/>
                <a:cs typeface="Times New Roman" panose="02020603050405020304" pitchFamily="18" charset="0"/>
              </a:rPr>
              <a:t>gì</a:t>
            </a:r>
            <a:r>
              <a:rPr lang="en-US" sz="6200" b="1" dirty="0">
                <a:solidFill>
                  <a:schemeClr val="bg1"/>
                </a:solidFill>
                <a:latin typeface="+mn-lt"/>
                <a:cs typeface="Times New Roman" panose="02020603050405020304" pitchFamily="18" charset="0"/>
              </a:rPr>
              <a:t>.</a:t>
            </a:r>
          </a:p>
        </p:txBody>
      </p:sp>
    </p:spTree>
    <p:extLst>
      <p:ext uri="{BB962C8B-B14F-4D97-AF65-F5344CB8AC3E}">
        <p14:creationId xmlns:p14="http://schemas.microsoft.com/office/powerpoint/2010/main" val="37285377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E474BF-6327-B965-CFE9-90C66B82333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3DDADEC-313B-DBCF-BFDA-50795E185C1B}"/>
              </a:ext>
            </a:extLst>
          </p:cNvPr>
          <p:cNvSpPr txBox="1"/>
          <p:nvPr/>
        </p:nvSpPr>
        <p:spPr>
          <a:xfrm>
            <a:off x="0" y="0"/>
            <a:ext cx="9144000" cy="5078313"/>
          </a:xfrm>
          <a:prstGeom prst="rect">
            <a:avLst/>
          </a:prstGeom>
          <a:noFill/>
        </p:spPr>
        <p:txBody>
          <a:bodyPr wrap="square">
            <a:spAutoFit/>
          </a:bodyPr>
          <a:lstStyle/>
          <a:p>
            <a:pPr algn="just"/>
            <a:r>
              <a:rPr lang="vi-VN" sz="5400" b="1" dirty="0">
                <a:solidFill>
                  <a:schemeClr val="bg1"/>
                </a:solidFill>
                <a:latin typeface="+mj-lt"/>
              </a:rPr>
              <a:t>Lạy Chúa Giêsu, con yêu mến Chúa lắm, xin Chúa mau đến với con. Lạy Mẹ Maria và Thánh Cả Giuse, xin giúp con dọn mình xứng đáng đón rước Chúa Giêsu. </a:t>
            </a:r>
            <a:r>
              <a:rPr lang="vi-VN" sz="5400" b="1" dirty="0">
                <a:solidFill>
                  <a:srgbClr val="FFFF00"/>
                </a:solidFill>
                <a:latin typeface="+mj-lt"/>
              </a:rPr>
              <a:t>Amen</a:t>
            </a:r>
            <a:r>
              <a:rPr lang="en-US" sz="5400" b="1" dirty="0">
                <a:solidFill>
                  <a:srgbClr val="FFFF00"/>
                </a:solidFill>
                <a:latin typeface="+mj-lt"/>
              </a:rPr>
              <a:t>.</a:t>
            </a:r>
            <a:r>
              <a:rPr lang="vi-VN" sz="5400" b="1" dirty="0">
                <a:solidFill>
                  <a:srgbClr val="FFFF00"/>
                </a:solidFill>
                <a:latin typeface="+mj-lt"/>
              </a:rPr>
              <a:t> </a:t>
            </a:r>
            <a:endParaRPr lang="en-US" sz="5400" b="1" dirty="0">
              <a:solidFill>
                <a:srgbClr val="FFFF00"/>
              </a:solidFill>
              <a:latin typeface="+mj-lt"/>
            </a:endParaRPr>
          </a:p>
        </p:txBody>
      </p:sp>
    </p:spTree>
    <p:extLst>
      <p:ext uri="{BB962C8B-B14F-4D97-AF65-F5344CB8AC3E}">
        <p14:creationId xmlns:p14="http://schemas.microsoft.com/office/powerpoint/2010/main" val="14810015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5DBCB-1470-B26F-37EA-34688165CDC3}"/>
              </a:ext>
            </a:extLst>
          </p:cNvPr>
          <p:cNvSpPr>
            <a:spLocks noGrp="1"/>
          </p:cNvSpPr>
          <p:nvPr>
            <p:ph type="title"/>
          </p:nvPr>
        </p:nvSpPr>
        <p:spPr/>
        <p:txBody>
          <a:bodyPr/>
          <a:lstStyle/>
          <a:p>
            <a:endParaRPr lang="en-VN"/>
          </a:p>
        </p:txBody>
      </p:sp>
      <p:sp>
        <p:nvSpPr>
          <p:cNvPr id="3" name="Content Placeholder 2">
            <a:extLst>
              <a:ext uri="{FF2B5EF4-FFF2-40B4-BE49-F238E27FC236}">
                <a16:creationId xmlns:a16="http://schemas.microsoft.com/office/drawing/2014/main" id="{C45D9C6E-2A0C-3371-FF35-36CC1D205D41}"/>
              </a:ext>
            </a:extLst>
          </p:cNvPr>
          <p:cNvSpPr>
            <a:spLocks noGrp="1"/>
          </p:cNvSpPr>
          <p:nvPr>
            <p:ph idx="1"/>
          </p:nvPr>
        </p:nvSpPr>
        <p:spPr/>
        <p:txBody>
          <a:bodyPr/>
          <a:lstStyle/>
          <a:p>
            <a:endParaRPr lang="en-VN"/>
          </a:p>
        </p:txBody>
      </p:sp>
    </p:spTree>
    <p:extLst>
      <p:ext uri="{BB962C8B-B14F-4D97-AF65-F5344CB8AC3E}">
        <p14:creationId xmlns:p14="http://schemas.microsoft.com/office/powerpoint/2010/main" val="9721367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7299659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1598613"/>
            <a:ext cx="7772400" cy="1101725"/>
          </a:xfrm>
        </p:spPr>
        <p:txBody>
          <a:bodyPr/>
          <a:lstStyle/>
          <a:p>
            <a:pPr eaLnBrk="1" hangingPunct="1"/>
            <a:br>
              <a:rPr lang="en-US" b="0" dirty="0">
                <a:latin typeface="+mj-lt"/>
              </a:rPr>
            </a:br>
            <a:endParaRPr lang="en-US" b="0" dirty="0">
              <a:latin typeface="+mj-lt"/>
            </a:endParaRPr>
          </a:p>
        </p:txBody>
      </p:sp>
      <p:sp>
        <p:nvSpPr>
          <p:cNvPr id="23555" name="Rectangle 3"/>
          <p:cNvSpPr>
            <a:spLocks noGrp="1" noChangeArrowheads="1"/>
          </p:cNvSpPr>
          <p:nvPr>
            <p:ph type="subTitle" idx="1"/>
          </p:nvPr>
        </p:nvSpPr>
        <p:spPr>
          <a:xfrm>
            <a:off x="0" y="0"/>
            <a:ext cx="9144000" cy="5143500"/>
          </a:xfrm>
          <a:solidFill>
            <a:schemeClr val="tx1"/>
          </a:solidFill>
        </p:spPr>
        <p:txBody>
          <a:bodyPr/>
          <a:lstStyle/>
          <a:p>
            <a:pPr eaLnBrk="1" hangingPunct="1">
              <a:lnSpc>
                <a:spcPct val="105000"/>
              </a:lnSpc>
            </a:pPr>
            <a:endParaRPr lang="en-US" sz="2800" b="1">
              <a:solidFill>
                <a:srgbClr val="FFFF00"/>
              </a:solidFill>
              <a:latin typeface="Times New Roman" pitchFamily="18" charset="0"/>
              <a:cs typeface="Times New Roman" pitchFamily="18" charset="0"/>
            </a:endParaRPr>
          </a:p>
        </p:txBody>
      </p:sp>
      <p:sp>
        <p:nvSpPr>
          <p:cNvPr id="23556"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004183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Content Placeholder 2">
            <a:extLst>
              <a:ext uri="{FF2B5EF4-FFF2-40B4-BE49-F238E27FC236}">
                <a16:creationId xmlns:a16="http://schemas.microsoft.com/office/drawing/2014/main" id="{60EEB50A-53CB-44B4-BDA7-98A5EBFDC545}"/>
              </a:ext>
            </a:extLst>
          </p:cNvPr>
          <p:cNvSpPr>
            <a:spLocks noGrp="1"/>
          </p:cNvSpPr>
          <p:nvPr>
            <p:ph idx="1"/>
          </p:nvPr>
        </p:nvSpPr>
        <p:spPr>
          <a:xfrm>
            <a:off x="0" y="0"/>
            <a:ext cx="9144000" cy="5143500"/>
          </a:xfrm>
        </p:spPr>
        <p:txBody>
          <a:bodyPr>
            <a:normAutofit lnSpcReduction="10000"/>
          </a:bodyPr>
          <a:lstStyle/>
          <a:p>
            <a:pPr marL="0" indent="0" algn="just">
              <a:lnSpc>
                <a:spcPct val="120000"/>
              </a:lnSpc>
              <a:spcBef>
                <a:spcPts val="1350"/>
              </a:spcBef>
              <a:buNone/>
            </a:pPr>
            <a:r>
              <a:rPr lang="en-US" altLang="en-US" sz="5400" b="1" dirty="0">
                <a:solidFill>
                  <a:srgbClr val="FFFF00"/>
                </a:solidFill>
                <a:cs typeface="Tahoma" panose="020B0604030504040204" pitchFamily="34" charset="0"/>
              </a:rPr>
              <a:t>Tk1</a:t>
            </a:r>
            <a:r>
              <a:rPr lang="vi-VN" altLang="en-US" sz="5400" b="1" dirty="0">
                <a:solidFill>
                  <a:srgbClr val="FFFF00"/>
                </a:solidFill>
                <a:cs typeface="Tahoma" panose="020B0604030504040204" pitchFamily="34" charset="0"/>
              </a:rPr>
              <a:t>: </a:t>
            </a:r>
            <a:r>
              <a:rPr lang="vi-VN" sz="6000" dirty="0">
                <a:solidFill>
                  <a:schemeClr val="bg1"/>
                </a:solidFill>
              </a:rPr>
              <a:t>Người hiến trọn cuộc đời xây Giáo Hội rạng ngời từng ra đi gieo giữa lệ sầu Người đã tiến về đầy hân hoan. </a:t>
            </a:r>
            <a:endParaRPr lang="vi-VN" altLang="en-US" sz="5400" b="1" dirty="0">
              <a:solidFill>
                <a:schemeClr val="bg1"/>
              </a:solidFill>
              <a:cs typeface="Tahoma" panose="020B0604030504040204" pitchFamily="34" charset="0"/>
            </a:endParaRPr>
          </a:p>
        </p:txBody>
      </p:sp>
    </p:spTree>
    <p:extLst>
      <p:ext uri="{BB962C8B-B14F-4D97-AF65-F5344CB8AC3E}">
        <p14:creationId xmlns:p14="http://schemas.microsoft.com/office/powerpoint/2010/main" val="2873358524"/>
      </p:ext>
    </p:extLst>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EF37E8A-C91B-8C3B-9F06-102917BF466E}"/>
              </a:ext>
            </a:extLst>
          </p:cNvPr>
          <p:cNvSpPr txBox="1"/>
          <p:nvPr/>
        </p:nvSpPr>
        <p:spPr>
          <a:xfrm>
            <a:off x="838201" y="742951"/>
            <a:ext cx="7280096" cy="3405163"/>
          </a:xfrm>
          <a:prstGeom prst="rect">
            <a:avLst/>
          </a:prstGeom>
          <a:noFill/>
        </p:spPr>
        <p:txBody>
          <a:bodyPr wrap="square">
            <a:spAutoFit/>
          </a:bodyPr>
          <a:lstStyle/>
          <a:p>
            <a:pPr algn="ctr">
              <a:lnSpc>
                <a:spcPct val="120000"/>
              </a:lnSpc>
              <a:spcBef>
                <a:spcPts val="1350"/>
              </a:spcBef>
            </a:pPr>
            <a:r>
              <a:rPr lang="vi-VN" sz="6000" b="1" dirty="0">
                <a:solidFill>
                  <a:srgbClr val="FFFF00"/>
                </a:solidFill>
                <a:latin typeface="+mn-lt"/>
                <a:ea typeface="Tahoma" pitchFamily="34" charset="0"/>
                <a:cs typeface="Times New Roman" panose="02020603050405020304" pitchFamily="18" charset="0"/>
              </a:rPr>
              <a:t>Ca Nguyện Hiệp Lễ</a:t>
            </a:r>
          </a:p>
          <a:p>
            <a:pPr algn="ctr">
              <a:lnSpc>
                <a:spcPct val="120000"/>
              </a:lnSpc>
              <a:spcBef>
                <a:spcPts val="1350"/>
              </a:spcBef>
            </a:pPr>
            <a:r>
              <a:rPr lang="vi-VN" sz="6000" b="1" dirty="0">
                <a:solidFill>
                  <a:srgbClr val="FFFF00"/>
                </a:solidFill>
                <a:latin typeface="+mn-lt"/>
                <a:ea typeface="Tahoma" pitchFamily="34" charset="0"/>
                <a:cs typeface="Times New Roman" panose="02020603050405020304" pitchFamily="18" charset="0"/>
              </a:rPr>
              <a:t>Cao Cung Lên</a:t>
            </a:r>
          </a:p>
          <a:p>
            <a:pPr algn="ctr">
              <a:lnSpc>
                <a:spcPct val="120000"/>
              </a:lnSpc>
              <a:spcBef>
                <a:spcPts val="1350"/>
              </a:spcBef>
            </a:pPr>
            <a:r>
              <a:rPr lang="vi-VN" sz="4400" b="1" dirty="0">
                <a:solidFill>
                  <a:schemeClr val="bg1"/>
                </a:solidFill>
                <a:latin typeface="+mn-lt"/>
                <a:ea typeface="Tahoma" pitchFamily="34" charset="0"/>
                <a:cs typeface="Times New Roman" panose="02020603050405020304" pitchFamily="18" charset="0"/>
              </a:rPr>
              <a:t>Hoài Đức – Khắc Xuyên</a:t>
            </a:r>
          </a:p>
        </p:txBody>
      </p:sp>
    </p:spTree>
    <p:extLst>
      <p:ext uri="{BB962C8B-B14F-4D97-AF65-F5344CB8AC3E}">
        <p14:creationId xmlns:p14="http://schemas.microsoft.com/office/powerpoint/2010/main" val="24040203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Autofit/>
          </a:bodyPr>
          <a:lstStyle/>
          <a:p>
            <a:pPr marL="0" indent="0" algn="just">
              <a:lnSpc>
                <a:spcPct val="120000"/>
              </a:lnSpc>
              <a:spcBef>
                <a:spcPts val="1350"/>
              </a:spcBef>
              <a:buNone/>
            </a:pPr>
            <a:r>
              <a:rPr lang="vi-VN" sz="4700" b="1" dirty="0">
                <a:solidFill>
                  <a:srgbClr val="FFFF00"/>
                </a:solidFill>
                <a:ea typeface="Tahoma" pitchFamily="34" charset="0"/>
                <a:cs typeface="Times New Roman" panose="02020603050405020304" pitchFamily="18" charset="0"/>
              </a:rPr>
              <a:t>Đk: </a:t>
            </a:r>
            <a:r>
              <a:rPr lang="vi-VN" sz="4700" dirty="0">
                <a:solidFill>
                  <a:schemeClr val="bg1"/>
                </a:solidFill>
              </a:rPr>
              <a:t>Cao cung lên khúc nhạc Thiên Thần Chúa. Hoà trong làn gió nhè nhẹ vấn vương. Ôi linh thiêng lắng nghe thoang thoảng cung đàn. Một đêm khuya vang vẳng trong tuyết sương. </a:t>
            </a:r>
            <a:endParaRPr lang="vi-VN" sz="4700" b="1" dirty="0">
              <a:solidFill>
                <a:schemeClr val="bg1"/>
              </a:solidFill>
              <a:ea typeface="Tahoma" pitchFamily="34" charset="0"/>
              <a:cs typeface="Times New Roman" panose="02020603050405020304" pitchFamily="18" charset="0"/>
            </a:endParaRPr>
          </a:p>
        </p:txBody>
      </p:sp>
    </p:spTree>
    <p:extLst>
      <p:ext uri="{BB962C8B-B14F-4D97-AF65-F5344CB8AC3E}">
        <p14:creationId xmlns:p14="http://schemas.microsoft.com/office/powerpoint/2010/main" val="362983457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rmAutofit fontScale="92500" lnSpcReduction="10000"/>
          </a:bodyPr>
          <a:lstStyle/>
          <a:p>
            <a:pPr marL="0" indent="0" algn="just">
              <a:lnSpc>
                <a:spcPct val="120000"/>
              </a:lnSpc>
              <a:spcBef>
                <a:spcPts val="1350"/>
              </a:spcBef>
              <a:buNone/>
            </a:pPr>
            <a:r>
              <a:rPr lang="vi-VN" sz="5400" b="1" dirty="0">
                <a:solidFill>
                  <a:srgbClr val="FFFF00"/>
                </a:solidFill>
                <a:ea typeface="Tahoma" pitchFamily="34" charset="0"/>
                <a:cs typeface="Times New Roman" panose="02020603050405020304" pitchFamily="18" charset="0"/>
              </a:rPr>
              <a:t>***</a:t>
            </a:r>
            <a:r>
              <a:rPr lang="vi-VN" sz="5400" b="1" dirty="0">
                <a:solidFill>
                  <a:schemeClr val="bg1"/>
                </a:solidFill>
                <a:ea typeface="Tahoma" pitchFamily="34" charset="0"/>
                <a:cs typeface="Times New Roman" panose="02020603050405020304" pitchFamily="18" charset="0"/>
              </a:rPr>
              <a:t> </a:t>
            </a:r>
            <a:r>
              <a:rPr lang="vi-VN" sz="5400" dirty="0">
                <a:solidFill>
                  <a:schemeClr val="bg1"/>
                </a:solidFill>
              </a:rPr>
              <a:t>Đàn ơi! Cứ rung những điệu réo rắt. Hát khen Con Một Chúa Trời rày sinh xuống cõi đời. Hỡi người dương thế lặng nghe cung đàn. Mau tìm cho tới thờ kính Vua giáng trần.</a:t>
            </a:r>
            <a:endParaRPr lang="vi-VN" sz="5400" b="1" dirty="0">
              <a:solidFill>
                <a:schemeClr val="bg1"/>
              </a:solidFill>
              <a:ea typeface="Tahoma" pitchFamily="34" charset="0"/>
              <a:cs typeface="Times New Roman" panose="02020603050405020304" pitchFamily="18" charset="0"/>
            </a:endParaRPr>
          </a:p>
        </p:txBody>
      </p:sp>
    </p:spTree>
    <p:extLst>
      <p:ext uri="{BB962C8B-B14F-4D97-AF65-F5344CB8AC3E}">
        <p14:creationId xmlns:p14="http://schemas.microsoft.com/office/powerpoint/2010/main" val="7449097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rmAutofit/>
          </a:bodyPr>
          <a:lstStyle/>
          <a:p>
            <a:pPr marL="0" indent="0" algn="just">
              <a:lnSpc>
                <a:spcPct val="120000"/>
              </a:lnSpc>
              <a:spcBef>
                <a:spcPts val="1350"/>
              </a:spcBef>
              <a:buNone/>
            </a:pPr>
            <a:r>
              <a:rPr lang="vi-VN" sz="6000" b="1" dirty="0">
                <a:solidFill>
                  <a:srgbClr val="FFFF00"/>
                </a:solidFill>
                <a:ea typeface="Tahoma" pitchFamily="34" charset="0"/>
                <a:cs typeface="Times New Roman" panose="02020603050405020304" pitchFamily="18" charset="0"/>
              </a:rPr>
              <a:t>Tk1: </a:t>
            </a:r>
            <a:r>
              <a:rPr lang="vi-VN" sz="6000" dirty="0">
                <a:solidFill>
                  <a:schemeClr val="bg1"/>
                </a:solidFill>
              </a:rPr>
              <a:t>Thôi hỡi trần gian im tiếng đi mà cung kính! Chúa Con sinh ra trên nắm cỏ máng lừa.</a:t>
            </a:r>
            <a:endParaRPr lang="vi-VN" sz="6000" b="1" dirty="0">
              <a:solidFill>
                <a:schemeClr val="bg1"/>
              </a:solidFill>
              <a:ea typeface="Tahoma" pitchFamily="34" charset="0"/>
              <a:cs typeface="Times New Roman" panose="02020603050405020304" pitchFamily="18" charset="0"/>
            </a:endParaRPr>
          </a:p>
          <a:p>
            <a:pPr marL="0" indent="0" algn="just">
              <a:lnSpc>
                <a:spcPct val="120000"/>
              </a:lnSpc>
              <a:spcBef>
                <a:spcPts val="1350"/>
              </a:spcBef>
              <a:buNone/>
            </a:pPr>
            <a:endParaRPr lang="vi-VN" sz="6000" b="1" dirty="0">
              <a:solidFill>
                <a:schemeClr val="bg1"/>
              </a:solidFill>
              <a:ea typeface="Tahoma" pitchFamily="34" charset="0"/>
              <a:cs typeface="Times New Roman" panose="02020603050405020304" pitchFamily="18" charset="0"/>
            </a:endParaRPr>
          </a:p>
          <a:p>
            <a:pPr marL="0" indent="0" algn="just">
              <a:lnSpc>
                <a:spcPct val="120000"/>
              </a:lnSpc>
              <a:spcBef>
                <a:spcPts val="1350"/>
              </a:spcBef>
              <a:buNone/>
            </a:pPr>
            <a:endParaRPr lang="vi-VN" sz="6000" b="1" dirty="0">
              <a:solidFill>
                <a:schemeClr val="bg1"/>
              </a:solidFill>
              <a:ea typeface="Tahoma" pitchFamily="34" charset="0"/>
              <a:cs typeface="Times New Roman" panose="02020603050405020304" pitchFamily="18" charset="0"/>
            </a:endParaRPr>
          </a:p>
          <a:p>
            <a:pPr marL="0" indent="0" algn="just">
              <a:lnSpc>
                <a:spcPct val="120000"/>
              </a:lnSpc>
              <a:spcBef>
                <a:spcPts val="1350"/>
              </a:spcBef>
              <a:buNone/>
            </a:pPr>
            <a:endParaRPr lang="vi-VN" sz="6000" b="1" dirty="0">
              <a:solidFill>
                <a:schemeClr val="bg1"/>
              </a:solidFill>
              <a:ea typeface="Tahoma" pitchFamily="34" charset="0"/>
              <a:cs typeface="Times New Roman" panose="02020603050405020304" pitchFamily="18" charset="0"/>
            </a:endParaRPr>
          </a:p>
          <a:p>
            <a:pPr marL="0" indent="0" algn="just">
              <a:lnSpc>
                <a:spcPct val="120000"/>
              </a:lnSpc>
              <a:spcBef>
                <a:spcPts val="1350"/>
              </a:spcBef>
              <a:buNone/>
            </a:pPr>
            <a:endParaRPr lang="vi-VN" sz="6000" b="1" dirty="0">
              <a:solidFill>
                <a:schemeClr val="bg1"/>
              </a:solidFill>
              <a:ea typeface="Tahoma" pitchFamily="34" charset="0"/>
              <a:cs typeface="Times New Roman" panose="02020603050405020304" pitchFamily="18" charset="0"/>
            </a:endParaRPr>
          </a:p>
        </p:txBody>
      </p:sp>
    </p:spTree>
    <p:extLst>
      <p:ext uri="{BB962C8B-B14F-4D97-AF65-F5344CB8AC3E}">
        <p14:creationId xmlns:p14="http://schemas.microsoft.com/office/powerpoint/2010/main" val="4810351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rmAutofit/>
          </a:bodyPr>
          <a:lstStyle/>
          <a:p>
            <a:pPr marL="0" indent="0" algn="just">
              <a:lnSpc>
                <a:spcPct val="120000"/>
              </a:lnSpc>
              <a:spcBef>
                <a:spcPts val="1350"/>
              </a:spcBef>
              <a:buNone/>
            </a:pPr>
            <a:r>
              <a:rPr lang="vi-VN" sz="6000" b="1" dirty="0">
                <a:solidFill>
                  <a:srgbClr val="FFFF00"/>
                </a:solidFill>
                <a:ea typeface="Tahoma" pitchFamily="34" charset="0"/>
                <a:cs typeface="Times New Roman" panose="02020603050405020304" pitchFamily="18" charset="0"/>
              </a:rPr>
              <a:t>***:</a:t>
            </a:r>
            <a:r>
              <a:rPr lang="vi-VN" sz="6000" b="1" dirty="0">
                <a:solidFill>
                  <a:schemeClr val="bg1"/>
                </a:solidFill>
                <a:ea typeface="Tahoma" pitchFamily="34" charset="0"/>
                <a:cs typeface="Times New Roman" panose="02020603050405020304" pitchFamily="18" charset="0"/>
              </a:rPr>
              <a:t> </a:t>
            </a:r>
            <a:r>
              <a:rPr lang="vi-VN" sz="6000" dirty="0">
                <a:solidFill>
                  <a:schemeClr val="bg1"/>
                </a:solidFill>
              </a:rPr>
              <a:t>Tuy Chúa là Vua muôn nước suy phục tôn kính. Chúa bởi cõi trời sinh xuống trần đêm xưa. </a:t>
            </a:r>
            <a:endParaRPr lang="vi-VN" sz="6000" b="1" dirty="0">
              <a:solidFill>
                <a:schemeClr val="bg1"/>
              </a:solidFill>
              <a:ea typeface="Tahoma" pitchFamily="34" charset="0"/>
              <a:cs typeface="Times New Roman" panose="02020603050405020304" pitchFamily="18" charset="0"/>
            </a:endParaRPr>
          </a:p>
          <a:p>
            <a:pPr marL="0" indent="0" algn="just">
              <a:lnSpc>
                <a:spcPct val="120000"/>
              </a:lnSpc>
              <a:spcBef>
                <a:spcPts val="1350"/>
              </a:spcBef>
              <a:buNone/>
            </a:pPr>
            <a:endParaRPr lang="vi-VN" sz="6000" b="1" dirty="0">
              <a:solidFill>
                <a:schemeClr val="bg1"/>
              </a:solidFill>
              <a:ea typeface="Tahoma" pitchFamily="34" charset="0"/>
              <a:cs typeface="Times New Roman" panose="02020603050405020304" pitchFamily="18" charset="0"/>
            </a:endParaRPr>
          </a:p>
          <a:p>
            <a:pPr marL="0" indent="0" algn="just">
              <a:lnSpc>
                <a:spcPct val="120000"/>
              </a:lnSpc>
              <a:spcBef>
                <a:spcPts val="1350"/>
              </a:spcBef>
              <a:buNone/>
            </a:pPr>
            <a:endParaRPr lang="vi-VN" sz="6000" b="1" dirty="0">
              <a:solidFill>
                <a:schemeClr val="bg1"/>
              </a:solidFill>
              <a:ea typeface="Tahoma" pitchFamily="34" charset="0"/>
              <a:cs typeface="Times New Roman" panose="02020603050405020304" pitchFamily="18" charset="0"/>
            </a:endParaRPr>
          </a:p>
          <a:p>
            <a:pPr marL="0" indent="0" algn="just">
              <a:lnSpc>
                <a:spcPct val="120000"/>
              </a:lnSpc>
              <a:spcBef>
                <a:spcPts val="1350"/>
              </a:spcBef>
              <a:buNone/>
            </a:pPr>
            <a:endParaRPr lang="vi-VN" sz="6000" b="1" dirty="0">
              <a:solidFill>
                <a:schemeClr val="bg1"/>
              </a:solidFill>
              <a:ea typeface="Tahoma" pitchFamily="34" charset="0"/>
              <a:cs typeface="Times New Roman" panose="02020603050405020304" pitchFamily="18" charset="0"/>
            </a:endParaRPr>
          </a:p>
          <a:p>
            <a:pPr marL="0" indent="0" algn="just">
              <a:lnSpc>
                <a:spcPct val="120000"/>
              </a:lnSpc>
              <a:spcBef>
                <a:spcPts val="1350"/>
              </a:spcBef>
              <a:buNone/>
            </a:pPr>
            <a:endParaRPr lang="vi-VN" sz="6000" b="1" dirty="0">
              <a:solidFill>
                <a:schemeClr val="bg1"/>
              </a:solidFill>
              <a:ea typeface="Tahoma" pitchFamily="34" charset="0"/>
              <a:cs typeface="Times New Roman" panose="02020603050405020304" pitchFamily="18" charset="0"/>
            </a:endParaRPr>
          </a:p>
        </p:txBody>
      </p:sp>
    </p:spTree>
    <p:extLst>
      <p:ext uri="{BB962C8B-B14F-4D97-AF65-F5344CB8AC3E}">
        <p14:creationId xmlns:p14="http://schemas.microsoft.com/office/powerpoint/2010/main" val="2103858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Autofit/>
          </a:bodyPr>
          <a:lstStyle/>
          <a:p>
            <a:pPr marL="0" indent="0" algn="just">
              <a:lnSpc>
                <a:spcPct val="120000"/>
              </a:lnSpc>
              <a:spcBef>
                <a:spcPts val="1350"/>
              </a:spcBef>
              <a:buNone/>
            </a:pPr>
            <a:r>
              <a:rPr lang="vi-VN" sz="4700" b="1" dirty="0">
                <a:solidFill>
                  <a:srgbClr val="FFFF00"/>
                </a:solidFill>
                <a:ea typeface="Tahoma" pitchFamily="34" charset="0"/>
                <a:cs typeface="Times New Roman" panose="02020603050405020304" pitchFamily="18" charset="0"/>
              </a:rPr>
              <a:t>Đk: </a:t>
            </a:r>
            <a:r>
              <a:rPr lang="vi-VN" sz="4700" dirty="0">
                <a:solidFill>
                  <a:schemeClr val="bg1"/>
                </a:solidFill>
              </a:rPr>
              <a:t>Cao cung lên khúc nhạc Thiên Thần Chúa. Hoà trong làn gió nhè nhẹ vấn vương. Ôi linh thiêng lắng nghe thoang thoảng cung đàn. Một đêm khuya vang vẳng trong tuyết sương. </a:t>
            </a:r>
            <a:endParaRPr lang="vi-VN" sz="4700" b="1" dirty="0">
              <a:solidFill>
                <a:schemeClr val="bg1"/>
              </a:solidFill>
              <a:ea typeface="Tahoma" pitchFamily="34" charset="0"/>
              <a:cs typeface="Times New Roman" panose="02020603050405020304" pitchFamily="18" charset="0"/>
            </a:endParaRPr>
          </a:p>
        </p:txBody>
      </p:sp>
    </p:spTree>
    <p:extLst>
      <p:ext uri="{BB962C8B-B14F-4D97-AF65-F5344CB8AC3E}">
        <p14:creationId xmlns:p14="http://schemas.microsoft.com/office/powerpoint/2010/main" val="24892854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rmAutofit fontScale="92500" lnSpcReduction="10000"/>
          </a:bodyPr>
          <a:lstStyle/>
          <a:p>
            <a:pPr marL="0" indent="0" algn="just">
              <a:lnSpc>
                <a:spcPct val="120000"/>
              </a:lnSpc>
              <a:spcBef>
                <a:spcPts val="1350"/>
              </a:spcBef>
              <a:buNone/>
            </a:pPr>
            <a:r>
              <a:rPr lang="vi-VN" sz="5400" b="1" dirty="0">
                <a:solidFill>
                  <a:srgbClr val="FFFF00"/>
                </a:solidFill>
                <a:ea typeface="Tahoma" pitchFamily="34" charset="0"/>
                <a:cs typeface="Times New Roman" panose="02020603050405020304" pitchFamily="18" charset="0"/>
              </a:rPr>
              <a:t>***</a:t>
            </a:r>
            <a:r>
              <a:rPr lang="vi-VN" sz="5400" b="1" dirty="0">
                <a:solidFill>
                  <a:schemeClr val="bg1"/>
                </a:solidFill>
                <a:ea typeface="Tahoma" pitchFamily="34" charset="0"/>
                <a:cs typeface="Times New Roman" panose="02020603050405020304" pitchFamily="18" charset="0"/>
              </a:rPr>
              <a:t> </a:t>
            </a:r>
            <a:r>
              <a:rPr lang="vi-VN" sz="5400" dirty="0">
                <a:solidFill>
                  <a:schemeClr val="bg1"/>
                </a:solidFill>
              </a:rPr>
              <a:t>Đàn ơi! Cứ rung những điệu réo rắt. Hát khen Con Một Chúa Trời rày sinh xuống cõi đời. Hỡi người dương thế lặng nghe cung đàn. Mau tìm cho tới thờ kính Vua giáng trần.</a:t>
            </a:r>
            <a:endParaRPr lang="vi-VN" sz="5400" b="1" dirty="0">
              <a:solidFill>
                <a:schemeClr val="bg1"/>
              </a:solidFill>
              <a:ea typeface="Tahoma" pitchFamily="34" charset="0"/>
              <a:cs typeface="Times New Roman" panose="02020603050405020304" pitchFamily="18" charset="0"/>
            </a:endParaRPr>
          </a:p>
        </p:txBody>
      </p:sp>
    </p:spTree>
    <p:extLst>
      <p:ext uri="{BB962C8B-B14F-4D97-AF65-F5344CB8AC3E}">
        <p14:creationId xmlns:p14="http://schemas.microsoft.com/office/powerpoint/2010/main" val="288455067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Autofit/>
          </a:bodyPr>
          <a:lstStyle/>
          <a:p>
            <a:pPr marL="0" indent="0" algn="just">
              <a:lnSpc>
                <a:spcPct val="120000"/>
              </a:lnSpc>
              <a:spcBef>
                <a:spcPts val="1350"/>
              </a:spcBef>
              <a:buNone/>
            </a:pPr>
            <a:r>
              <a:rPr lang="vi-VN" sz="6000" b="1" dirty="0">
                <a:solidFill>
                  <a:srgbClr val="FFFF00"/>
                </a:solidFill>
                <a:ea typeface="Tahoma" pitchFamily="34" charset="0"/>
                <a:cs typeface="Times New Roman" panose="02020603050405020304" pitchFamily="18" charset="0"/>
              </a:rPr>
              <a:t>Tk2: </a:t>
            </a:r>
            <a:r>
              <a:rPr lang="vi-VN" sz="6000" dirty="0">
                <a:solidFill>
                  <a:schemeClr val="bg1"/>
                </a:solidFill>
              </a:rPr>
              <a:t>Thôi hỡi trần gian bao tuyết sương cùng gió rét. Cớ sao nỡ làm cho Chúa lạnh quá chừng? </a:t>
            </a:r>
            <a:endParaRPr lang="vi-VN" sz="6000" b="1" dirty="0">
              <a:solidFill>
                <a:schemeClr val="bg1"/>
              </a:solidFill>
              <a:ea typeface="Tahoma" pitchFamily="34" charset="0"/>
              <a:cs typeface="Times New Roman" panose="02020603050405020304" pitchFamily="18" charset="0"/>
            </a:endParaRPr>
          </a:p>
        </p:txBody>
      </p:sp>
    </p:spTree>
    <p:extLst>
      <p:ext uri="{BB962C8B-B14F-4D97-AF65-F5344CB8AC3E}">
        <p14:creationId xmlns:p14="http://schemas.microsoft.com/office/powerpoint/2010/main" val="290782585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Autofit/>
          </a:bodyPr>
          <a:lstStyle/>
          <a:p>
            <a:pPr marL="0" indent="0" algn="just">
              <a:lnSpc>
                <a:spcPct val="120000"/>
              </a:lnSpc>
              <a:spcBef>
                <a:spcPts val="1350"/>
              </a:spcBef>
              <a:buNone/>
            </a:pPr>
            <a:r>
              <a:rPr lang="vi-VN" sz="5800" b="1" dirty="0">
                <a:solidFill>
                  <a:srgbClr val="FFFF00"/>
                </a:solidFill>
                <a:ea typeface="Tahoma" pitchFamily="34" charset="0"/>
                <a:cs typeface="Times New Roman" panose="02020603050405020304" pitchFamily="18" charset="0"/>
              </a:rPr>
              <a:t>***:</a:t>
            </a:r>
            <a:r>
              <a:rPr lang="vi-VN" sz="5800" b="1" dirty="0">
                <a:solidFill>
                  <a:schemeClr val="bg1"/>
                </a:solidFill>
                <a:ea typeface="Tahoma" pitchFamily="34" charset="0"/>
                <a:cs typeface="Times New Roman" panose="02020603050405020304" pitchFamily="18" charset="0"/>
              </a:rPr>
              <a:t> </a:t>
            </a:r>
            <a:r>
              <a:rPr lang="vi-VN" sz="5800" dirty="0">
                <a:solidFill>
                  <a:schemeClr val="bg1"/>
                </a:solidFill>
              </a:rPr>
              <a:t>Ôi Đấng Toàn Năng xưa quá yêu người tha thiết. Xuống chịu khổ hèn trong tuyết ngàn dặm sương. </a:t>
            </a:r>
            <a:endParaRPr lang="vi-VN" sz="5800" b="1" dirty="0">
              <a:solidFill>
                <a:schemeClr val="bg1"/>
              </a:solidFill>
              <a:ea typeface="Tahoma" pitchFamily="34" charset="0"/>
              <a:cs typeface="Times New Roman" panose="02020603050405020304" pitchFamily="18" charset="0"/>
            </a:endParaRPr>
          </a:p>
          <a:p>
            <a:pPr marL="0" indent="0" algn="just">
              <a:lnSpc>
                <a:spcPct val="130000"/>
              </a:lnSpc>
              <a:spcBef>
                <a:spcPts val="1350"/>
              </a:spcBef>
              <a:buNone/>
            </a:pPr>
            <a:endParaRPr lang="vi-VN" sz="5800" b="1" dirty="0">
              <a:solidFill>
                <a:schemeClr val="bg1"/>
              </a:solidFill>
              <a:ea typeface="Tahoma" pitchFamily="34" charset="0"/>
              <a:cs typeface="Times New Roman" panose="02020603050405020304" pitchFamily="18" charset="0"/>
            </a:endParaRPr>
          </a:p>
          <a:p>
            <a:pPr marL="0" indent="0" algn="just">
              <a:lnSpc>
                <a:spcPct val="130000"/>
              </a:lnSpc>
              <a:spcBef>
                <a:spcPts val="1350"/>
              </a:spcBef>
              <a:buNone/>
            </a:pPr>
            <a:endParaRPr lang="vi-VN" sz="5800" b="1" dirty="0">
              <a:solidFill>
                <a:schemeClr val="bg1"/>
              </a:solidFill>
              <a:ea typeface="Tahoma" pitchFamily="34" charset="0"/>
              <a:cs typeface="Times New Roman" panose="02020603050405020304" pitchFamily="18" charset="0"/>
            </a:endParaRPr>
          </a:p>
        </p:txBody>
      </p:sp>
    </p:spTree>
    <p:extLst>
      <p:ext uri="{BB962C8B-B14F-4D97-AF65-F5344CB8AC3E}">
        <p14:creationId xmlns:p14="http://schemas.microsoft.com/office/powerpoint/2010/main" val="244969600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Autofit/>
          </a:bodyPr>
          <a:lstStyle/>
          <a:p>
            <a:pPr marL="0" indent="0" algn="just">
              <a:lnSpc>
                <a:spcPct val="120000"/>
              </a:lnSpc>
              <a:spcBef>
                <a:spcPts val="1350"/>
              </a:spcBef>
              <a:buNone/>
            </a:pPr>
            <a:r>
              <a:rPr lang="vi-VN" sz="4700" b="1" dirty="0">
                <a:solidFill>
                  <a:srgbClr val="FFFF00"/>
                </a:solidFill>
                <a:ea typeface="Tahoma" pitchFamily="34" charset="0"/>
                <a:cs typeface="Times New Roman" panose="02020603050405020304" pitchFamily="18" charset="0"/>
              </a:rPr>
              <a:t>Đk: </a:t>
            </a:r>
            <a:r>
              <a:rPr lang="vi-VN" sz="4700" dirty="0">
                <a:solidFill>
                  <a:schemeClr val="bg1"/>
                </a:solidFill>
              </a:rPr>
              <a:t>Cao cung lên khúc nhạc Thiên Thần Chúa. Hoà trong làn gió nhè nhẹ vấn vương. Ôi linh thiêng lắng nghe thoang thoảng cung đàn. Một đêm khuya vang vẳng trong tuyết sương. </a:t>
            </a:r>
            <a:endParaRPr lang="vi-VN" sz="4700" b="1" dirty="0">
              <a:solidFill>
                <a:schemeClr val="bg1"/>
              </a:solidFill>
              <a:ea typeface="Tahoma" pitchFamily="34" charset="0"/>
              <a:cs typeface="Times New Roman" panose="02020603050405020304" pitchFamily="18" charset="0"/>
            </a:endParaRPr>
          </a:p>
        </p:txBody>
      </p:sp>
    </p:spTree>
    <p:extLst>
      <p:ext uri="{BB962C8B-B14F-4D97-AF65-F5344CB8AC3E}">
        <p14:creationId xmlns:p14="http://schemas.microsoft.com/office/powerpoint/2010/main" val="3431065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Content Placeholder 2">
            <a:extLst>
              <a:ext uri="{FF2B5EF4-FFF2-40B4-BE49-F238E27FC236}">
                <a16:creationId xmlns:a16="http://schemas.microsoft.com/office/drawing/2014/main" id="{60EEB50A-53CB-44B4-BDA7-98A5EBFDC545}"/>
              </a:ext>
            </a:extLst>
          </p:cNvPr>
          <p:cNvSpPr>
            <a:spLocks noGrp="1"/>
          </p:cNvSpPr>
          <p:nvPr>
            <p:ph idx="1"/>
          </p:nvPr>
        </p:nvSpPr>
        <p:spPr>
          <a:xfrm>
            <a:off x="0" y="0"/>
            <a:ext cx="9144000" cy="5143500"/>
          </a:xfrm>
        </p:spPr>
        <p:txBody>
          <a:bodyPr>
            <a:normAutofit/>
          </a:bodyPr>
          <a:lstStyle/>
          <a:p>
            <a:pPr marL="0" indent="0" algn="just">
              <a:lnSpc>
                <a:spcPct val="120000"/>
              </a:lnSpc>
              <a:spcBef>
                <a:spcPts val="1350"/>
              </a:spcBef>
              <a:buNone/>
            </a:pPr>
            <a:r>
              <a:rPr lang="en-US" altLang="en-US" sz="4875" b="1" dirty="0">
                <a:solidFill>
                  <a:srgbClr val="FFFF00"/>
                </a:solidFill>
                <a:cs typeface="Tahoma" panose="020B0604030504040204" pitchFamily="34" charset="0"/>
              </a:rPr>
              <a:t>***</a:t>
            </a:r>
            <a:r>
              <a:rPr lang="vi-VN" altLang="en-US" sz="4875" b="1" dirty="0">
                <a:solidFill>
                  <a:srgbClr val="FFFF00"/>
                </a:solidFill>
                <a:cs typeface="Tahoma" panose="020B0604030504040204" pitchFamily="34" charset="0"/>
              </a:rPr>
              <a:t>: </a:t>
            </a:r>
            <a:r>
              <a:rPr lang="vi-VN" sz="5400" dirty="0">
                <a:solidFill>
                  <a:schemeClr val="bg1"/>
                </a:solidFill>
              </a:rPr>
              <a:t>Lắng nghe lời chúng con lạy Thánh (Stêphanô) Tông Đồ ngày đêm xin nâng đỡ phù trì dù dắt bước đường đoàn con đi.</a:t>
            </a:r>
            <a:endParaRPr lang="vi-VN" altLang="en-US" sz="4875" b="1" dirty="0">
              <a:solidFill>
                <a:schemeClr val="bg1"/>
              </a:solidFill>
              <a:cs typeface="Tahoma" panose="020B0604030504040204" pitchFamily="34" charset="0"/>
            </a:endParaRPr>
          </a:p>
        </p:txBody>
      </p:sp>
    </p:spTree>
    <p:extLst>
      <p:ext uri="{BB962C8B-B14F-4D97-AF65-F5344CB8AC3E}">
        <p14:creationId xmlns:p14="http://schemas.microsoft.com/office/powerpoint/2010/main" val="299320341"/>
      </p:ext>
    </p:extLst>
  </p:cSld>
  <p:clrMapOvr>
    <a:masterClrMapping/>
  </p:clrMapOvr>
  <p:transition spd="slow"/>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rmAutofit fontScale="92500" lnSpcReduction="10000"/>
          </a:bodyPr>
          <a:lstStyle/>
          <a:p>
            <a:pPr marL="0" indent="0" algn="just">
              <a:lnSpc>
                <a:spcPct val="120000"/>
              </a:lnSpc>
              <a:spcBef>
                <a:spcPts val="1350"/>
              </a:spcBef>
              <a:buNone/>
            </a:pPr>
            <a:r>
              <a:rPr lang="vi-VN" sz="5400" b="1" dirty="0">
                <a:solidFill>
                  <a:srgbClr val="FFFF00"/>
                </a:solidFill>
                <a:ea typeface="Tahoma" pitchFamily="34" charset="0"/>
                <a:cs typeface="Times New Roman" panose="02020603050405020304" pitchFamily="18" charset="0"/>
              </a:rPr>
              <a:t>***</a:t>
            </a:r>
            <a:r>
              <a:rPr lang="vi-VN" sz="5400" b="1" dirty="0">
                <a:solidFill>
                  <a:schemeClr val="bg1"/>
                </a:solidFill>
                <a:ea typeface="Tahoma" pitchFamily="34" charset="0"/>
                <a:cs typeface="Times New Roman" panose="02020603050405020304" pitchFamily="18" charset="0"/>
              </a:rPr>
              <a:t> </a:t>
            </a:r>
            <a:r>
              <a:rPr lang="vi-VN" sz="5400" dirty="0">
                <a:solidFill>
                  <a:schemeClr val="bg1"/>
                </a:solidFill>
              </a:rPr>
              <a:t>Đàn ơi! Cứ rung những điệu réo rắt. Hát khen Con Một Chúa Trời rày sinh xuống cõi đời. Hỡi người dương thế lặng nghe cung đàn. Mau tìm cho tới thờ kính Vua giáng trần.</a:t>
            </a:r>
            <a:endParaRPr lang="vi-VN" sz="5400" b="1" dirty="0">
              <a:solidFill>
                <a:schemeClr val="bg1"/>
              </a:solidFill>
              <a:ea typeface="Tahoma" pitchFamily="34" charset="0"/>
              <a:cs typeface="Times New Roman" panose="02020603050405020304" pitchFamily="18" charset="0"/>
            </a:endParaRPr>
          </a:p>
        </p:txBody>
      </p:sp>
    </p:spTree>
    <p:extLst>
      <p:ext uri="{BB962C8B-B14F-4D97-AF65-F5344CB8AC3E}">
        <p14:creationId xmlns:p14="http://schemas.microsoft.com/office/powerpoint/2010/main" val="19168228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Autofit/>
          </a:bodyPr>
          <a:lstStyle/>
          <a:p>
            <a:pPr marL="0" indent="0" algn="just">
              <a:lnSpc>
                <a:spcPct val="120000"/>
              </a:lnSpc>
              <a:spcBef>
                <a:spcPts val="1350"/>
              </a:spcBef>
              <a:buNone/>
            </a:pPr>
            <a:r>
              <a:rPr lang="vi-VN" sz="5600" b="1" dirty="0">
                <a:solidFill>
                  <a:srgbClr val="FFFF00"/>
                </a:solidFill>
                <a:ea typeface="Tahoma" pitchFamily="34" charset="0"/>
                <a:cs typeface="Times New Roman" panose="02020603050405020304" pitchFamily="18" charset="0"/>
              </a:rPr>
              <a:t>Tk3: </a:t>
            </a:r>
            <a:r>
              <a:rPr lang="vi-VN" sz="6000" dirty="0">
                <a:solidFill>
                  <a:schemeClr val="bg1"/>
                </a:solidFill>
              </a:rPr>
              <a:t>Thôi hỡi hồn tôi ghi nhớ trong lòng sâu thẳm: Chúa sinh đêm nay nên bé nhỏ khó hèn. </a:t>
            </a:r>
            <a:endParaRPr lang="vi-VN" sz="5600" b="1" dirty="0">
              <a:solidFill>
                <a:schemeClr val="bg1"/>
              </a:solidFill>
              <a:ea typeface="Tahoma" pitchFamily="34" charset="0"/>
              <a:cs typeface="Times New Roman" panose="02020603050405020304" pitchFamily="18" charset="0"/>
            </a:endParaRPr>
          </a:p>
        </p:txBody>
      </p:sp>
    </p:spTree>
    <p:extLst>
      <p:ext uri="{BB962C8B-B14F-4D97-AF65-F5344CB8AC3E}">
        <p14:creationId xmlns:p14="http://schemas.microsoft.com/office/powerpoint/2010/main" val="262970545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Autofit/>
          </a:bodyPr>
          <a:lstStyle/>
          <a:p>
            <a:pPr marL="0" indent="0" algn="just">
              <a:lnSpc>
                <a:spcPct val="120000"/>
              </a:lnSpc>
              <a:spcBef>
                <a:spcPts val="1350"/>
              </a:spcBef>
              <a:buNone/>
            </a:pPr>
            <a:r>
              <a:rPr lang="vi-VN" sz="5600" b="1" dirty="0">
                <a:solidFill>
                  <a:srgbClr val="FFFF00"/>
                </a:solidFill>
                <a:ea typeface="Tahoma" pitchFamily="34" charset="0"/>
                <a:cs typeface="Times New Roman" panose="02020603050405020304" pitchFamily="18" charset="0"/>
              </a:rPr>
              <a:t>***: </a:t>
            </a:r>
            <a:r>
              <a:rPr lang="vi-VN" sz="6000" dirty="0">
                <a:solidFill>
                  <a:schemeClr val="bg1"/>
                </a:solidFill>
              </a:rPr>
              <a:t>Tôi quyết từ nay yêu Chúa trong tình đằm thắm. Muốn để đền bù những thói đời bạc đen.</a:t>
            </a:r>
            <a:endParaRPr lang="vi-VN" sz="5600" b="1" dirty="0">
              <a:solidFill>
                <a:schemeClr val="bg1"/>
              </a:solidFill>
              <a:ea typeface="Tahoma" pitchFamily="34" charset="0"/>
              <a:cs typeface="Times New Roman" panose="02020603050405020304" pitchFamily="18" charset="0"/>
            </a:endParaRPr>
          </a:p>
        </p:txBody>
      </p:sp>
    </p:spTree>
    <p:extLst>
      <p:ext uri="{BB962C8B-B14F-4D97-AF65-F5344CB8AC3E}">
        <p14:creationId xmlns:p14="http://schemas.microsoft.com/office/powerpoint/2010/main" val="339558273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Autofit/>
          </a:bodyPr>
          <a:lstStyle/>
          <a:p>
            <a:pPr marL="0" indent="0" algn="just">
              <a:lnSpc>
                <a:spcPct val="120000"/>
              </a:lnSpc>
              <a:spcBef>
                <a:spcPts val="1350"/>
              </a:spcBef>
              <a:buNone/>
            </a:pPr>
            <a:r>
              <a:rPr lang="vi-VN" sz="4700" b="1" dirty="0">
                <a:solidFill>
                  <a:srgbClr val="FFFF00"/>
                </a:solidFill>
                <a:ea typeface="Tahoma" pitchFamily="34" charset="0"/>
                <a:cs typeface="Times New Roman" panose="02020603050405020304" pitchFamily="18" charset="0"/>
              </a:rPr>
              <a:t>Đk: </a:t>
            </a:r>
            <a:r>
              <a:rPr lang="vi-VN" sz="4700" dirty="0">
                <a:solidFill>
                  <a:schemeClr val="bg1"/>
                </a:solidFill>
              </a:rPr>
              <a:t>Cao cung lên khúc nhạc Thiên Thần Chúa. Hoà trong làn gió nhè nhẹ vấn vương. Ôi linh thiêng lắng nghe thoang thoảng cung đàn. Một đêm khuya vang vẳng trong tuyết sương. </a:t>
            </a:r>
            <a:endParaRPr lang="vi-VN" sz="4700" b="1" dirty="0">
              <a:solidFill>
                <a:schemeClr val="bg1"/>
              </a:solidFill>
              <a:ea typeface="Tahoma" pitchFamily="34" charset="0"/>
              <a:cs typeface="Times New Roman" panose="02020603050405020304" pitchFamily="18" charset="0"/>
            </a:endParaRPr>
          </a:p>
        </p:txBody>
      </p:sp>
    </p:spTree>
    <p:extLst>
      <p:ext uri="{BB962C8B-B14F-4D97-AF65-F5344CB8AC3E}">
        <p14:creationId xmlns:p14="http://schemas.microsoft.com/office/powerpoint/2010/main" val="8107895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5143500"/>
          </a:xfrm>
        </p:spPr>
        <p:txBody>
          <a:bodyPr>
            <a:normAutofit fontScale="92500" lnSpcReduction="10000"/>
          </a:bodyPr>
          <a:lstStyle/>
          <a:p>
            <a:pPr marL="0" indent="0" algn="just">
              <a:lnSpc>
                <a:spcPct val="120000"/>
              </a:lnSpc>
              <a:spcBef>
                <a:spcPts val="1350"/>
              </a:spcBef>
              <a:buNone/>
            </a:pPr>
            <a:r>
              <a:rPr lang="vi-VN" sz="5400" b="1" dirty="0">
                <a:solidFill>
                  <a:srgbClr val="FFFF00"/>
                </a:solidFill>
                <a:ea typeface="Tahoma" pitchFamily="34" charset="0"/>
                <a:cs typeface="Times New Roman" panose="02020603050405020304" pitchFamily="18" charset="0"/>
              </a:rPr>
              <a:t>***</a:t>
            </a:r>
            <a:r>
              <a:rPr lang="vi-VN" sz="5400" b="1" dirty="0">
                <a:solidFill>
                  <a:schemeClr val="bg1"/>
                </a:solidFill>
                <a:ea typeface="Tahoma" pitchFamily="34" charset="0"/>
                <a:cs typeface="Times New Roman" panose="02020603050405020304" pitchFamily="18" charset="0"/>
              </a:rPr>
              <a:t> </a:t>
            </a:r>
            <a:r>
              <a:rPr lang="vi-VN" sz="5400" dirty="0">
                <a:solidFill>
                  <a:schemeClr val="bg1"/>
                </a:solidFill>
              </a:rPr>
              <a:t>Đàn ơi! Cứ rung những điệu réo rắt. Hát khen Con Một Chúa Trời rày sinh xuống cõi đời. Hỡi người dương thế lặng nghe cung đàn. Mau tìm cho tới thờ kính Vua giáng trần.</a:t>
            </a:r>
            <a:endParaRPr lang="vi-VN" sz="5400" b="1" dirty="0">
              <a:solidFill>
                <a:schemeClr val="bg1"/>
              </a:solidFill>
              <a:ea typeface="Tahoma" pitchFamily="34" charset="0"/>
              <a:cs typeface="Times New Roman" panose="02020603050405020304" pitchFamily="18" charset="0"/>
            </a:endParaRPr>
          </a:p>
        </p:txBody>
      </p:sp>
    </p:spTree>
    <p:extLst>
      <p:ext uri="{BB962C8B-B14F-4D97-AF65-F5344CB8AC3E}">
        <p14:creationId xmlns:p14="http://schemas.microsoft.com/office/powerpoint/2010/main" val="191565088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0">
              <a:solidFill>
                <a:schemeClr val="bg1"/>
              </a:solidFill>
              <a:effectLst/>
              <a:latin typeface="+mj-lt"/>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42626613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
            <a:ext cx="9144000" cy="5143499"/>
          </a:xfrm>
        </p:spPr>
        <p:txBody>
          <a:bodyPr>
            <a:normAutofit/>
          </a:bodyPr>
          <a:lstStyle/>
          <a:p>
            <a:r>
              <a:rPr lang="en-US" sz="6600" u="sng" dirty="0" err="1">
                <a:solidFill>
                  <a:srgbClr val="FFFF00"/>
                </a:solidFill>
                <a:ea typeface="Tahoma" pitchFamily="34" charset="0"/>
                <a:cs typeface="Times New Roman" pitchFamily="18" charset="0"/>
              </a:rPr>
              <a:t>Kinh</a:t>
            </a:r>
            <a:r>
              <a:rPr lang="en-US" sz="6600" u="sng" dirty="0">
                <a:solidFill>
                  <a:srgbClr val="FFFF00"/>
                </a:solidFill>
                <a:ea typeface="Tahoma" pitchFamily="34" charset="0"/>
                <a:cs typeface="Times New Roman" pitchFamily="18" charset="0"/>
              </a:rPr>
              <a:t> </a:t>
            </a:r>
            <a:r>
              <a:rPr lang="en-US" sz="6600" u="sng" dirty="0" err="1">
                <a:solidFill>
                  <a:srgbClr val="FFFF00"/>
                </a:solidFill>
                <a:ea typeface="Tahoma" pitchFamily="34" charset="0"/>
                <a:cs typeface="Times New Roman" pitchFamily="18" charset="0"/>
              </a:rPr>
              <a:t>Cảm</a:t>
            </a:r>
            <a:r>
              <a:rPr lang="en-US" sz="6600" u="sng" dirty="0">
                <a:solidFill>
                  <a:srgbClr val="FFFF00"/>
                </a:solidFill>
                <a:ea typeface="Tahoma" pitchFamily="34" charset="0"/>
                <a:cs typeface="Times New Roman" pitchFamily="18" charset="0"/>
              </a:rPr>
              <a:t> </a:t>
            </a:r>
            <a:r>
              <a:rPr lang="en-US" sz="6600" u="sng" dirty="0" err="1">
                <a:solidFill>
                  <a:srgbClr val="FFFF00"/>
                </a:solidFill>
                <a:ea typeface="Tahoma" pitchFamily="34" charset="0"/>
                <a:cs typeface="Times New Roman" pitchFamily="18" charset="0"/>
              </a:rPr>
              <a:t>Ơn</a:t>
            </a:r>
            <a:br>
              <a:rPr lang="en-US" sz="6600" u="sng" dirty="0">
                <a:solidFill>
                  <a:srgbClr val="FFFF00"/>
                </a:solidFill>
                <a:ea typeface="Tahoma" pitchFamily="34" charset="0"/>
                <a:cs typeface="Times New Roman" pitchFamily="18" charset="0"/>
              </a:rPr>
            </a:br>
            <a:r>
              <a:rPr lang="en-US" sz="6600" u="sng" dirty="0">
                <a:solidFill>
                  <a:srgbClr val="FFFF00"/>
                </a:solidFill>
                <a:ea typeface="Tahoma" pitchFamily="34" charset="0"/>
                <a:cs typeface="Times New Roman" pitchFamily="18" charset="0"/>
              </a:rPr>
              <a:t>Sau Khi </a:t>
            </a:r>
            <a:r>
              <a:rPr lang="en-US" sz="6600" u="sng" dirty="0" err="1">
                <a:solidFill>
                  <a:srgbClr val="FFFF00"/>
                </a:solidFill>
                <a:ea typeface="Tahoma" pitchFamily="34" charset="0"/>
                <a:cs typeface="Times New Roman" pitchFamily="18" charset="0"/>
              </a:rPr>
              <a:t>Rước</a:t>
            </a:r>
            <a:r>
              <a:rPr lang="en-US" sz="6600" u="sng" dirty="0">
                <a:solidFill>
                  <a:srgbClr val="FFFF00"/>
                </a:solidFill>
                <a:ea typeface="Tahoma" pitchFamily="34" charset="0"/>
                <a:cs typeface="Times New Roman" pitchFamily="18" charset="0"/>
              </a:rPr>
              <a:t> </a:t>
            </a:r>
            <a:r>
              <a:rPr lang="en-US" sz="6600" u="sng" dirty="0" err="1">
                <a:solidFill>
                  <a:srgbClr val="FFFF00"/>
                </a:solidFill>
                <a:ea typeface="Tahoma" pitchFamily="34" charset="0"/>
                <a:cs typeface="Times New Roman" pitchFamily="18" charset="0"/>
              </a:rPr>
              <a:t>Lễ</a:t>
            </a:r>
            <a:endParaRPr lang="en-US" sz="6600" i="1" dirty="0">
              <a:solidFill>
                <a:schemeClr val="bg1"/>
              </a:solidFill>
              <a:ea typeface="Tahoma" pitchFamily="34" charset="0"/>
              <a:cs typeface="Times New Roman" pitchFamily="18" charset="0"/>
            </a:endParaRPr>
          </a:p>
        </p:txBody>
      </p:sp>
    </p:spTree>
    <p:extLst>
      <p:ext uri="{BB962C8B-B14F-4D97-AF65-F5344CB8AC3E}">
        <p14:creationId xmlns:p14="http://schemas.microsoft.com/office/powerpoint/2010/main" val="13618743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EB1B175-D2B9-2E89-B39E-A0D07AB8C26D}"/>
              </a:ext>
            </a:extLst>
          </p:cNvPr>
          <p:cNvSpPr txBox="1"/>
          <p:nvPr/>
        </p:nvSpPr>
        <p:spPr>
          <a:xfrm>
            <a:off x="0" y="0"/>
            <a:ext cx="9144000" cy="4862870"/>
          </a:xfrm>
          <a:prstGeom prst="rect">
            <a:avLst/>
          </a:prstGeom>
          <a:noFill/>
        </p:spPr>
        <p:txBody>
          <a:bodyPr wrap="square">
            <a:spAutoFit/>
          </a:bodyPr>
          <a:lstStyle/>
          <a:p>
            <a:pPr algn="just" fontAlgn="base"/>
            <a:r>
              <a:rPr lang="vi-VN" sz="6200" b="1" dirty="0">
                <a:solidFill>
                  <a:schemeClr val="bg1"/>
                </a:solidFill>
                <a:latin typeface="+mj-lt"/>
              </a:rPr>
              <a:t>Lạy Chúa Giêsu, con tin thật Chúa đang ngự trong lòng con. Con cung kính thờ lạy Chúa là Thiên Chúa uy nghi cao cả. </a:t>
            </a:r>
          </a:p>
        </p:txBody>
      </p:sp>
    </p:spTree>
    <p:extLst>
      <p:ext uri="{BB962C8B-B14F-4D97-AF65-F5344CB8AC3E}">
        <p14:creationId xmlns:p14="http://schemas.microsoft.com/office/powerpoint/2010/main" val="351250678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CC3BAFD-B9F9-EAF2-2ABF-97AAF7840B13}"/>
              </a:ext>
            </a:extLst>
          </p:cNvPr>
          <p:cNvSpPr txBox="1"/>
          <p:nvPr/>
        </p:nvSpPr>
        <p:spPr>
          <a:xfrm>
            <a:off x="-117565" y="-124427"/>
            <a:ext cx="9072154" cy="5424562"/>
          </a:xfrm>
          <a:prstGeom prst="rect">
            <a:avLst/>
          </a:prstGeom>
          <a:noFill/>
        </p:spPr>
        <p:txBody>
          <a:bodyPr wrap="square">
            <a:spAutoFit/>
          </a:bodyPr>
          <a:lstStyle/>
          <a:p>
            <a:pPr marL="127397" algn="just" fontAlgn="base"/>
            <a:r>
              <a:rPr lang="en-US" sz="5775" b="1" dirty="0">
                <a:solidFill>
                  <a:schemeClr val="bg1"/>
                </a:solidFill>
                <a:latin typeface="+mn-lt"/>
                <a:cs typeface="Times New Roman" panose="02020603050405020304" pitchFamily="18" charset="0"/>
              </a:rPr>
              <a:t>C</a:t>
            </a:r>
            <a:r>
              <a:rPr lang="vi-VN" sz="5775" b="1" dirty="0">
                <a:solidFill>
                  <a:schemeClr val="bg1"/>
                </a:solidFill>
                <a:latin typeface="+mn-lt"/>
                <a:cs typeface="Times New Roman" panose="02020603050405020304" pitchFamily="18" charset="0"/>
              </a:rPr>
              <a:t>on sung sướng vì Chúa đến thăm con, dù con không xứng đáng.</a:t>
            </a:r>
            <a:r>
              <a:rPr lang="en-US" sz="5775" b="1" dirty="0">
                <a:solidFill>
                  <a:schemeClr val="bg1"/>
                </a:solidFill>
                <a:latin typeface="+mn-lt"/>
                <a:cs typeface="Times New Roman" panose="02020603050405020304" pitchFamily="18" charset="0"/>
              </a:rPr>
              <a:t> </a:t>
            </a:r>
            <a:r>
              <a:rPr lang="vi-VN" sz="5775" b="1" dirty="0">
                <a:solidFill>
                  <a:schemeClr val="bg1"/>
                </a:solidFill>
                <a:latin typeface="+mn-lt"/>
                <a:cs typeface="Times New Roman" panose="02020603050405020304" pitchFamily="18" charset="0"/>
              </a:rPr>
              <a:t>Lạy Chúa Giêsu, xin ở với con mãi mãi trong suốt cuộc đời con. </a:t>
            </a:r>
          </a:p>
        </p:txBody>
      </p:sp>
    </p:spTree>
    <p:extLst>
      <p:ext uri="{BB962C8B-B14F-4D97-AF65-F5344CB8AC3E}">
        <p14:creationId xmlns:p14="http://schemas.microsoft.com/office/powerpoint/2010/main" val="198241875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78FDA5-6FAD-6A20-7DE5-0EB8A6A8FD59}"/>
              </a:ext>
            </a:extLst>
          </p:cNvPr>
          <p:cNvSpPr txBox="1"/>
          <p:nvPr/>
        </p:nvSpPr>
        <p:spPr>
          <a:xfrm>
            <a:off x="1" y="0"/>
            <a:ext cx="9144000" cy="5170646"/>
          </a:xfrm>
          <a:prstGeom prst="rect">
            <a:avLst/>
          </a:prstGeom>
          <a:noFill/>
        </p:spPr>
        <p:txBody>
          <a:bodyPr wrap="square">
            <a:spAutoFit/>
          </a:bodyPr>
          <a:lstStyle/>
          <a:p>
            <a:pPr algn="just"/>
            <a:r>
              <a:rPr lang="en-US" sz="6600" b="1" dirty="0">
                <a:solidFill>
                  <a:schemeClr val="bg1"/>
                </a:solidFill>
                <a:latin typeface="+mn-lt"/>
                <a:cs typeface="Times New Roman" panose="02020603050405020304" pitchFamily="18" charset="0"/>
              </a:rPr>
              <a:t>Xin </a:t>
            </a:r>
            <a:r>
              <a:rPr lang="en-US" sz="6600" b="1" dirty="0" err="1">
                <a:solidFill>
                  <a:schemeClr val="bg1"/>
                </a:solidFill>
                <a:latin typeface="+mn-lt"/>
                <a:cs typeface="Times New Roman" panose="02020603050405020304" pitchFamily="18" charset="0"/>
              </a:rPr>
              <a:t>làm</a:t>
            </a:r>
            <a:r>
              <a:rPr lang="en-US" sz="6600" b="1" dirty="0">
                <a:solidFill>
                  <a:schemeClr val="bg1"/>
                </a:solidFill>
                <a:latin typeface="+mn-lt"/>
                <a:cs typeface="Times New Roman" panose="02020603050405020304" pitchFamily="18" charset="0"/>
              </a:rPr>
              <a:t> </a:t>
            </a:r>
            <a:r>
              <a:rPr lang="en-US" sz="6600" b="1" dirty="0" err="1">
                <a:solidFill>
                  <a:schemeClr val="bg1"/>
                </a:solidFill>
                <a:latin typeface="+mn-lt"/>
                <a:cs typeface="Times New Roman" panose="02020603050405020304" pitchFamily="18" charset="0"/>
              </a:rPr>
              <a:t>cho</a:t>
            </a:r>
            <a:r>
              <a:rPr lang="en-US" sz="6600" b="1" dirty="0">
                <a:solidFill>
                  <a:schemeClr val="bg1"/>
                </a:solidFill>
                <a:latin typeface="+mn-lt"/>
                <a:cs typeface="Times New Roman" panose="02020603050405020304" pitchFamily="18" charset="0"/>
              </a:rPr>
              <a:t> con </a:t>
            </a:r>
            <a:r>
              <a:rPr lang="en-US" sz="6600" b="1" dirty="0" err="1">
                <a:solidFill>
                  <a:schemeClr val="bg1"/>
                </a:solidFill>
                <a:latin typeface="+mn-lt"/>
                <a:cs typeface="Times New Roman" panose="02020603050405020304" pitchFamily="18" charset="0"/>
              </a:rPr>
              <a:t>nên</a:t>
            </a:r>
            <a:r>
              <a:rPr lang="en-US" sz="6600" b="1" dirty="0">
                <a:solidFill>
                  <a:schemeClr val="bg1"/>
                </a:solidFill>
                <a:latin typeface="+mn-lt"/>
                <a:cs typeface="Times New Roman" panose="02020603050405020304" pitchFamily="18" charset="0"/>
              </a:rPr>
              <a:t> </a:t>
            </a:r>
            <a:r>
              <a:rPr lang="en-US" sz="6600" b="1" dirty="0" err="1">
                <a:solidFill>
                  <a:schemeClr val="bg1"/>
                </a:solidFill>
                <a:latin typeface="+mn-lt"/>
                <a:cs typeface="Times New Roman" panose="02020603050405020304" pitchFamily="18" charset="0"/>
              </a:rPr>
              <a:t>giống</a:t>
            </a:r>
            <a:r>
              <a:rPr lang="en-US" sz="6600" b="1" dirty="0">
                <a:solidFill>
                  <a:schemeClr val="bg1"/>
                </a:solidFill>
                <a:latin typeface="+mn-lt"/>
                <a:cs typeface="Times New Roman" panose="02020603050405020304" pitchFamily="18" charset="0"/>
              </a:rPr>
              <a:t> </a:t>
            </a:r>
            <a:r>
              <a:rPr lang="en-US" sz="6600" b="1" dirty="0" err="1">
                <a:solidFill>
                  <a:schemeClr val="bg1"/>
                </a:solidFill>
                <a:latin typeface="+mn-lt"/>
                <a:cs typeface="Times New Roman" panose="02020603050405020304" pitchFamily="18" charset="0"/>
              </a:rPr>
              <a:t>Chúa</a:t>
            </a:r>
            <a:r>
              <a:rPr lang="en-US" sz="6600" b="1" dirty="0">
                <a:solidFill>
                  <a:schemeClr val="bg1"/>
                </a:solidFill>
                <a:latin typeface="+mn-lt"/>
                <a:cs typeface="Times New Roman" panose="02020603050405020304" pitchFamily="18" charset="0"/>
              </a:rPr>
              <a:t>: h</a:t>
            </a:r>
            <a:r>
              <a:rPr lang="vi-VN" sz="6600" b="1" dirty="0">
                <a:solidFill>
                  <a:schemeClr val="bg1"/>
                </a:solidFill>
                <a:latin typeface="+mn-lt"/>
                <a:cs typeface="Times New Roman" panose="02020603050405020304" pitchFamily="18" charset="0"/>
              </a:rPr>
              <a:t>iền hậu và khiêm nhường, chăm chỉ và bác ái, hiếu thảo và vui tươi.</a:t>
            </a:r>
            <a:endParaRPr lang="en-US" sz="6600" dirty="0">
              <a:solidFill>
                <a:schemeClr val="bg1"/>
              </a:solidFill>
              <a:latin typeface="+mn-lt"/>
              <a:cs typeface="Times New Roman" panose="02020603050405020304" pitchFamily="18" charset="0"/>
            </a:endParaRPr>
          </a:p>
        </p:txBody>
      </p:sp>
    </p:spTree>
    <p:extLst>
      <p:ext uri="{BB962C8B-B14F-4D97-AF65-F5344CB8AC3E}">
        <p14:creationId xmlns:p14="http://schemas.microsoft.com/office/powerpoint/2010/main" val="3881539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Content Placeholder 2">
            <a:extLst>
              <a:ext uri="{FF2B5EF4-FFF2-40B4-BE49-F238E27FC236}">
                <a16:creationId xmlns:a16="http://schemas.microsoft.com/office/drawing/2014/main" id="{60EEB50A-53CB-44B4-BDA7-98A5EBFDC545}"/>
              </a:ext>
            </a:extLst>
          </p:cNvPr>
          <p:cNvSpPr>
            <a:spLocks noGrp="1"/>
          </p:cNvSpPr>
          <p:nvPr>
            <p:ph idx="1"/>
          </p:nvPr>
        </p:nvSpPr>
        <p:spPr>
          <a:xfrm>
            <a:off x="0" y="0"/>
            <a:ext cx="9144000" cy="5143500"/>
          </a:xfrm>
        </p:spPr>
        <p:txBody>
          <a:bodyPr>
            <a:noAutofit/>
          </a:bodyPr>
          <a:lstStyle/>
          <a:p>
            <a:pPr marL="0" indent="0" algn="just">
              <a:lnSpc>
                <a:spcPct val="120000"/>
              </a:lnSpc>
              <a:spcBef>
                <a:spcPts val="1350"/>
              </a:spcBef>
              <a:buNone/>
            </a:pPr>
            <a:r>
              <a:rPr lang="en-US" altLang="en-US" sz="5400" b="1" dirty="0" err="1">
                <a:solidFill>
                  <a:srgbClr val="FFFF00"/>
                </a:solidFill>
                <a:cs typeface="Tahoma" panose="020B0604030504040204" pitchFamily="34" charset="0"/>
              </a:rPr>
              <a:t>Đk</a:t>
            </a:r>
            <a:r>
              <a:rPr lang="vi-VN" altLang="en-US" sz="5400" b="1" dirty="0">
                <a:solidFill>
                  <a:srgbClr val="FFFF00"/>
                </a:solidFill>
                <a:cs typeface="Tahoma" panose="020B0604030504040204" pitchFamily="34" charset="0"/>
              </a:rPr>
              <a:t>: </a:t>
            </a:r>
            <a:r>
              <a:rPr lang="vi-VN" sz="5400" dirty="0">
                <a:solidFill>
                  <a:schemeClr val="bg1"/>
                </a:solidFill>
              </a:rPr>
              <a:t>Vừa khi Chúa kêu mời Người đã sẵn lòng bước đi dù gian nguy nào xá chi. Đi theo Chúa dứt bỏ lợi danh, đi theo Chúa cứu đời lầm than. </a:t>
            </a:r>
            <a:endParaRPr lang="vi-VN" altLang="en-US" sz="5400" b="1" dirty="0">
              <a:solidFill>
                <a:schemeClr val="bg1"/>
              </a:solidFill>
              <a:cs typeface="Tahoma" panose="020B0604030504040204" pitchFamily="34" charset="0"/>
            </a:endParaRPr>
          </a:p>
        </p:txBody>
      </p:sp>
    </p:spTree>
    <p:extLst>
      <p:ext uri="{BB962C8B-B14F-4D97-AF65-F5344CB8AC3E}">
        <p14:creationId xmlns:p14="http://schemas.microsoft.com/office/powerpoint/2010/main" val="2390232984"/>
      </p:ext>
    </p:extLst>
  </p:cSld>
  <p:clrMapOvr>
    <a:masterClrMapping/>
  </p:clrMapOvr>
  <p:transition spd="slow"/>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E25D10E-E5E8-D903-CB7B-E851EE214376}"/>
              </a:ext>
            </a:extLst>
          </p:cNvPr>
          <p:cNvSpPr txBox="1"/>
          <p:nvPr/>
        </p:nvSpPr>
        <p:spPr>
          <a:xfrm>
            <a:off x="1" y="0"/>
            <a:ext cx="9062357" cy="4997522"/>
          </a:xfrm>
          <a:prstGeom prst="rect">
            <a:avLst/>
          </a:prstGeom>
          <a:noFill/>
        </p:spPr>
        <p:txBody>
          <a:bodyPr wrap="square">
            <a:spAutoFit/>
          </a:bodyPr>
          <a:lstStyle/>
          <a:p>
            <a:pPr algn="just"/>
            <a:r>
              <a:rPr lang="vi-VN" sz="6375" b="1" dirty="0">
                <a:solidFill>
                  <a:schemeClr val="bg1"/>
                </a:solidFill>
                <a:latin typeface="+mj-lt"/>
              </a:rPr>
              <a:t>Xin cho con nhớ rằng: Chúa đang ngự trong con, và con có bổn phận đem Chúa đến cho mọi nơi.</a:t>
            </a:r>
            <a:endParaRPr lang="en-US" sz="6375" b="1" dirty="0">
              <a:solidFill>
                <a:schemeClr val="bg1"/>
              </a:solidFill>
              <a:latin typeface="+mj-lt"/>
            </a:endParaRPr>
          </a:p>
        </p:txBody>
      </p:sp>
    </p:spTree>
    <p:extLst>
      <p:ext uri="{BB962C8B-B14F-4D97-AF65-F5344CB8AC3E}">
        <p14:creationId xmlns:p14="http://schemas.microsoft.com/office/powerpoint/2010/main" val="219731345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01FFD38-936F-7235-192E-C911EE6F528C}"/>
              </a:ext>
            </a:extLst>
          </p:cNvPr>
          <p:cNvSpPr txBox="1"/>
          <p:nvPr/>
        </p:nvSpPr>
        <p:spPr>
          <a:xfrm>
            <a:off x="0" y="39188"/>
            <a:ext cx="9052560" cy="4997522"/>
          </a:xfrm>
          <a:prstGeom prst="rect">
            <a:avLst/>
          </a:prstGeom>
          <a:noFill/>
        </p:spPr>
        <p:txBody>
          <a:bodyPr wrap="square">
            <a:spAutoFit/>
          </a:bodyPr>
          <a:lstStyle/>
          <a:p>
            <a:pPr algn="just"/>
            <a:r>
              <a:rPr lang="vi-VN" sz="6375" b="1" dirty="0">
                <a:solidFill>
                  <a:schemeClr val="bg1"/>
                </a:solidFill>
                <a:latin typeface="+mj-lt"/>
              </a:rPr>
              <a:t>Ở nhà và ở trường, trong khu xóm và trên đường phố, để tất cả những người bạn của con nhận biết Chúa, </a:t>
            </a:r>
            <a:endParaRPr lang="en-US" sz="6375" b="1" dirty="0">
              <a:solidFill>
                <a:schemeClr val="bg1"/>
              </a:solidFill>
              <a:latin typeface="+mj-lt"/>
            </a:endParaRPr>
          </a:p>
        </p:txBody>
      </p:sp>
    </p:spTree>
    <p:extLst>
      <p:ext uri="{BB962C8B-B14F-4D97-AF65-F5344CB8AC3E}">
        <p14:creationId xmlns:p14="http://schemas.microsoft.com/office/powerpoint/2010/main" val="151396989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EAB0389-9140-1A2D-420E-C5EA7C5BE0BE}"/>
              </a:ext>
            </a:extLst>
          </p:cNvPr>
          <p:cNvSpPr txBox="1"/>
          <p:nvPr/>
        </p:nvSpPr>
        <p:spPr>
          <a:xfrm>
            <a:off x="0" y="0"/>
            <a:ext cx="9114609" cy="4973865"/>
          </a:xfrm>
          <a:prstGeom prst="rect">
            <a:avLst/>
          </a:prstGeom>
          <a:noFill/>
        </p:spPr>
        <p:txBody>
          <a:bodyPr wrap="square">
            <a:spAutoFit/>
          </a:bodyPr>
          <a:lstStyle/>
          <a:p>
            <a:pPr algn="just"/>
            <a:r>
              <a:rPr lang="vi-VN" sz="6150" b="1" dirty="0">
                <a:solidFill>
                  <a:schemeClr val="bg1"/>
                </a:solidFill>
                <a:latin typeface="+mn-lt"/>
              </a:rPr>
              <a:t>Sống vui vẻ và yêu thương nhau</a:t>
            </a:r>
            <a:r>
              <a:rPr lang="vi-VN" sz="6150" dirty="0">
                <a:solidFill>
                  <a:schemeClr val="bg1"/>
                </a:solidFill>
                <a:latin typeface="+mn-lt"/>
              </a:rPr>
              <a:t>.</a:t>
            </a:r>
            <a:r>
              <a:rPr lang="en-US" sz="6150" b="1" dirty="0">
                <a:solidFill>
                  <a:schemeClr val="bg1"/>
                </a:solidFill>
                <a:latin typeface="+mn-lt"/>
                <a:cs typeface="Times New Roman" panose="02020603050405020304" pitchFamily="18" charset="0"/>
              </a:rPr>
              <a:t> </a:t>
            </a:r>
            <a:r>
              <a:rPr lang="en-US" sz="6150" b="1" dirty="0" err="1">
                <a:solidFill>
                  <a:schemeClr val="bg1"/>
                </a:solidFill>
                <a:latin typeface="+mn-lt"/>
                <a:cs typeface="Times New Roman" panose="02020603050405020304" pitchFamily="18" charset="0"/>
              </a:rPr>
              <a:t>Lạy</a:t>
            </a:r>
            <a:r>
              <a:rPr lang="en-US" sz="6150" b="1" dirty="0">
                <a:solidFill>
                  <a:schemeClr val="bg1"/>
                </a:solidFill>
                <a:latin typeface="+mn-lt"/>
                <a:cs typeface="Times New Roman" panose="02020603050405020304" pitchFamily="18" charset="0"/>
              </a:rPr>
              <a:t> </a:t>
            </a:r>
            <a:r>
              <a:rPr lang="en-US" sz="6150" b="1" dirty="0" err="1">
                <a:solidFill>
                  <a:schemeClr val="bg1"/>
                </a:solidFill>
                <a:latin typeface="+mn-lt"/>
                <a:cs typeface="Times New Roman" panose="02020603050405020304" pitchFamily="18" charset="0"/>
              </a:rPr>
              <a:t>Chúa</a:t>
            </a:r>
            <a:r>
              <a:rPr lang="en-US" sz="6150" b="1" dirty="0">
                <a:solidFill>
                  <a:schemeClr val="bg1"/>
                </a:solidFill>
                <a:latin typeface="+mn-lt"/>
                <a:cs typeface="Times New Roman" panose="02020603050405020304" pitchFamily="18" charset="0"/>
              </a:rPr>
              <a:t> </a:t>
            </a:r>
            <a:r>
              <a:rPr lang="en-US" sz="6150" b="1" dirty="0" err="1">
                <a:solidFill>
                  <a:schemeClr val="bg1"/>
                </a:solidFill>
                <a:latin typeface="+mn-lt"/>
                <a:cs typeface="Times New Roman" panose="02020603050405020304" pitchFamily="18" charset="0"/>
              </a:rPr>
              <a:t>Giêsu</a:t>
            </a:r>
            <a:r>
              <a:rPr lang="en-US" sz="6150" b="1" dirty="0">
                <a:solidFill>
                  <a:schemeClr val="bg1"/>
                </a:solidFill>
                <a:latin typeface="+mn-lt"/>
                <a:cs typeface="Times New Roman" panose="02020603050405020304" pitchFamily="18" charset="0"/>
              </a:rPr>
              <a:t>, con </a:t>
            </a:r>
            <a:r>
              <a:rPr lang="en-US" sz="6150" b="1" dirty="0" err="1">
                <a:solidFill>
                  <a:schemeClr val="bg1"/>
                </a:solidFill>
                <a:latin typeface="+mn-lt"/>
                <a:cs typeface="Times New Roman" panose="02020603050405020304" pitchFamily="18" charset="0"/>
              </a:rPr>
              <a:t>quyết</a:t>
            </a:r>
            <a:r>
              <a:rPr lang="en-US" sz="6150" b="1" dirty="0">
                <a:solidFill>
                  <a:schemeClr val="bg1"/>
                </a:solidFill>
                <a:latin typeface="+mn-lt"/>
                <a:cs typeface="Times New Roman" panose="02020603050405020304" pitchFamily="18" charset="0"/>
              </a:rPr>
              <a:t> </a:t>
            </a:r>
            <a:r>
              <a:rPr lang="en-US" sz="6150" b="1" dirty="0" err="1">
                <a:solidFill>
                  <a:schemeClr val="bg1"/>
                </a:solidFill>
                <a:latin typeface="+mn-lt"/>
                <a:cs typeface="Times New Roman" panose="02020603050405020304" pitchFamily="18" charset="0"/>
              </a:rPr>
              <a:t>tâm</a:t>
            </a:r>
            <a:r>
              <a:rPr lang="en-US" sz="6150" b="1" dirty="0">
                <a:solidFill>
                  <a:schemeClr val="bg1"/>
                </a:solidFill>
                <a:latin typeface="+mn-lt"/>
                <a:cs typeface="Times New Roman" panose="02020603050405020304" pitchFamily="18" charset="0"/>
              </a:rPr>
              <a:t> </a:t>
            </a:r>
            <a:r>
              <a:rPr lang="en-US" sz="6150" b="1" dirty="0" err="1">
                <a:solidFill>
                  <a:schemeClr val="bg1"/>
                </a:solidFill>
                <a:latin typeface="+mn-lt"/>
                <a:cs typeface="Times New Roman" panose="02020603050405020304" pitchFamily="18" charset="0"/>
              </a:rPr>
              <a:t>sống</a:t>
            </a:r>
            <a:r>
              <a:rPr lang="en-US" sz="6150" b="1" dirty="0">
                <a:solidFill>
                  <a:schemeClr val="bg1"/>
                </a:solidFill>
                <a:latin typeface="+mn-lt"/>
                <a:cs typeface="Times New Roman" panose="02020603050405020304" pitchFamily="18" charset="0"/>
              </a:rPr>
              <a:t> </a:t>
            </a:r>
            <a:r>
              <a:rPr lang="en-US" sz="6150" b="1" dirty="0" err="1">
                <a:solidFill>
                  <a:schemeClr val="bg1"/>
                </a:solidFill>
                <a:latin typeface="+mn-lt"/>
                <a:cs typeface="Times New Roman" panose="02020603050405020304" pitchFamily="18" charset="0"/>
              </a:rPr>
              <a:t>theo</a:t>
            </a:r>
            <a:r>
              <a:rPr lang="en-US" sz="6150" b="1" dirty="0">
                <a:solidFill>
                  <a:schemeClr val="bg1"/>
                </a:solidFill>
                <a:latin typeface="+mn-lt"/>
                <a:cs typeface="Times New Roman" panose="02020603050405020304" pitchFamily="18" charset="0"/>
              </a:rPr>
              <a:t> </a:t>
            </a:r>
            <a:r>
              <a:rPr lang="en-US" sz="6150" b="1" dirty="0" err="1">
                <a:solidFill>
                  <a:schemeClr val="bg1"/>
                </a:solidFill>
                <a:latin typeface="+mn-lt"/>
                <a:cs typeface="Times New Roman" panose="02020603050405020304" pitchFamily="18" charset="0"/>
              </a:rPr>
              <a:t>lời</a:t>
            </a:r>
            <a:r>
              <a:rPr lang="en-US" sz="6150" b="1" dirty="0">
                <a:solidFill>
                  <a:schemeClr val="bg1"/>
                </a:solidFill>
                <a:latin typeface="+mn-lt"/>
                <a:cs typeface="Times New Roman" panose="02020603050405020304" pitchFamily="18" charset="0"/>
              </a:rPr>
              <a:t> </a:t>
            </a:r>
            <a:r>
              <a:rPr lang="en-US" sz="6150" b="1" dirty="0" err="1">
                <a:solidFill>
                  <a:schemeClr val="bg1"/>
                </a:solidFill>
                <a:latin typeface="+mn-lt"/>
                <a:cs typeface="Times New Roman" panose="02020603050405020304" pitchFamily="18" charset="0"/>
              </a:rPr>
              <a:t>Chúa</a:t>
            </a:r>
            <a:r>
              <a:rPr lang="en-US" sz="6150" b="1" dirty="0">
                <a:solidFill>
                  <a:schemeClr val="bg1"/>
                </a:solidFill>
                <a:latin typeface="+mn-lt"/>
                <a:cs typeface="Times New Roman" panose="02020603050405020304" pitchFamily="18" charset="0"/>
              </a:rPr>
              <a:t> </a:t>
            </a:r>
            <a:r>
              <a:rPr lang="en-US" sz="6150" b="1" dirty="0" err="1">
                <a:solidFill>
                  <a:schemeClr val="bg1"/>
                </a:solidFill>
                <a:latin typeface="+mn-lt"/>
                <a:cs typeface="Times New Roman" panose="02020603050405020304" pitchFamily="18" charset="0"/>
              </a:rPr>
              <a:t>dạy</a:t>
            </a:r>
            <a:r>
              <a:rPr lang="en-US" sz="6150" b="1" dirty="0">
                <a:solidFill>
                  <a:schemeClr val="bg1"/>
                </a:solidFill>
                <a:latin typeface="+mn-lt"/>
                <a:cs typeface="Times New Roman" panose="02020603050405020304" pitchFamily="18" charset="0"/>
              </a:rPr>
              <a:t>, </a:t>
            </a:r>
            <a:r>
              <a:rPr lang="en-US" sz="6150" b="1" dirty="0" err="1">
                <a:solidFill>
                  <a:schemeClr val="bg1"/>
                </a:solidFill>
                <a:latin typeface="+mn-lt"/>
                <a:cs typeface="Times New Roman" panose="02020603050405020304" pitchFamily="18" charset="0"/>
              </a:rPr>
              <a:t>để</a:t>
            </a:r>
            <a:r>
              <a:rPr lang="en-US" sz="6150" b="1" dirty="0">
                <a:solidFill>
                  <a:schemeClr val="bg1"/>
                </a:solidFill>
                <a:latin typeface="+mn-lt"/>
                <a:cs typeface="Times New Roman" panose="02020603050405020304" pitchFamily="18" charset="0"/>
              </a:rPr>
              <a:t> </a:t>
            </a:r>
            <a:r>
              <a:rPr lang="en-US" sz="6150" b="1" dirty="0" err="1">
                <a:solidFill>
                  <a:schemeClr val="bg1"/>
                </a:solidFill>
                <a:latin typeface="+mn-lt"/>
                <a:cs typeface="Times New Roman" panose="02020603050405020304" pitchFamily="18" charset="0"/>
              </a:rPr>
              <a:t>đáp</a:t>
            </a:r>
            <a:r>
              <a:rPr lang="en-US" sz="6150" b="1" dirty="0">
                <a:solidFill>
                  <a:schemeClr val="bg1"/>
                </a:solidFill>
                <a:latin typeface="+mn-lt"/>
                <a:cs typeface="Times New Roman" panose="02020603050405020304" pitchFamily="18" charset="0"/>
              </a:rPr>
              <a:t> </a:t>
            </a:r>
            <a:r>
              <a:rPr lang="en-US" sz="6150" b="1" dirty="0" err="1">
                <a:solidFill>
                  <a:schemeClr val="bg1"/>
                </a:solidFill>
                <a:latin typeface="+mn-lt"/>
                <a:cs typeface="Times New Roman" panose="02020603050405020304" pitchFamily="18" charset="0"/>
              </a:rPr>
              <a:t>lại</a:t>
            </a:r>
            <a:r>
              <a:rPr lang="en-US" sz="6150" b="1" dirty="0">
                <a:solidFill>
                  <a:schemeClr val="bg1"/>
                </a:solidFill>
                <a:latin typeface="+mn-lt"/>
                <a:cs typeface="Times New Roman" panose="02020603050405020304" pitchFamily="18" charset="0"/>
              </a:rPr>
              <a:t> </a:t>
            </a:r>
            <a:r>
              <a:rPr lang="en-US" sz="6150" b="1" dirty="0" err="1">
                <a:solidFill>
                  <a:schemeClr val="bg1"/>
                </a:solidFill>
                <a:latin typeface="+mn-lt"/>
                <a:cs typeface="Times New Roman" panose="02020603050405020304" pitchFamily="18" charset="0"/>
              </a:rPr>
              <a:t>tình</a:t>
            </a:r>
            <a:r>
              <a:rPr lang="en-US" sz="6150" b="1" dirty="0">
                <a:solidFill>
                  <a:schemeClr val="bg1"/>
                </a:solidFill>
                <a:latin typeface="+mn-lt"/>
                <a:cs typeface="Times New Roman" panose="02020603050405020304" pitchFamily="18" charset="0"/>
              </a:rPr>
              <a:t> </a:t>
            </a:r>
            <a:r>
              <a:rPr lang="en-US" sz="6150" b="1" dirty="0" err="1">
                <a:solidFill>
                  <a:schemeClr val="bg1"/>
                </a:solidFill>
                <a:latin typeface="+mn-lt"/>
                <a:cs typeface="Times New Roman" panose="02020603050405020304" pitchFamily="18" charset="0"/>
              </a:rPr>
              <a:t>Chúa</a:t>
            </a:r>
            <a:r>
              <a:rPr lang="en-US" sz="6150" b="1" dirty="0">
                <a:solidFill>
                  <a:schemeClr val="bg1"/>
                </a:solidFill>
                <a:latin typeface="+mn-lt"/>
                <a:cs typeface="Times New Roman" panose="02020603050405020304" pitchFamily="18" charset="0"/>
              </a:rPr>
              <a:t> </a:t>
            </a:r>
            <a:r>
              <a:rPr lang="en-US" sz="6150" b="1" dirty="0" err="1">
                <a:solidFill>
                  <a:schemeClr val="bg1"/>
                </a:solidFill>
                <a:latin typeface="+mn-lt"/>
                <a:cs typeface="Times New Roman" panose="02020603050405020304" pitchFamily="18" charset="0"/>
              </a:rPr>
              <a:t>yêu</a:t>
            </a:r>
            <a:r>
              <a:rPr lang="en-US" sz="6150" b="1" dirty="0">
                <a:solidFill>
                  <a:schemeClr val="bg1"/>
                </a:solidFill>
                <a:latin typeface="+mn-lt"/>
                <a:cs typeface="Times New Roman" panose="02020603050405020304" pitchFamily="18" charset="0"/>
              </a:rPr>
              <a:t> con.</a:t>
            </a:r>
            <a:endParaRPr lang="en-US" sz="6150" dirty="0">
              <a:solidFill>
                <a:schemeClr val="bg1"/>
              </a:solidFill>
              <a:latin typeface="+mn-lt"/>
            </a:endParaRPr>
          </a:p>
        </p:txBody>
      </p:sp>
    </p:spTree>
    <p:extLst>
      <p:ext uri="{BB962C8B-B14F-4D97-AF65-F5344CB8AC3E}">
        <p14:creationId xmlns:p14="http://schemas.microsoft.com/office/powerpoint/2010/main" val="258626589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8623FAC-D9A0-EA9D-B85B-6C1837AC2879}"/>
              </a:ext>
            </a:extLst>
          </p:cNvPr>
          <p:cNvSpPr txBox="1"/>
          <p:nvPr/>
        </p:nvSpPr>
        <p:spPr>
          <a:xfrm>
            <a:off x="0" y="0"/>
            <a:ext cx="9055827" cy="5082052"/>
          </a:xfrm>
          <a:prstGeom prst="rect">
            <a:avLst/>
          </a:prstGeom>
          <a:noFill/>
        </p:spPr>
        <p:txBody>
          <a:bodyPr wrap="square">
            <a:spAutoFit/>
          </a:bodyPr>
          <a:lstStyle/>
          <a:p>
            <a:pPr algn="just"/>
            <a:r>
              <a:rPr lang="en-US" sz="6375" b="1" dirty="0" err="1">
                <a:solidFill>
                  <a:schemeClr val="bg1"/>
                </a:solidFill>
                <a:latin typeface="+mn-lt"/>
                <a:cs typeface="Times New Roman" panose="02020603050405020304" pitchFamily="18" charset="0"/>
              </a:rPr>
              <a:t>Có</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Chúa</a:t>
            </a:r>
            <a:r>
              <a:rPr lang="en-US" sz="6375" b="1" dirty="0">
                <a:solidFill>
                  <a:schemeClr val="bg1"/>
                </a:solidFill>
                <a:latin typeface="+mn-lt"/>
                <a:cs typeface="Times New Roman" panose="02020603050405020304" pitchFamily="18" charset="0"/>
              </a:rPr>
              <a:t>, con </a:t>
            </a:r>
            <a:r>
              <a:rPr lang="en-US" sz="6375" b="1" dirty="0" err="1">
                <a:solidFill>
                  <a:schemeClr val="bg1"/>
                </a:solidFill>
                <a:latin typeface="+mn-lt"/>
                <a:cs typeface="Times New Roman" panose="02020603050405020304" pitchFamily="18" charset="0"/>
              </a:rPr>
              <a:t>không</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sợ</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hy</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sinh</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Có</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Chúa</a:t>
            </a:r>
            <a:r>
              <a:rPr lang="en-US" sz="6375" b="1" dirty="0">
                <a:solidFill>
                  <a:schemeClr val="bg1"/>
                </a:solidFill>
                <a:latin typeface="+mn-lt"/>
                <a:cs typeface="Times New Roman" panose="02020603050405020304" pitchFamily="18" charset="0"/>
              </a:rPr>
              <a:t>, con </a:t>
            </a:r>
            <a:r>
              <a:rPr lang="en-US" sz="6375" b="1" dirty="0" err="1">
                <a:solidFill>
                  <a:schemeClr val="bg1"/>
                </a:solidFill>
                <a:latin typeface="+mn-lt"/>
                <a:cs typeface="Times New Roman" panose="02020603050405020304" pitchFamily="18" charset="0"/>
              </a:rPr>
              <a:t>đủ</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sức</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tránh</a:t>
            </a:r>
            <a:r>
              <a:rPr lang="en-US" sz="6375" b="1" dirty="0">
                <a:solidFill>
                  <a:schemeClr val="bg1"/>
                </a:solidFill>
                <a:latin typeface="+mn-lt"/>
                <a:cs typeface="Times New Roman" panose="02020603050405020304" pitchFamily="18" charset="0"/>
              </a:rPr>
              <a:t> xa </a:t>
            </a:r>
            <a:r>
              <a:rPr lang="en-US" sz="6375" b="1" dirty="0" err="1">
                <a:solidFill>
                  <a:schemeClr val="bg1"/>
                </a:solidFill>
                <a:latin typeface="+mn-lt"/>
                <a:cs typeface="Times New Roman" panose="02020603050405020304" pitchFamily="18" charset="0"/>
              </a:rPr>
              <a:t>tội</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lỗi</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và</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sống</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trung</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thành</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với</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Chúa</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suốt</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đời</a:t>
            </a:r>
            <a:r>
              <a:rPr lang="en-US" sz="6375" b="1" dirty="0">
                <a:solidFill>
                  <a:schemeClr val="bg1"/>
                </a:solidFill>
                <a:latin typeface="+mn-lt"/>
                <a:cs typeface="Times New Roman" panose="02020603050405020304" pitchFamily="18" charset="0"/>
              </a:rPr>
              <a:t> con.</a:t>
            </a:r>
          </a:p>
        </p:txBody>
      </p:sp>
    </p:spTree>
    <p:extLst>
      <p:ext uri="{BB962C8B-B14F-4D97-AF65-F5344CB8AC3E}">
        <p14:creationId xmlns:p14="http://schemas.microsoft.com/office/powerpoint/2010/main" val="293803140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C71D409-568A-B559-DFA7-58E557B41F88}"/>
              </a:ext>
            </a:extLst>
          </p:cNvPr>
          <p:cNvSpPr txBox="1"/>
          <p:nvPr/>
        </p:nvSpPr>
        <p:spPr>
          <a:xfrm>
            <a:off x="0" y="176348"/>
            <a:ext cx="9052560" cy="4016484"/>
          </a:xfrm>
          <a:prstGeom prst="rect">
            <a:avLst/>
          </a:prstGeom>
          <a:noFill/>
        </p:spPr>
        <p:txBody>
          <a:bodyPr wrap="square">
            <a:spAutoFit/>
          </a:bodyPr>
          <a:lstStyle/>
          <a:p>
            <a:pPr algn="just"/>
            <a:r>
              <a:rPr lang="en-US" sz="6375" b="1" dirty="0" err="1">
                <a:solidFill>
                  <a:schemeClr val="bg1"/>
                </a:solidFill>
                <a:latin typeface="+mn-lt"/>
                <a:cs typeface="Times New Roman" panose="02020603050405020304" pitchFamily="18" charset="0"/>
              </a:rPr>
              <a:t>Lạy</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Chúa</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Giêsu</a:t>
            </a:r>
            <a:r>
              <a:rPr lang="en-US" sz="6375" b="1" dirty="0">
                <a:solidFill>
                  <a:schemeClr val="bg1"/>
                </a:solidFill>
                <a:latin typeface="+mn-lt"/>
                <a:cs typeface="Times New Roman" panose="02020603050405020304" pitchFamily="18" charset="0"/>
              </a:rPr>
              <a:t>, con </a:t>
            </a:r>
            <a:r>
              <a:rPr lang="en-US" sz="6375" b="1" dirty="0" err="1">
                <a:solidFill>
                  <a:schemeClr val="bg1"/>
                </a:solidFill>
                <a:latin typeface="+mn-lt"/>
                <a:cs typeface="Times New Roman" panose="02020603050405020304" pitchFamily="18" charset="0"/>
              </a:rPr>
              <a:t>yêu</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mến</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Chúa</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Lạy</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Chúa</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Giêsu</a:t>
            </a:r>
            <a:r>
              <a:rPr lang="en-US" sz="6375" b="1" dirty="0">
                <a:solidFill>
                  <a:schemeClr val="bg1"/>
                </a:solidFill>
                <a:latin typeface="+mn-lt"/>
                <a:cs typeface="Times New Roman" panose="02020603050405020304" pitchFamily="18" charset="0"/>
              </a:rPr>
              <a:t>, con </a:t>
            </a:r>
            <a:r>
              <a:rPr lang="en-US" sz="6375" b="1" dirty="0" err="1">
                <a:solidFill>
                  <a:schemeClr val="bg1"/>
                </a:solidFill>
                <a:latin typeface="+mn-lt"/>
                <a:cs typeface="Times New Roman" panose="02020603050405020304" pitchFamily="18" charset="0"/>
              </a:rPr>
              <a:t>yêu</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mến</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Chúa</a:t>
            </a:r>
            <a:r>
              <a:rPr lang="en-US" sz="6375" b="1" dirty="0">
                <a:solidFill>
                  <a:schemeClr val="bg1"/>
                </a:solidFill>
                <a:latin typeface="+mn-lt"/>
                <a:cs typeface="Times New Roman" panose="02020603050405020304" pitchFamily="18" charset="0"/>
              </a:rPr>
              <a:t> </a:t>
            </a:r>
            <a:r>
              <a:rPr lang="en-US" sz="6375" b="1" dirty="0" err="1">
                <a:solidFill>
                  <a:schemeClr val="bg1"/>
                </a:solidFill>
                <a:latin typeface="+mn-lt"/>
                <a:cs typeface="Times New Roman" panose="02020603050405020304" pitchFamily="18" charset="0"/>
              </a:rPr>
              <a:t>biết</a:t>
            </a:r>
            <a:r>
              <a:rPr lang="en-US" sz="6375" b="1" dirty="0">
                <a:solidFill>
                  <a:schemeClr val="bg1"/>
                </a:solidFill>
                <a:latin typeface="+mn-lt"/>
                <a:cs typeface="Times New Roman" panose="02020603050405020304" pitchFamily="18" charset="0"/>
              </a:rPr>
              <a:t> bao. </a:t>
            </a:r>
            <a:r>
              <a:rPr lang="en-US" sz="6375" b="1" dirty="0">
                <a:solidFill>
                  <a:srgbClr val="FFFF00"/>
                </a:solidFill>
                <a:latin typeface="+mn-lt"/>
                <a:cs typeface="Times New Roman" panose="02020603050405020304" pitchFamily="18" charset="0"/>
              </a:rPr>
              <a:t>Amen.</a:t>
            </a:r>
          </a:p>
        </p:txBody>
      </p:sp>
    </p:spTree>
    <p:extLst>
      <p:ext uri="{BB962C8B-B14F-4D97-AF65-F5344CB8AC3E}">
        <p14:creationId xmlns:p14="http://schemas.microsoft.com/office/powerpoint/2010/main" val="282982367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0">
              <a:solidFill>
                <a:schemeClr val="bg1"/>
              </a:solidFill>
              <a:effectLst/>
              <a:latin typeface="+mj-lt"/>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8771841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1598613"/>
            <a:ext cx="7772400" cy="1101725"/>
          </a:xfrm>
        </p:spPr>
        <p:txBody>
          <a:bodyPr/>
          <a:lstStyle/>
          <a:p>
            <a:pPr eaLnBrk="1" hangingPunct="1"/>
            <a:br>
              <a:rPr lang="en-US" b="0" dirty="0">
                <a:latin typeface="+mj-lt"/>
              </a:rPr>
            </a:br>
            <a:endParaRPr lang="en-US" b="0" dirty="0">
              <a:latin typeface="+mj-lt"/>
            </a:endParaRPr>
          </a:p>
        </p:txBody>
      </p:sp>
      <p:sp>
        <p:nvSpPr>
          <p:cNvPr id="23555" name="Rectangle 3"/>
          <p:cNvSpPr>
            <a:spLocks noGrp="1" noChangeArrowheads="1"/>
          </p:cNvSpPr>
          <p:nvPr>
            <p:ph type="subTitle" idx="1"/>
          </p:nvPr>
        </p:nvSpPr>
        <p:spPr>
          <a:xfrm>
            <a:off x="0" y="0"/>
            <a:ext cx="9144000" cy="5143500"/>
          </a:xfrm>
          <a:solidFill>
            <a:schemeClr val="tx1"/>
          </a:solidFill>
        </p:spPr>
        <p:txBody>
          <a:bodyPr/>
          <a:lstStyle/>
          <a:p>
            <a:pPr eaLnBrk="1" hangingPunct="1">
              <a:lnSpc>
                <a:spcPct val="105000"/>
              </a:lnSpc>
            </a:pPr>
            <a:endParaRPr lang="en-US" sz="2800" b="1">
              <a:solidFill>
                <a:srgbClr val="FFFF00"/>
              </a:solidFill>
              <a:latin typeface="Times New Roman" pitchFamily="18" charset="0"/>
              <a:cs typeface="Times New Roman" pitchFamily="18" charset="0"/>
            </a:endParaRPr>
          </a:p>
        </p:txBody>
      </p:sp>
      <p:sp>
        <p:nvSpPr>
          <p:cNvPr id="23556"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77539037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4294967295"/>
          </p:nvPr>
        </p:nvSpPr>
        <p:spPr>
          <a:xfrm>
            <a:off x="0" y="0"/>
            <a:ext cx="9144000" cy="5143500"/>
          </a:xfrm>
        </p:spPr>
        <p:txBody>
          <a:bodyPr/>
          <a:lstStyle/>
          <a:p>
            <a:pPr marL="0" indent="0" algn="ctr">
              <a:lnSpc>
                <a:spcPct val="120000"/>
              </a:lnSpc>
              <a:buNone/>
            </a:pPr>
            <a:endParaRPr lang="en-US" sz="2700" b="1" u="sng" dirty="0">
              <a:solidFill>
                <a:srgbClr val="FFFF00"/>
              </a:solidFill>
              <a:effectLst>
                <a:outerShdw blurRad="38100" dist="38100" dir="2700000" algn="tl">
                  <a:srgbClr val="000000">
                    <a:alpha val="43137"/>
                  </a:srgbClr>
                </a:outerShdw>
              </a:effectLst>
              <a:cs typeface="Times New Roman" panose="02020603050405020304" pitchFamily="18" charset="0"/>
            </a:endParaRPr>
          </a:p>
          <a:p>
            <a:pPr marL="0" indent="0" algn="ctr">
              <a:lnSpc>
                <a:spcPct val="120000"/>
              </a:lnSpc>
              <a:buNone/>
            </a:pPr>
            <a:r>
              <a:rPr lang="en-US" sz="5400" b="1" dirty="0">
                <a:solidFill>
                  <a:srgbClr val="FFFF00"/>
                </a:solidFill>
                <a:effectLst>
                  <a:outerShdw blurRad="38100" dist="38100" dir="2700000" algn="tl">
                    <a:srgbClr val="000000">
                      <a:alpha val="43137"/>
                    </a:srgbClr>
                  </a:outerShdw>
                </a:effectLst>
                <a:cs typeface="Times New Roman" panose="02020603050405020304" pitchFamily="18" charset="0"/>
              </a:rPr>
              <a:t>Ca </a:t>
            </a:r>
            <a:r>
              <a:rPr lang="en-US" sz="5400" b="1" dirty="0" err="1">
                <a:solidFill>
                  <a:srgbClr val="FFFF00"/>
                </a:solidFill>
                <a:effectLst>
                  <a:outerShdw blurRad="38100" dist="38100" dir="2700000" algn="tl">
                    <a:srgbClr val="000000">
                      <a:alpha val="43137"/>
                    </a:srgbClr>
                  </a:outerShdw>
                </a:effectLst>
                <a:cs typeface="Times New Roman" panose="02020603050405020304" pitchFamily="18" charset="0"/>
              </a:rPr>
              <a:t>kết</a:t>
            </a:r>
            <a:r>
              <a:rPr lang="en-US" sz="5400" b="1" dirty="0">
                <a:solidFill>
                  <a:srgbClr val="FFFF00"/>
                </a:solidFill>
                <a:effectLst>
                  <a:outerShdw blurRad="38100" dist="38100" dir="2700000" algn="tl">
                    <a:srgbClr val="000000">
                      <a:alpha val="43137"/>
                    </a:srgbClr>
                  </a:outerShdw>
                </a:effectLst>
                <a:cs typeface="Times New Roman" panose="02020603050405020304" pitchFamily="18" charset="0"/>
              </a:rPr>
              <a:t> </a:t>
            </a:r>
            <a:r>
              <a:rPr lang="en-US" sz="5400" b="1" dirty="0" err="1">
                <a:solidFill>
                  <a:srgbClr val="FFFF00"/>
                </a:solidFill>
                <a:effectLst>
                  <a:outerShdw blurRad="38100" dist="38100" dir="2700000" algn="tl">
                    <a:srgbClr val="000000">
                      <a:alpha val="43137"/>
                    </a:srgbClr>
                  </a:outerShdw>
                </a:effectLst>
                <a:cs typeface="Times New Roman" panose="02020603050405020304" pitchFamily="18" charset="0"/>
              </a:rPr>
              <a:t>lê</a:t>
            </a:r>
            <a:r>
              <a:rPr lang="en-US" sz="5400" b="1" dirty="0">
                <a:solidFill>
                  <a:srgbClr val="FFFF00"/>
                </a:solidFill>
                <a:effectLst>
                  <a:outerShdw blurRad="38100" dist="38100" dir="2700000" algn="tl">
                    <a:srgbClr val="000000">
                      <a:alpha val="43137"/>
                    </a:srgbClr>
                  </a:outerShdw>
                </a:effectLst>
                <a:cs typeface="Times New Roman" panose="02020603050405020304" pitchFamily="18" charset="0"/>
              </a:rPr>
              <a:t>̃</a:t>
            </a:r>
          </a:p>
          <a:p>
            <a:pPr marL="0" indent="0" algn="ctr">
              <a:lnSpc>
                <a:spcPct val="120000"/>
              </a:lnSpc>
              <a:buNone/>
            </a:pPr>
            <a:r>
              <a:rPr lang="en-US" sz="6000" b="1" dirty="0" err="1">
                <a:solidFill>
                  <a:srgbClr val="FFFF00"/>
                </a:solidFill>
                <a:effectLst>
                  <a:outerShdw blurRad="38100" dist="38100" dir="2700000" algn="tl">
                    <a:srgbClr val="000000">
                      <a:alpha val="43137"/>
                    </a:srgbClr>
                  </a:outerShdw>
                </a:effectLst>
                <a:cs typeface="Times New Roman" panose="02020603050405020304" pitchFamily="18" charset="0"/>
              </a:rPr>
              <a:t>Chúa</a:t>
            </a:r>
            <a:r>
              <a:rPr lang="en-US" sz="6000" b="1" dirty="0">
                <a:solidFill>
                  <a:srgbClr val="FFFF00"/>
                </a:solidFill>
                <a:effectLst>
                  <a:outerShdw blurRad="38100" dist="38100" dir="2700000" algn="tl">
                    <a:srgbClr val="000000">
                      <a:alpha val="43137"/>
                    </a:srgbClr>
                  </a:outerShdw>
                </a:effectLst>
                <a:cs typeface="Times New Roman" panose="02020603050405020304" pitchFamily="18" charset="0"/>
              </a:rPr>
              <a:t> </a:t>
            </a:r>
            <a:r>
              <a:rPr lang="en-US" sz="6000" b="1" dirty="0" err="1">
                <a:solidFill>
                  <a:srgbClr val="FFFF00"/>
                </a:solidFill>
                <a:effectLst>
                  <a:outerShdw blurRad="38100" dist="38100" dir="2700000" algn="tl">
                    <a:srgbClr val="000000">
                      <a:alpha val="43137"/>
                    </a:srgbClr>
                  </a:outerShdw>
                </a:effectLst>
                <a:cs typeface="Times New Roman" panose="02020603050405020304" pitchFamily="18" charset="0"/>
              </a:rPr>
              <a:t>Đã</a:t>
            </a:r>
            <a:r>
              <a:rPr lang="en-US" sz="6000" b="1" dirty="0">
                <a:solidFill>
                  <a:srgbClr val="FFFF00"/>
                </a:solidFill>
                <a:effectLst>
                  <a:outerShdw blurRad="38100" dist="38100" dir="2700000" algn="tl">
                    <a:srgbClr val="000000">
                      <a:alpha val="43137"/>
                    </a:srgbClr>
                  </a:outerShdw>
                </a:effectLst>
                <a:cs typeface="Times New Roman" panose="02020603050405020304" pitchFamily="18" charset="0"/>
              </a:rPr>
              <a:t> </a:t>
            </a:r>
            <a:r>
              <a:rPr lang="en-US" sz="6000" b="1" dirty="0" err="1">
                <a:solidFill>
                  <a:srgbClr val="FFFF00"/>
                </a:solidFill>
                <a:effectLst>
                  <a:outerShdw blurRad="38100" dist="38100" dir="2700000" algn="tl">
                    <a:srgbClr val="000000">
                      <a:alpha val="43137"/>
                    </a:srgbClr>
                  </a:outerShdw>
                </a:effectLst>
                <a:cs typeface="Times New Roman" panose="02020603050405020304" pitchFamily="18" charset="0"/>
              </a:rPr>
              <a:t>Sinh</a:t>
            </a:r>
            <a:r>
              <a:rPr lang="en-US" sz="6000" b="1" dirty="0">
                <a:solidFill>
                  <a:srgbClr val="FFFF00"/>
                </a:solidFill>
                <a:effectLst>
                  <a:outerShdw blurRad="38100" dist="38100" dir="2700000" algn="tl">
                    <a:srgbClr val="000000">
                      <a:alpha val="43137"/>
                    </a:srgbClr>
                  </a:outerShdw>
                </a:effectLst>
                <a:cs typeface="Times New Roman" panose="02020603050405020304" pitchFamily="18" charset="0"/>
              </a:rPr>
              <a:t> Ra</a:t>
            </a:r>
            <a:endParaRPr lang="en-US" sz="12450" b="1" dirty="0">
              <a:solidFill>
                <a:srgbClr val="FFFF00"/>
              </a:solidFill>
              <a:effectLst>
                <a:outerShdw blurRad="38100" dist="38100" dir="2700000" algn="tl">
                  <a:srgbClr val="000000">
                    <a:alpha val="43137"/>
                  </a:srgbClr>
                </a:outerShdw>
              </a:effectLst>
              <a:cs typeface="Times New Roman" panose="02020603050405020304" pitchFamily="18" charset="0"/>
            </a:endParaRPr>
          </a:p>
          <a:p>
            <a:pPr marL="0" indent="0" algn="just">
              <a:lnSpc>
                <a:spcPct val="140000"/>
              </a:lnSpc>
              <a:buNone/>
            </a:pPr>
            <a:endParaRPr lang="en-US" sz="5400" b="1" dirty="0">
              <a:solidFill>
                <a:srgbClr val="FFFF00"/>
              </a:solidFill>
              <a:effectLst>
                <a:outerShdw blurRad="38100" dist="38100" dir="2700000" algn="tl">
                  <a:srgbClr val="000000">
                    <a:alpha val="43137"/>
                  </a:srgbClr>
                </a:outerShdw>
              </a:effectLst>
              <a:cs typeface="Times New Roman" panose="02020603050405020304" pitchFamily="18" charset="0"/>
            </a:endParaRPr>
          </a:p>
        </p:txBody>
      </p:sp>
    </p:spTree>
    <p:extLst>
      <p:ext uri="{BB962C8B-B14F-4D97-AF65-F5344CB8AC3E}">
        <p14:creationId xmlns:p14="http://schemas.microsoft.com/office/powerpoint/2010/main" val="12952442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4294967295"/>
          </p:nvPr>
        </p:nvSpPr>
        <p:spPr>
          <a:xfrm>
            <a:off x="0" y="0"/>
            <a:ext cx="9144000" cy="5143500"/>
          </a:xfrm>
        </p:spPr>
        <p:txBody>
          <a:bodyPr>
            <a:noAutofit/>
          </a:bodyPr>
          <a:lstStyle/>
          <a:p>
            <a:pPr marL="0" indent="0" algn="just">
              <a:lnSpc>
                <a:spcPct val="140000"/>
              </a:lnSpc>
              <a:buNone/>
            </a:pPr>
            <a:r>
              <a:rPr lang="en-US" sz="5150" b="1" u="sng" dirty="0" err="1">
                <a:solidFill>
                  <a:srgbClr val="FFFF00"/>
                </a:solidFill>
                <a:effectLst>
                  <a:outerShdw blurRad="38100" dist="38100" dir="2700000" algn="tl">
                    <a:srgbClr val="000000">
                      <a:alpha val="43137"/>
                    </a:srgbClr>
                  </a:outerShdw>
                </a:effectLst>
                <a:cs typeface="Times New Roman" panose="02020603050405020304" pitchFamily="18" charset="0"/>
              </a:rPr>
              <a:t>Đk</a:t>
            </a:r>
            <a:r>
              <a:rPr lang="vi-VN" sz="5150" b="1" u="sng" dirty="0">
                <a:solidFill>
                  <a:srgbClr val="FFFF00"/>
                </a:solidFill>
                <a:effectLst>
                  <a:outerShdw blurRad="38100" dist="38100" dir="2700000" algn="tl">
                    <a:srgbClr val="000000">
                      <a:alpha val="43137"/>
                    </a:srgbClr>
                  </a:outerShdw>
                </a:effectLst>
                <a:cs typeface="Times New Roman" panose="02020603050405020304" pitchFamily="18" charset="0"/>
              </a:rPr>
              <a:t>.</a:t>
            </a:r>
            <a:r>
              <a:rPr lang="vi-VN" sz="5150" dirty="0">
                <a:solidFill>
                  <a:srgbClr val="FFFF00"/>
                </a:solidFill>
                <a:effectLst>
                  <a:outerShdw blurRad="38100" dist="38100" dir="2700000" algn="tl">
                    <a:srgbClr val="000000">
                      <a:alpha val="43137"/>
                    </a:srgbClr>
                  </a:outerShdw>
                </a:effectLst>
              </a:rPr>
              <a:t> </a:t>
            </a:r>
            <a:r>
              <a:rPr lang="en-US" sz="5150" b="1" dirty="0" err="1">
                <a:solidFill>
                  <a:schemeClr val="bg1"/>
                </a:solidFill>
                <a:cs typeface="Times New Roman" panose="02020603050405020304" pitchFamily="18" charset="0"/>
              </a:rPr>
              <a:t>Chúa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đã</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giáng</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trần</a:t>
            </a:r>
            <a:r>
              <a:rPr lang="en-US" sz="5150" b="1" dirty="0">
                <a:solidFill>
                  <a:schemeClr val="bg1"/>
                </a:solidFill>
                <a:cs typeface="Times New Roman" panose="02020603050405020304" pitchFamily="18" charset="0"/>
              </a:rPr>
              <a:t>! Al-le-</a:t>
            </a:r>
            <a:r>
              <a:rPr lang="en-US" sz="5150" b="1" dirty="0" err="1">
                <a:solidFill>
                  <a:schemeClr val="bg1"/>
                </a:solidFill>
                <a:cs typeface="Times New Roman" panose="02020603050405020304" pitchFamily="18" charset="0"/>
              </a:rPr>
              <a:t>lu</a:t>
            </a:r>
            <a:r>
              <a:rPr lang="en-US" sz="5150" b="1" dirty="0">
                <a:solidFill>
                  <a:schemeClr val="bg1"/>
                </a:solidFill>
                <a:cs typeface="Times New Roman" panose="02020603050405020304" pitchFamily="18" charset="0"/>
              </a:rPr>
              <a:t>-</a:t>
            </a:r>
            <a:r>
              <a:rPr lang="en-US" sz="5150" b="1" dirty="0" err="1">
                <a:solidFill>
                  <a:schemeClr val="bg1"/>
                </a:solidFill>
                <a:cs typeface="Times New Roman" panose="02020603050405020304" pitchFamily="18" charset="0"/>
              </a:rPr>
              <a:t>ia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Đến</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mặc</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xác</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phàm</a:t>
            </a:r>
            <a:r>
              <a:rPr lang="en-US" sz="5150" b="1" dirty="0">
                <a:solidFill>
                  <a:schemeClr val="bg1"/>
                </a:solidFill>
                <a:cs typeface="Times New Roman" panose="02020603050405020304" pitchFamily="18" charset="0"/>
              </a:rPr>
              <a:t>. Al-le-</a:t>
            </a:r>
            <a:r>
              <a:rPr lang="en-US" sz="5150" b="1" dirty="0" err="1">
                <a:solidFill>
                  <a:schemeClr val="bg1"/>
                </a:solidFill>
                <a:cs typeface="Times New Roman" panose="02020603050405020304" pitchFamily="18" charset="0"/>
              </a:rPr>
              <a:t>lu</a:t>
            </a:r>
            <a:r>
              <a:rPr lang="en-US" sz="5150" b="1" dirty="0">
                <a:solidFill>
                  <a:schemeClr val="bg1"/>
                </a:solidFill>
                <a:cs typeface="Times New Roman" panose="02020603050405020304" pitchFamily="18" charset="0"/>
              </a:rPr>
              <a:t>-</a:t>
            </a:r>
            <a:r>
              <a:rPr lang="en-US" sz="5150" b="1" dirty="0" err="1">
                <a:solidFill>
                  <a:schemeClr val="bg1"/>
                </a:solidFill>
                <a:cs typeface="Times New Roman" panose="02020603050405020304" pitchFamily="18" charset="0"/>
              </a:rPr>
              <a:t>ia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Chúa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đã</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sinh</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ra.</a:t>
            </a:r>
            <a:r>
              <a:rPr lang="en-US" sz="5150" b="1" dirty="0">
                <a:solidFill>
                  <a:schemeClr val="bg1"/>
                </a:solidFill>
                <a:cs typeface="Times New Roman" panose="02020603050405020304" pitchFamily="18" charset="0"/>
              </a:rPr>
              <a:t> Al-le-</a:t>
            </a:r>
            <a:r>
              <a:rPr lang="en-US" sz="5150" b="1" dirty="0" err="1">
                <a:solidFill>
                  <a:schemeClr val="bg1"/>
                </a:solidFill>
                <a:cs typeface="Times New Roman" panose="02020603050405020304" pitchFamily="18" charset="0"/>
              </a:rPr>
              <a:t>lu</a:t>
            </a:r>
            <a:r>
              <a:rPr lang="en-US" sz="5150" b="1" dirty="0">
                <a:solidFill>
                  <a:schemeClr val="bg1"/>
                </a:solidFill>
                <a:cs typeface="Times New Roman" panose="02020603050405020304" pitchFamily="18" charset="0"/>
              </a:rPr>
              <a:t>-</a:t>
            </a:r>
            <a:r>
              <a:rPr lang="en-US" sz="5150" b="1" dirty="0" err="1">
                <a:solidFill>
                  <a:schemeClr val="bg1"/>
                </a:solidFill>
                <a:cs typeface="Times New Roman" panose="02020603050405020304" pitchFamily="18" charset="0"/>
              </a:rPr>
              <a:t>ia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Chúa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đã</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sinh</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ra.</a:t>
            </a:r>
            <a:r>
              <a:rPr lang="en-US" sz="5150" b="1" dirty="0">
                <a:solidFill>
                  <a:schemeClr val="bg1"/>
                </a:solidFill>
                <a:cs typeface="Times New Roman" panose="02020603050405020304" pitchFamily="18" charset="0"/>
              </a:rPr>
              <a:t> Al-le-</a:t>
            </a:r>
            <a:r>
              <a:rPr lang="en-US" sz="5150" b="1" dirty="0" err="1">
                <a:solidFill>
                  <a:schemeClr val="bg1"/>
                </a:solidFill>
                <a:cs typeface="Times New Roman" panose="02020603050405020304" pitchFamily="18" charset="0"/>
              </a:rPr>
              <a:t>lu</a:t>
            </a:r>
            <a:r>
              <a:rPr lang="en-US" sz="5150" b="1" dirty="0">
                <a:solidFill>
                  <a:schemeClr val="bg1"/>
                </a:solidFill>
                <a:cs typeface="Times New Roman" panose="02020603050405020304" pitchFamily="18" charset="0"/>
              </a:rPr>
              <a:t>-</a:t>
            </a:r>
            <a:r>
              <a:rPr lang="en-US" sz="5150" b="1" dirty="0" err="1">
                <a:solidFill>
                  <a:schemeClr val="bg1"/>
                </a:solidFill>
                <a:cs typeface="Times New Roman" panose="02020603050405020304" pitchFamily="18" charset="0"/>
              </a:rPr>
              <a:t>ia</a:t>
            </a:r>
            <a:r>
              <a:rPr lang="en-US" sz="5150" b="1" dirty="0">
                <a:solidFill>
                  <a:schemeClr val="bg1"/>
                </a:solidFill>
                <a:cs typeface="Times New Roman" panose="02020603050405020304" pitchFamily="18" charset="0"/>
              </a:rPr>
              <a:t>! </a:t>
            </a:r>
            <a:endParaRPr lang="en-US" sz="5150" b="1" dirty="0">
              <a:solidFill>
                <a:schemeClr val="bg1"/>
              </a:solidFill>
              <a:effectLst>
                <a:outerShdw blurRad="38100" dist="38100" dir="2700000" algn="tl">
                  <a:srgbClr val="000000">
                    <a:alpha val="43137"/>
                  </a:srgbClr>
                </a:outerShdw>
              </a:effectLst>
              <a:cs typeface="Times New Roman" panose="02020603050405020304" pitchFamily="18" charset="0"/>
            </a:endParaRPr>
          </a:p>
        </p:txBody>
      </p:sp>
    </p:spTree>
    <p:extLst>
      <p:ext uri="{BB962C8B-B14F-4D97-AF65-F5344CB8AC3E}">
        <p14:creationId xmlns:p14="http://schemas.microsoft.com/office/powerpoint/2010/main" val="235083087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4294967295"/>
          </p:nvPr>
        </p:nvSpPr>
        <p:spPr>
          <a:xfrm>
            <a:off x="0" y="-95250"/>
            <a:ext cx="9144000" cy="5143500"/>
          </a:xfrm>
        </p:spPr>
        <p:txBody>
          <a:bodyPr>
            <a:noAutofit/>
          </a:bodyPr>
          <a:lstStyle/>
          <a:p>
            <a:pPr marL="0" indent="0" algn="just">
              <a:lnSpc>
                <a:spcPct val="140000"/>
              </a:lnSpc>
              <a:buNone/>
            </a:pPr>
            <a:r>
              <a:rPr lang="en-US" sz="4800" b="1" u="sng" dirty="0">
                <a:solidFill>
                  <a:srgbClr val="FFFF00"/>
                </a:solidFill>
                <a:effectLst>
                  <a:outerShdw blurRad="38100" dist="38100" dir="2700000" algn="tl">
                    <a:srgbClr val="000000">
                      <a:alpha val="43137"/>
                    </a:srgbClr>
                  </a:outerShdw>
                </a:effectLst>
                <a:cs typeface="Times New Roman" panose="02020603050405020304" pitchFamily="18" charset="0"/>
              </a:rPr>
              <a:t>Tk1</a:t>
            </a:r>
            <a:r>
              <a:rPr lang="vi-VN" sz="4800" b="1" u="sng" dirty="0">
                <a:solidFill>
                  <a:srgbClr val="FFFF00"/>
                </a:solidFill>
                <a:effectLst>
                  <a:outerShdw blurRad="38100" dist="38100" dir="2700000" algn="tl">
                    <a:srgbClr val="000000">
                      <a:alpha val="43137"/>
                    </a:srgbClr>
                  </a:outerShdw>
                </a:effectLst>
                <a:cs typeface="Times New Roman" panose="02020603050405020304" pitchFamily="18" charset="0"/>
              </a:rPr>
              <a:t>.</a:t>
            </a:r>
            <a:r>
              <a:rPr lang="vi-VN" sz="4800" dirty="0">
                <a:solidFill>
                  <a:srgbClr val="FFFF00"/>
                </a:solidFill>
                <a:effectLst>
                  <a:outerShdw blurRad="38100" dist="38100" dir="2700000" algn="tl">
                    <a:srgbClr val="000000">
                      <a:alpha val="43137"/>
                    </a:srgbClr>
                  </a:outerShdw>
                </a:effectLst>
              </a:rPr>
              <a:t> </a:t>
            </a:r>
            <a:r>
              <a:rPr lang="vi-VN" sz="4800" b="1" dirty="0">
                <a:solidFill>
                  <a:schemeClr val="bg1"/>
                </a:solidFill>
                <a:cs typeface="Times New Roman" panose="02020603050405020304" pitchFamily="18" charset="0"/>
              </a:rPr>
              <a:t>Từ ngàn xưa Thiên Chúa đã hứa rằng: Một ngày kia xuống thăm nhân trần.  Thì ngày nay Thiên Chúa đã giữ lời, lời Người ngày xưa đã hứa. </a:t>
            </a:r>
            <a:endParaRPr lang="en-US" sz="4800" b="1" dirty="0">
              <a:solidFill>
                <a:schemeClr val="bg1"/>
              </a:solidFill>
              <a:effectLst>
                <a:outerShdw blurRad="38100" dist="38100" dir="2700000" algn="tl">
                  <a:srgbClr val="000000">
                    <a:alpha val="43137"/>
                  </a:srgbClr>
                </a:outerShdw>
              </a:effectLst>
              <a:cs typeface="Times New Roman" panose="02020603050405020304" pitchFamily="18" charset="0"/>
            </a:endParaRPr>
          </a:p>
        </p:txBody>
      </p:sp>
    </p:spTree>
    <p:extLst>
      <p:ext uri="{BB962C8B-B14F-4D97-AF65-F5344CB8AC3E}">
        <p14:creationId xmlns:p14="http://schemas.microsoft.com/office/powerpoint/2010/main" val="685387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Content Placeholder 2">
            <a:extLst>
              <a:ext uri="{FF2B5EF4-FFF2-40B4-BE49-F238E27FC236}">
                <a16:creationId xmlns:a16="http://schemas.microsoft.com/office/drawing/2014/main" id="{60EEB50A-53CB-44B4-BDA7-98A5EBFDC545}"/>
              </a:ext>
            </a:extLst>
          </p:cNvPr>
          <p:cNvSpPr>
            <a:spLocks noGrp="1"/>
          </p:cNvSpPr>
          <p:nvPr>
            <p:ph idx="1"/>
          </p:nvPr>
        </p:nvSpPr>
        <p:spPr>
          <a:xfrm>
            <a:off x="0" y="0"/>
            <a:ext cx="9144000" cy="5143500"/>
          </a:xfrm>
        </p:spPr>
        <p:txBody>
          <a:bodyPr>
            <a:noAutofit/>
          </a:bodyPr>
          <a:lstStyle/>
          <a:p>
            <a:pPr marL="0" indent="0" algn="just">
              <a:lnSpc>
                <a:spcPct val="120000"/>
              </a:lnSpc>
              <a:spcBef>
                <a:spcPts val="1350"/>
              </a:spcBef>
              <a:buNone/>
            </a:pPr>
            <a:r>
              <a:rPr lang="en-US" altLang="en-US" sz="5400" b="1" dirty="0">
                <a:solidFill>
                  <a:srgbClr val="FFFF00"/>
                </a:solidFill>
                <a:cs typeface="Tahoma" panose="020B0604030504040204" pitchFamily="34" charset="0"/>
              </a:rPr>
              <a:t>***</a:t>
            </a:r>
            <a:r>
              <a:rPr lang="vi-VN" altLang="en-US" sz="5400" b="1" dirty="0">
                <a:solidFill>
                  <a:srgbClr val="FFFF00"/>
                </a:solidFill>
                <a:cs typeface="Tahoma" panose="020B0604030504040204" pitchFamily="34" charset="0"/>
              </a:rPr>
              <a:t>: </a:t>
            </a:r>
            <a:r>
              <a:rPr lang="vi-VN" sz="5400" dirty="0">
                <a:solidFill>
                  <a:schemeClr val="bg1"/>
                </a:solidFill>
              </a:rPr>
              <a:t>Ôi Vị Thánh Tông Đồ là phiến đá nền Hội Thánh, là Thẩm Phán xét xử ngàn dân, chứng nhân Chúa Ki-tô phục sinh.</a:t>
            </a:r>
            <a:endParaRPr lang="vi-VN" altLang="en-US" sz="5400" b="1" dirty="0">
              <a:solidFill>
                <a:schemeClr val="bg1"/>
              </a:solidFill>
              <a:cs typeface="Tahoma" panose="020B0604030504040204" pitchFamily="34" charset="0"/>
            </a:endParaRPr>
          </a:p>
        </p:txBody>
      </p:sp>
    </p:spTree>
    <p:extLst>
      <p:ext uri="{BB962C8B-B14F-4D97-AF65-F5344CB8AC3E}">
        <p14:creationId xmlns:p14="http://schemas.microsoft.com/office/powerpoint/2010/main" val="3019336489"/>
      </p:ext>
    </p:extLst>
  </p:cSld>
  <p:clrMapOvr>
    <a:masterClrMapping/>
  </p:clrMapOvr>
  <p:transition spd="slow"/>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4294967295"/>
          </p:nvPr>
        </p:nvSpPr>
        <p:spPr>
          <a:xfrm>
            <a:off x="0" y="0"/>
            <a:ext cx="9144000" cy="5143500"/>
          </a:xfrm>
        </p:spPr>
        <p:txBody>
          <a:bodyPr>
            <a:noAutofit/>
          </a:bodyPr>
          <a:lstStyle/>
          <a:p>
            <a:pPr marL="0" indent="0" algn="just">
              <a:lnSpc>
                <a:spcPct val="140000"/>
              </a:lnSpc>
              <a:buNone/>
            </a:pPr>
            <a:r>
              <a:rPr lang="en-US" sz="5150" b="1" u="sng" dirty="0" err="1">
                <a:solidFill>
                  <a:srgbClr val="FFFF00"/>
                </a:solidFill>
                <a:effectLst>
                  <a:outerShdw blurRad="38100" dist="38100" dir="2700000" algn="tl">
                    <a:srgbClr val="000000">
                      <a:alpha val="43137"/>
                    </a:srgbClr>
                  </a:outerShdw>
                </a:effectLst>
                <a:cs typeface="Times New Roman" panose="02020603050405020304" pitchFamily="18" charset="0"/>
              </a:rPr>
              <a:t>Đk</a:t>
            </a:r>
            <a:r>
              <a:rPr lang="vi-VN" sz="5150" b="1" u="sng" dirty="0">
                <a:solidFill>
                  <a:srgbClr val="FFFF00"/>
                </a:solidFill>
                <a:effectLst>
                  <a:outerShdw blurRad="38100" dist="38100" dir="2700000" algn="tl">
                    <a:srgbClr val="000000">
                      <a:alpha val="43137"/>
                    </a:srgbClr>
                  </a:outerShdw>
                </a:effectLst>
                <a:cs typeface="Times New Roman" panose="02020603050405020304" pitchFamily="18" charset="0"/>
              </a:rPr>
              <a:t>.</a:t>
            </a:r>
            <a:r>
              <a:rPr lang="vi-VN" sz="5150" dirty="0">
                <a:solidFill>
                  <a:srgbClr val="FFFF00"/>
                </a:solidFill>
                <a:effectLst>
                  <a:outerShdw blurRad="38100" dist="38100" dir="2700000" algn="tl">
                    <a:srgbClr val="000000">
                      <a:alpha val="43137"/>
                    </a:srgbClr>
                  </a:outerShdw>
                </a:effectLst>
              </a:rPr>
              <a:t> </a:t>
            </a:r>
            <a:r>
              <a:rPr lang="en-US" sz="5150" b="1" dirty="0" err="1">
                <a:solidFill>
                  <a:schemeClr val="bg1"/>
                </a:solidFill>
                <a:cs typeface="Times New Roman" panose="02020603050405020304" pitchFamily="18" charset="0"/>
              </a:rPr>
              <a:t>Chúa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đã</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giáng</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trần</a:t>
            </a:r>
            <a:r>
              <a:rPr lang="en-US" sz="5150" b="1" dirty="0">
                <a:solidFill>
                  <a:schemeClr val="bg1"/>
                </a:solidFill>
                <a:cs typeface="Times New Roman" panose="02020603050405020304" pitchFamily="18" charset="0"/>
              </a:rPr>
              <a:t>! Al-le-</a:t>
            </a:r>
            <a:r>
              <a:rPr lang="en-US" sz="5150" b="1" dirty="0" err="1">
                <a:solidFill>
                  <a:schemeClr val="bg1"/>
                </a:solidFill>
                <a:cs typeface="Times New Roman" panose="02020603050405020304" pitchFamily="18" charset="0"/>
              </a:rPr>
              <a:t>lu</a:t>
            </a:r>
            <a:r>
              <a:rPr lang="en-US" sz="5150" b="1" dirty="0">
                <a:solidFill>
                  <a:schemeClr val="bg1"/>
                </a:solidFill>
                <a:cs typeface="Times New Roman" panose="02020603050405020304" pitchFamily="18" charset="0"/>
              </a:rPr>
              <a:t>-</a:t>
            </a:r>
            <a:r>
              <a:rPr lang="en-US" sz="5150" b="1" dirty="0" err="1">
                <a:solidFill>
                  <a:schemeClr val="bg1"/>
                </a:solidFill>
                <a:cs typeface="Times New Roman" panose="02020603050405020304" pitchFamily="18" charset="0"/>
              </a:rPr>
              <a:t>ia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Đến</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mặc</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xác</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phàm</a:t>
            </a:r>
            <a:r>
              <a:rPr lang="en-US" sz="5150" b="1" dirty="0">
                <a:solidFill>
                  <a:schemeClr val="bg1"/>
                </a:solidFill>
                <a:cs typeface="Times New Roman" panose="02020603050405020304" pitchFamily="18" charset="0"/>
              </a:rPr>
              <a:t>. Al-le-</a:t>
            </a:r>
            <a:r>
              <a:rPr lang="en-US" sz="5150" b="1" dirty="0" err="1">
                <a:solidFill>
                  <a:schemeClr val="bg1"/>
                </a:solidFill>
                <a:cs typeface="Times New Roman" panose="02020603050405020304" pitchFamily="18" charset="0"/>
              </a:rPr>
              <a:t>lu</a:t>
            </a:r>
            <a:r>
              <a:rPr lang="en-US" sz="5150" b="1" dirty="0">
                <a:solidFill>
                  <a:schemeClr val="bg1"/>
                </a:solidFill>
                <a:cs typeface="Times New Roman" panose="02020603050405020304" pitchFamily="18" charset="0"/>
              </a:rPr>
              <a:t>-</a:t>
            </a:r>
            <a:r>
              <a:rPr lang="en-US" sz="5150" b="1" dirty="0" err="1">
                <a:solidFill>
                  <a:schemeClr val="bg1"/>
                </a:solidFill>
                <a:cs typeface="Times New Roman" panose="02020603050405020304" pitchFamily="18" charset="0"/>
              </a:rPr>
              <a:t>ia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Chúa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đã</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sinh</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ra.</a:t>
            </a:r>
            <a:r>
              <a:rPr lang="en-US" sz="5150" b="1" dirty="0">
                <a:solidFill>
                  <a:schemeClr val="bg1"/>
                </a:solidFill>
                <a:cs typeface="Times New Roman" panose="02020603050405020304" pitchFamily="18" charset="0"/>
              </a:rPr>
              <a:t> Al-le-</a:t>
            </a:r>
            <a:r>
              <a:rPr lang="en-US" sz="5150" b="1" dirty="0" err="1">
                <a:solidFill>
                  <a:schemeClr val="bg1"/>
                </a:solidFill>
                <a:cs typeface="Times New Roman" panose="02020603050405020304" pitchFamily="18" charset="0"/>
              </a:rPr>
              <a:t>lu</a:t>
            </a:r>
            <a:r>
              <a:rPr lang="en-US" sz="5150" b="1" dirty="0">
                <a:solidFill>
                  <a:schemeClr val="bg1"/>
                </a:solidFill>
                <a:cs typeface="Times New Roman" panose="02020603050405020304" pitchFamily="18" charset="0"/>
              </a:rPr>
              <a:t>-</a:t>
            </a:r>
            <a:r>
              <a:rPr lang="en-US" sz="5150" b="1" dirty="0" err="1">
                <a:solidFill>
                  <a:schemeClr val="bg1"/>
                </a:solidFill>
                <a:cs typeface="Times New Roman" panose="02020603050405020304" pitchFamily="18" charset="0"/>
              </a:rPr>
              <a:t>ia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Chúa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đã</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sinh</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ra.</a:t>
            </a:r>
            <a:r>
              <a:rPr lang="en-US" sz="5150" b="1" dirty="0">
                <a:solidFill>
                  <a:schemeClr val="bg1"/>
                </a:solidFill>
                <a:cs typeface="Times New Roman" panose="02020603050405020304" pitchFamily="18" charset="0"/>
              </a:rPr>
              <a:t> Al-le-</a:t>
            </a:r>
            <a:r>
              <a:rPr lang="en-US" sz="5150" b="1" dirty="0" err="1">
                <a:solidFill>
                  <a:schemeClr val="bg1"/>
                </a:solidFill>
                <a:cs typeface="Times New Roman" panose="02020603050405020304" pitchFamily="18" charset="0"/>
              </a:rPr>
              <a:t>lu</a:t>
            </a:r>
            <a:r>
              <a:rPr lang="en-US" sz="5150" b="1" dirty="0">
                <a:solidFill>
                  <a:schemeClr val="bg1"/>
                </a:solidFill>
                <a:cs typeface="Times New Roman" panose="02020603050405020304" pitchFamily="18" charset="0"/>
              </a:rPr>
              <a:t>-</a:t>
            </a:r>
            <a:r>
              <a:rPr lang="en-US" sz="5150" b="1" dirty="0" err="1">
                <a:solidFill>
                  <a:schemeClr val="bg1"/>
                </a:solidFill>
                <a:cs typeface="Times New Roman" panose="02020603050405020304" pitchFamily="18" charset="0"/>
              </a:rPr>
              <a:t>ia</a:t>
            </a:r>
            <a:r>
              <a:rPr lang="en-US" sz="5150" b="1" dirty="0">
                <a:solidFill>
                  <a:schemeClr val="bg1"/>
                </a:solidFill>
                <a:cs typeface="Times New Roman" panose="02020603050405020304" pitchFamily="18" charset="0"/>
              </a:rPr>
              <a:t>! </a:t>
            </a:r>
            <a:endParaRPr lang="en-US" sz="5150" b="1" dirty="0">
              <a:solidFill>
                <a:schemeClr val="bg1"/>
              </a:solidFill>
              <a:effectLst>
                <a:outerShdw blurRad="38100" dist="38100" dir="2700000" algn="tl">
                  <a:srgbClr val="000000">
                    <a:alpha val="43137"/>
                  </a:srgbClr>
                </a:outerShdw>
              </a:effectLst>
              <a:cs typeface="Times New Roman" panose="02020603050405020304" pitchFamily="18" charset="0"/>
            </a:endParaRPr>
          </a:p>
        </p:txBody>
      </p:sp>
    </p:spTree>
    <p:extLst>
      <p:ext uri="{BB962C8B-B14F-4D97-AF65-F5344CB8AC3E}">
        <p14:creationId xmlns:p14="http://schemas.microsoft.com/office/powerpoint/2010/main" val="321459432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4294967295"/>
          </p:nvPr>
        </p:nvSpPr>
        <p:spPr>
          <a:xfrm>
            <a:off x="0" y="-95250"/>
            <a:ext cx="9144000" cy="5143500"/>
          </a:xfrm>
        </p:spPr>
        <p:txBody>
          <a:bodyPr>
            <a:noAutofit/>
          </a:bodyPr>
          <a:lstStyle/>
          <a:p>
            <a:pPr marL="0" indent="0" algn="just">
              <a:lnSpc>
                <a:spcPct val="140000"/>
              </a:lnSpc>
              <a:buNone/>
            </a:pPr>
            <a:r>
              <a:rPr lang="en-US" sz="4800" b="1" u="sng" dirty="0">
                <a:solidFill>
                  <a:srgbClr val="FFFF00"/>
                </a:solidFill>
                <a:effectLst>
                  <a:outerShdw blurRad="38100" dist="38100" dir="2700000" algn="tl">
                    <a:srgbClr val="000000">
                      <a:alpha val="43137"/>
                    </a:srgbClr>
                  </a:outerShdw>
                </a:effectLst>
                <a:cs typeface="Times New Roman" panose="02020603050405020304" pitchFamily="18" charset="0"/>
              </a:rPr>
              <a:t>T</a:t>
            </a:r>
            <a:r>
              <a:rPr lang="vi-VN" sz="4800" b="1" u="sng" dirty="0">
                <a:solidFill>
                  <a:srgbClr val="FFFF00"/>
                </a:solidFill>
                <a:effectLst>
                  <a:outerShdw blurRad="38100" dist="38100" dir="2700000" algn="tl">
                    <a:srgbClr val="000000">
                      <a:alpha val="43137"/>
                    </a:srgbClr>
                  </a:outerShdw>
                </a:effectLst>
                <a:cs typeface="Times New Roman" panose="02020603050405020304" pitchFamily="18" charset="0"/>
              </a:rPr>
              <a:t>K</a:t>
            </a:r>
            <a:r>
              <a:rPr lang="en-US" sz="4800" b="1" u="sng" dirty="0">
                <a:solidFill>
                  <a:srgbClr val="FFFF00"/>
                </a:solidFill>
                <a:effectLst>
                  <a:outerShdw blurRad="38100" dist="38100" dir="2700000" algn="tl">
                    <a:srgbClr val="000000">
                      <a:alpha val="43137"/>
                    </a:srgbClr>
                  </a:outerShdw>
                </a:effectLst>
                <a:cs typeface="Times New Roman" panose="02020603050405020304" pitchFamily="18" charset="0"/>
              </a:rPr>
              <a:t>2</a:t>
            </a:r>
            <a:r>
              <a:rPr lang="vi-VN" sz="4800" b="1" u="sng" dirty="0">
                <a:solidFill>
                  <a:srgbClr val="FFFF00"/>
                </a:solidFill>
                <a:effectLst>
                  <a:outerShdw blurRad="38100" dist="38100" dir="2700000" algn="tl">
                    <a:srgbClr val="000000">
                      <a:alpha val="43137"/>
                    </a:srgbClr>
                  </a:outerShdw>
                </a:effectLst>
                <a:cs typeface="Times New Roman" panose="02020603050405020304" pitchFamily="18" charset="0"/>
              </a:rPr>
              <a:t>.</a:t>
            </a:r>
            <a:r>
              <a:rPr lang="en-US" sz="4800" b="1" dirty="0">
                <a:solidFill>
                  <a:srgbClr val="FFFF00"/>
                </a:solidFill>
                <a:effectLst>
                  <a:outerShdw blurRad="38100" dist="38100" dir="2700000" algn="tl">
                    <a:srgbClr val="000000">
                      <a:alpha val="43137"/>
                    </a:srgbClr>
                  </a:outerShdw>
                </a:effectLst>
                <a:cs typeface="Times New Roman" panose="02020603050405020304" pitchFamily="18" charset="0"/>
              </a:rPr>
              <a:t> </a:t>
            </a:r>
            <a:r>
              <a:rPr lang="vi-VN" sz="4800" b="1" dirty="0">
                <a:solidFill>
                  <a:schemeClr val="bg1"/>
                </a:solidFill>
                <a:cs typeface="Times New Roman" panose="02020603050405020304" pitchFamily="18" charset="0"/>
              </a:rPr>
              <a:t>Từ trời cao Con Chúa đã giáng trần. Một Hài Nhi đã sinh ra đời. Vì tình thương Thiên Chúa đã thí Ngài, Ngài là nguồn ơn cứu thoát. </a:t>
            </a:r>
            <a:endParaRPr lang="en-US" sz="4800" b="1" dirty="0">
              <a:solidFill>
                <a:schemeClr val="bg1"/>
              </a:solidFill>
              <a:effectLst>
                <a:outerShdw blurRad="38100" dist="38100" dir="2700000" algn="tl">
                  <a:srgbClr val="000000">
                    <a:alpha val="43137"/>
                  </a:srgbClr>
                </a:outerShdw>
              </a:effectLst>
              <a:cs typeface="Times New Roman" panose="02020603050405020304" pitchFamily="18" charset="0"/>
            </a:endParaRPr>
          </a:p>
        </p:txBody>
      </p:sp>
    </p:spTree>
    <p:extLst>
      <p:ext uri="{BB962C8B-B14F-4D97-AF65-F5344CB8AC3E}">
        <p14:creationId xmlns:p14="http://schemas.microsoft.com/office/powerpoint/2010/main" val="142905516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4294967295"/>
          </p:nvPr>
        </p:nvSpPr>
        <p:spPr>
          <a:xfrm>
            <a:off x="0" y="0"/>
            <a:ext cx="9144000" cy="5143500"/>
          </a:xfrm>
        </p:spPr>
        <p:txBody>
          <a:bodyPr>
            <a:noAutofit/>
          </a:bodyPr>
          <a:lstStyle/>
          <a:p>
            <a:pPr marL="0" indent="0" algn="just">
              <a:lnSpc>
                <a:spcPct val="140000"/>
              </a:lnSpc>
              <a:buNone/>
            </a:pPr>
            <a:r>
              <a:rPr lang="en-US" sz="5150" b="1" u="sng" dirty="0" err="1">
                <a:solidFill>
                  <a:srgbClr val="FFFF00"/>
                </a:solidFill>
                <a:effectLst>
                  <a:outerShdw blurRad="38100" dist="38100" dir="2700000" algn="tl">
                    <a:srgbClr val="000000">
                      <a:alpha val="43137"/>
                    </a:srgbClr>
                  </a:outerShdw>
                </a:effectLst>
                <a:cs typeface="Times New Roman" panose="02020603050405020304" pitchFamily="18" charset="0"/>
              </a:rPr>
              <a:t>Đk</a:t>
            </a:r>
            <a:r>
              <a:rPr lang="vi-VN" sz="5150" b="1" u="sng" dirty="0">
                <a:solidFill>
                  <a:srgbClr val="FFFF00"/>
                </a:solidFill>
                <a:effectLst>
                  <a:outerShdw blurRad="38100" dist="38100" dir="2700000" algn="tl">
                    <a:srgbClr val="000000">
                      <a:alpha val="43137"/>
                    </a:srgbClr>
                  </a:outerShdw>
                </a:effectLst>
                <a:cs typeface="Times New Roman" panose="02020603050405020304" pitchFamily="18" charset="0"/>
              </a:rPr>
              <a:t>.</a:t>
            </a:r>
            <a:r>
              <a:rPr lang="vi-VN" sz="5150" dirty="0">
                <a:solidFill>
                  <a:srgbClr val="FFFF00"/>
                </a:solidFill>
                <a:effectLst>
                  <a:outerShdw blurRad="38100" dist="38100" dir="2700000" algn="tl">
                    <a:srgbClr val="000000">
                      <a:alpha val="43137"/>
                    </a:srgbClr>
                  </a:outerShdw>
                </a:effectLst>
              </a:rPr>
              <a:t> </a:t>
            </a:r>
            <a:r>
              <a:rPr lang="en-US" sz="5150" b="1" dirty="0" err="1">
                <a:solidFill>
                  <a:schemeClr val="bg1"/>
                </a:solidFill>
                <a:cs typeface="Times New Roman" panose="02020603050405020304" pitchFamily="18" charset="0"/>
              </a:rPr>
              <a:t>Chúa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đã</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giáng</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trần</a:t>
            </a:r>
            <a:r>
              <a:rPr lang="en-US" sz="5150" b="1" dirty="0">
                <a:solidFill>
                  <a:schemeClr val="bg1"/>
                </a:solidFill>
                <a:cs typeface="Times New Roman" panose="02020603050405020304" pitchFamily="18" charset="0"/>
              </a:rPr>
              <a:t>! Al-le-</a:t>
            </a:r>
            <a:r>
              <a:rPr lang="en-US" sz="5150" b="1" dirty="0" err="1">
                <a:solidFill>
                  <a:schemeClr val="bg1"/>
                </a:solidFill>
                <a:cs typeface="Times New Roman" panose="02020603050405020304" pitchFamily="18" charset="0"/>
              </a:rPr>
              <a:t>lu</a:t>
            </a:r>
            <a:r>
              <a:rPr lang="en-US" sz="5150" b="1" dirty="0">
                <a:solidFill>
                  <a:schemeClr val="bg1"/>
                </a:solidFill>
                <a:cs typeface="Times New Roman" panose="02020603050405020304" pitchFamily="18" charset="0"/>
              </a:rPr>
              <a:t>-</a:t>
            </a:r>
            <a:r>
              <a:rPr lang="en-US" sz="5150" b="1" dirty="0" err="1">
                <a:solidFill>
                  <a:schemeClr val="bg1"/>
                </a:solidFill>
                <a:cs typeface="Times New Roman" panose="02020603050405020304" pitchFamily="18" charset="0"/>
              </a:rPr>
              <a:t>ia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Đến</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mặc</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xác</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phàm</a:t>
            </a:r>
            <a:r>
              <a:rPr lang="en-US" sz="5150" b="1" dirty="0">
                <a:solidFill>
                  <a:schemeClr val="bg1"/>
                </a:solidFill>
                <a:cs typeface="Times New Roman" panose="02020603050405020304" pitchFamily="18" charset="0"/>
              </a:rPr>
              <a:t>. Al-le-</a:t>
            </a:r>
            <a:r>
              <a:rPr lang="en-US" sz="5150" b="1" dirty="0" err="1">
                <a:solidFill>
                  <a:schemeClr val="bg1"/>
                </a:solidFill>
                <a:cs typeface="Times New Roman" panose="02020603050405020304" pitchFamily="18" charset="0"/>
              </a:rPr>
              <a:t>lu</a:t>
            </a:r>
            <a:r>
              <a:rPr lang="en-US" sz="5150" b="1" dirty="0">
                <a:solidFill>
                  <a:schemeClr val="bg1"/>
                </a:solidFill>
                <a:cs typeface="Times New Roman" panose="02020603050405020304" pitchFamily="18" charset="0"/>
              </a:rPr>
              <a:t>-</a:t>
            </a:r>
            <a:r>
              <a:rPr lang="en-US" sz="5150" b="1" dirty="0" err="1">
                <a:solidFill>
                  <a:schemeClr val="bg1"/>
                </a:solidFill>
                <a:cs typeface="Times New Roman" panose="02020603050405020304" pitchFamily="18" charset="0"/>
              </a:rPr>
              <a:t>ia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Chúa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đã</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sinh</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ra.</a:t>
            </a:r>
            <a:r>
              <a:rPr lang="en-US" sz="5150" b="1" dirty="0">
                <a:solidFill>
                  <a:schemeClr val="bg1"/>
                </a:solidFill>
                <a:cs typeface="Times New Roman" panose="02020603050405020304" pitchFamily="18" charset="0"/>
              </a:rPr>
              <a:t> Al-le-</a:t>
            </a:r>
            <a:r>
              <a:rPr lang="en-US" sz="5150" b="1" dirty="0" err="1">
                <a:solidFill>
                  <a:schemeClr val="bg1"/>
                </a:solidFill>
                <a:cs typeface="Times New Roman" panose="02020603050405020304" pitchFamily="18" charset="0"/>
              </a:rPr>
              <a:t>lu</a:t>
            </a:r>
            <a:r>
              <a:rPr lang="en-US" sz="5150" b="1" dirty="0">
                <a:solidFill>
                  <a:schemeClr val="bg1"/>
                </a:solidFill>
                <a:cs typeface="Times New Roman" panose="02020603050405020304" pitchFamily="18" charset="0"/>
              </a:rPr>
              <a:t>-</a:t>
            </a:r>
            <a:r>
              <a:rPr lang="en-US" sz="5150" b="1" dirty="0" err="1">
                <a:solidFill>
                  <a:schemeClr val="bg1"/>
                </a:solidFill>
                <a:cs typeface="Times New Roman" panose="02020603050405020304" pitchFamily="18" charset="0"/>
              </a:rPr>
              <a:t>ia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Chúa</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đã</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sinh</a:t>
            </a:r>
            <a:r>
              <a:rPr lang="en-US" sz="5150" b="1" dirty="0">
                <a:solidFill>
                  <a:schemeClr val="bg1"/>
                </a:solidFill>
                <a:cs typeface="Times New Roman" panose="02020603050405020304" pitchFamily="18" charset="0"/>
              </a:rPr>
              <a:t> </a:t>
            </a:r>
            <a:r>
              <a:rPr lang="en-US" sz="5150" b="1" dirty="0" err="1">
                <a:solidFill>
                  <a:schemeClr val="bg1"/>
                </a:solidFill>
                <a:cs typeface="Times New Roman" panose="02020603050405020304" pitchFamily="18" charset="0"/>
              </a:rPr>
              <a:t>ra.</a:t>
            </a:r>
            <a:r>
              <a:rPr lang="en-US" sz="5150" b="1" dirty="0">
                <a:solidFill>
                  <a:schemeClr val="bg1"/>
                </a:solidFill>
                <a:cs typeface="Times New Roman" panose="02020603050405020304" pitchFamily="18" charset="0"/>
              </a:rPr>
              <a:t> Al-le-</a:t>
            </a:r>
            <a:r>
              <a:rPr lang="en-US" sz="5150" b="1" dirty="0" err="1">
                <a:solidFill>
                  <a:schemeClr val="bg1"/>
                </a:solidFill>
                <a:cs typeface="Times New Roman" panose="02020603050405020304" pitchFamily="18" charset="0"/>
              </a:rPr>
              <a:t>lu</a:t>
            </a:r>
            <a:r>
              <a:rPr lang="en-US" sz="5150" b="1" dirty="0">
                <a:solidFill>
                  <a:schemeClr val="bg1"/>
                </a:solidFill>
                <a:cs typeface="Times New Roman" panose="02020603050405020304" pitchFamily="18" charset="0"/>
              </a:rPr>
              <a:t>-</a:t>
            </a:r>
            <a:r>
              <a:rPr lang="en-US" sz="5150" b="1" dirty="0" err="1">
                <a:solidFill>
                  <a:schemeClr val="bg1"/>
                </a:solidFill>
                <a:cs typeface="Times New Roman" panose="02020603050405020304" pitchFamily="18" charset="0"/>
              </a:rPr>
              <a:t>ia</a:t>
            </a:r>
            <a:r>
              <a:rPr lang="en-US" sz="5150" b="1" dirty="0">
                <a:solidFill>
                  <a:schemeClr val="bg1"/>
                </a:solidFill>
                <a:cs typeface="Times New Roman" panose="02020603050405020304" pitchFamily="18" charset="0"/>
              </a:rPr>
              <a:t>! </a:t>
            </a:r>
            <a:endParaRPr lang="en-US" sz="5150" b="1" dirty="0">
              <a:solidFill>
                <a:schemeClr val="bg1"/>
              </a:solidFill>
              <a:effectLst>
                <a:outerShdw blurRad="38100" dist="38100" dir="2700000" algn="tl">
                  <a:srgbClr val="000000">
                    <a:alpha val="43137"/>
                  </a:srgbClr>
                </a:outerShdw>
              </a:effectLst>
              <a:cs typeface="Times New Roman" panose="02020603050405020304" pitchFamily="18" charset="0"/>
            </a:endParaRPr>
          </a:p>
        </p:txBody>
      </p:sp>
    </p:spTree>
    <p:extLst>
      <p:ext uri="{BB962C8B-B14F-4D97-AF65-F5344CB8AC3E}">
        <p14:creationId xmlns:p14="http://schemas.microsoft.com/office/powerpoint/2010/main" val="118153419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1598613"/>
            <a:ext cx="7772400" cy="1101725"/>
          </a:xfrm>
        </p:spPr>
        <p:txBody>
          <a:bodyPr/>
          <a:lstStyle/>
          <a:p>
            <a:pPr eaLnBrk="1" hangingPunct="1"/>
            <a:br>
              <a:rPr lang="en-US" b="0" dirty="0">
                <a:latin typeface="+mj-lt"/>
              </a:rPr>
            </a:br>
            <a:endParaRPr lang="en-US" b="0" dirty="0">
              <a:latin typeface="+mj-lt"/>
            </a:endParaRPr>
          </a:p>
        </p:txBody>
      </p:sp>
      <p:sp>
        <p:nvSpPr>
          <p:cNvPr id="23555" name="Rectangle 3"/>
          <p:cNvSpPr>
            <a:spLocks noGrp="1" noChangeArrowheads="1"/>
          </p:cNvSpPr>
          <p:nvPr>
            <p:ph type="subTitle" idx="1"/>
          </p:nvPr>
        </p:nvSpPr>
        <p:spPr>
          <a:xfrm>
            <a:off x="0" y="0"/>
            <a:ext cx="9144000" cy="5143500"/>
          </a:xfrm>
          <a:solidFill>
            <a:schemeClr val="tx1"/>
          </a:solidFill>
        </p:spPr>
        <p:txBody>
          <a:bodyPr/>
          <a:lstStyle/>
          <a:p>
            <a:pPr eaLnBrk="1" hangingPunct="1">
              <a:lnSpc>
                <a:spcPct val="105000"/>
              </a:lnSpc>
            </a:pPr>
            <a:endParaRPr lang="en-US" sz="2800" b="1">
              <a:solidFill>
                <a:srgbClr val="FFFF00"/>
              </a:solidFill>
              <a:latin typeface="Times New Roman" pitchFamily="18" charset="0"/>
              <a:cs typeface="Times New Roman" pitchFamily="18" charset="0"/>
            </a:endParaRPr>
          </a:p>
        </p:txBody>
      </p:sp>
      <p:sp>
        <p:nvSpPr>
          <p:cNvPr id="23556" name="Rectangle 4"/>
          <p:cNvSpPr>
            <a:spLocks noChangeArrowheads="1"/>
          </p:cNvSpPr>
          <p:nvPr/>
        </p:nvSpPr>
        <p:spPr bwMode="auto">
          <a:xfrm>
            <a:off x="3524250" y="1746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96589837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2962</TotalTime>
  <Words>2105</Words>
  <Application>Microsoft Macintosh PowerPoint</Application>
  <PresentationFormat>On-screen Show (16:9)</PresentationFormat>
  <Paragraphs>124</Paragraphs>
  <Slides>93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93</vt:i4>
      </vt:variant>
    </vt:vector>
  </HeadingPairs>
  <TitlesOfParts>
    <vt:vector size="99" baseType="lpstr">
      <vt:lpstr>Arial</vt:lpstr>
      <vt:lpstr>Calibri</vt:lpstr>
      <vt:lpstr>Times New Roman</vt:lpstr>
      <vt:lpstr>UTM American Sans</vt:lpstr>
      <vt:lpstr>Default Design</vt:lpstr>
      <vt:lpstr>3_Default Design</vt:lpstr>
      <vt:lpstr> </vt:lpstr>
      <vt:lpstr> </vt:lpstr>
      <vt:lpstr>Ca Nhập Lễ THÁNH TÔNG ĐỒ Kim Long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Kinh Thương Xót </vt:lpstr>
      <vt:lpstr>PowerPoint Presentation</vt:lpstr>
      <vt:lpstr>PowerPoint Presentation</vt:lpstr>
      <vt:lpstr> </vt:lpstr>
      <vt:lpstr> </vt:lpstr>
      <vt:lpstr> </vt:lpstr>
      <vt:lpstr> </vt:lpstr>
      <vt:lpstr> </vt:lpstr>
      <vt:lpstr> </vt:lpstr>
      <vt:lpstr> </vt:lpstr>
      <vt:lpstr> </vt:lpstr>
      <vt:lpstr> </vt:lpstr>
      <vt:lpstr> </vt:lpstr>
      <vt:lpstr> </vt:lpstr>
      <vt:lpstr> </vt:lpstr>
      <vt:lpstr> </vt:lpstr>
      <vt:lpstr>PowerPoint Presentation</vt:lpstr>
      <vt:lpstr>PowerPoint Presentation</vt:lpstr>
      <vt:lpstr>Đk: Lời nguyện cầu như hương bay thắm thiết như trời mây. Dâng lên Ngài nguyện ước với đầy tuổi thơ dâng trọn từ đây.</vt:lpstr>
      <vt:lpstr>Tk1: Từng tấm bánh con dâng để tiến Chúa khoan nhân. Chút tình đoàn con bé thơ dâng Ngài từng phút mong chờ.</vt:lpstr>
      <vt:lpstr>Đk: Lời nguyện cầu như hương bay thắm thiết như trời mây. Dâng lên Ngài nguyện ước với đầy tuổi thơ dâng trọn từ đây.</vt:lpstr>
      <vt:lpstr>Tk2: Nguyện Chúa xuống muôn ơn cuộc sống mãi khang an cho mẹ và cha chúng con suốt đời hạnh phúc dư tràn.</vt:lpstr>
      <vt:lpstr>Đk: Lời nguyện cầu như hương bay thắm thiết như trời mây. Dâng lên Ngài nguyện ước với đầy tuổi thơ dâng trọn từ đây.</vt:lpstr>
      <vt:lpstr>Tk3: Giọt nước vỡ tan ra là kiếp sông đơn sơ xin đuợc hòa trong lễ dâng ly rược nồng thắm ân tình.</vt:lpstr>
      <vt:lpstr>Đk: Lời nguyện cầu như hương bay thắm thiết như trời mây. Dâng lên Ngài nguyện ước với đầy tuổi thơ dâng trọn từ đây.</vt:lpstr>
      <vt:lpstr>Tk4: Từng tiếng hát dâng cao từng ánh mắt xôn xao hướng vế tình cha hiến trao xin Ngài nhận những lời cầu.</vt:lpstr>
      <vt:lpstr>Đk: Lời nguyện cầu như hương bay thắm thiết như trời mây. Dâng lên Ngài nguyện ước với đầy tuổi thơ dâng trọn từ đây.</vt:lpstr>
      <vt:lpstr>PowerPoint Presentation</vt:lpstr>
      <vt:lpstr> Thánh Thánh Thánh </vt:lpstr>
      <vt:lpstr>PowerPoint Presentation</vt:lpstr>
      <vt:lpstr>PowerPoint Presentation</vt:lpstr>
      <vt:lpstr>PowerPoint Presentation</vt:lpstr>
      <vt:lpstr> Lạy Chiên Thiên Chúa </vt:lpstr>
      <vt:lpstr>PowerPoint Presentation</vt:lpstr>
      <vt:lpstr>PowerPoint Presentation</vt:lpstr>
      <vt:lpstr>PowerPoint Presentation</vt:lpstr>
      <vt:lpstr>Kinh Dọn Mình  Trước Khi Rước Lễ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Kinh Cảm Ơn Sau Khi Rước Lễ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 </vt:lpstr>
    </vt:vector>
  </TitlesOfParts>
  <Company>Unknown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Unknown</dc:creator>
  <cp:lastModifiedBy>Microsoft Office User</cp:lastModifiedBy>
  <cp:revision>1551</cp:revision>
  <dcterms:created xsi:type="dcterms:W3CDTF">2000-12-31T17:05:43Z</dcterms:created>
  <dcterms:modified xsi:type="dcterms:W3CDTF">2024-12-19T17:50:48Z</dcterms:modified>
</cp:coreProperties>
</file>