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828" r:id="rId3"/>
    <p:sldMasterId id="2147483840" r:id="rId4"/>
  </p:sldMasterIdLst>
  <p:notesMasterIdLst>
    <p:notesMasterId r:id="rId61"/>
  </p:notesMasterIdLst>
  <p:sldIdLst>
    <p:sldId id="288" r:id="rId5"/>
    <p:sldId id="319" r:id="rId6"/>
    <p:sldId id="262" r:id="rId7"/>
    <p:sldId id="707" r:id="rId8"/>
    <p:sldId id="260" r:id="rId9"/>
    <p:sldId id="706" r:id="rId10"/>
    <p:sldId id="265" r:id="rId11"/>
    <p:sldId id="268" r:id="rId12"/>
    <p:sldId id="323" r:id="rId13"/>
    <p:sldId id="10033" r:id="rId14"/>
    <p:sldId id="10034" r:id="rId15"/>
    <p:sldId id="10112" r:id="rId16"/>
    <p:sldId id="1002" r:id="rId17"/>
    <p:sldId id="318" r:id="rId18"/>
    <p:sldId id="290" r:id="rId19"/>
    <p:sldId id="291" r:id="rId20"/>
    <p:sldId id="322" r:id="rId21"/>
    <p:sldId id="320" r:id="rId22"/>
    <p:sldId id="618" r:id="rId23"/>
    <p:sldId id="619" r:id="rId24"/>
    <p:sldId id="620" r:id="rId25"/>
    <p:sldId id="621" r:id="rId26"/>
    <p:sldId id="622" r:id="rId27"/>
    <p:sldId id="623" r:id="rId28"/>
    <p:sldId id="624" r:id="rId29"/>
    <p:sldId id="996" r:id="rId30"/>
    <p:sldId id="625" r:id="rId31"/>
    <p:sldId id="626" r:id="rId32"/>
    <p:sldId id="292" r:id="rId33"/>
    <p:sldId id="9813" r:id="rId34"/>
    <p:sldId id="9814" r:id="rId35"/>
    <p:sldId id="9815" r:id="rId36"/>
    <p:sldId id="10110" r:id="rId37"/>
    <p:sldId id="9816" r:id="rId38"/>
    <p:sldId id="9817" r:id="rId39"/>
    <p:sldId id="9818" r:id="rId40"/>
    <p:sldId id="10115" r:id="rId41"/>
    <p:sldId id="324" r:id="rId42"/>
    <p:sldId id="10116" r:id="rId43"/>
    <p:sldId id="10117" r:id="rId44"/>
    <p:sldId id="259" r:id="rId45"/>
    <p:sldId id="10118" r:id="rId46"/>
    <p:sldId id="261" r:id="rId47"/>
    <p:sldId id="10119" r:id="rId48"/>
    <p:sldId id="325" r:id="rId49"/>
    <p:sldId id="326" r:id="rId50"/>
    <p:sldId id="257" r:id="rId51"/>
    <p:sldId id="997" r:id="rId52"/>
    <p:sldId id="258" r:id="rId53"/>
    <p:sldId id="998" r:id="rId54"/>
    <p:sldId id="999" r:id="rId55"/>
    <p:sldId id="263" r:id="rId56"/>
    <p:sldId id="1000" r:id="rId57"/>
    <p:sldId id="317" r:id="rId58"/>
    <p:sldId id="1001" r:id="rId59"/>
    <p:sldId id="327"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9" autoAdjust="0"/>
  </p:normalViewPr>
  <p:slideViewPr>
    <p:cSldViewPr>
      <p:cViewPr varScale="1">
        <p:scale>
          <a:sx n="124" d="100"/>
          <a:sy n="124" d="100"/>
        </p:scale>
        <p:origin x="176" y="456"/>
      </p:cViewPr>
      <p:guideLst>
        <p:guide orient="horz" pos="1620"/>
        <p:guide pos="2880"/>
      </p:guideLst>
    </p:cSldViewPr>
  </p:slideViewPr>
  <p:outlineViewPr>
    <p:cViewPr>
      <p:scale>
        <a:sx n="33" d="100"/>
        <a:sy n="33" d="100"/>
      </p:scale>
      <p:origin x="0" y="129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1/8/25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11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4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05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0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8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374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93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58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49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00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79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83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184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97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96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427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91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7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0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657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493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47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168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787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42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65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206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933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54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082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95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70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778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1/8/25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32336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FFFF00"/>
                </a:solidFill>
                <a:effectLst/>
                <a:latin typeface="+mj-lt"/>
                <a:ea typeface="Times" pitchFamily="34" charset="0"/>
                <a:cs typeface="Times New Roman" pitchFamily="18" charset="0"/>
              </a:rPr>
              <a:t>Thứ</a:t>
            </a:r>
            <a:r>
              <a:rPr lang="en-US" sz="7200" b="0" dirty="0">
                <a:solidFill>
                  <a:srgbClr val="FFFF00"/>
                </a:solidFill>
                <a:effectLst/>
                <a:latin typeface="+mj-lt"/>
                <a:ea typeface="Times" pitchFamily="34" charset="0"/>
                <a:cs typeface="Times New Roman" pitchFamily="18" charset="0"/>
              </a:rPr>
              <a:t> </a:t>
            </a:r>
            <a:r>
              <a:rPr lang="en-US" sz="7200" b="0" dirty="0" err="1">
                <a:solidFill>
                  <a:srgbClr val="FFFF00"/>
                </a:solidFill>
                <a:effectLst/>
                <a:latin typeface="+mj-lt"/>
                <a:ea typeface="Times" pitchFamily="34" charset="0"/>
                <a:cs typeface="Times New Roman" pitchFamily="18" charset="0"/>
              </a:rPr>
              <a:t>Năm</a:t>
            </a:r>
            <a:br>
              <a:rPr lang="en-US" sz="7200" b="0" dirty="0">
                <a:solidFill>
                  <a:srgbClr val="FFFF00"/>
                </a:solidFill>
                <a:effectLst/>
                <a:latin typeface="+mj-lt"/>
                <a:ea typeface="Times" pitchFamily="34" charset="0"/>
                <a:cs typeface="Times New Roman" pitchFamily="18" charset="0"/>
              </a:rPr>
            </a:br>
            <a:r>
              <a:rPr lang="vi-VN" sz="6000" dirty="0">
                <a:solidFill>
                  <a:srgbClr val="FFFF00"/>
                </a:solidFill>
                <a:ea typeface="Times" pitchFamily="34" charset="0"/>
                <a:cs typeface="Times New Roman" pitchFamily="18" charset="0"/>
              </a:rPr>
              <a:t>Sau Chúa Nhật</a:t>
            </a:r>
            <a:br>
              <a:rPr lang="vi-VN" sz="6000" dirty="0">
                <a:solidFill>
                  <a:srgbClr val="FFFF00"/>
                </a:solidFill>
                <a:ea typeface="Times" pitchFamily="34" charset="0"/>
                <a:cs typeface="Times New Roman" pitchFamily="18" charset="0"/>
              </a:rPr>
            </a:br>
            <a:r>
              <a:rPr lang="vi-VN" sz="6000" dirty="0">
                <a:solidFill>
                  <a:srgbClr val="FFFF00"/>
                </a:solidFill>
                <a:ea typeface="Times" pitchFamily="34" charset="0"/>
                <a:cs typeface="Times New Roman" pitchFamily="18" charset="0"/>
              </a:rPr>
              <a:t>Chúa Giesu Chịu Phép Rửa</a:t>
            </a:r>
            <a:endParaRPr lang="en-US" sz="6000" b="0" dirty="0">
              <a:solidFill>
                <a:srgbClr val="FFFF00"/>
              </a:solidFill>
              <a:effectLst/>
              <a:ea typeface="Times" pitchFamily="34" charset="0"/>
              <a:cs typeface="Times New Roman" pitchFamily="18" charset="0"/>
            </a:endParaRPr>
          </a:p>
        </p:txBody>
      </p:sp>
    </p:spTree>
    <p:extLst>
      <p:ext uri="{BB962C8B-B14F-4D97-AF65-F5344CB8AC3E}">
        <p14:creationId xmlns:p14="http://schemas.microsoft.com/office/powerpoint/2010/main" val="1865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rgbClr val="FFFF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FF00"/>
                </a:solidFill>
              </a:rPr>
              <a:t>**</a:t>
            </a:r>
            <a:r>
              <a:rPr lang="vi-VN" sz="5400" dirty="0">
                <a:solidFill>
                  <a:schemeClr val="bg1"/>
                </a:solidFill>
              </a:rPr>
              <a:t> </a:t>
            </a:r>
            <a:r>
              <a:rPr lang="vi-VN" sz="5400" b="0" i="0" dirty="0">
                <a:solidFill>
                  <a:schemeClr val="bg1"/>
                </a:solidFill>
                <a:effectLst/>
              </a:rPr>
              <a:t>Xin Chúa Ki-tô, xin Chúa Ki-tô, thương xót chúng con. Xin Chúa thương xót chúng con, xin thương xót chúng con. </a:t>
            </a:r>
            <a:r>
              <a:rPr lang="vi-VN" sz="5400" dirty="0">
                <a:solidFill>
                  <a:schemeClr val="bg1"/>
                </a:solidFill>
              </a:rPr>
              <a:t>X</a:t>
            </a:r>
            <a:r>
              <a:rPr lang="vi-VN" sz="5400" b="0" i="0" dirty="0">
                <a:solidFill>
                  <a:schemeClr val="bg1"/>
                </a:solidFill>
                <a:effectLst/>
              </a:rPr>
              <a:t>in thương xót chúng con.</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550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3044851"/>
            <a:ext cx="3934968" cy="2098649"/>
          </a:xfrm>
          <a:prstGeom prst="rect">
            <a:avLst/>
          </a:prstGeom>
        </p:spPr>
      </p:pic>
      <p:sp>
        <p:nvSpPr>
          <p:cNvPr id="6" name="Rectangle 5"/>
          <p:cNvSpPr/>
          <p:nvPr/>
        </p:nvSpPr>
        <p:spPr>
          <a:xfrm>
            <a:off x="0" y="57150"/>
            <a:ext cx="9116568" cy="2554545"/>
          </a:xfrm>
          <a:prstGeom prst="rect">
            <a:avLst/>
          </a:prstGeom>
        </p:spPr>
        <p:txBody>
          <a:bodyPr wrap="square">
            <a:spAutoFit/>
          </a:bodyPr>
          <a:lstStyle/>
          <a:p>
            <a:r>
              <a:rPr lang="vi-VN" sz="4000" u="sng" dirty="0">
                <a:solidFill>
                  <a:srgbClr val="FFFF00"/>
                </a:solidFill>
              </a:rPr>
              <a:t>Bài đọc 1</a:t>
            </a:r>
          </a:p>
          <a:p>
            <a:r>
              <a:rPr lang="vi-VN" sz="4000" i="1" dirty="0">
                <a:solidFill>
                  <a:prstClr val="white"/>
                </a:solidFill>
              </a:rPr>
              <a:t>Anh em hãy khuyên bảo nhau bao lâu còn được gọi là ngày hôm nay.</a:t>
            </a:r>
            <a:endParaRPr lang="en-US" sz="4000" i="1" dirty="0">
              <a:solidFill>
                <a:prstClr val="white"/>
              </a:solidFill>
            </a:endParaRPr>
          </a:p>
          <a:p>
            <a:r>
              <a:rPr lang="vi-VN" sz="4000" dirty="0">
                <a:solidFill>
                  <a:srgbClr val="FFFF00"/>
                </a:solidFill>
              </a:rPr>
              <a:t>Bài trích thư gửi tín hữu Híp-ri.</a:t>
            </a:r>
          </a:p>
        </p:txBody>
      </p:sp>
    </p:spTree>
    <p:extLst>
      <p:ext uri="{BB962C8B-B14F-4D97-AF65-F5344CB8AC3E}">
        <p14:creationId xmlns:p14="http://schemas.microsoft.com/office/powerpoint/2010/main" val="333529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fontScale="90000"/>
          </a:bodyPr>
          <a:lstStyle/>
          <a:p>
            <a:pPr algn="just"/>
            <a:r>
              <a:rPr lang="vi-VN" sz="8000" dirty="0">
                <a:solidFill>
                  <a:schemeClr val="bg1"/>
                </a:solidFill>
                <a:ea typeface="Times" pitchFamily="34" charset="0"/>
                <a:cs typeface="Times New Roman" pitchFamily="18" charset="0"/>
              </a:rPr>
              <a:t>Ngày hôm nay, ước gì anh em nghe tiếng Chúa !Người phán : Các ngươi chớ cứng lòng.</a:t>
            </a:r>
            <a:endParaRPr lang="en-US" sz="8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u="sng" dirty="0" err="1">
                <a:solidFill>
                  <a:srgbClr val="FFFF00"/>
                </a:solidFill>
                <a:latin typeface="+mj-lt"/>
                <a:cs typeface="Times New Roman" pitchFamily="18" charset="0"/>
              </a:rPr>
              <a:t>Đáp</a:t>
            </a:r>
            <a:r>
              <a:rPr lang="en-US" sz="3200" u="sng" dirty="0">
                <a:solidFill>
                  <a:srgbClr val="FFFF00"/>
                </a:solidFill>
                <a:latin typeface="+mj-lt"/>
                <a:cs typeface="Times New Roman" pitchFamily="18" charset="0"/>
              </a:rPr>
              <a:t> </a:t>
            </a:r>
            <a:r>
              <a:rPr lang="en-US" sz="3200" u="sng" dirty="0" err="1">
                <a:solidFill>
                  <a:srgbClr val="FFFF00"/>
                </a:solidFill>
                <a:latin typeface="+mj-lt"/>
                <a:cs typeface="Times New Roman" pitchFamily="18" charset="0"/>
              </a:rPr>
              <a:t>ca</a:t>
            </a:r>
            <a:r>
              <a:rPr lang="en-US" sz="3200" u="sng" dirty="0">
                <a:solidFill>
                  <a:srgbClr val="FFFF00"/>
                </a:solidFill>
                <a:latin typeface="+mj-lt"/>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90" y="17445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89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a:bodyPr>
          <a:lstStyle/>
          <a:p>
            <a:pPr algn="just"/>
            <a:r>
              <a:rPr lang="vi-VN" sz="6000" dirty="0">
                <a:solidFill>
                  <a:schemeClr val="bg1"/>
                </a:solidFill>
                <a:ea typeface="Times" pitchFamily="34" charset="0"/>
                <a:cs typeface="Times New Roman" pitchFamily="18" charset="0"/>
              </a:rPr>
              <a:t>Đức Giê-su rao giảng Tin Mừng Nước Trời, và chữa hết mọi kẻ bệnh hoạn tật nguyền trong dân.</a:t>
            </a:r>
            <a:endParaRPr lang="en-US" sz="6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2049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475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979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3"/>
            <a:ext cx="6400800" cy="172354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Chúa</a:t>
            </a:r>
            <a:endParaRPr lang="en-US" sz="6600" b="1" i="1" dirty="0">
              <a:solidFill>
                <a:srgbClr val="FFFF00"/>
              </a:solidFill>
            </a:endParaRPr>
          </a:p>
          <a:p>
            <a:pPr algn="ctr"/>
            <a:r>
              <a:rPr lang="en-US" sz="4000" b="1" i="1" dirty="0" err="1">
                <a:solidFill>
                  <a:schemeClr val="bg1"/>
                </a:solidFill>
              </a:rPr>
              <a:t>Phạm</a:t>
            </a:r>
            <a:r>
              <a:rPr lang="en-US" sz="4000" b="1" i="1" dirty="0">
                <a:solidFill>
                  <a:schemeClr val="bg1"/>
                </a:solidFill>
              </a:rPr>
              <a:t> Minh </a:t>
            </a:r>
            <a:r>
              <a:rPr lang="en-US" sz="4000" b="1" i="1" dirty="0" err="1">
                <a:solidFill>
                  <a:schemeClr val="bg1"/>
                </a:solidFill>
              </a:rPr>
              <a:t>Ký</a:t>
            </a:r>
            <a:endParaRPr lang="en-US" sz="4000" b="1" i="1" dirty="0">
              <a:solidFill>
                <a:schemeClr val="bg1"/>
              </a:solidFill>
            </a:endParaRPr>
          </a:p>
        </p:txBody>
      </p:sp>
    </p:spTree>
    <p:extLst>
      <p:ext uri="{BB962C8B-B14F-4D97-AF65-F5344CB8AC3E}">
        <p14:creationId xmlns:p14="http://schemas.microsoft.com/office/powerpoint/2010/main" val="335054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036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700" u="sng" dirty="0">
                <a:solidFill>
                  <a:srgbClr val="FFFF00"/>
                </a:solidFill>
              </a:rPr>
              <a:t>Tk1:</a:t>
            </a:r>
            <a:r>
              <a:rPr lang="en-US" sz="5700" dirty="0">
                <a:solidFill>
                  <a:srgbClr val="FFFF00"/>
                </a:solidFill>
              </a:rPr>
              <a:t> </a:t>
            </a:r>
            <a:r>
              <a:rPr lang="vi-VN" sz="5700" b="1" dirty="0">
                <a:solidFill>
                  <a:schemeClr val="bg1"/>
                </a:solidFill>
                <a:latin typeface="+mn-lt"/>
              </a:rPr>
              <a:t>Xin dâng Chúa bánh thơm lành đem góp về từ chính đồng xanh. Xin dâng Chúa chén nho nồng như máu hồng tràn nét yêu thương.</a:t>
            </a:r>
            <a:endParaRPr lang="en-US" sz="5700" b="1" dirty="0">
              <a:solidFill>
                <a:schemeClr val="bg1"/>
              </a:solidFill>
              <a:latin typeface="+mn-lt"/>
            </a:endParaRPr>
          </a:p>
        </p:txBody>
      </p:sp>
    </p:spTree>
    <p:extLst>
      <p:ext uri="{BB962C8B-B14F-4D97-AF65-F5344CB8AC3E}">
        <p14:creationId xmlns:p14="http://schemas.microsoft.com/office/powerpoint/2010/main" val="410476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297361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304561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700" u="sng" dirty="0">
                <a:solidFill>
                  <a:srgbClr val="FFFF00"/>
                </a:solidFill>
              </a:rPr>
              <a:t>Tk2:</a:t>
            </a:r>
            <a:r>
              <a:rPr lang="vi-VN" sz="5700" dirty="0">
                <a:solidFill>
                  <a:srgbClr val="FFFF00"/>
                </a:solidFill>
                <a:latin typeface="+mn-lt"/>
              </a:rPr>
              <a:t> </a:t>
            </a:r>
            <a:r>
              <a:rPr lang="vi-VN" sz="5700" dirty="0">
                <a:solidFill>
                  <a:schemeClr val="bg1"/>
                </a:solidFill>
                <a:latin typeface="+mn-lt"/>
              </a:rPr>
              <a:t>Xin dâng Chúa nắng tươi màu, chim hót chào rộn ràng khắp trời thanh. Xin dâng Chúa gió thơm lành, hương quyến hồn lên chốn cao xanh.</a:t>
            </a:r>
            <a:endParaRPr lang="en-US" sz="5700" dirty="0">
              <a:solidFill>
                <a:schemeClr val="bg1"/>
              </a:solidFill>
            </a:endParaRPr>
          </a:p>
        </p:txBody>
      </p:sp>
    </p:spTree>
    <p:extLst>
      <p:ext uri="{BB962C8B-B14F-4D97-AF65-F5344CB8AC3E}">
        <p14:creationId xmlns:p14="http://schemas.microsoft.com/office/powerpoint/2010/main" val="346466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373871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81016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500" u="sng" dirty="0">
                <a:solidFill>
                  <a:srgbClr val="FFFF00"/>
                </a:solidFill>
              </a:rPr>
              <a:t>Tk3:</a:t>
            </a:r>
            <a:r>
              <a:rPr lang="en-US" sz="5500" dirty="0">
                <a:solidFill>
                  <a:srgbClr val="FFFF00"/>
                </a:solidFill>
              </a:rPr>
              <a:t> </a:t>
            </a:r>
            <a:r>
              <a:rPr lang="vi-VN" sz="6000" dirty="0">
                <a:solidFill>
                  <a:srgbClr val="FFFF00"/>
                </a:solidFill>
                <a:latin typeface="+mn-lt"/>
              </a:rPr>
              <a:t> </a:t>
            </a:r>
            <a:r>
              <a:rPr lang="vi-VN" sz="6000" dirty="0">
                <a:solidFill>
                  <a:schemeClr val="bg1"/>
                </a:solidFill>
                <a:latin typeface="+mn-lt"/>
              </a:rPr>
              <a:t>Xin dâng Chúa tiếng ca hoà tươi non tình dệt thành tấm hồn thơ, xin dâng Chúa nét u sầu thấm máu đào trong cõi cô liêu.</a:t>
            </a:r>
            <a:endParaRPr lang="en-US" sz="5500" dirty="0">
              <a:solidFill>
                <a:schemeClr val="bg1"/>
              </a:solidFill>
            </a:endParaRPr>
          </a:p>
        </p:txBody>
      </p:sp>
    </p:spTree>
    <p:extLst>
      <p:ext uri="{BB962C8B-B14F-4D97-AF65-F5344CB8AC3E}">
        <p14:creationId xmlns:p14="http://schemas.microsoft.com/office/powerpoint/2010/main" val="119641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rgbClr val="FFFF00"/>
                </a:solidFill>
              </a:rPr>
              <a:t> </a:t>
            </a:r>
            <a:r>
              <a:rPr lang="vi-VN" sz="5400" dirty="0">
                <a:solidFill>
                  <a:schemeClr val="bg1"/>
                </a:solidFill>
                <a:latin typeface="+mn-lt"/>
              </a:rPr>
              <a:t>Dâng lên Ngài, xin dâng lên Ngài tựa của lễ dâng trong sương chiều, muôn lao nhọc với những vui buồn, đời trần gian là đường thánh giá. </a:t>
            </a:r>
            <a:endParaRPr lang="en-US" sz="5400" dirty="0">
              <a:solidFill>
                <a:schemeClr val="bg1"/>
              </a:solidFill>
              <a:latin typeface="+mn-lt"/>
            </a:endParaRPr>
          </a:p>
        </p:txBody>
      </p:sp>
    </p:spTree>
    <p:extLst>
      <p:ext uri="{BB962C8B-B14F-4D97-AF65-F5344CB8AC3E}">
        <p14:creationId xmlns:p14="http://schemas.microsoft.com/office/powerpoint/2010/main" val="420438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700" u="sng" dirty="0">
                <a:solidFill>
                  <a:srgbClr val="FFFF00"/>
                </a:solidFill>
              </a:rPr>
              <a:t>***:</a:t>
            </a:r>
            <a:r>
              <a:rPr lang="en-US" sz="5700" dirty="0">
                <a:solidFill>
                  <a:srgbClr val="FFFF00"/>
                </a:solidFill>
              </a:rPr>
              <a:t> </a:t>
            </a:r>
            <a:r>
              <a:rPr lang="vi-VN" sz="5700" dirty="0">
                <a:solidFill>
                  <a:schemeClr val="bg1"/>
                </a:solidFill>
                <a:latin typeface="+mn-lt"/>
              </a:rPr>
              <a:t>Dâng lên Ngài, xin dâng lên Ngài, hiệp cùng máu Giêsu tuôn tràn, xin Cha nhận ban muôn ơn lành cho xác hồn con thắm tươi xinh.</a:t>
            </a:r>
            <a:endParaRPr lang="en-US" sz="5700" dirty="0">
              <a:solidFill>
                <a:schemeClr val="bg1"/>
              </a:solidFill>
              <a:latin typeface="+mn-lt"/>
            </a:endParaRPr>
          </a:p>
        </p:txBody>
      </p:sp>
    </p:spTree>
    <p:extLst>
      <p:ext uri="{BB962C8B-B14F-4D97-AF65-F5344CB8AC3E}">
        <p14:creationId xmlns:p14="http://schemas.microsoft.com/office/powerpoint/2010/main" val="399795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0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250" b="1" u="sng" dirty="0">
                <a:solidFill>
                  <a:srgbClr val="FFFF00"/>
                </a:solidFill>
                <a:latin typeface="+mn-lt"/>
                <a:ea typeface="Tahoma" pitchFamily="34" charset="0"/>
                <a:cs typeface="Times New Roman" pitchFamily="18" charset="0"/>
              </a:rPr>
              <a:t>Ca </a:t>
            </a:r>
            <a:r>
              <a:rPr lang="en-US" sz="5250" b="1" u="sng" dirty="0" err="1">
                <a:solidFill>
                  <a:srgbClr val="FFFF00"/>
                </a:solidFill>
                <a:latin typeface="+mn-lt"/>
                <a:ea typeface="Tahoma" pitchFamily="34" charset="0"/>
                <a:cs typeface="Times New Roman" pitchFamily="18" charset="0"/>
              </a:rPr>
              <a:t>nhập</a:t>
            </a:r>
            <a:r>
              <a:rPr lang="en-US" sz="5250" b="1" u="sng" dirty="0">
                <a:solidFill>
                  <a:srgbClr val="FFFF00"/>
                </a:solidFill>
                <a:latin typeface="+mn-lt"/>
                <a:ea typeface="Tahoma" pitchFamily="34" charset="0"/>
                <a:cs typeface="Times New Roman" pitchFamily="18" charset="0"/>
              </a:rPr>
              <a:t> </a:t>
            </a:r>
            <a:r>
              <a:rPr lang="en-US" sz="5250" b="1" u="sng" dirty="0" err="1">
                <a:solidFill>
                  <a:srgbClr val="FFFF00"/>
                </a:solidFill>
                <a:latin typeface="+mn-lt"/>
                <a:ea typeface="Tahoma" pitchFamily="34" charset="0"/>
                <a:cs typeface="Times New Roman" pitchFamily="18" charset="0"/>
              </a:rPr>
              <a:t>lễ</a:t>
            </a:r>
            <a:br>
              <a:rPr lang="en-US" sz="5250" b="1" u="sng" dirty="0">
                <a:solidFill>
                  <a:srgbClr val="FFFF00"/>
                </a:solidFill>
                <a:latin typeface="+mn-lt"/>
                <a:ea typeface="Tahoma" pitchFamily="34" charset="0"/>
                <a:cs typeface="Times New Roman" pitchFamily="18" charset="0"/>
              </a:rPr>
            </a:br>
            <a:r>
              <a:rPr lang="en-US" sz="8000" b="1" dirty="0" err="1">
                <a:solidFill>
                  <a:srgbClr val="FFFF00"/>
                </a:solidFill>
                <a:latin typeface="+mn-lt"/>
                <a:ea typeface="Tahoma" pitchFamily="34" charset="0"/>
                <a:cs typeface="Times New Roman" pitchFamily="18" charset="0"/>
              </a:rPr>
              <a:t>Nhanh</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Lên</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Nào</a:t>
            </a:r>
            <a:endParaRPr lang="en-US" sz="5250" b="1"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329C-209B-A047-1861-73329B9F3E9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2B76E2A-CD0A-C919-E6E0-044A950118F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6526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691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3100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dirty="0">
                <a:solidFill>
                  <a:schemeClr val="bg1"/>
                </a:solidFill>
                <a:latin typeface="+mj-lt"/>
                <a:ea typeface="Segoe UI Black" panose="020B0A02040204020203" pitchFamily="34" charset="0"/>
              </a:rPr>
              <a:t>Lạy Cha trên trời</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Xin cho ơn đức tin mà Cha ban tặng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trong Chúa Giêsu Kitô Con Cha</a:t>
            </a:r>
            <a:r>
              <a:rPr lang="en-US" sz="4800" dirty="0">
                <a:solidFill>
                  <a:srgbClr val="FFFF00"/>
                </a:solidFill>
                <a:latin typeface="+mj-lt"/>
                <a:ea typeface="Segoe UI Black" panose="020B0A02040204020203" pitchFamily="34" charset="0"/>
              </a:rPr>
              <a:t>/</a:t>
            </a:r>
            <a:r>
              <a:rPr lang="vi-VN" sz="4800" dirty="0">
                <a:solidFill>
                  <a:schemeClr val="bg1"/>
                </a:solidFill>
                <a:latin typeface="+mj-lt"/>
                <a:ea typeface="Segoe UI Black" panose="020B0A02040204020203" pitchFamily="34" charset="0"/>
              </a:rPr>
              <a:t> và Anh của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latin typeface="+mj-lt"/>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bg1"/>
                </a:solidFill>
                <a:latin typeface="+mj-lt"/>
                <a:ea typeface="Segoe UI Black" panose="020B0A02040204020203" pitchFamily="34" charset="0"/>
              </a:rPr>
              <a:t>khơi dậy trong chúng con niềm hy vọng</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hồng phúc</a:t>
            </a:r>
            <a:r>
              <a:rPr lang="en-US" sz="5300" dirty="0">
                <a:solidFill>
                  <a:srgbClr val="FFFF00"/>
                </a:solidFill>
                <a:latin typeface="+mj-lt"/>
                <a:ea typeface="Segoe UI Black" panose="020B0A02040204020203" pitchFamily="34" charset="0"/>
              </a:rPr>
              <a:t>/</a:t>
            </a:r>
            <a:r>
              <a:rPr lang="vi-VN" sz="5300" dirty="0">
                <a:solidFill>
                  <a:schemeClr val="bg1"/>
                </a:solidFill>
                <a:latin typeface="+mj-lt"/>
                <a:ea typeface="Segoe UI Black" panose="020B0A02040204020203" pitchFamily="34" charset="0"/>
              </a:rPr>
              <a:t> hướng về Nước Cha trị đến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Xin ân sủng Cha biến đổi chúng con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thành những người miệt mài vun trồng hạt giống Tin Mừng</a:t>
            </a:r>
            <a:r>
              <a:rPr lang="en-US" sz="5300" dirty="0">
                <a:solidFill>
                  <a:srgbClr val="FFFF00"/>
                </a:solidFill>
                <a:latin typeface="+mj-lt"/>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dirty="0">
                <a:solidFill>
                  <a:schemeClr val="bg1"/>
                </a:solidFill>
                <a:latin typeface="+mj-lt"/>
                <a:ea typeface="Segoe UI Black" panose="020B0A02040204020203" pitchFamily="34" charset="0"/>
              </a:rPr>
              <a:t>Ước gì những hạt giống ấy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biến đổi từ bên trong nhân loại và toàn thể vũ trụ này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trong khi vững</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lòng mong đợi trời mới đất mới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lúc mà quyền lực Sự Dữ sẽ bị đánh bại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và vinh quang Cha sẽ chiếu sáng muôn đời</a:t>
            </a:r>
            <a:r>
              <a:rPr lang="en-US" sz="4500" dirty="0">
                <a:solidFill>
                  <a:srgbClr val="FFFF00"/>
                </a:solidFill>
                <a:latin typeface="+mj-lt"/>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bg1"/>
                </a:solidFill>
                <a:latin typeface="+mj-lt"/>
                <a:ea typeface="Segoe UI Black" panose="020B0A02040204020203" pitchFamily="34" charset="0"/>
              </a:rPr>
              <a:t>Xin cho ân sủng của Năm</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Thánh này</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khơi dậy trong chúng con</a:t>
            </a:r>
            <a:r>
              <a:rPr lang="en-US" sz="5000" dirty="0">
                <a:solidFill>
                  <a:srgbClr val="FFFF00"/>
                </a:solidFill>
                <a:latin typeface="+mj-lt"/>
                <a:ea typeface="Segoe UI Black" panose="020B0A02040204020203" pitchFamily="34" charset="0"/>
              </a:rPr>
              <a:t>/</a:t>
            </a:r>
            <a:r>
              <a:rPr lang="vi-VN" sz="5000" dirty="0">
                <a:solidFill>
                  <a:schemeClr val="bg1"/>
                </a:solidFill>
                <a:latin typeface="+mj-lt"/>
                <a:ea typeface="Segoe UI Black" panose="020B0A02040204020203" pitchFamily="34" charset="0"/>
              </a:rPr>
              <a:t> là Những Người Lữ Hành Hy Vọng</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niềm khao khát kho tàng ở trên trời</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đ</a:t>
            </a:r>
            <a:r>
              <a:rPr lang="vi-VN" sz="5000" dirty="0">
                <a:solidFill>
                  <a:schemeClr val="bg1"/>
                </a:solidFill>
                <a:latin typeface="+mj-lt"/>
                <a:ea typeface="Segoe UI Black" panose="020B0A02040204020203" pitchFamily="34" charset="0"/>
              </a:rPr>
              <a:t>ồng thời cũng làm lan tỏa trên khắp thế giới</a:t>
            </a:r>
            <a:r>
              <a:rPr lang="en-US" sz="5000" dirty="0">
                <a:solidFill>
                  <a:srgbClr val="FFFF00"/>
                </a:solidFill>
                <a:latin typeface="+mj-lt"/>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bg1"/>
                </a:solidFill>
                <a:latin typeface="+mj-lt"/>
                <a:ea typeface="Segoe UI Black" panose="020B0A02040204020203" pitchFamily="34" charset="0"/>
              </a:rPr>
              <a:t>niềm</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vui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sự</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bình</a:t>
            </a:r>
            <a:r>
              <a:rPr lang="en-US" sz="5400" dirty="0">
                <a:solidFill>
                  <a:schemeClr val="bg1"/>
                </a:solidFill>
                <a:latin typeface="+mj-lt"/>
                <a:ea typeface="Segoe UI Black" panose="020B0A02040204020203" pitchFamily="34" charset="0"/>
              </a:rPr>
              <a:t> an </a:t>
            </a:r>
            <a:r>
              <a:rPr lang="en-US" sz="5400" dirty="0" err="1">
                <a:solidFill>
                  <a:schemeClr val="bg1"/>
                </a:solidFill>
                <a:latin typeface="+mj-lt"/>
                <a:ea typeface="Segoe UI Black" panose="020B0A02040204020203" pitchFamily="34" charset="0"/>
              </a:rPr>
              <a:t>của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Cứu</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Chuộc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Xin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vinh</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ngợi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khen</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là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Thiên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đáng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muôn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đời</a:t>
            </a:r>
            <a:r>
              <a:rPr lang="en-US" sz="5400" dirty="0">
                <a:solidFill>
                  <a:schemeClr val="bg1"/>
                </a:solidFill>
                <a:latin typeface="+mj-lt"/>
                <a:ea typeface="Segoe UI Black" panose="020B0A02040204020203" pitchFamily="34" charset="0"/>
              </a:rPr>
              <a:t>. </a:t>
            </a:r>
            <a:r>
              <a:rPr lang="en-US" sz="5400" dirty="0">
                <a:solidFill>
                  <a:srgbClr val="FFFF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890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14372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57150" y="0"/>
            <a:ext cx="9144000" cy="5143500"/>
          </a:xfrm>
        </p:spPr>
        <p:txBody>
          <a:bodyPr>
            <a:normAutofit/>
          </a:bodyPr>
          <a:lstStyle/>
          <a:p>
            <a:pPr>
              <a:lnSpc>
                <a:spcPct val="120000"/>
              </a:lnSpc>
              <a:spcBef>
                <a:spcPts val="1800"/>
              </a:spcBef>
            </a:pPr>
            <a:r>
              <a:rPr lang="en-US" altLang="en-US" sz="6600" b="1" dirty="0" err="1">
                <a:solidFill>
                  <a:srgbClr val="FFFF00"/>
                </a:solidFill>
                <a:cs typeface="Times New Roman" panose="02020603050405020304" pitchFamily="18" charset="0"/>
              </a:rPr>
              <a:t>Kết</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lễ</a:t>
            </a:r>
            <a:r>
              <a:rPr lang="en-US" altLang="en-US" sz="6600" b="1" dirty="0">
                <a:solidFill>
                  <a:srgbClr val="FFFF00"/>
                </a:solidFill>
                <a:cs typeface="Times New Roman" panose="02020603050405020304" pitchFamily="18" charset="0"/>
              </a:rPr>
              <a:t>: </a:t>
            </a:r>
          </a:p>
          <a:p>
            <a:pPr>
              <a:lnSpc>
                <a:spcPct val="120000"/>
              </a:lnSpc>
              <a:spcBef>
                <a:spcPts val="1800"/>
              </a:spcBef>
            </a:pPr>
            <a:r>
              <a:rPr lang="en-US" altLang="en-US" sz="6600" b="1" dirty="0" err="1">
                <a:solidFill>
                  <a:srgbClr val="FFFF00"/>
                </a:solidFill>
                <a:cs typeface="Times New Roman" panose="02020603050405020304" pitchFamily="18" charset="0"/>
              </a:rPr>
              <a:t>Cùng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Vui</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Bước</a:t>
            </a:r>
            <a:endParaRPr lang="en-US" altLang="en-US" sz="6600" b="1" dirty="0">
              <a:solidFill>
                <a:srgbClr val="FFFF00"/>
              </a:solidFill>
              <a:cs typeface="Times New Roman" panose="02020603050405020304" pitchFamily="18" charset="0"/>
            </a:endParaRPr>
          </a:p>
          <a:p>
            <a:pPr>
              <a:lnSpc>
                <a:spcPct val="120000"/>
              </a:lnSpc>
              <a:spcBef>
                <a:spcPts val="1800"/>
              </a:spcBef>
            </a:pPr>
            <a:r>
              <a:rPr lang="en-US" altLang="en-US" sz="6600" b="1" dirty="0" err="1">
                <a:solidFill>
                  <a:schemeClr val="bg1"/>
                </a:solidFill>
                <a:cs typeface="Times New Roman" panose="02020603050405020304" pitchFamily="18" charset="0"/>
              </a:rPr>
              <a:t>Ngọc</a:t>
            </a:r>
            <a:r>
              <a:rPr lang="en-US" altLang="en-US" sz="6600" b="1" dirty="0">
                <a:solidFill>
                  <a:schemeClr val="bg1"/>
                </a:solidFill>
                <a:cs typeface="Times New Roman" panose="02020603050405020304" pitchFamily="18" charset="0"/>
              </a:rPr>
              <a:t> Linh</a:t>
            </a:r>
          </a:p>
        </p:txBody>
      </p:sp>
    </p:spTree>
    <p:extLst>
      <p:ext uri="{BB962C8B-B14F-4D97-AF65-F5344CB8AC3E}">
        <p14:creationId xmlns:p14="http://schemas.microsoft.com/office/powerpoint/2010/main" val="3269253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14288"/>
            <a:ext cx="9144000" cy="5143500"/>
          </a:xfrm>
        </p:spPr>
        <p:txBody>
          <a:bodyPr>
            <a:normAutofit/>
          </a:bodyPr>
          <a:lstStyle/>
          <a:p>
            <a:pPr algn="just">
              <a:lnSpc>
                <a:spcPct val="130000"/>
              </a:lnSpc>
              <a:spcBef>
                <a:spcPts val="0"/>
              </a:spcBef>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Ra đi đem niềm tin cùng dựng xây đời bác ái, ân thiêng trên trời cao, mưa tràn lan qua bốn mùa. </a:t>
            </a:r>
          </a:p>
        </p:txBody>
      </p:sp>
    </p:spTree>
    <p:extLst>
      <p:ext uri="{BB962C8B-B14F-4D97-AF65-F5344CB8AC3E}">
        <p14:creationId xmlns:p14="http://schemas.microsoft.com/office/powerpoint/2010/main" val="3260907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Tin yêu gieo ngàn phương, muôn nơi hiệp thông, trái tim cuộc đời hồng tươi.</a:t>
            </a:r>
          </a:p>
        </p:txBody>
      </p:sp>
    </p:spTree>
    <p:extLst>
      <p:ext uri="{BB962C8B-B14F-4D97-AF65-F5344CB8AC3E}">
        <p14:creationId xmlns:p14="http://schemas.microsoft.com/office/powerpoint/2010/main" val="257713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u="sng" dirty="0">
                <a:solidFill>
                  <a:srgbClr val="FFFF00"/>
                </a:solidFill>
                <a:cs typeface="Times New Roman" panose="02020603050405020304" pitchFamily="18" charset="0"/>
              </a:rPr>
              <a:t>Tk1:</a:t>
            </a:r>
            <a:r>
              <a:rPr lang="vi-VN" sz="4800" b="1" dirty="0">
                <a:solidFill>
                  <a:srgbClr val="FFFF00"/>
                </a:solidFill>
                <a:cs typeface="Times New Roman" panose="02020603050405020304" pitchFamily="18" charset="0"/>
              </a:rPr>
              <a:t> </a:t>
            </a:r>
            <a:r>
              <a:rPr lang="vi-VN" sz="4800" b="1" dirty="0">
                <a:solidFill>
                  <a:schemeClr val="bg1"/>
                </a:solidFill>
                <a:cs typeface="Times New Roman" panose="02020603050405020304" pitchFamily="18" charset="0"/>
              </a:rPr>
              <a:t>Đến đây chung kết muôn câu cảm tạ, vì hồng ân Thiên Chúa chói chang đời ta. Lời ngợi ca danh thánh quyết không hề ngơi. Đấng yêu thương nhân ái tín trung muôn đời.</a:t>
            </a:r>
          </a:p>
        </p:txBody>
      </p:sp>
    </p:spTree>
    <p:extLst>
      <p:ext uri="{BB962C8B-B14F-4D97-AF65-F5344CB8AC3E}">
        <p14:creationId xmlns:p14="http://schemas.microsoft.com/office/powerpoint/2010/main" val="426532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87375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2826186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Ra đi đâu ngại chi dặm đường xa đầy nguy khó. Tin yêu như vầng trăng soi trời đêm đưa lối đường. </a:t>
            </a:r>
          </a:p>
        </p:txBody>
      </p:sp>
    </p:spTree>
    <p:extLst>
      <p:ext uri="{BB962C8B-B14F-4D97-AF65-F5344CB8AC3E}">
        <p14:creationId xmlns:p14="http://schemas.microsoft.com/office/powerpoint/2010/main" val="4202861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600" b="1" dirty="0">
                <a:solidFill>
                  <a:srgbClr val="FFFF00"/>
                </a:solidFill>
                <a:cs typeface="Times New Roman" panose="02020603050405020304" pitchFamily="18" charset="0"/>
              </a:rPr>
              <a:t>***</a:t>
            </a:r>
            <a:r>
              <a:rPr lang="vi-VN" altLang="en-US" sz="6600" b="1" dirty="0">
                <a:solidFill>
                  <a:schemeClr val="bg1"/>
                </a:solidFill>
                <a:cs typeface="Times New Roman" panose="02020603050405020304" pitchFamily="18" charset="0"/>
              </a:rPr>
              <a:t> Trên môi vang lời ca. Đau thương lùi xa. Phúc vinh đón chờ ngày sau.</a:t>
            </a:r>
          </a:p>
        </p:txBody>
      </p:sp>
    </p:spTree>
    <p:extLst>
      <p:ext uri="{BB962C8B-B14F-4D97-AF65-F5344CB8AC3E}">
        <p14:creationId xmlns:p14="http://schemas.microsoft.com/office/powerpoint/2010/main" val="3971383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Cùng vui bước (ra đi,  ra đi) cất tiếng ca (vang xa vang xa). Khắp muôn nơi yêu thương trào dâng (dâng cao,dâng cao)</a:t>
            </a:r>
          </a:p>
        </p:txBody>
      </p:sp>
    </p:spTree>
    <p:extLst>
      <p:ext uri="{BB962C8B-B14F-4D97-AF65-F5344CB8AC3E}">
        <p14:creationId xmlns:p14="http://schemas.microsoft.com/office/powerpoint/2010/main" val="2868121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Niềm hạnh phúc (ra đi, ra đi) Chúa dẫn đưa (muôn nơi, muôn nơi) ánh đức tin trên đường nở hoa.</a:t>
            </a:r>
          </a:p>
        </p:txBody>
      </p:sp>
    </p:spTree>
    <p:extLst>
      <p:ext uri="{BB962C8B-B14F-4D97-AF65-F5344CB8AC3E}">
        <p14:creationId xmlns:p14="http://schemas.microsoft.com/office/powerpoint/2010/main" val="1719690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926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412190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30000"/>
              </a:lnSpc>
              <a:spcBef>
                <a:spcPts val="0"/>
              </a:spcBef>
            </a:pPr>
            <a:r>
              <a:rPr lang="vi-VN" sz="4650" b="1" u="sng" dirty="0">
                <a:solidFill>
                  <a:srgbClr val="FFFF00"/>
                </a:solidFill>
                <a:cs typeface="Times New Roman" panose="02020603050405020304" pitchFamily="18" charset="0"/>
              </a:rPr>
              <a:t>Tk2:</a:t>
            </a:r>
            <a:r>
              <a:rPr lang="vi-VN" sz="4650" b="1" dirty="0">
                <a:solidFill>
                  <a:srgbClr val="FFFF00"/>
                </a:solidFill>
                <a:cs typeface="Times New Roman" panose="02020603050405020304" pitchFamily="18" charset="0"/>
              </a:rPr>
              <a:t> </a:t>
            </a:r>
            <a:r>
              <a:rPr lang="vi-VN" sz="4650" b="1" dirty="0">
                <a:solidFill>
                  <a:schemeClr val="bg1"/>
                </a:solidFill>
                <a:cs typeface="Times New Roman" panose="02020603050405020304" pitchFamily="18" charset="0"/>
              </a:rPr>
              <a:t>Đến đây con biết con chưa tinh sạch, vậy thành tâm xin Chúa hãy nguôi giận đi. Cùng nguyện </a:t>
            </a:r>
            <a:r>
              <a:rPr lang="en-US" sz="4650" b="1" dirty="0">
                <a:solidFill>
                  <a:schemeClr val="bg1"/>
                </a:solidFill>
                <a:cs typeface="Times New Roman" panose="02020603050405020304" pitchFamily="18" charset="0"/>
              </a:rPr>
              <a:t>x</a:t>
            </a:r>
            <a:r>
              <a:rPr lang="vi-VN" sz="4650" b="1" dirty="0">
                <a:solidFill>
                  <a:schemeClr val="bg1"/>
                </a:solidFill>
                <a:cs typeface="Times New Roman" panose="02020603050405020304" pitchFamily="18" charset="0"/>
              </a:rPr>
              <a:t>in Thiên Chúa thứ tha tội nhơ, đã bao phen con yếu đuối nên lỗi lầm.</a:t>
            </a:r>
          </a:p>
        </p:txBody>
      </p:sp>
    </p:spTree>
    <p:extLst>
      <p:ext uri="{BB962C8B-B14F-4D97-AF65-F5344CB8AC3E}">
        <p14:creationId xmlns:p14="http://schemas.microsoft.com/office/powerpoint/2010/main" val="3141959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18936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62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1253</Words>
  <Application>Microsoft Macintosh PowerPoint</Application>
  <PresentationFormat>On-screen Show (16:9)</PresentationFormat>
  <Paragraphs>51</Paragraphs>
  <Slides>56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56</vt:i4>
      </vt:variant>
    </vt:vector>
  </HeadingPairs>
  <TitlesOfParts>
    <vt:vector size="63" baseType="lpstr">
      <vt:lpstr>Arial</vt:lpstr>
      <vt:lpstr>Calibri</vt:lpstr>
      <vt:lpstr>UTM American Sans</vt:lpstr>
      <vt:lpstr>Office Theme</vt:lpstr>
      <vt:lpstr>6_Office Theme</vt:lpstr>
      <vt:lpstr>14_Office Theme</vt:lpstr>
      <vt:lpstr>15_Office Theme</vt:lpstr>
      <vt:lpstr>Thứ Năm Sau Chúa Nhật Chúa Giesu Chịu Phép Rửa</vt:lpstr>
      <vt:lpstr>PowerPoint Presentation</vt:lpstr>
      <vt:lpstr>Ca nhập lễ Nhanh Lên Nào</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Ngày hôm nay, ước gì anh em nghe tiếng Chúa !Người phán : Các ngươi chớ cứng lòng.</vt:lpstr>
      <vt:lpstr>Đức Giê-su rao giảng Tin Mừng Nước Trời, và chữa hết mọi kẻ bệnh hoạn tật nguyền trong dân.</vt:lpstr>
      <vt:lpstr>PowerPoint Presentation</vt:lpstr>
      <vt:lpstr>PowerPoint Presentation</vt:lpstr>
      <vt:lpstr>PowerPoint Presentation</vt:lpstr>
      <vt:lpstr>Tk1: Xin dâng Chúa bánh thơm lành đem góp về từ chính đồng xanh. Xin dâng Chúa chén nho nồng như máu hồng tràn nét yêu thương.</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Tk2: Xin dâng Chúa nắng tươi màu, chim hót chào rộn ràng khắp trời thanh. Xin dâng Chúa gió thơm lành, hương quyến hồn lên chốn cao xanh.</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Tk3:  Xin dâng Chúa tiếng ca hoà tươi non tình dệt thành tấm hồn thơ, xin dâng Chúa nét u sầu thấm máu đào trong cõi cô liêu.</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Microsoft Office User</cp:lastModifiedBy>
  <cp:revision>15</cp:revision>
  <dcterms:created xsi:type="dcterms:W3CDTF">2022-10-29T10:09:31Z</dcterms:created>
  <dcterms:modified xsi:type="dcterms:W3CDTF">2025-01-08T06:09:15Z</dcterms:modified>
</cp:coreProperties>
</file>