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Lst>
  <p:notesMasterIdLst>
    <p:notesMasterId r:id="rId62"/>
  </p:notesMasterIdLst>
  <p:sldIdLst>
    <p:sldId id="349" r:id="rId3"/>
    <p:sldId id="350" r:id="rId4"/>
    <p:sldId id="1464" r:id="rId5"/>
    <p:sldId id="257" r:id="rId6"/>
    <p:sldId id="258" r:id="rId7"/>
    <p:sldId id="267" r:id="rId8"/>
    <p:sldId id="269" r:id="rId9"/>
    <p:sldId id="1465" r:id="rId10"/>
    <p:sldId id="1466" r:id="rId11"/>
    <p:sldId id="260" r:id="rId12"/>
    <p:sldId id="262" r:id="rId13"/>
    <p:sldId id="1467" r:id="rId14"/>
    <p:sldId id="1468" r:id="rId15"/>
    <p:sldId id="367" r:id="rId16"/>
    <p:sldId id="10033" r:id="rId17"/>
    <p:sldId id="10034" r:id="rId18"/>
    <p:sldId id="10112" r:id="rId19"/>
    <p:sldId id="1469" r:id="rId20"/>
    <p:sldId id="351" r:id="rId21"/>
    <p:sldId id="352" r:id="rId22"/>
    <p:sldId id="353" r:id="rId23"/>
    <p:sldId id="366" r:id="rId24"/>
    <p:sldId id="355" r:id="rId25"/>
    <p:sldId id="356" r:id="rId26"/>
    <p:sldId id="1452" r:id="rId27"/>
    <p:sldId id="1453" r:id="rId28"/>
    <p:sldId id="1443" r:id="rId29"/>
    <p:sldId id="1445" r:id="rId30"/>
    <p:sldId id="1444" r:id="rId31"/>
    <p:sldId id="1446" r:id="rId32"/>
    <p:sldId id="1454" r:id="rId33"/>
    <p:sldId id="1455" r:id="rId34"/>
    <p:sldId id="1449" r:id="rId35"/>
    <p:sldId id="1456" r:id="rId36"/>
    <p:sldId id="1457" r:id="rId37"/>
    <p:sldId id="365" r:id="rId38"/>
    <p:sldId id="9813" r:id="rId39"/>
    <p:sldId id="9814" r:id="rId40"/>
    <p:sldId id="9815" r:id="rId41"/>
    <p:sldId id="10110" r:id="rId42"/>
    <p:sldId id="9816" r:id="rId43"/>
    <p:sldId id="9817" r:id="rId44"/>
    <p:sldId id="9818" r:id="rId45"/>
    <p:sldId id="10117" r:id="rId46"/>
    <p:sldId id="10118" r:id="rId47"/>
    <p:sldId id="10119" r:id="rId48"/>
    <p:sldId id="10120" r:id="rId49"/>
    <p:sldId id="10121" r:id="rId50"/>
    <p:sldId id="261" r:id="rId51"/>
    <p:sldId id="10122" r:id="rId52"/>
    <p:sldId id="10189" r:id="rId53"/>
    <p:sldId id="1458" r:id="rId54"/>
    <p:sldId id="1460" r:id="rId55"/>
    <p:sldId id="1461" r:id="rId56"/>
    <p:sldId id="259" r:id="rId57"/>
    <p:sldId id="1462" r:id="rId58"/>
    <p:sldId id="263" r:id="rId59"/>
    <p:sldId id="1463" r:id="rId60"/>
    <p:sldId id="1459"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656"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416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26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609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59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05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519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856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911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021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97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18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19AE4B-6C0E-4CA9-8C8B-249E94D6ED59}" type="datetimeFigureOut">
              <a:rPr lang="en-US" smtClean="0"/>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19AE4B-6C0E-4CA9-8C8B-249E94D6ED59}" type="datetimeFigureOut">
              <a:rPr lang="en-US" smtClean="0"/>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01758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a:solidFill>
                  <a:srgbClr val="C00000"/>
                </a:solidFill>
                <a:effectLst/>
                <a:latin typeface="+mj-lt"/>
                <a:ea typeface="Times" pitchFamily="34" charset="0"/>
                <a:cs typeface="Times New Roman" pitchFamily="18" charset="0"/>
              </a:rPr>
              <a:t>Thứ</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Năm</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r>
              <a:rPr lang="en-US" sz="7200" b="0" dirty="0" err="1">
                <a:solidFill>
                  <a:srgbClr val="C00000"/>
                </a:solidFill>
                <a:effectLst/>
                <a:latin typeface="+mj-lt"/>
                <a:ea typeface="Times" pitchFamily="34" charset="0"/>
                <a:cs typeface="Times New Roman" pitchFamily="18" charset="0"/>
              </a:rPr>
              <a:t>Sau</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Lễ</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Hiển</a:t>
            </a:r>
            <a:r>
              <a:rPr lang="en-US" sz="7200" b="0" dirty="0">
                <a:solidFill>
                  <a:srgbClr val="C00000"/>
                </a:solidFill>
                <a:effectLst/>
                <a:latin typeface="+mj-lt"/>
                <a:ea typeface="Times" pitchFamily="34" charset="0"/>
                <a:cs typeface="Times New Roman" pitchFamily="18" charset="0"/>
              </a:rPr>
              <a:t> </a:t>
            </a:r>
            <a:r>
              <a:rPr lang="en-US" sz="7200" b="0" dirty="0" err="1">
                <a:solidFill>
                  <a:srgbClr val="C00000"/>
                </a:solidFill>
                <a:effectLst/>
                <a:latin typeface="+mj-lt"/>
                <a:ea typeface="Times" pitchFamily="34" charset="0"/>
                <a:cs typeface="Times New Roman" pitchFamily="18" charset="0"/>
              </a:rPr>
              <a:t>Linh</a:t>
            </a:r>
            <a:r>
              <a:rPr lang="en-US" sz="7200" b="0" dirty="0">
                <a:solidFill>
                  <a:srgbClr val="C00000"/>
                </a:solidFill>
                <a:effectLst/>
                <a:latin typeface="+mj-lt"/>
                <a:ea typeface="Times" pitchFamily="34" charset="0"/>
                <a:cs typeface="Times New Roman" pitchFamily="18" charset="0"/>
              </a:rPr>
              <a:t/>
            </a:r>
            <a:br>
              <a:rPr lang="en-US" sz="7200" b="0" dirty="0">
                <a:solidFill>
                  <a:srgbClr val="C00000"/>
                </a:solidFill>
                <a:effectLst/>
                <a:latin typeface="+mj-lt"/>
                <a:ea typeface="Times" pitchFamily="34" charset="0"/>
                <a:cs typeface="Times New Roman" pitchFamily="18" charset="0"/>
              </a:rPr>
            </a:br>
            <a:endParaRPr lang="en-US" b="0" i="1" dirty="0">
              <a:solidFill>
                <a:srgbClr val="003399"/>
              </a:solidFill>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610919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400" b="1" dirty="0">
                <a:solidFill>
                  <a:srgbClr val="C00000"/>
                </a:solidFill>
                <a:ea typeface="Tahoma" pitchFamily="34" charset="0"/>
                <a:cs typeface="Times New Roman" panose="02020603050405020304" pitchFamily="18" charset="0"/>
              </a:rPr>
              <a:t>Tk2: </a:t>
            </a:r>
            <a:r>
              <a:rPr lang="en-US" sz="5400" b="1" dirty="0">
                <a:solidFill>
                  <a:srgbClr val="003399"/>
                </a:solidFill>
                <a:ea typeface="Tahoma" pitchFamily="34" charset="0"/>
                <a:cs typeface="Times New Roman" panose="02020603050405020304" pitchFamily="18" charset="0"/>
              </a:rPr>
              <a:t>Ta </a:t>
            </a:r>
            <a:r>
              <a:rPr lang="en-US" sz="5400" b="1" dirty="0" err="1">
                <a:solidFill>
                  <a:srgbClr val="003399"/>
                </a:solidFill>
                <a:ea typeface="Tahoma" pitchFamily="34" charset="0"/>
                <a:cs typeface="Times New Roman" panose="02020603050405020304" pitchFamily="18" charset="0"/>
              </a:rPr>
              <a:t>theo</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sao</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sáng</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dẫn</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đưa</a:t>
            </a:r>
            <a:r>
              <a:rPr lang="en-US" sz="5400" b="1" dirty="0">
                <a:solidFill>
                  <a:srgbClr val="003399"/>
                </a:solidFill>
                <a:ea typeface="Tahoma" pitchFamily="34" charset="0"/>
                <a:cs typeface="Times New Roman" panose="02020603050405020304" pitchFamily="18" charset="0"/>
              </a:rPr>
              <a:t> soi </a:t>
            </a:r>
            <a:r>
              <a:rPr lang="en-US" sz="5400" b="1" dirty="0" err="1">
                <a:solidFill>
                  <a:srgbClr val="003399"/>
                </a:solidFill>
                <a:ea typeface="Tahoma" pitchFamily="34" charset="0"/>
                <a:cs typeface="Times New Roman" panose="02020603050405020304" pitchFamily="18" charset="0"/>
              </a:rPr>
              <a:t>đường</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khác</a:t>
            </a:r>
            <a:r>
              <a:rPr lang="en-US" sz="5400" b="1" dirty="0">
                <a:solidFill>
                  <a:srgbClr val="003399"/>
                </a:solidFill>
                <a:ea typeface="Tahoma" pitchFamily="34" charset="0"/>
                <a:cs typeface="Times New Roman" panose="02020603050405020304" pitchFamily="18" charset="0"/>
              </a:rPr>
              <a:t> chi </a:t>
            </a:r>
            <a:r>
              <a:rPr lang="en-US" sz="5400" b="1" dirty="0" err="1">
                <a:solidFill>
                  <a:srgbClr val="003399"/>
                </a:solidFill>
                <a:ea typeface="Tahoma" pitchFamily="34" charset="0"/>
                <a:cs typeface="Times New Roman" panose="02020603050405020304" pitchFamily="18" charset="0"/>
              </a:rPr>
              <a:t>bình</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minh</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vui</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trong</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tiếng</a:t>
            </a:r>
            <a:r>
              <a:rPr lang="en-US" sz="5400" b="1" dirty="0">
                <a:solidFill>
                  <a:srgbClr val="003399"/>
                </a:solidFill>
                <a:ea typeface="Tahoma" pitchFamily="34" charset="0"/>
                <a:cs typeface="Times New Roman" panose="02020603050405020304" pitchFamily="18" charset="0"/>
              </a:rPr>
              <a:t> ca </a:t>
            </a:r>
            <a:r>
              <a:rPr lang="en-US" sz="5400" b="1" dirty="0" err="1">
                <a:solidFill>
                  <a:srgbClr val="003399"/>
                </a:solidFill>
                <a:ea typeface="Tahoma" pitchFamily="34" charset="0"/>
                <a:cs typeface="Times New Roman" panose="02020603050405020304" pitchFamily="18" charset="0"/>
              </a:rPr>
              <a:t>Thiên</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Thần</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hòa</a:t>
            </a:r>
            <a:r>
              <a:rPr lang="en-US" sz="5400" b="1" dirty="0">
                <a:solidFill>
                  <a:srgbClr val="003399"/>
                </a:solidFill>
                <a:ea typeface="Tahoma" pitchFamily="34" charset="0"/>
                <a:cs typeface="Times New Roman" panose="02020603050405020304" pitchFamily="18" charset="0"/>
              </a:rPr>
              <a:t> vang </a:t>
            </a:r>
            <a:r>
              <a:rPr lang="en-US" sz="5400" b="1" dirty="0" err="1">
                <a:solidFill>
                  <a:srgbClr val="003399"/>
                </a:solidFill>
                <a:ea typeface="Tahoma" pitchFamily="34" charset="0"/>
                <a:cs typeface="Times New Roman" panose="02020603050405020304" pitchFamily="18" charset="0"/>
              </a:rPr>
              <a:t>nhịp</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nhàng</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uy</a:t>
            </a:r>
            <a:r>
              <a:rPr lang="en-US" sz="5400" b="1" dirty="0">
                <a:solidFill>
                  <a:srgbClr val="003399"/>
                </a:solidFill>
                <a:ea typeface="Tahoma" pitchFamily="34" charset="0"/>
                <a:cs typeface="Times New Roman" panose="02020603050405020304" pitchFamily="18" charset="0"/>
              </a:rPr>
              <a:t> </a:t>
            </a:r>
            <a:r>
              <a:rPr lang="en-US" sz="5400" b="1" dirty="0" err="1">
                <a:solidFill>
                  <a:srgbClr val="003399"/>
                </a:solidFill>
                <a:ea typeface="Tahoma" pitchFamily="34" charset="0"/>
                <a:cs typeface="Times New Roman" panose="02020603050405020304" pitchFamily="18" charset="0"/>
              </a:rPr>
              <a:t>linh</a:t>
            </a:r>
            <a:r>
              <a:rPr lang="en-US" sz="5400" b="1" dirty="0">
                <a:solidFill>
                  <a:srgbClr val="003399"/>
                </a:solidFill>
                <a:ea typeface="Tahoma" pitchFamily="34" charset="0"/>
                <a:cs typeface="Times New Roman" panose="02020603050405020304" pitchFamily="18" charset="0"/>
              </a:rPr>
              <a:t>,</a:t>
            </a:r>
          </a:p>
          <a:p>
            <a:pPr marL="0" indent="0" algn="just">
              <a:lnSpc>
                <a:spcPct val="130000"/>
              </a:lnSpc>
              <a:spcBef>
                <a:spcPts val="1350"/>
              </a:spcBef>
              <a:buNone/>
            </a:pPr>
            <a:endParaRPr lang="en-US" sz="5400"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99770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sz="6000" b="1" dirty="0">
                <a:solidFill>
                  <a:srgbClr val="C00000"/>
                </a:solidFill>
                <a:ea typeface="Tahoma" pitchFamily="34" charset="0"/>
                <a:cs typeface="Times New Roman" panose="02020603050405020304" pitchFamily="18" charset="0"/>
              </a:rPr>
              <a:t>*** </a:t>
            </a:r>
            <a:r>
              <a:rPr lang="en-US" sz="6000" b="1" dirty="0">
                <a:solidFill>
                  <a:srgbClr val="003399"/>
                </a:solidFill>
                <a:ea typeface="Tahoma" pitchFamily="34" charset="0"/>
                <a:cs typeface="Times New Roman" panose="02020603050405020304" pitchFamily="18" charset="0"/>
              </a:rPr>
              <a:t>Ta </a:t>
            </a:r>
            <a:r>
              <a:rPr lang="en-US" sz="6000" b="1" dirty="0" err="1">
                <a:solidFill>
                  <a:srgbClr val="003399"/>
                </a:solidFill>
                <a:ea typeface="Tahoma" pitchFamily="34" charset="0"/>
                <a:cs typeface="Times New Roman" panose="02020603050405020304" pitchFamily="18" charset="0"/>
              </a:rPr>
              <a:t>mau</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mau</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tới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kính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dâng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tôn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thờ</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cất</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cao</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lời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kinh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noi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theo</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tấm</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gương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khiêm</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nhường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nghèo</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hèn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và</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luôn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tuyết</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trinh</a:t>
            </a:r>
            <a:r>
              <a:rPr lang="en-US" sz="6000" b="1" dirty="0">
                <a:solidFill>
                  <a:srgbClr val="003399"/>
                </a:solidFill>
                <a:ea typeface="Tahoma" pitchFamily="34" charset="0"/>
                <a:cs typeface="Times New Roman" panose="02020603050405020304" pitchFamily="18" charset="0"/>
              </a:rPr>
              <a:t>.</a:t>
            </a:r>
          </a:p>
          <a:p>
            <a:pPr marL="0" indent="0" algn="just">
              <a:lnSpc>
                <a:spcPct val="120000"/>
              </a:lnSpc>
              <a:spcBef>
                <a:spcPts val="1350"/>
              </a:spcBef>
              <a:buNone/>
            </a:pPr>
            <a:endParaRPr lang="en-US" sz="6000" b="1" dirty="0">
              <a:solidFill>
                <a:srgbClr val="003399"/>
              </a:solidFill>
              <a:ea typeface="Tahoma" pitchFamily="34" charset="0"/>
              <a:cs typeface="Times New Roman" panose="02020603050405020304" pitchFamily="18" charset="0"/>
            </a:endParaRPr>
          </a:p>
          <a:p>
            <a:pPr marL="0" indent="0" algn="just">
              <a:lnSpc>
                <a:spcPct val="120000"/>
              </a:lnSpc>
              <a:spcBef>
                <a:spcPts val="1350"/>
              </a:spcBef>
              <a:buNone/>
            </a:pPr>
            <a:endParaRPr lang="en-US" sz="5625"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801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6000" b="1" dirty="0" err="1">
                <a:solidFill>
                  <a:srgbClr val="C00000"/>
                </a:solidFill>
                <a:ea typeface="Tahoma" pitchFamily="34" charset="0"/>
                <a:cs typeface="Times New Roman" panose="02020603050405020304" pitchFamily="18" charset="0"/>
              </a:rPr>
              <a:t>Đk</a:t>
            </a:r>
            <a:r>
              <a:rPr lang="en-US" sz="6000" b="1" dirty="0">
                <a:solidFill>
                  <a:srgbClr val="C00000"/>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Loài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người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ơi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tới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Bêlem</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kính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thờ</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Ngôi</a:t>
            </a:r>
            <a:r>
              <a:rPr lang="en-US" sz="6000" b="1" dirty="0">
                <a:solidFill>
                  <a:srgbClr val="003399"/>
                </a:solidFill>
                <a:ea typeface="Tahoma" pitchFamily="34" charset="0"/>
                <a:cs typeface="Times New Roman" panose="02020603050405020304" pitchFamily="18" charset="0"/>
              </a:rPr>
              <a:t> Hai, </a:t>
            </a:r>
            <a:r>
              <a:rPr lang="en-US" sz="6000" b="1" dirty="0" err="1">
                <a:solidFill>
                  <a:srgbClr val="003399"/>
                </a:solidFill>
                <a:ea typeface="Tahoma" pitchFamily="34" charset="0"/>
                <a:cs typeface="Times New Roman" panose="02020603050405020304" pitchFamily="18" charset="0"/>
              </a:rPr>
              <a:t>Chúa</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cao</a:t>
            </a:r>
            <a:r>
              <a:rPr lang="en-US" sz="6000" b="1" dirty="0">
                <a:solidFill>
                  <a:srgbClr val="003399"/>
                </a:solidFill>
                <a:ea typeface="Tahoma" pitchFamily="34" charset="0"/>
                <a:cs typeface="Times New Roman" panose="02020603050405020304" pitchFamily="18" charset="0"/>
              </a:rPr>
              <a:t> sang. </a:t>
            </a:r>
            <a:r>
              <a:rPr lang="en-US" sz="6000" b="1" dirty="0" err="1">
                <a:solidFill>
                  <a:srgbClr val="003399"/>
                </a:solidFill>
                <a:ea typeface="Tahoma" pitchFamily="34" charset="0"/>
                <a:cs typeface="Times New Roman" panose="02020603050405020304" pitchFamily="18" charset="0"/>
              </a:rPr>
              <a:t>Người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sinh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xuống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cứu</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muôn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dân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đang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lầm</a:t>
            </a:r>
            <a:r>
              <a:rPr lang="en-US" sz="6000" b="1" dirty="0">
                <a:solidFill>
                  <a:srgbClr val="003399"/>
                </a:solidFill>
                <a:ea typeface="Tahoma" pitchFamily="34" charset="0"/>
                <a:cs typeface="Times New Roman" panose="02020603050405020304" pitchFamily="18" charset="0"/>
              </a:rPr>
              <a:t> than.</a:t>
            </a:r>
          </a:p>
        </p:txBody>
      </p:sp>
    </p:spTree>
    <p:extLst>
      <p:ext uri="{BB962C8B-B14F-4D97-AF65-F5344CB8AC3E}">
        <p14:creationId xmlns:p14="http://schemas.microsoft.com/office/powerpoint/2010/main" val="294462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en-US" sz="5775" b="1" dirty="0">
                <a:solidFill>
                  <a:srgbClr val="C00000"/>
                </a:solidFill>
                <a:ea typeface="Tahoma" pitchFamily="34" charset="0"/>
                <a:cs typeface="Times New Roman" panose="02020603050405020304" pitchFamily="18" charset="0"/>
              </a:rPr>
              <a:t>***</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Nào</a:t>
            </a:r>
            <a:r>
              <a:rPr lang="en-US" sz="5775" b="1" dirty="0">
                <a:solidFill>
                  <a:srgbClr val="003399"/>
                </a:solidFill>
                <a:ea typeface="Tahoma" pitchFamily="34" charset="0"/>
                <a:cs typeface="Times New Roman" panose="02020603050405020304" pitchFamily="18" charset="0"/>
              </a:rPr>
              <a:t> Sion </a:t>
            </a:r>
            <a:r>
              <a:rPr lang="en-US" sz="5775" b="1" dirty="0" err="1">
                <a:solidFill>
                  <a:srgbClr val="003399"/>
                </a:solidFill>
                <a:ea typeface="Tahoma" pitchFamily="34" charset="0"/>
                <a:cs typeface="Times New Roman" panose="02020603050405020304" pitchFamily="18" charset="0"/>
              </a:rPr>
              <a:t>hãy</a:t>
            </a:r>
            <a:r>
              <a:rPr lang="en-US" sz="5775" b="1" dirty="0">
                <a:solidFill>
                  <a:srgbClr val="003399"/>
                </a:solidFill>
                <a:ea typeface="Tahoma" pitchFamily="34" charset="0"/>
                <a:cs typeface="Times New Roman" panose="02020603050405020304" pitchFamily="18" charset="0"/>
              </a:rPr>
              <a:t> ca </a:t>
            </a:r>
            <a:r>
              <a:rPr lang="en-US" sz="5775" b="1" dirty="0" err="1">
                <a:solidFill>
                  <a:srgbClr val="003399"/>
                </a:solidFill>
                <a:ea typeface="Tahoma" pitchFamily="34" charset="0"/>
                <a:cs typeface="Times New Roman" panose="02020603050405020304" pitchFamily="18" charset="0"/>
              </a:rPr>
              <a:t>lên</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nhịp</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nhàng</a:t>
            </a:r>
            <a:r>
              <a:rPr lang="en-US" sz="5775" b="1" dirty="0">
                <a:solidFill>
                  <a:srgbClr val="003399"/>
                </a:solidFill>
                <a:ea typeface="Tahoma" pitchFamily="34" charset="0"/>
                <a:cs typeface="Times New Roman" panose="02020603050405020304" pitchFamily="18" charset="0"/>
              </a:rPr>
              <a:t> tung </a:t>
            </a:r>
            <a:r>
              <a:rPr lang="en-US" sz="5775" b="1" dirty="0" err="1">
                <a:solidFill>
                  <a:srgbClr val="003399"/>
                </a:solidFill>
                <a:ea typeface="Tahoma" pitchFamily="34" charset="0"/>
                <a:cs typeface="Times New Roman" panose="02020603050405020304" pitchFamily="18" charset="0"/>
              </a:rPr>
              <a:t>hô</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Chúa</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vinh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quang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vì</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yêu</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thương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đã</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sinh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ra</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trong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cảnh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âm</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thầm</a:t>
            </a:r>
            <a:r>
              <a:rPr lang="en-US" sz="5775" b="1" dirty="0">
                <a:solidFill>
                  <a:srgbClr val="003399"/>
                </a:solidFill>
                <a:ea typeface="Tahoma" pitchFamily="34" charset="0"/>
                <a:cs typeface="Times New Roman" panose="02020603050405020304" pitchFamily="18" charset="0"/>
              </a:rPr>
              <a:t>.</a:t>
            </a:r>
          </a:p>
          <a:p>
            <a:pPr marL="0" indent="0" algn="just">
              <a:lnSpc>
                <a:spcPct val="120000"/>
              </a:lnSpc>
              <a:buNone/>
            </a:pPr>
            <a:endParaRPr lang="en-US" sz="5775"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9537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9632A5-A8BF-D77F-0507-A4B6F56D4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21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C00000"/>
                </a:solidFill>
                <a:ea typeface="Tahoma" pitchFamily="34" charset="0"/>
                <a:cs typeface="Times New Roman" pitchFamily="18" charset="0"/>
              </a:rPr>
              <a:t/>
            </a:r>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Kinh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Thương</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Xót</a:t>
            </a:r>
            <a:r>
              <a:rPr lang="en-US" sz="13800" dirty="0">
                <a:solidFill>
                  <a:srgbClr val="C00000"/>
                </a:solidFill>
                <a:ea typeface="Tahoma" pitchFamily="34" charset="0"/>
                <a:cs typeface="Times New Roman" pitchFamily="18" charset="0"/>
              </a:rPr>
              <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2060"/>
                </a:solidFill>
                <a:effectLst/>
              </a:rPr>
              <a:t>Xin Chúa thương xót chúng con. Xin Chúa thương (nguyện) xin Chúa thương, xin thương xót chúng con. Xin Chúa Ki-tô, xin Chúa Ki-tô thương xót chúng con.</a:t>
            </a:r>
            <a:endParaRPr lang="en-US" altLang="en-US" sz="48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C00000"/>
                </a:solidFill>
              </a:rPr>
              <a:t>**</a:t>
            </a:r>
            <a:r>
              <a:rPr lang="vi-VN" sz="5400" dirty="0">
                <a:solidFill>
                  <a:srgbClr val="002060"/>
                </a:solidFill>
              </a:rPr>
              <a:t> </a:t>
            </a:r>
            <a:r>
              <a:rPr lang="vi-VN" sz="5400" b="0" i="0" dirty="0">
                <a:solidFill>
                  <a:srgbClr val="002060"/>
                </a:solidFill>
                <a:effectLst/>
              </a:rPr>
              <a:t>Xin Chúa Ki-tô, xin Chúa Ki-tô, thương xót chúng con. Xin Chúa thương xót chúng con, xin thương xót chúng con. </a:t>
            </a:r>
            <a:r>
              <a:rPr lang="vi-VN" sz="5400" dirty="0">
                <a:solidFill>
                  <a:srgbClr val="002060"/>
                </a:solidFill>
              </a:rPr>
              <a:t>X</a:t>
            </a:r>
            <a:r>
              <a:rPr lang="vi-VN" sz="5400" b="0" i="0" dirty="0">
                <a:solidFill>
                  <a:srgbClr val="002060"/>
                </a:solidFill>
                <a:effectLst/>
              </a:rPr>
              <a:t>in thương xót chúng con.</a:t>
            </a:r>
            <a:endParaRPr lang="en-US" altLang="en-US" sz="54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9632A5-A8BF-D77F-0507-A4B6F56D4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8822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5" name="Rectangle 4"/>
          <p:cNvSpPr/>
          <p:nvPr/>
        </p:nvSpPr>
        <p:spPr>
          <a:xfrm>
            <a:off x="0" y="308"/>
            <a:ext cx="9144000" cy="2062103"/>
          </a:xfrm>
          <a:prstGeom prst="rect">
            <a:avLst/>
          </a:prstGeom>
        </p:spPr>
        <p:txBody>
          <a:bodyPr wrap="square">
            <a:spAutoFit/>
          </a:bodyPr>
          <a:lstStyle/>
          <a:p>
            <a:r>
              <a:rPr lang="vi-VN" sz="3200" u="sng" dirty="0">
                <a:solidFill>
                  <a:srgbClr val="FF0000"/>
                </a:solidFill>
              </a:rPr>
              <a:t>Bài đọc 1</a:t>
            </a:r>
          </a:p>
          <a:p>
            <a:r>
              <a:rPr lang="vi-VN" sz="3200" i="1" dirty="0">
                <a:solidFill>
                  <a:prstClr val="black"/>
                </a:solidFill>
              </a:rPr>
              <a:t>Ai yêu mến Thiên Chúa, thì cũng yêu thương anh em mình.</a:t>
            </a:r>
            <a:endParaRPr lang="en-US" sz="3200" i="1" dirty="0">
              <a:solidFill>
                <a:prstClr val="black"/>
              </a:solidFill>
            </a:endParaRPr>
          </a:p>
          <a:p>
            <a:r>
              <a:rPr lang="vi-VN" sz="3200" dirty="0">
                <a:solidFill>
                  <a:srgbClr val="FF0000"/>
                </a:solidFill>
              </a:rPr>
              <a:t>Bài trích thư thứ nhất của thánh Gio-an tông đồ.</a:t>
            </a:r>
          </a:p>
        </p:txBody>
      </p:sp>
    </p:spTree>
    <p:extLst>
      <p:ext uri="{BB962C8B-B14F-4D97-AF65-F5344CB8AC3E}">
        <p14:creationId xmlns:p14="http://schemas.microsoft.com/office/powerpoint/2010/main" val="114595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9632A5-A8BF-D77F-0507-A4B6F56D4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4306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4533507"/>
          </a:xfrm>
        </p:spPr>
        <p:txBody>
          <a:bodyPr>
            <a:normAutofit/>
          </a:bodyPr>
          <a:lstStyle/>
          <a:p>
            <a:pPr algn="just"/>
            <a:r>
              <a:rPr lang="vi-VN" sz="7200" dirty="0">
                <a:solidFill>
                  <a:srgbClr val="002060"/>
                </a:solidFill>
                <a:ea typeface="Times" pitchFamily="34" charset="0"/>
                <a:cs typeface="Times New Roman" pitchFamily="18" charset="0"/>
              </a:rPr>
              <a:t>Lạy Chúa, muôn dân nước sẽ thờ lạy Ngài.</a:t>
            </a:r>
            <a:endParaRPr lang="en-US" sz="7200" b="0" dirty="0">
              <a:solidFill>
                <a:srgbClr val="002060"/>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a:solidFill>
                  <a:srgbClr val="C00000"/>
                </a:solidFill>
                <a:cs typeface="Times New Roman" pitchFamily="18" charset="0"/>
              </a:rPr>
              <a:t>Đáp</a:t>
            </a:r>
            <a:r>
              <a:rPr lang="en-US" sz="3200" b="1" u="sng" dirty="0">
                <a:solidFill>
                  <a:srgbClr val="C00000"/>
                </a:solidFill>
                <a:cs typeface="Times New Roman" pitchFamily="18" charset="0"/>
              </a:rPr>
              <a:t> </a:t>
            </a:r>
            <a:r>
              <a:rPr lang="en-US" sz="3200" b="1" u="sng" dirty="0" err="1">
                <a:solidFill>
                  <a:srgbClr val="C00000"/>
                </a:solidFill>
                <a:cs typeface="Times New Roman" pitchFamily="18" charset="0"/>
              </a:rPr>
              <a:t>ca</a:t>
            </a:r>
            <a:r>
              <a:rPr lang="en-US" sz="3200" b="1" u="sng" dirty="0">
                <a:solidFill>
                  <a:srgbClr val="C00000"/>
                </a:solidFill>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70" y="204168"/>
            <a:ext cx="4048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03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 y="487293"/>
            <a:ext cx="9144000" cy="4267200"/>
          </a:xfrm>
        </p:spPr>
        <p:txBody>
          <a:bodyPr>
            <a:noAutofit/>
          </a:bodyPr>
          <a:lstStyle/>
          <a:p>
            <a:pPr algn="just"/>
            <a:r>
              <a:rPr lang="vi-VN" sz="5800" dirty="0">
                <a:solidFill>
                  <a:srgbClr val="002060"/>
                </a:solidFill>
                <a:ea typeface="Times" pitchFamily="34" charset="0"/>
                <a:cs typeface="Times New Roman" pitchFamily="18" charset="0"/>
              </a:rPr>
              <a:t>Chúa đã sai tôi đi loan báo Tin Mừng cho kẻ nghèo hèn, công bố cho kẻ bị giam cầm biết họ được tha.</a:t>
            </a:r>
            <a:endParaRPr lang="en-US" sz="5800" b="0" dirty="0">
              <a:solidFill>
                <a:srgbClr val="002060"/>
              </a:solidFill>
              <a:effectLs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u="sng">
                <a:solidFill>
                  <a:srgbClr val="C00000"/>
                </a:solidFill>
                <a:cs typeface="Times New Roman" pitchFamily="18" charset="0"/>
              </a:rPr>
              <a:t>Alleluia-Alleluia.</a:t>
            </a:r>
          </a:p>
        </p:txBody>
      </p:sp>
      <p:sp>
        <p:nvSpPr>
          <p:cNvPr id="4" name="Rectangle 3"/>
          <p:cNvSpPr/>
          <p:nvPr/>
        </p:nvSpPr>
        <p:spPr>
          <a:xfrm>
            <a:off x="6615604" y="4400550"/>
            <a:ext cx="1808507" cy="707886"/>
          </a:xfrm>
          <a:prstGeom prst="rect">
            <a:avLst/>
          </a:prstGeom>
        </p:spPr>
        <p:txBody>
          <a:bodyPr wrap="none">
            <a:spAutoFit/>
          </a:bodyPr>
          <a:lstStyle/>
          <a:p>
            <a:pPr algn="r"/>
            <a:r>
              <a:rPr lang="en-US" sz="4000" u="sng">
                <a:solidFill>
                  <a:srgbClr val="C00000"/>
                </a:solidFill>
                <a:cs typeface="Times New Roman" pitchFamily="18" charset="0"/>
              </a:rPr>
              <a:t>Alleluia.</a:t>
            </a:r>
          </a:p>
        </p:txBody>
      </p:sp>
    </p:spTree>
    <p:extLst>
      <p:ext uri="{BB962C8B-B14F-4D97-AF65-F5344CB8AC3E}">
        <p14:creationId xmlns:p14="http://schemas.microsoft.com/office/powerpoint/2010/main" val="1888882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9632A5-A8BF-D77F-0507-A4B6F56D4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8755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909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1">
            <a:extLst>
              <a:ext uri="{FF2B5EF4-FFF2-40B4-BE49-F238E27FC236}">
                <a16:creationId xmlns:a16="http://schemas.microsoft.com/office/drawing/2014/main" xmlns="" id="{71A5B149-014D-1DEE-01AD-62E0812DD6EC}"/>
              </a:ext>
            </a:extLst>
          </p:cNvPr>
          <p:cNvSpPr>
            <a:spLocks noGrp="1"/>
          </p:cNvSpPr>
          <p:nvPr>
            <p:ph type="ctrTitle"/>
          </p:nvPr>
        </p:nvSpPr>
        <p:spPr>
          <a:xfrm>
            <a:off x="3962400" y="1581150"/>
            <a:ext cx="5791200" cy="4267200"/>
          </a:xfrm>
        </p:spPr>
        <p:txBody>
          <a:bodyPr>
            <a:noAutofit/>
          </a:bodyPr>
          <a:lstStyle/>
          <a:p>
            <a:r>
              <a:rPr lang="vi-VN" sz="4800" b="1" dirty="0">
                <a:solidFill>
                  <a:srgbClr val="C00000"/>
                </a:solidFill>
                <a:ea typeface="Times" pitchFamily="34" charset="0"/>
                <a:cs typeface="Times New Roman" pitchFamily="18" charset="0"/>
              </a:rPr>
              <a:t>Dâng Ngài</a:t>
            </a:r>
            <a:br>
              <a:rPr lang="vi-VN" sz="4800" b="1" dirty="0">
                <a:solidFill>
                  <a:srgbClr val="C00000"/>
                </a:solidFill>
                <a:ea typeface="Times" pitchFamily="34" charset="0"/>
                <a:cs typeface="Times New Roman" pitchFamily="18" charset="0"/>
              </a:rPr>
            </a:br>
            <a:r>
              <a:rPr lang="vi-VN" sz="4800" b="1" dirty="0">
                <a:solidFill>
                  <a:srgbClr val="C00000"/>
                </a:solidFill>
                <a:ea typeface="Times" pitchFamily="34" charset="0"/>
                <a:cs typeface="Times New Roman" pitchFamily="18" charset="0"/>
              </a:rPr>
              <a:t>Thy Yên</a:t>
            </a:r>
            <a:endParaRPr lang="en-US" sz="4800" b="1" dirty="0">
              <a:solidFill>
                <a:srgbClr val="C00000"/>
              </a:solidFill>
              <a:effectLst/>
              <a:ea typeface="Times" pitchFamily="34" charset="0"/>
              <a:cs typeface="Times New Roman" pitchFamily="18" charset="0"/>
            </a:endParaRPr>
          </a:p>
        </p:txBody>
      </p:sp>
    </p:spTree>
    <p:extLst>
      <p:ext uri="{BB962C8B-B14F-4D97-AF65-F5344CB8AC3E}">
        <p14:creationId xmlns:p14="http://schemas.microsoft.com/office/powerpoint/2010/main" val="3647007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C00000"/>
                </a:solidFill>
                <a:ea typeface="Tahoma" pitchFamily="34" charset="0"/>
                <a:cs typeface="Times New Roman" panose="02020603050405020304" pitchFamily="18" charset="0"/>
              </a:rPr>
              <a:t>Đk: </a:t>
            </a:r>
            <a:r>
              <a:rPr lang="vi-VN" sz="5200" b="0" i="0" dirty="0">
                <a:solidFill>
                  <a:srgbClr val="002060"/>
                </a:solidFill>
                <a:effectLst/>
              </a:rPr>
              <a:t>Dâng Ngài lòng mến vô biên, niềm tin vẹn tuyền ngàn lời ước nguyện. Dâng Ngài cuộc sống hôm nay, hạnh phúc tương lai, con tha thiết dâng Ngài.</a:t>
            </a:r>
            <a:endParaRPr lang="vi-VN" sz="5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91275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C00000"/>
                </a:solidFill>
                <a:cs typeface="Times New Roman" panose="02020603050405020304" pitchFamily="18" charset="0"/>
              </a:rPr>
              <a:t>***</a:t>
            </a:r>
            <a:r>
              <a:rPr lang="vi-VN" sz="5200" b="1" dirty="0">
                <a:solidFill>
                  <a:srgbClr val="003399"/>
                </a:solidFill>
                <a:cs typeface="Times New Roman" panose="02020603050405020304" pitchFamily="18" charset="0"/>
              </a:rPr>
              <a:t> </a:t>
            </a:r>
            <a:r>
              <a:rPr lang="vi-VN" sz="5200" b="0" i="0" dirty="0">
                <a:solidFill>
                  <a:srgbClr val="002060"/>
                </a:solidFill>
                <a:effectLst/>
              </a:rPr>
              <a:t>Dâng Ngài lời hát đơn sơ, nguồn vui tin thờ, trọn đời mộng mơ. Xin cho ngày mai ấm êm, tình nồng hồng phúc bên Cha hiền triền miên.</a:t>
            </a:r>
            <a:endParaRPr lang="vi-VN" sz="5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268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600" b="1" dirty="0">
                <a:solidFill>
                  <a:srgbClr val="C00000"/>
                </a:solidFill>
                <a:ea typeface="Tahoma" pitchFamily="34" charset="0"/>
                <a:cs typeface="Times New Roman" panose="02020603050405020304" pitchFamily="18" charset="0"/>
              </a:rPr>
              <a:t>Tk1: </a:t>
            </a:r>
            <a:r>
              <a:rPr lang="vi-VN" sz="4600" b="0" i="0" dirty="0">
                <a:solidFill>
                  <a:srgbClr val="002060"/>
                </a:solidFill>
                <a:effectLst/>
              </a:rPr>
              <a:t>Con luôn mơ ước nhiều, niềm vui êm ru sớm chiều. Dù đời có bao lần ước nguyền đẹp nụ hoa xuân. Nay xin vâng ý Cha dìu đưa thuyền con bến xa, thoát bóng đêm mịt mờ về quê yêu dấu mong chờ.</a:t>
            </a:r>
            <a:endParaRPr lang="vi-VN" sz="46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593791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C00000"/>
                </a:solidFill>
                <a:ea typeface="Tahoma" pitchFamily="34" charset="0"/>
                <a:cs typeface="Times New Roman" panose="02020603050405020304" pitchFamily="18" charset="0"/>
              </a:rPr>
              <a:t>Đk: </a:t>
            </a:r>
            <a:r>
              <a:rPr lang="vi-VN" sz="5200" b="0" i="0" dirty="0">
                <a:solidFill>
                  <a:srgbClr val="002060"/>
                </a:solidFill>
                <a:effectLst/>
              </a:rPr>
              <a:t>Dâng Ngài lòng mến vô biên, niềm tin vẹn tuyền ngàn lời ước nguyện. Dâng Ngài cuộc sống hôm nay, hạnh phúc tương lai, con tha thiết dâng Ngài.</a:t>
            </a:r>
            <a:endParaRPr lang="vi-VN" sz="5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3546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C00000"/>
                </a:solidFill>
                <a:cs typeface="Times New Roman" panose="02020603050405020304" pitchFamily="18" charset="0"/>
              </a:rPr>
              <a:t>***</a:t>
            </a:r>
            <a:r>
              <a:rPr lang="vi-VN" sz="5200" b="1" dirty="0">
                <a:solidFill>
                  <a:srgbClr val="003399"/>
                </a:solidFill>
                <a:cs typeface="Times New Roman" panose="02020603050405020304" pitchFamily="18" charset="0"/>
              </a:rPr>
              <a:t> </a:t>
            </a:r>
            <a:r>
              <a:rPr lang="vi-VN" sz="5200" b="0" i="0" dirty="0">
                <a:solidFill>
                  <a:srgbClr val="002060"/>
                </a:solidFill>
                <a:effectLst/>
              </a:rPr>
              <a:t>Dâng Ngài lời hát đơn sơ, nguồn vui tin thờ, trọn đời mộng mơ. Xin cho ngày mai ấm êm, tình nồng hồng phúc bên Cha hiền triền miên.</a:t>
            </a:r>
            <a:endParaRPr lang="vi-VN" sz="5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0755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458" y="361950"/>
            <a:ext cx="9144000" cy="5143500"/>
          </a:xfrm>
        </p:spPr>
        <p:txBody>
          <a:bodyPr>
            <a:normAutofit/>
          </a:bodyPr>
          <a:lstStyle/>
          <a:p>
            <a:pPr>
              <a:lnSpc>
                <a:spcPct val="120000"/>
              </a:lnSpc>
              <a:spcBef>
                <a:spcPts val="1800"/>
              </a:spcBef>
            </a:pPr>
            <a:r>
              <a:rPr lang="en-US" altLang="en-US" sz="6000" b="1" dirty="0">
                <a:solidFill>
                  <a:srgbClr val="C00000"/>
                </a:solidFill>
                <a:cs typeface="Times New Roman" panose="02020603050405020304" pitchFamily="18" charset="0"/>
              </a:rPr>
              <a:t>Ca </a:t>
            </a:r>
            <a:r>
              <a:rPr lang="en-US" altLang="en-US" sz="6000" b="1" dirty="0" err="1">
                <a:solidFill>
                  <a:srgbClr val="C00000"/>
                </a:solidFill>
                <a:cs typeface="Times New Roman" panose="02020603050405020304" pitchFamily="18" charset="0"/>
              </a:rPr>
              <a:t>Nhập</a:t>
            </a:r>
            <a:r>
              <a:rPr lang="en-US" altLang="en-US" sz="6000" b="1" dirty="0">
                <a:solidFill>
                  <a:srgbClr val="C00000"/>
                </a:solidFill>
                <a:cs typeface="Times New Roman" panose="02020603050405020304" pitchFamily="18" charset="0"/>
              </a:rPr>
              <a:t> </a:t>
            </a:r>
            <a:r>
              <a:rPr lang="en-US" altLang="en-US" sz="6000" b="1" dirty="0" err="1">
                <a:solidFill>
                  <a:srgbClr val="C00000"/>
                </a:solidFill>
                <a:cs typeface="Times New Roman" panose="02020603050405020304" pitchFamily="18" charset="0"/>
              </a:rPr>
              <a:t>Lễ</a:t>
            </a:r>
            <a:r>
              <a:rPr lang="en-US" altLang="en-US" sz="6000" b="1" dirty="0">
                <a:solidFill>
                  <a:srgbClr val="C00000"/>
                </a:solidFill>
                <a:cs typeface="Times New Roman" panose="02020603050405020304" pitchFamily="18" charset="0"/>
              </a:rPr>
              <a:t>: </a:t>
            </a:r>
            <a:br>
              <a:rPr lang="en-US" altLang="en-US" sz="6000" b="1" dirty="0">
                <a:solidFill>
                  <a:srgbClr val="C00000"/>
                </a:solidFill>
                <a:cs typeface="Times New Roman" panose="02020603050405020304" pitchFamily="18" charset="0"/>
              </a:rPr>
            </a:br>
            <a:r>
              <a:rPr lang="en-US" altLang="en-US" sz="8000" b="1" dirty="0" err="1">
                <a:solidFill>
                  <a:srgbClr val="C00000"/>
                </a:solidFill>
                <a:cs typeface="Times New Roman" panose="02020603050405020304" pitchFamily="18" charset="0"/>
              </a:rPr>
              <a:t>Loài</a:t>
            </a:r>
            <a:r>
              <a:rPr lang="en-US" altLang="en-US" sz="8000" b="1" dirty="0">
                <a:solidFill>
                  <a:srgbClr val="C00000"/>
                </a:solidFill>
                <a:cs typeface="Times New Roman" panose="02020603050405020304" pitchFamily="18" charset="0"/>
              </a:rPr>
              <a:t> </a:t>
            </a:r>
            <a:r>
              <a:rPr lang="en-US" altLang="en-US" sz="8000" b="1" dirty="0" err="1">
                <a:solidFill>
                  <a:srgbClr val="C00000"/>
                </a:solidFill>
                <a:cs typeface="Times New Roman" panose="02020603050405020304" pitchFamily="18" charset="0"/>
              </a:rPr>
              <a:t>Người</a:t>
            </a:r>
            <a:r>
              <a:rPr lang="en-US" altLang="en-US" sz="8000" b="1" dirty="0">
                <a:solidFill>
                  <a:srgbClr val="C00000"/>
                </a:solidFill>
                <a:cs typeface="Times New Roman" panose="02020603050405020304" pitchFamily="18" charset="0"/>
              </a:rPr>
              <a:t> </a:t>
            </a:r>
            <a:r>
              <a:rPr lang="en-US" altLang="en-US" sz="8000" b="1" dirty="0" err="1">
                <a:solidFill>
                  <a:srgbClr val="C00000"/>
                </a:solidFill>
                <a:cs typeface="Times New Roman" panose="02020603050405020304" pitchFamily="18" charset="0"/>
              </a:rPr>
              <a:t>Ơi</a:t>
            </a:r>
            <a:r>
              <a:rPr lang="en-US" altLang="en-US" sz="8000" b="1" dirty="0">
                <a:solidFill>
                  <a:srgbClr val="C00000"/>
                </a:solidFill>
                <a:cs typeface="Times New Roman" panose="02020603050405020304" pitchFamily="18" charset="0"/>
              </a:rPr>
              <a:t/>
            </a:r>
            <a:br>
              <a:rPr lang="en-US" altLang="en-US" sz="8000" b="1" dirty="0">
                <a:solidFill>
                  <a:srgbClr val="C00000"/>
                </a:solidFill>
                <a:cs typeface="Times New Roman" panose="02020603050405020304" pitchFamily="18" charset="0"/>
              </a:rPr>
            </a:br>
            <a:r>
              <a:rPr lang="en-US" altLang="en-US" sz="6000" b="1" dirty="0" err="1">
                <a:solidFill>
                  <a:srgbClr val="003399"/>
                </a:solidFill>
                <a:cs typeface="Times New Roman" panose="02020603050405020304" pitchFamily="18" charset="0"/>
              </a:rPr>
              <a:t>Văn</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Thiều</a:t>
            </a:r>
            <a:endParaRPr lang="en-US" altLang="en-US"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752900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300" b="1" dirty="0">
                <a:solidFill>
                  <a:srgbClr val="C00000"/>
                </a:solidFill>
                <a:ea typeface="Tahoma" pitchFamily="34" charset="0"/>
                <a:cs typeface="Times New Roman" panose="02020603050405020304" pitchFamily="18" charset="0"/>
              </a:rPr>
              <a:t>Tk2: </a:t>
            </a:r>
            <a:r>
              <a:rPr lang="vi-VN" sz="4300" b="0" i="0" dirty="0">
                <a:solidFill>
                  <a:srgbClr val="002060"/>
                </a:solidFill>
                <a:effectLst/>
              </a:rPr>
              <a:t>Bao lo âu khổ sầu, đời con vương hoen úa màu. Ngàn ngàn nỗi u hoài, bao lần niềm tin nhạt phai. Nhưng Cha thương xót nhiều, ngày đêm Ngài luôn mến yêu, mãi tưới chan muôn đời hồng ân tha thiết cao vời.</a:t>
            </a:r>
            <a:endParaRPr lang="vi-VN" sz="43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95631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C00000"/>
                </a:solidFill>
                <a:ea typeface="Tahoma" pitchFamily="34" charset="0"/>
                <a:cs typeface="Times New Roman" panose="02020603050405020304" pitchFamily="18" charset="0"/>
              </a:rPr>
              <a:t>Đk: </a:t>
            </a:r>
            <a:r>
              <a:rPr lang="vi-VN" sz="5200" b="0" i="0" dirty="0">
                <a:solidFill>
                  <a:srgbClr val="002060"/>
                </a:solidFill>
                <a:effectLst/>
              </a:rPr>
              <a:t>Dâng Ngài lòng mến vô biên, niềm tin vẹn tuyền ngàn lời ước nguyện. Dâng Ngài cuộc sống hôm nay, hạnh phúc tương lai, con tha thiết dâng Ngài.</a:t>
            </a:r>
            <a:endParaRPr lang="vi-VN" sz="5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1985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C00000"/>
                </a:solidFill>
                <a:cs typeface="Times New Roman" panose="02020603050405020304" pitchFamily="18" charset="0"/>
              </a:rPr>
              <a:t>***</a:t>
            </a:r>
            <a:r>
              <a:rPr lang="vi-VN" sz="5200" b="1" dirty="0">
                <a:solidFill>
                  <a:srgbClr val="003399"/>
                </a:solidFill>
                <a:cs typeface="Times New Roman" panose="02020603050405020304" pitchFamily="18" charset="0"/>
              </a:rPr>
              <a:t> </a:t>
            </a:r>
            <a:r>
              <a:rPr lang="vi-VN" sz="5200" b="0" i="0" dirty="0">
                <a:solidFill>
                  <a:srgbClr val="002060"/>
                </a:solidFill>
                <a:effectLst/>
              </a:rPr>
              <a:t>Dâng Ngài lời hát đơn sơ, nguồn vui tin thờ, trọn đời mộng mơ. Xin cho ngày mai ấm êm, tình nồng hồng phúc bên Cha hiền triền miên.</a:t>
            </a:r>
            <a:endParaRPr lang="vi-VN" sz="5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9455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4300" b="1" dirty="0">
                <a:solidFill>
                  <a:srgbClr val="C00000"/>
                </a:solidFill>
                <a:ea typeface="Tahoma" pitchFamily="34" charset="0"/>
                <a:cs typeface="Times New Roman" panose="02020603050405020304" pitchFamily="18" charset="0"/>
              </a:rPr>
              <a:t>Tk3:</a:t>
            </a:r>
            <a:r>
              <a:rPr lang="vi-VN" sz="4300" b="0" i="0" dirty="0">
                <a:solidFill>
                  <a:srgbClr val="000080"/>
                </a:solidFill>
                <a:effectLst/>
              </a:rPr>
              <a:t> </a:t>
            </a:r>
            <a:r>
              <a:rPr lang="vi-VN" sz="4300" b="0" i="0" dirty="0">
                <a:solidFill>
                  <a:srgbClr val="002060"/>
                </a:solidFill>
                <a:effectLst/>
              </a:rPr>
              <a:t>Bao đam mê thoáng qua, lần đưa con men lối tà. Nhờ lòng Chúa khoan hồng, rửa sạch hồn con tươi trong. Xin Cha ban thánh ân tràn dâng niềm tin vững bền, sống chứng nhân Tin Mừng rồi mai ca khúc tương phùng</a:t>
            </a:r>
            <a:endParaRPr lang="vi-VN" sz="43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9641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C00000"/>
                </a:solidFill>
                <a:ea typeface="Tahoma" pitchFamily="34" charset="0"/>
                <a:cs typeface="Times New Roman" panose="02020603050405020304" pitchFamily="18" charset="0"/>
              </a:rPr>
              <a:t>Đk: </a:t>
            </a:r>
            <a:r>
              <a:rPr lang="vi-VN" sz="5200" b="0" i="0" dirty="0">
                <a:solidFill>
                  <a:srgbClr val="002060"/>
                </a:solidFill>
                <a:effectLst/>
              </a:rPr>
              <a:t>Dâng Ngài lòng mến vô biên, niềm tin vẹn tuyền ngàn lời ước nguyện. Dâng Ngài cuộc sống hôm nay, hạnh phúc tương lai, con tha thiết dâng Ngài.</a:t>
            </a:r>
            <a:endParaRPr lang="vi-VN" sz="5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36107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C00000"/>
                </a:solidFill>
                <a:cs typeface="Times New Roman" panose="02020603050405020304" pitchFamily="18" charset="0"/>
              </a:rPr>
              <a:t>***</a:t>
            </a:r>
            <a:r>
              <a:rPr lang="vi-VN" sz="5200" b="1" dirty="0">
                <a:solidFill>
                  <a:srgbClr val="003399"/>
                </a:solidFill>
                <a:cs typeface="Times New Roman" panose="02020603050405020304" pitchFamily="18" charset="0"/>
              </a:rPr>
              <a:t> </a:t>
            </a:r>
            <a:r>
              <a:rPr lang="vi-VN" sz="5200" b="0" i="0" dirty="0">
                <a:solidFill>
                  <a:srgbClr val="002060"/>
                </a:solidFill>
                <a:effectLst/>
              </a:rPr>
              <a:t>Dâng Ngài lời hát đơn sơ, nguồn vui tin thờ, trọn đời mộng mơ. Xin cho ngày mai ấm êm, tình nồng hồng phúc bên Cha hiền triền miên.</a:t>
            </a:r>
            <a:endParaRPr lang="vi-VN" sz="5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528668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780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C00000"/>
                </a:solidFill>
                <a:ea typeface="Tahoma" pitchFamily="34" charset="0"/>
                <a:cs typeface="Times New Roman" pitchFamily="18" charset="0"/>
              </a:rPr>
              <a:t/>
            </a:r>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Thánh</a:t>
            </a:r>
            <a:r>
              <a:rPr lang="en-US" sz="13800" dirty="0">
                <a:solidFill>
                  <a:srgbClr val="C00000"/>
                </a:solidFill>
                <a:ea typeface="Tahoma" pitchFamily="34" charset="0"/>
                <a:cs typeface="Times New Roman" pitchFamily="18" charset="0"/>
              </a:rPr>
              <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Thánh</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là</a:t>
            </a:r>
            <a:r>
              <a:rPr lang="en-US" sz="5600" b="0" i="0" dirty="0">
                <a:solidFill>
                  <a:srgbClr val="002060"/>
                </a:solidFill>
                <a:effectLst/>
              </a:rPr>
              <a:t> </a:t>
            </a:r>
            <a:r>
              <a:rPr lang="en-US" sz="5600" b="0" i="0" dirty="0" err="1">
                <a:solidFill>
                  <a:srgbClr val="002060"/>
                </a:solidFill>
                <a:effectLst/>
              </a:rPr>
              <a:t>Thiên</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đạo</a:t>
            </a:r>
            <a:r>
              <a:rPr lang="en-US" sz="5600" b="0" i="0" dirty="0">
                <a:solidFill>
                  <a:srgbClr val="002060"/>
                </a:solidFill>
                <a:effectLst/>
              </a:rPr>
              <a:t> </a:t>
            </a:r>
            <a:r>
              <a:rPr lang="en-US" sz="5600" b="0" i="0" dirty="0" err="1">
                <a:solidFill>
                  <a:srgbClr val="002060"/>
                </a:solidFill>
                <a:effectLst/>
              </a:rPr>
              <a:t>binh</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r>
              <a:rPr lang="en-US" sz="5600" b="0" i="0" dirty="0" err="1">
                <a:solidFill>
                  <a:srgbClr val="002060"/>
                </a:solidFill>
                <a:effectLst/>
              </a:rPr>
              <a:t>đất</a:t>
            </a:r>
            <a:r>
              <a:rPr lang="en-US" sz="5600" b="0" i="0" dirty="0">
                <a:solidFill>
                  <a:srgbClr val="002060"/>
                </a:solidFill>
                <a:effectLst/>
              </a:rPr>
              <a:t> </a:t>
            </a:r>
            <a:r>
              <a:rPr lang="en-US" sz="5600" b="0" i="0" dirty="0" err="1">
                <a:solidFill>
                  <a:srgbClr val="002060"/>
                </a:solidFill>
                <a:effectLst/>
              </a:rPr>
              <a:t>đầy</a:t>
            </a:r>
            <a:r>
              <a:rPr lang="en-US" sz="5600" b="0" i="0" dirty="0">
                <a:solidFill>
                  <a:srgbClr val="002060"/>
                </a:solidFill>
                <a:effectLst/>
              </a:rPr>
              <a:t> </a:t>
            </a:r>
            <a:r>
              <a:rPr lang="en-US" sz="5600" b="0" i="0" dirty="0" err="1">
                <a:solidFill>
                  <a:srgbClr val="002060"/>
                </a:solidFill>
                <a:effectLst/>
              </a:rPr>
              <a:t>vinh</a:t>
            </a:r>
            <a:r>
              <a:rPr lang="en-US" sz="5600" b="0" i="0" dirty="0">
                <a:solidFill>
                  <a:srgbClr val="002060"/>
                </a:solidFill>
                <a:effectLst/>
              </a:rPr>
              <a:t> </a:t>
            </a:r>
            <a:r>
              <a:rPr lang="en-US" sz="5600" b="0" i="0" dirty="0" err="1">
                <a:solidFill>
                  <a:srgbClr val="002060"/>
                </a:solidFill>
                <a:effectLst/>
              </a:rPr>
              <a:t>quang</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Hoan</a:t>
            </a:r>
            <a:r>
              <a:rPr lang="en-US" sz="5600" b="0" i="0" dirty="0">
                <a:solidFill>
                  <a:srgbClr val="002060"/>
                </a:solidFill>
                <a:effectLst/>
              </a:rPr>
              <a:t> </a:t>
            </a:r>
            <a:r>
              <a:rPr lang="en-US" sz="5600" b="0" i="0" dirty="0" err="1">
                <a:solidFill>
                  <a:srgbClr val="002060"/>
                </a:solidFill>
                <a:effectLst/>
              </a:rPr>
              <a:t>hô</a:t>
            </a:r>
            <a:r>
              <a:rPr lang="en-US" sz="5600" b="0" i="0" dirty="0">
                <a:solidFill>
                  <a:srgbClr val="002060"/>
                </a:solidFill>
                <a:effectLst/>
              </a:rPr>
              <a:t> </a:t>
            </a:r>
            <a:r>
              <a:rPr lang="en-US" sz="5600" b="0" i="0" dirty="0" err="1">
                <a:solidFill>
                  <a:srgbClr val="002060"/>
                </a:solidFill>
                <a:effectLst/>
              </a:rPr>
              <a:t>Chúa</a:t>
            </a:r>
            <a:r>
              <a:rPr lang="en-US" sz="5600" b="0" i="0" dirty="0">
                <a:solidFill>
                  <a:srgbClr val="002060"/>
                </a:solidFill>
                <a:effectLst/>
              </a:rPr>
              <a:t> </a:t>
            </a:r>
            <a:r>
              <a:rPr lang="en-US" sz="5600" b="0" i="0" dirty="0" err="1">
                <a:solidFill>
                  <a:srgbClr val="002060"/>
                </a:solidFill>
                <a:effectLst/>
              </a:rPr>
              <a:t>trên</a:t>
            </a:r>
            <a:r>
              <a:rPr lang="en-US" sz="5600" b="0" i="0" dirty="0">
                <a:solidFill>
                  <a:srgbClr val="002060"/>
                </a:solidFill>
                <a:effectLst/>
              </a:rPr>
              <a:t> </a:t>
            </a:r>
            <a:r>
              <a:rPr lang="en-US" sz="5600" b="0" i="0" dirty="0" err="1">
                <a:solidFill>
                  <a:srgbClr val="002060"/>
                </a:solidFill>
                <a:effectLst/>
              </a:rPr>
              <a:t>các</a:t>
            </a:r>
            <a:r>
              <a:rPr lang="en-US" sz="5600" b="0" i="0" dirty="0">
                <a:solidFill>
                  <a:srgbClr val="002060"/>
                </a:solidFill>
                <a:effectLst/>
              </a:rPr>
              <a:t> </a:t>
            </a:r>
            <a:r>
              <a:rPr lang="en-US" sz="5600" b="0" i="0" dirty="0" err="1">
                <a:solidFill>
                  <a:srgbClr val="002060"/>
                </a:solidFill>
                <a:effectLst/>
              </a:rPr>
              <a:t>tầng</a:t>
            </a:r>
            <a:r>
              <a:rPr lang="en-US" sz="5600" b="0" i="0" dirty="0">
                <a:solidFill>
                  <a:srgbClr val="002060"/>
                </a:solidFill>
                <a:effectLst/>
              </a:rPr>
              <a:t> </a:t>
            </a:r>
            <a:r>
              <a:rPr lang="en-US" sz="5600" b="0" i="0" dirty="0" err="1">
                <a:solidFill>
                  <a:srgbClr val="002060"/>
                </a:solidFill>
                <a:effectLst/>
              </a:rPr>
              <a:t>trời</a:t>
            </a:r>
            <a:r>
              <a:rPr lang="en-US" sz="5600" b="0" i="0" dirty="0">
                <a:solidFill>
                  <a:srgbClr val="002060"/>
                </a:solidFill>
                <a:effectLst/>
              </a:rPr>
              <a:t>. </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 </a:t>
            </a:r>
            <a:r>
              <a:rPr lang="en-US" sz="5500" b="0" i="0" dirty="0" err="1">
                <a:solidFill>
                  <a:srgbClr val="002060"/>
                </a:solidFill>
                <a:effectLst/>
              </a:rPr>
              <a:t>Chúc</a:t>
            </a:r>
            <a:r>
              <a:rPr lang="en-US" sz="5500" b="0" i="0" dirty="0">
                <a:solidFill>
                  <a:srgbClr val="002060"/>
                </a:solidFill>
                <a:effectLst/>
              </a:rPr>
              <a:t> </a:t>
            </a:r>
            <a:r>
              <a:rPr lang="en-US" sz="5500" b="0" i="0" dirty="0" err="1">
                <a:solidFill>
                  <a:srgbClr val="002060"/>
                </a:solidFill>
                <a:effectLst/>
              </a:rPr>
              <a:t>tụng</a:t>
            </a:r>
            <a:r>
              <a:rPr lang="en-US" sz="5500" b="0" i="0" dirty="0">
                <a:solidFill>
                  <a:srgbClr val="002060"/>
                </a:solidFill>
                <a:effectLst/>
              </a:rPr>
              <a:t> </a:t>
            </a:r>
            <a:r>
              <a:rPr lang="en-US" sz="5500" b="0" i="0" dirty="0" err="1">
                <a:solidFill>
                  <a:srgbClr val="002060"/>
                </a:solidFill>
                <a:effectLst/>
              </a:rPr>
              <a:t>Đấng</a:t>
            </a:r>
            <a:r>
              <a:rPr lang="en-US" sz="5500" b="0" i="0" dirty="0">
                <a:solidFill>
                  <a:srgbClr val="002060"/>
                </a:solidFill>
                <a:effectLst/>
              </a:rPr>
              <a:t> </a:t>
            </a:r>
            <a:r>
              <a:rPr lang="en-US" sz="5500" b="0" i="0" dirty="0" err="1">
                <a:solidFill>
                  <a:srgbClr val="002060"/>
                </a:solidFill>
                <a:effectLst/>
              </a:rPr>
              <a:t>ngự</a:t>
            </a:r>
            <a:r>
              <a:rPr lang="en-US" sz="5500" b="0" i="0" dirty="0">
                <a:solidFill>
                  <a:srgbClr val="002060"/>
                </a:solidFill>
                <a:effectLst/>
              </a:rPr>
              <a:t> </a:t>
            </a:r>
            <a:r>
              <a:rPr lang="en-US" sz="5500" b="0" i="0" dirty="0" err="1">
                <a:solidFill>
                  <a:srgbClr val="002060"/>
                </a:solidFill>
                <a:effectLst/>
              </a:rPr>
              <a:t>đến</a:t>
            </a:r>
            <a:r>
              <a:rPr lang="en-US" sz="5500" b="0" i="0" dirty="0">
                <a:solidFill>
                  <a:srgbClr val="002060"/>
                </a:solidFill>
                <a:effectLst/>
              </a:rPr>
              <a:t> </a:t>
            </a:r>
            <a:r>
              <a:rPr lang="en-US" sz="5500" b="0" i="0" dirty="0" err="1">
                <a:solidFill>
                  <a:srgbClr val="002060"/>
                </a:solidFill>
                <a:effectLst/>
              </a:rPr>
              <a:t>nhân</a:t>
            </a:r>
            <a:r>
              <a:rPr lang="en-US" sz="5500" b="0" i="0" dirty="0">
                <a:solidFill>
                  <a:srgbClr val="002060"/>
                </a:solidFill>
                <a:effectLst/>
              </a:rPr>
              <a:t> </a:t>
            </a:r>
            <a:r>
              <a:rPr lang="en-US" sz="5500" b="0" i="0" dirty="0" err="1">
                <a:solidFill>
                  <a:srgbClr val="002060"/>
                </a:solidFill>
                <a:effectLst/>
              </a:rPr>
              <a:t>danh</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 </a:t>
            </a:r>
            <a:r>
              <a:rPr lang="en-US" sz="5500" b="0" i="0" dirty="0" err="1">
                <a:solidFill>
                  <a:srgbClr val="002060"/>
                </a:solidFill>
                <a:effectLst/>
              </a:rPr>
              <a:t>hoan</a:t>
            </a:r>
            <a:r>
              <a:rPr lang="en-US" sz="5500" b="0" i="0" dirty="0">
                <a:solidFill>
                  <a:srgbClr val="002060"/>
                </a:solidFill>
                <a:effectLst/>
              </a:rPr>
              <a:t> </a:t>
            </a:r>
            <a:r>
              <a:rPr lang="en-US" sz="5500" b="0" i="0" dirty="0" err="1">
                <a:solidFill>
                  <a:srgbClr val="002060"/>
                </a:solidFill>
                <a:effectLst/>
              </a:rPr>
              <a:t>hô</a:t>
            </a:r>
            <a:r>
              <a:rPr lang="en-US" sz="5500" b="0" i="0" dirty="0">
                <a:solidFill>
                  <a:srgbClr val="002060"/>
                </a:solidFill>
                <a:effectLst/>
              </a:rPr>
              <a:t> </a:t>
            </a:r>
            <a:r>
              <a:rPr lang="en-US" sz="5500" b="0" i="0" dirty="0" err="1">
                <a:solidFill>
                  <a:srgbClr val="002060"/>
                </a:solidFill>
                <a:effectLst/>
              </a:rPr>
              <a:t>Chúa</a:t>
            </a:r>
            <a:r>
              <a:rPr lang="en-US" sz="5500" b="0" i="0" dirty="0">
                <a:solidFill>
                  <a:srgbClr val="002060"/>
                </a:solidFill>
                <a:effectLst/>
              </a:rPr>
              <a:t> </a:t>
            </a:r>
            <a:r>
              <a:rPr lang="en-US" sz="5500" b="0" i="0" dirty="0" err="1">
                <a:solidFill>
                  <a:srgbClr val="002060"/>
                </a:solidFill>
                <a:effectLst/>
              </a:rPr>
              <a:t>trên</a:t>
            </a:r>
            <a:r>
              <a:rPr lang="en-US" sz="5500" b="0" i="0" dirty="0">
                <a:solidFill>
                  <a:srgbClr val="002060"/>
                </a:solidFill>
                <a:effectLst/>
              </a:rPr>
              <a:t> </a:t>
            </a:r>
            <a:r>
              <a:rPr lang="en-US" sz="5500" b="0" i="0" dirty="0" err="1">
                <a:solidFill>
                  <a:srgbClr val="002060"/>
                </a:solidFill>
                <a:effectLst/>
              </a:rPr>
              <a:t>các</a:t>
            </a:r>
            <a:r>
              <a:rPr lang="en-US" sz="5500" b="0" i="0" dirty="0">
                <a:solidFill>
                  <a:srgbClr val="002060"/>
                </a:solidFill>
                <a:effectLst/>
              </a:rPr>
              <a:t> </a:t>
            </a:r>
            <a:r>
              <a:rPr lang="en-US" sz="5500" b="0" i="0" dirty="0" err="1">
                <a:solidFill>
                  <a:srgbClr val="002060"/>
                </a:solidFill>
                <a:effectLst/>
              </a:rPr>
              <a:t>tầng</a:t>
            </a:r>
            <a:r>
              <a:rPr lang="en-US" sz="5500" b="0" i="0" dirty="0">
                <a:solidFill>
                  <a:srgbClr val="002060"/>
                </a:solidFill>
                <a:effectLst/>
              </a:rPr>
              <a:t> </a:t>
            </a:r>
            <a:r>
              <a:rPr lang="en-US" sz="5500" b="0" i="0" dirty="0" err="1">
                <a:solidFill>
                  <a:srgbClr val="002060"/>
                </a:solidFill>
                <a:effectLst/>
              </a:rPr>
              <a:t>trời</a:t>
            </a:r>
            <a:r>
              <a:rPr lang="en-US" sz="5500" b="0" i="0" dirty="0">
                <a:solidFill>
                  <a:srgbClr val="002060"/>
                </a:solidFill>
                <a:effectLst/>
              </a:rPr>
              <a:t>.</a:t>
            </a:r>
            <a:endParaRPr lang="en-US" altLang="en-US" sz="55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6000" b="1" dirty="0" err="1">
                <a:solidFill>
                  <a:srgbClr val="C00000"/>
                </a:solidFill>
                <a:ea typeface="Tahoma" pitchFamily="34" charset="0"/>
                <a:cs typeface="Times New Roman" panose="02020603050405020304" pitchFamily="18" charset="0"/>
              </a:rPr>
              <a:t>Đk</a:t>
            </a:r>
            <a:r>
              <a:rPr lang="en-US" sz="6000" b="1" dirty="0">
                <a:solidFill>
                  <a:srgbClr val="C00000"/>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Loài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người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ơi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tới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Bêlem</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kính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thờ</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Ngôi</a:t>
            </a:r>
            <a:r>
              <a:rPr lang="en-US" sz="6000" b="1" dirty="0">
                <a:solidFill>
                  <a:srgbClr val="003399"/>
                </a:solidFill>
                <a:ea typeface="Tahoma" pitchFamily="34" charset="0"/>
                <a:cs typeface="Times New Roman" panose="02020603050405020304" pitchFamily="18" charset="0"/>
              </a:rPr>
              <a:t> Hai, </a:t>
            </a:r>
            <a:r>
              <a:rPr lang="en-US" sz="6000" b="1" dirty="0" err="1">
                <a:solidFill>
                  <a:srgbClr val="003399"/>
                </a:solidFill>
                <a:ea typeface="Tahoma" pitchFamily="34" charset="0"/>
                <a:cs typeface="Times New Roman" panose="02020603050405020304" pitchFamily="18" charset="0"/>
              </a:rPr>
              <a:t>Chúa</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cao</a:t>
            </a:r>
            <a:r>
              <a:rPr lang="en-US" sz="6000" b="1" dirty="0">
                <a:solidFill>
                  <a:srgbClr val="003399"/>
                </a:solidFill>
                <a:ea typeface="Tahoma" pitchFamily="34" charset="0"/>
                <a:cs typeface="Times New Roman" panose="02020603050405020304" pitchFamily="18" charset="0"/>
              </a:rPr>
              <a:t> sang. </a:t>
            </a:r>
            <a:r>
              <a:rPr lang="en-US" sz="6000" b="1" dirty="0" err="1">
                <a:solidFill>
                  <a:srgbClr val="003399"/>
                </a:solidFill>
                <a:ea typeface="Tahoma" pitchFamily="34" charset="0"/>
                <a:cs typeface="Times New Roman" panose="02020603050405020304" pitchFamily="18" charset="0"/>
              </a:rPr>
              <a:t>Người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sinh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xuống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cứu</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muôn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dân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đang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lầm</a:t>
            </a:r>
            <a:r>
              <a:rPr lang="en-US" sz="6000" b="1" dirty="0">
                <a:solidFill>
                  <a:srgbClr val="003399"/>
                </a:solidFill>
                <a:ea typeface="Tahoma" pitchFamily="34" charset="0"/>
                <a:cs typeface="Times New Roman" panose="02020603050405020304" pitchFamily="18" charset="0"/>
              </a:rPr>
              <a:t> than.</a:t>
            </a:r>
          </a:p>
        </p:txBody>
      </p:sp>
    </p:spTree>
    <p:extLst>
      <p:ext uri="{BB962C8B-B14F-4D97-AF65-F5344CB8AC3E}">
        <p14:creationId xmlns:p14="http://schemas.microsoft.com/office/powerpoint/2010/main" val="338438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a:solidFill>
                  <a:srgbClr val="C00000"/>
                </a:solidFill>
                <a:ea typeface="Tahoma" pitchFamily="34" charset="0"/>
                <a:cs typeface="Times New Roman" pitchFamily="18" charset="0"/>
              </a:rPr>
              <a:t/>
            </a:r>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Lạy</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Thiên</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Chúa</a:t>
            </a:r>
            <a:r>
              <a:rPr lang="en-US" sz="13800" dirty="0">
                <a:solidFill>
                  <a:srgbClr val="C00000"/>
                </a:solidFill>
                <a:ea typeface="Tahoma" pitchFamily="34" charset="0"/>
                <a:cs typeface="Times New Roman" pitchFamily="18" charset="0"/>
              </a:rPr>
              <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2060"/>
                </a:solidFill>
                <a:effectLst/>
              </a:rPr>
              <a:t>Lạy Chiên Thiên Chúa, Đấng xoá tội trần gian, xin thương xót chúng con. Lạy Chiên Thiên Chúa, Đấng xoá tội trần gian,</a:t>
            </a:r>
            <a:endParaRPr lang="en-US" altLang="en-US" sz="56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xmlns=""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C00000"/>
                </a:solidFill>
              </a:rPr>
              <a:t>**</a:t>
            </a:r>
            <a:r>
              <a:rPr lang="en-US" sz="5500" b="0" i="0" dirty="0">
                <a:solidFill>
                  <a:srgbClr val="002060"/>
                </a:solidFill>
                <a:effectLst/>
              </a:rPr>
              <a:t> </a:t>
            </a:r>
            <a:r>
              <a:rPr lang="vi-VN" sz="6000" b="0" i="0" dirty="0">
                <a:solidFill>
                  <a:srgbClr val="002060"/>
                </a:solidFill>
                <a:effectLst/>
              </a:rPr>
              <a:t>xin thương xót, xin thương xót chúng con. Lạy Chiên Thiên Chúa, Đấng xoá tội trần gian, xin ban bình an cho chúng con.</a:t>
            </a:r>
            <a:endParaRPr lang="en-US" altLang="en-US" sz="55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47DF1-A480-CCFA-83AF-DA8B8CCD187E}"/>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CC09537D-EC31-98F5-F8D9-09006481EDD6}"/>
              </a:ext>
            </a:extLst>
          </p:cNvPr>
          <p:cNvSpPr>
            <a:spLocks noGrp="1"/>
          </p:cNvSpPr>
          <p:nvPr>
            <p:ph idx="1"/>
          </p:nvPr>
        </p:nvSpPr>
        <p:spPr/>
        <p:txBody>
          <a:bodyPr/>
          <a:lstStyle/>
          <a:p>
            <a:endParaRPr lang="x-none"/>
          </a:p>
        </p:txBody>
      </p:sp>
    </p:spTree>
    <p:extLst>
      <p:ext uri="{BB962C8B-B14F-4D97-AF65-F5344CB8AC3E}">
        <p14:creationId xmlns:p14="http://schemas.microsoft.com/office/powerpoint/2010/main" val="2904804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90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latin typeface="+mj-lt"/>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latin typeface="+mj-lt"/>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latin typeface="+mj-lt"/>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latin typeface="+mj-lt"/>
                <a:ea typeface="Segoe UI Black" panose="020B0A02040204020203" pitchFamily="34" charset="0"/>
              </a:rPr>
              <a:t> </a:t>
            </a:r>
            <a:r>
              <a:rPr lang="en-US" sz="5300"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latin typeface="+mj-lt"/>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latin typeface="+mj-lt"/>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latin typeface="+mj-lt"/>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latin typeface="+mj-lt"/>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en-US" sz="5775" b="1" dirty="0">
                <a:solidFill>
                  <a:srgbClr val="C00000"/>
                </a:solidFill>
                <a:ea typeface="Tahoma" pitchFamily="34" charset="0"/>
                <a:cs typeface="Times New Roman" panose="02020603050405020304" pitchFamily="18" charset="0"/>
              </a:rPr>
              <a:t>***</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Nào</a:t>
            </a:r>
            <a:r>
              <a:rPr lang="en-US" sz="5775" b="1" dirty="0">
                <a:solidFill>
                  <a:srgbClr val="003399"/>
                </a:solidFill>
                <a:ea typeface="Tahoma" pitchFamily="34" charset="0"/>
                <a:cs typeface="Times New Roman" panose="02020603050405020304" pitchFamily="18" charset="0"/>
              </a:rPr>
              <a:t> Sion </a:t>
            </a:r>
            <a:r>
              <a:rPr lang="en-US" sz="5775" b="1" dirty="0" err="1">
                <a:solidFill>
                  <a:srgbClr val="003399"/>
                </a:solidFill>
                <a:ea typeface="Tahoma" pitchFamily="34" charset="0"/>
                <a:cs typeface="Times New Roman" panose="02020603050405020304" pitchFamily="18" charset="0"/>
              </a:rPr>
              <a:t>hãy</a:t>
            </a:r>
            <a:r>
              <a:rPr lang="en-US" sz="5775" b="1" dirty="0">
                <a:solidFill>
                  <a:srgbClr val="003399"/>
                </a:solidFill>
                <a:ea typeface="Tahoma" pitchFamily="34" charset="0"/>
                <a:cs typeface="Times New Roman" panose="02020603050405020304" pitchFamily="18" charset="0"/>
              </a:rPr>
              <a:t> ca </a:t>
            </a:r>
            <a:r>
              <a:rPr lang="en-US" sz="5775" b="1" dirty="0" err="1">
                <a:solidFill>
                  <a:srgbClr val="003399"/>
                </a:solidFill>
                <a:ea typeface="Tahoma" pitchFamily="34" charset="0"/>
                <a:cs typeface="Times New Roman" panose="02020603050405020304" pitchFamily="18" charset="0"/>
              </a:rPr>
              <a:t>lên</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nhịp</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nhàng</a:t>
            </a:r>
            <a:r>
              <a:rPr lang="en-US" sz="5775" b="1" dirty="0">
                <a:solidFill>
                  <a:srgbClr val="003399"/>
                </a:solidFill>
                <a:ea typeface="Tahoma" pitchFamily="34" charset="0"/>
                <a:cs typeface="Times New Roman" panose="02020603050405020304" pitchFamily="18" charset="0"/>
              </a:rPr>
              <a:t> tung </a:t>
            </a:r>
            <a:r>
              <a:rPr lang="en-US" sz="5775" b="1" dirty="0" err="1">
                <a:solidFill>
                  <a:srgbClr val="003399"/>
                </a:solidFill>
                <a:ea typeface="Tahoma" pitchFamily="34" charset="0"/>
                <a:cs typeface="Times New Roman" panose="02020603050405020304" pitchFamily="18" charset="0"/>
              </a:rPr>
              <a:t>hô</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Chúa</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vinh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quang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vì</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yêu</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thương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đã</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sinh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ra</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trong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cảnh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âm</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thầm</a:t>
            </a:r>
            <a:r>
              <a:rPr lang="en-US" sz="5775" b="1" dirty="0">
                <a:solidFill>
                  <a:srgbClr val="003399"/>
                </a:solidFill>
                <a:ea typeface="Tahoma" pitchFamily="34" charset="0"/>
                <a:cs typeface="Times New Roman" panose="02020603050405020304" pitchFamily="18" charset="0"/>
              </a:rPr>
              <a:t>.</a:t>
            </a:r>
          </a:p>
          <a:p>
            <a:pPr marL="0" indent="0" algn="just">
              <a:lnSpc>
                <a:spcPct val="120000"/>
              </a:lnSpc>
              <a:buNone/>
            </a:pPr>
            <a:endParaRPr lang="en-US" sz="5775"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98291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b="1" dirty="0" err="1">
                <a:solidFill>
                  <a:srgbClr val="002060"/>
                </a:solidFill>
                <a:latin typeface="+mj-lt"/>
                <a:ea typeface="Segoe UI Black" panose="020B0A02040204020203" pitchFamily="34" charset="0"/>
              </a:rPr>
              <a:t>niềm</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vui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sự</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bình</a:t>
            </a:r>
            <a:r>
              <a:rPr lang="en-US" sz="5400" b="1" dirty="0">
                <a:solidFill>
                  <a:srgbClr val="002060"/>
                </a:solidFill>
                <a:latin typeface="+mj-lt"/>
                <a:ea typeface="Segoe UI Black" panose="020B0A02040204020203" pitchFamily="34" charset="0"/>
              </a:rPr>
              <a:t> an </a:t>
            </a:r>
            <a:r>
              <a:rPr lang="en-US" sz="5400" b="1" dirty="0" err="1">
                <a:solidFill>
                  <a:srgbClr val="002060"/>
                </a:solidFill>
                <a:latin typeface="+mj-lt"/>
                <a:ea typeface="Segoe UI Black" panose="020B0A02040204020203" pitchFamily="34" charset="0"/>
              </a:rPr>
              <a:t>của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Cứu</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Chuộc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Xin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vinh</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ngợi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khen</a:t>
            </a:r>
            <a:r>
              <a:rPr lang="en-US" sz="5400" b="1" dirty="0">
                <a:solidFill>
                  <a:srgbClr val="002060"/>
                </a:solidFill>
                <a:latin typeface="+mj-lt"/>
                <a:ea typeface="Segoe UI Black" panose="020B0A02040204020203" pitchFamily="34" charset="0"/>
              </a:rPr>
              <a:t> Cha </a:t>
            </a:r>
            <a:r>
              <a:rPr lang="en-US" sz="5400" b="1" dirty="0" err="1">
                <a:solidFill>
                  <a:srgbClr val="002060"/>
                </a:solidFill>
                <a:latin typeface="+mj-lt"/>
                <a:ea typeface="Segoe UI Black" panose="020B0A02040204020203" pitchFamily="34" charset="0"/>
              </a:rPr>
              <a:t>là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Thiên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a:solidFill>
                  <a:srgbClr val="002060"/>
                </a:solidFill>
                <a:latin typeface="+mj-lt"/>
                <a:ea typeface="Segoe UI Black" panose="020B0A02040204020203" pitchFamily="34" charset="0"/>
              </a:rPr>
              <a:t>Cha </a:t>
            </a:r>
            <a:r>
              <a:rPr lang="en-US" sz="5400" b="1" dirty="0" err="1">
                <a:solidFill>
                  <a:srgbClr val="002060"/>
                </a:solidFill>
                <a:latin typeface="+mj-lt"/>
                <a:ea typeface="Segoe UI Black" panose="020B0A02040204020203" pitchFamily="34" charset="0"/>
              </a:rPr>
              <a:t>đáng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muôn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đời</a:t>
            </a:r>
            <a:r>
              <a:rPr lang="en-US" sz="5400" b="1" dirty="0">
                <a:solidFill>
                  <a:srgbClr val="002060"/>
                </a:solidFill>
                <a:latin typeface="+mj-lt"/>
                <a:ea typeface="Segoe UI Black" panose="020B0A02040204020203" pitchFamily="34" charset="0"/>
              </a:rPr>
              <a:t>. </a:t>
            </a:r>
            <a:r>
              <a:rPr lang="en-US" sz="5400" b="1" dirty="0">
                <a:solidFill>
                  <a:srgbClr val="C000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7763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9632A5-A8BF-D77F-0507-A4B6F56D4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00470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458" y="361950"/>
            <a:ext cx="9144000" cy="5143500"/>
          </a:xfrm>
        </p:spPr>
        <p:txBody>
          <a:bodyPr>
            <a:normAutofit/>
          </a:bodyPr>
          <a:lstStyle/>
          <a:p>
            <a:pPr>
              <a:lnSpc>
                <a:spcPct val="120000"/>
              </a:lnSpc>
              <a:spcBef>
                <a:spcPts val="1800"/>
              </a:spcBef>
            </a:pPr>
            <a:r>
              <a:rPr lang="en-US" altLang="en-US" sz="6000" b="1" dirty="0">
                <a:solidFill>
                  <a:srgbClr val="C00000"/>
                </a:solidFill>
                <a:cs typeface="Times New Roman" panose="02020603050405020304" pitchFamily="18" charset="0"/>
              </a:rPr>
              <a:t>Ca </a:t>
            </a:r>
            <a:r>
              <a:rPr lang="en-US" altLang="en-US" sz="6000" b="1" dirty="0" err="1">
                <a:solidFill>
                  <a:srgbClr val="C00000"/>
                </a:solidFill>
                <a:cs typeface="Times New Roman" panose="02020603050405020304" pitchFamily="18" charset="0"/>
              </a:rPr>
              <a:t>Kết</a:t>
            </a:r>
            <a:r>
              <a:rPr lang="en-US" altLang="en-US" sz="6000" b="1" dirty="0">
                <a:solidFill>
                  <a:srgbClr val="C00000"/>
                </a:solidFill>
                <a:cs typeface="Times New Roman" panose="02020603050405020304" pitchFamily="18" charset="0"/>
              </a:rPr>
              <a:t> </a:t>
            </a:r>
            <a:r>
              <a:rPr lang="en-US" altLang="en-US" sz="6000" b="1" dirty="0" err="1">
                <a:solidFill>
                  <a:srgbClr val="C00000"/>
                </a:solidFill>
                <a:cs typeface="Times New Roman" panose="02020603050405020304" pitchFamily="18" charset="0"/>
              </a:rPr>
              <a:t>Lễ</a:t>
            </a:r>
            <a:r>
              <a:rPr lang="en-US" altLang="en-US" sz="6000" b="1" dirty="0">
                <a:solidFill>
                  <a:srgbClr val="C00000"/>
                </a:solidFill>
                <a:cs typeface="Times New Roman" panose="02020603050405020304" pitchFamily="18" charset="0"/>
              </a:rPr>
              <a:t>: </a:t>
            </a:r>
            <a:br>
              <a:rPr lang="en-US" altLang="en-US" sz="6000" b="1" dirty="0">
                <a:solidFill>
                  <a:srgbClr val="C00000"/>
                </a:solidFill>
                <a:cs typeface="Times New Roman" panose="02020603050405020304" pitchFamily="18" charset="0"/>
              </a:rPr>
            </a:br>
            <a:r>
              <a:rPr lang="en-US" altLang="en-US" sz="8000" b="1" dirty="0" err="1">
                <a:solidFill>
                  <a:srgbClr val="C00000"/>
                </a:solidFill>
                <a:cs typeface="Times New Roman" panose="02020603050405020304" pitchFamily="18" charset="0"/>
              </a:rPr>
              <a:t>Trong</a:t>
            </a:r>
            <a:r>
              <a:rPr lang="en-US" altLang="en-US" sz="8000" b="1" dirty="0">
                <a:solidFill>
                  <a:srgbClr val="C00000"/>
                </a:solidFill>
                <a:cs typeface="Times New Roman" panose="02020603050405020304" pitchFamily="18" charset="0"/>
              </a:rPr>
              <a:t> An </a:t>
            </a:r>
            <a:r>
              <a:rPr lang="en-US" altLang="en-US" sz="8000" b="1" dirty="0" err="1">
                <a:solidFill>
                  <a:srgbClr val="C00000"/>
                </a:solidFill>
                <a:cs typeface="Times New Roman" panose="02020603050405020304" pitchFamily="18" charset="0"/>
              </a:rPr>
              <a:t>Bình</a:t>
            </a:r>
            <a:r>
              <a:rPr lang="en-US" altLang="en-US" sz="8000" b="1" dirty="0">
                <a:solidFill>
                  <a:srgbClr val="C00000"/>
                </a:solidFill>
                <a:cs typeface="Times New Roman" panose="02020603050405020304" pitchFamily="18" charset="0"/>
              </a:rPr>
              <a:t/>
            </a:r>
            <a:br>
              <a:rPr lang="en-US" altLang="en-US" sz="8000" b="1" dirty="0">
                <a:solidFill>
                  <a:srgbClr val="C00000"/>
                </a:solidFill>
                <a:cs typeface="Times New Roman" panose="02020603050405020304" pitchFamily="18" charset="0"/>
              </a:rPr>
            </a:br>
            <a:r>
              <a:rPr lang="en-US" altLang="en-US" sz="6000" b="1" dirty="0" err="1">
                <a:solidFill>
                  <a:srgbClr val="003399"/>
                </a:solidFill>
                <a:cs typeface="Times New Roman" panose="02020603050405020304" pitchFamily="18" charset="0"/>
              </a:rPr>
              <a:t>Nguyễn</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Duy</a:t>
            </a:r>
            <a:endParaRPr lang="en-US" altLang="en-US" sz="54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510298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C00000"/>
                </a:solidFill>
                <a:cs typeface="Times New Roman" panose="02020603050405020304" pitchFamily="18" charset="0"/>
              </a:rPr>
              <a:t>Đk: </a:t>
            </a:r>
            <a:r>
              <a:rPr lang="vi-VN" sz="5400" b="1" dirty="0">
                <a:solidFill>
                  <a:srgbClr val="003399"/>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809460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C00000"/>
                </a:solidFill>
                <a:cs typeface="Times New Roman" panose="02020603050405020304" pitchFamily="18" charset="0"/>
              </a:rPr>
              <a:t>Tk1: </a:t>
            </a:r>
            <a:r>
              <a:rPr lang="vi-VN" sz="6600" b="1" dirty="0">
                <a:solidFill>
                  <a:srgbClr val="003399"/>
                </a:solidFill>
                <a:cs typeface="Times New Roman" panose="02020603050405020304" pitchFamily="18" charset="0"/>
              </a:rPr>
              <a:t>Vì lời Chúa là đèn soi cho chúng con, cảm tạ Chúa đã dẫn đường chúng con về. </a:t>
            </a:r>
          </a:p>
          <a:p>
            <a:pPr algn="just">
              <a:lnSpc>
                <a:spcPct val="120000"/>
              </a:lnSpc>
              <a:spcBef>
                <a:spcPts val="1800"/>
              </a:spcBef>
            </a:pPr>
            <a:endParaRPr lang="vi-VN" sz="66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1493438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C00000"/>
                </a:solidFill>
                <a:cs typeface="Times New Roman" panose="02020603050405020304" pitchFamily="18" charset="0"/>
              </a:rPr>
              <a:t>Đk: </a:t>
            </a:r>
            <a:r>
              <a:rPr lang="vi-VN" sz="5400" b="1" dirty="0">
                <a:solidFill>
                  <a:srgbClr val="003399"/>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985487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C00000"/>
                </a:solidFill>
                <a:cs typeface="Times New Roman" panose="02020603050405020304" pitchFamily="18" charset="0"/>
              </a:rPr>
              <a:t>Tk2: </a:t>
            </a:r>
            <a:r>
              <a:rPr lang="vi-VN" sz="6000" b="1" dirty="0">
                <a:solidFill>
                  <a:srgbClr val="003399"/>
                </a:solidFill>
                <a:cs typeface="Times New Roman" panose="02020603050405020304" pitchFamily="18" charset="0"/>
              </a:rPr>
              <a:t>Ngài sai con về mọi nơi gieo phúc âm, trọn tình yêu xin trung thành sống chứng nhân.</a:t>
            </a:r>
          </a:p>
        </p:txBody>
      </p:sp>
    </p:spTree>
    <p:extLst>
      <p:ext uri="{BB962C8B-B14F-4D97-AF65-F5344CB8AC3E}">
        <p14:creationId xmlns:p14="http://schemas.microsoft.com/office/powerpoint/2010/main" val="23879302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C00000"/>
                </a:solidFill>
                <a:cs typeface="Times New Roman" panose="02020603050405020304" pitchFamily="18" charset="0"/>
              </a:rPr>
              <a:t>Đk: </a:t>
            </a:r>
            <a:r>
              <a:rPr lang="vi-VN" sz="5400" b="1" dirty="0">
                <a:solidFill>
                  <a:srgbClr val="003399"/>
                </a:solidFill>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1720804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9632A5-A8BF-D77F-0507-A4B6F56D4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1547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en-US" sz="5250" b="1" dirty="0">
                <a:solidFill>
                  <a:srgbClr val="C00000"/>
                </a:solidFill>
                <a:ea typeface="Tahoma" pitchFamily="34" charset="0"/>
                <a:cs typeface="Times New Roman" panose="02020603050405020304" pitchFamily="18" charset="0"/>
              </a:rPr>
              <a:t>Tk1: </a:t>
            </a:r>
            <a:r>
              <a:rPr lang="en-US" sz="5250" b="1" dirty="0" err="1">
                <a:solidFill>
                  <a:srgbClr val="003399"/>
                </a:solidFill>
                <a:ea typeface="Tahoma" pitchFamily="34" charset="0"/>
                <a:cs typeface="Times New Roman" panose="02020603050405020304" pitchFamily="18" charset="0"/>
              </a:rPr>
              <a:t>Bêlem</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năm</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ấy</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ánh</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sao</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chiếu</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lan</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giữa</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trời</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mùa</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đông</a:t>
            </a:r>
            <a:r>
              <a:rPr lang="en-US" sz="5250" b="1" dirty="0">
                <a:solidFill>
                  <a:srgbClr val="003399"/>
                </a:solidFill>
                <a:ea typeface="Tahoma" pitchFamily="34" charset="0"/>
                <a:cs typeface="Times New Roman" panose="02020603050405020304" pitchFamily="18" charset="0"/>
              </a:rPr>
              <a:t>, vang </a:t>
            </a:r>
            <a:r>
              <a:rPr lang="en-US" sz="5250" b="1" dirty="0" err="1">
                <a:solidFill>
                  <a:srgbClr val="003399"/>
                </a:solidFill>
                <a:ea typeface="Tahoma" pitchFamily="34" charset="0"/>
                <a:cs typeface="Times New Roman" panose="02020603050405020304" pitchFamily="18" charset="0"/>
              </a:rPr>
              <a:t>trong</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tuyết</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sương</a:t>
            </a:r>
            <a:r>
              <a:rPr lang="en-US" sz="5250" b="1" dirty="0">
                <a:solidFill>
                  <a:srgbClr val="003399"/>
                </a:solidFill>
                <a:ea typeface="Tahoma" pitchFamily="34" charset="0"/>
                <a:cs typeface="Times New Roman" panose="02020603050405020304" pitchFamily="18" charset="0"/>
              </a:rPr>
              <a:t> bao </a:t>
            </a:r>
            <a:r>
              <a:rPr lang="en-US" sz="5250" b="1" dirty="0" err="1">
                <a:solidFill>
                  <a:srgbClr val="003399"/>
                </a:solidFill>
                <a:ea typeface="Tahoma" pitchFamily="34" charset="0"/>
                <a:cs typeface="Times New Roman" panose="02020603050405020304" pitchFamily="18" charset="0"/>
              </a:rPr>
              <a:t>điệu</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đàn</a:t>
            </a:r>
            <a:r>
              <a:rPr lang="en-US" sz="5250" b="1" dirty="0">
                <a:solidFill>
                  <a:srgbClr val="003399"/>
                </a:solidFill>
                <a:ea typeface="Tahoma" pitchFamily="34" charset="0"/>
                <a:cs typeface="Times New Roman" panose="02020603050405020304" pitchFamily="18" charset="0"/>
              </a:rPr>
              <a:t> ca </a:t>
            </a:r>
            <a:r>
              <a:rPr lang="en-US" sz="5250" b="1" dirty="0" err="1">
                <a:solidFill>
                  <a:srgbClr val="003399"/>
                </a:solidFill>
                <a:ea typeface="Tahoma" pitchFamily="34" charset="0"/>
                <a:cs typeface="Times New Roman" panose="02020603050405020304" pitchFamily="18" charset="0"/>
              </a:rPr>
              <a:t>dâng</a:t>
            </a:r>
            <a:r>
              <a:rPr lang="en-US" sz="5250" b="1" dirty="0">
                <a:solidFill>
                  <a:srgbClr val="003399"/>
                </a:solidFill>
                <a:ea typeface="Tahoma" pitchFamily="34" charset="0"/>
                <a:cs typeface="Times New Roman" panose="02020603050405020304" pitchFamily="18" charset="0"/>
              </a:rPr>
              <a:t> </a:t>
            </a:r>
            <a:r>
              <a:rPr lang="en-US" sz="5250" b="1" dirty="0" err="1">
                <a:solidFill>
                  <a:srgbClr val="003399"/>
                </a:solidFill>
                <a:ea typeface="Tahoma" pitchFamily="34" charset="0"/>
                <a:cs typeface="Times New Roman" panose="02020603050405020304" pitchFamily="18" charset="0"/>
              </a:rPr>
              <a:t>lên</a:t>
            </a:r>
            <a:r>
              <a:rPr lang="en-US" sz="5250" b="1" dirty="0">
                <a:solidFill>
                  <a:srgbClr val="003399"/>
                </a:solidFill>
                <a:ea typeface="Tahoma" pitchFamily="34" charset="0"/>
                <a:cs typeface="Times New Roman" panose="02020603050405020304" pitchFamily="18" charset="0"/>
              </a:rPr>
              <a:t> du </a:t>
            </a:r>
            <a:r>
              <a:rPr lang="en-US" sz="5250" b="1" dirty="0" err="1">
                <a:solidFill>
                  <a:srgbClr val="003399"/>
                </a:solidFill>
                <a:ea typeface="Tahoma" pitchFamily="34" charset="0"/>
                <a:cs typeface="Times New Roman" panose="02020603050405020304" pitchFamily="18" charset="0"/>
              </a:rPr>
              <a:t>dương</a:t>
            </a:r>
            <a:r>
              <a:rPr lang="en-US" sz="5250" b="1" dirty="0">
                <a:solidFill>
                  <a:srgbClr val="003399"/>
                </a:solidFill>
                <a:ea typeface="Tahoma" pitchFamily="34" charset="0"/>
                <a:cs typeface="Times New Roman" panose="02020603050405020304" pitchFamily="18" charset="0"/>
              </a:rPr>
              <a:t>.</a:t>
            </a:r>
          </a:p>
        </p:txBody>
      </p:sp>
    </p:spTree>
    <p:extLst>
      <p:ext uri="{BB962C8B-B14F-4D97-AF65-F5344CB8AC3E}">
        <p14:creationId xmlns:p14="http://schemas.microsoft.com/office/powerpoint/2010/main" val="290606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sz="5625" b="1" dirty="0">
                <a:solidFill>
                  <a:srgbClr val="C00000"/>
                </a:solidFill>
                <a:ea typeface="Tahoma" pitchFamily="34" charset="0"/>
                <a:cs typeface="Times New Roman" panose="02020603050405020304" pitchFamily="18" charset="0"/>
              </a:rPr>
              <a:t>***</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Bên</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trong</a:t>
            </a:r>
            <a:r>
              <a:rPr lang="en-US" sz="5625" b="1" dirty="0">
                <a:solidFill>
                  <a:srgbClr val="003399"/>
                </a:solidFill>
                <a:ea typeface="Tahoma" pitchFamily="34" charset="0"/>
                <a:cs typeface="Times New Roman" panose="02020603050405020304" pitchFamily="18" charset="0"/>
              </a:rPr>
              <a:t> hang </a:t>
            </a:r>
            <a:r>
              <a:rPr lang="en-US" sz="5625" b="1" dirty="0" err="1">
                <a:solidFill>
                  <a:srgbClr val="003399"/>
                </a:solidFill>
                <a:ea typeface="Tahoma" pitchFamily="34" charset="0"/>
                <a:cs typeface="Times New Roman" panose="02020603050405020304" pitchFamily="18" charset="0"/>
              </a:rPr>
              <a:t>đá</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khó</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khăn</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thấp</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hèn</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giữa</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trời</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đầy</a:t>
            </a:r>
            <a:r>
              <a:rPr lang="en-US" sz="5625" b="1" dirty="0">
                <a:solidFill>
                  <a:srgbClr val="003399"/>
                </a:solidFill>
                <a:ea typeface="Tahoma" pitchFamily="34" charset="0"/>
                <a:cs typeface="Times New Roman" panose="02020603050405020304" pitchFamily="18" charset="0"/>
              </a:rPr>
              <a:t> </a:t>
            </a:r>
            <a:r>
              <a:rPr lang="en-US" sz="5625" b="1" dirty="0" err="1">
                <a:solidFill>
                  <a:srgbClr val="003399"/>
                </a:solidFill>
                <a:ea typeface="Tahoma" pitchFamily="34" charset="0"/>
                <a:cs typeface="Times New Roman" panose="02020603050405020304" pitchFamily="18" charset="0"/>
              </a:rPr>
              <a:t>sương</a:t>
            </a:r>
            <a:r>
              <a:rPr lang="en-US" sz="5625"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Ngôi</a:t>
            </a:r>
            <a:r>
              <a:rPr lang="en-US" sz="6000" b="1" dirty="0">
                <a:solidFill>
                  <a:srgbClr val="003399"/>
                </a:solidFill>
                <a:ea typeface="Tahoma" pitchFamily="34" charset="0"/>
                <a:cs typeface="Times New Roman" panose="02020603050405020304" pitchFamily="18" charset="0"/>
              </a:rPr>
              <a:t> Hai </a:t>
            </a:r>
            <a:r>
              <a:rPr lang="en-US" sz="6000" b="1" dirty="0" err="1">
                <a:solidFill>
                  <a:srgbClr val="003399"/>
                </a:solidFill>
                <a:ea typeface="Tahoma" pitchFamily="34" charset="0"/>
                <a:cs typeface="Times New Roman" panose="02020603050405020304" pitchFamily="18" charset="0"/>
              </a:rPr>
              <a:t>giáng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sinh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làm</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người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chuộc</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tội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vì</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lòng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xót</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thương</a:t>
            </a:r>
            <a:r>
              <a:rPr lang="en-US" sz="6000" b="1" dirty="0">
                <a:solidFill>
                  <a:srgbClr val="003399"/>
                </a:solidFill>
                <a:ea typeface="Tahoma" pitchFamily="34" charset="0"/>
                <a:cs typeface="Times New Roman" panose="02020603050405020304" pitchFamily="18" charset="0"/>
              </a:rPr>
              <a:t>.</a:t>
            </a:r>
            <a:r>
              <a:rPr lang="en-US" sz="5625" b="1" dirty="0">
                <a:solidFill>
                  <a:srgbClr val="003399"/>
                </a:solidFill>
                <a:ea typeface="Tahoma" pitchFamily="34" charset="0"/>
                <a:cs typeface="Times New Roman" panose="02020603050405020304" pitchFamily="18" charset="0"/>
              </a:rPr>
              <a:t> </a:t>
            </a:r>
          </a:p>
        </p:txBody>
      </p:sp>
    </p:spTree>
    <p:extLst>
      <p:ext uri="{BB962C8B-B14F-4D97-AF65-F5344CB8AC3E}">
        <p14:creationId xmlns:p14="http://schemas.microsoft.com/office/powerpoint/2010/main" val="380456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6000" b="1" dirty="0" err="1">
                <a:solidFill>
                  <a:srgbClr val="C00000"/>
                </a:solidFill>
                <a:ea typeface="Tahoma" pitchFamily="34" charset="0"/>
                <a:cs typeface="Times New Roman" panose="02020603050405020304" pitchFamily="18" charset="0"/>
              </a:rPr>
              <a:t>Đk</a:t>
            </a:r>
            <a:r>
              <a:rPr lang="en-US" sz="6000" b="1" dirty="0">
                <a:solidFill>
                  <a:srgbClr val="C00000"/>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Loài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người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ơi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tới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Bêlem</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kính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thờ</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Ngôi</a:t>
            </a:r>
            <a:r>
              <a:rPr lang="en-US" sz="6000" b="1" dirty="0">
                <a:solidFill>
                  <a:srgbClr val="003399"/>
                </a:solidFill>
                <a:ea typeface="Tahoma" pitchFamily="34" charset="0"/>
                <a:cs typeface="Times New Roman" panose="02020603050405020304" pitchFamily="18" charset="0"/>
              </a:rPr>
              <a:t> Hai, </a:t>
            </a:r>
            <a:r>
              <a:rPr lang="en-US" sz="6000" b="1" dirty="0" err="1">
                <a:solidFill>
                  <a:srgbClr val="003399"/>
                </a:solidFill>
                <a:ea typeface="Tahoma" pitchFamily="34" charset="0"/>
                <a:cs typeface="Times New Roman" panose="02020603050405020304" pitchFamily="18" charset="0"/>
              </a:rPr>
              <a:t>Chúa</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cao</a:t>
            </a:r>
            <a:r>
              <a:rPr lang="en-US" sz="6000" b="1" dirty="0">
                <a:solidFill>
                  <a:srgbClr val="003399"/>
                </a:solidFill>
                <a:ea typeface="Tahoma" pitchFamily="34" charset="0"/>
                <a:cs typeface="Times New Roman" panose="02020603050405020304" pitchFamily="18" charset="0"/>
              </a:rPr>
              <a:t> sang. </a:t>
            </a:r>
            <a:r>
              <a:rPr lang="en-US" sz="6000" b="1" dirty="0" err="1">
                <a:solidFill>
                  <a:srgbClr val="003399"/>
                </a:solidFill>
                <a:ea typeface="Tahoma" pitchFamily="34" charset="0"/>
                <a:cs typeface="Times New Roman" panose="02020603050405020304" pitchFamily="18" charset="0"/>
              </a:rPr>
              <a:t>Người</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sinh</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xuống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cứu</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muôn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dân</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đang</a:t>
            </a:r>
            <a:r>
              <a:rPr lang="en-US" sz="6000" b="1" dirty="0">
                <a:solidFill>
                  <a:srgbClr val="003399"/>
                </a:solidFill>
                <a:ea typeface="Tahoma" pitchFamily="34" charset="0"/>
                <a:cs typeface="Times New Roman" panose="02020603050405020304" pitchFamily="18" charset="0"/>
              </a:rPr>
              <a:t> </a:t>
            </a:r>
            <a:r>
              <a:rPr lang="en-US" sz="6000" b="1" dirty="0" err="1">
                <a:solidFill>
                  <a:srgbClr val="003399"/>
                </a:solidFill>
                <a:ea typeface="Tahoma" pitchFamily="34" charset="0"/>
                <a:cs typeface="Times New Roman" panose="02020603050405020304" pitchFamily="18" charset="0"/>
              </a:rPr>
              <a:t>lầm</a:t>
            </a:r>
            <a:r>
              <a:rPr lang="en-US" sz="6000" b="1" dirty="0">
                <a:solidFill>
                  <a:srgbClr val="003399"/>
                </a:solidFill>
                <a:ea typeface="Tahoma" pitchFamily="34" charset="0"/>
                <a:cs typeface="Times New Roman" panose="02020603050405020304" pitchFamily="18" charset="0"/>
              </a:rPr>
              <a:t> than.</a:t>
            </a:r>
          </a:p>
        </p:txBody>
      </p:sp>
    </p:spTree>
    <p:extLst>
      <p:ext uri="{BB962C8B-B14F-4D97-AF65-F5344CB8AC3E}">
        <p14:creationId xmlns:p14="http://schemas.microsoft.com/office/powerpoint/2010/main" val="329344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buNone/>
            </a:pPr>
            <a:r>
              <a:rPr lang="en-US" sz="5775" b="1" dirty="0">
                <a:solidFill>
                  <a:srgbClr val="C00000"/>
                </a:solidFill>
                <a:ea typeface="Tahoma" pitchFamily="34" charset="0"/>
                <a:cs typeface="Times New Roman" panose="02020603050405020304" pitchFamily="18" charset="0"/>
              </a:rPr>
              <a:t>***</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Nào</a:t>
            </a:r>
            <a:r>
              <a:rPr lang="en-US" sz="5775" b="1" dirty="0">
                <a:solidFill>
                  <a:srgbClr val="003399"/>
                </a:solidFill>
                <a:ea typeface="Tahoma" pitchFamily="34" charset="0"/>
                <a:cs typeface="Times New Roman" panose="02020603050405020304" pitchFamily="18" charset="0"/>
              </a:rPr>
              <a:t> Sion </a:t>
            </a:r>
            <a:r>
              <a:rPr lang="en-US" sz="5775" b="1" dirty="0" err="1">
                <a:solidFill>
                  <a:srgbClr val="003399"/>
                </a:solidFill>
                <a:ea typeface="Tahoma" pitchFamily="34" charset="0"/>
                <a:cs typeface="Times New Roman" panose="02020603050405020304" pitchFamily="18" charset="0"/>
              </a:rPr>
              <a:t>hãy</a:t>
            </a:r>
            <a:r>
              <a:rPr lang="en-US" sz="5775" b="1" dirty="0">
                <a:solidFill>
                  <a:srgbClr val="003399"/>
                </a:solidFill>
                <a:ea typeface="Tahoma" pitchFamily="34" charset="0"/>
                <a:cs typeface="Times New Roman" panose="02020603050405020304" pitchFamily="18" charset="0"/>
              </a:rPr>
              <a:t> ca </a:t>
            </a:r>
            <a:r>
              <a:rPr lang="en-US" sz="5775" b="1" dirty="0" err="1">
                <a:solidFill>
                  <a:srgbClr val="003399"/>
                </a:solidFill>
                <a:ea typeface="Tahoma" pitchFamily="34" charset="0"/>
                <a:cs typeface="Times New Roman" panose="02020603050405020304" pitchFamily="18" charset="0"/>
              </a:rPr>
              <a:t>lên</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nhịp</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nhàng</a:t>
            </a:r>
            <a:r>
              <a:rPr lang="en-US" sz="5775" b="1" dirty="0">
                <a:solidFill>
                  <a:srgbClr val="003399"/>
                </a:solidFill>
                <a:ea typeface="Tahoma" pitchFamily="34" charset="0"/>
                <a:cs typeface="Times New Roman" panose="02020603050405020304" pitchFamily="18" charset="0"/>
              </a:rPr>
              <a:t> tung </a:t>
            </a:r>
            <a:r>
              <a:rPr lang="en-US" sz="5775" b="1" dirty="0" err="1">
                <a:solidFill>
                  <a:srgbClr val="003399"/>
                </a:solidFill>
                <a:ea typeface="Tahoma" pitchFamily="34" charset="0"/>
                <a:cs typeface="Times New Roman" panose="02020603050405020304" pitchFamily="18" charset="0"/>
              </a:rPr>
              <a:t>hô</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Chúa</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vinh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quang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vì</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yêu</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thương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đã</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sinh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ra</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trong</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cảnh</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âm</a:t>
            </a:r>
            <a:r>
              <a:rPr lang="en-US" sz="5775" b="1" dirty="0">
                <a:solidFill>
                  <a:srgbClr val="003399"/>
                </a:solidFill>
                <a:ea typeface="Tahoma" pitchFamily="34" charset="0"/>
                <a:cs typeface="Times New Roman" panose="02020603050405020304" pitchFamily="18" charset="0"/>
              </a:rPr>
              <a:t> </a:t>
            </a:r>
            <a:r>
              <a:rPr lang="en-US" sz="5775" b="1" dirty="0" err="1">
                <a:solidFill>
                  <a:srgbClr val="003399"/>
                </a:solidFill>
                <a:ea typeface="Tahoma" pitchFamily="34" charset="0"/>
                <a:cs typeface="Times New Roman" panose="02020603050405020304" pitchFamily="18" charset="0"/>
              </a:rPr>
              <a:t>thầm</a:t>
            </a:r>
            <a:r>
              <a:rPr lang="en-US" sz="5775" b="1" dirty="0">
                <a:solidFill>
                  <a:srgbClr val="003399"/>
                </a:solidFill>
                <a:ea typeface="Tahoma" pitchFamily="34" charset="0"/>
                <a:cs typeface="Times New Roman" panose="02020603050405020304" pitchFamily="18" charset="0"/>
              </a:rPr>
              <a:t>.</a:t>
            </a:r>
          </a:p>
          <a:p>
            <a:pPr marL="0" indent="0" algn="just">
              <a:lnSpc>
                <a:spcPct val="120000"/>
              </a:lnSpc>
              <a:buNone/>
            </a:pPr>
            <a:endParaRPr lang="en-US" sz="5775" b="1" dirty="0">
              <a:solidFill>
                <a:srgbClr val="003399"/>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6453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1307</Words>
  <Application>Microsoft Office PowerPoint</Application>
  <PresentationFormat>On-screen Show (16:9)</PresentationFormat>
  <Paragraphs>52</Paragraphs>
  <Slides>59</Slides>
  <Notes>0</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Office Theme</vt:lpstr>
      <vt:lpstr>1_Office Theme</vt:lpstr>
      <vt:lpstr>Thứ Năm Sau Lễ Hiển Linh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Lạy Chúa, muôn dân nước sẽ thờ lạy Ngài.</vt:lpstr>
      <vt:lpstr>Chúa đã sai tôi đi loan báo Tin Mừng cho kẻ nghèo hèn, công bố cho kẻ bị giam cầm biết họ được tha.</vt:lpstr>
      <vt:lpstr>PowerPoint Presentation</vt:lpstr>
      <vt:lpstr>PowerPoint Presentation</vt:lpstr>
      <vt:lpstr>Dâng Ngài Thy 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21</cp:revision>
  <dcterms:created xsi:type="dcterms:W3CDTF">2022-10-29T10:09:31Z</dcterms:created>
  <dcterms:modified xsi:type="dcterms:W3CDTF">2025-01-03T12:22:29Z</dcterms:modified>
</cp:coreProperties>
</file>