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16" r:id="rId3"/>
    <p:sldMasterId id="2147483728" r:id="rId4"/>
    <p:sldMasterId id="2147483736" r:id="rId5"/>
    <p:sldMasterId id="2147483748" r:id="rId6"/>
    <p:sldMasterId id="2147483772" r:id="rId7"/>
    <p:sldMasterId id="2147483784" r:id="rId8"/>
    <p:sldMasterId id="2147483804" r:id="rId9"/>
    <p:sldMasterId id="2147483828" r:id="rId10"/>
    <p:sldMasterId id="2147483852" r:id="rId11"/>
  </p:sldMasterIdLst>
  <p:notesMasterIdLst>
    <p:notesMasterId r:id="rId89"/>
  </p:notesMasterIdLst>
  <p:sldIdLst>
    <p:sldId id="268" r:id="rId12"/>
    <p:sldId id="395" r:id="rId13"/>
    <p:sldId id="396" r:id="rId14"/>
    <p:sldId id="397" r:id="rId15"/>
    <p:sldId id="398" r:id="rId16"/>
    <p:sldId id="316" r:id="rId17"/>
    <p:sldId id="317" r:id="rId18"/>
    <p:sldId id="318" r:id="rId19"/>
    <p:sldId id="399" r:id="rId20"/>
    <p:sldId id="391" r:id="rId21"/>
    <p:sldId id="325" r:id="rId22"/>
    <p:sldId id="326" r:id="rId23"/>
    <p:sldId id="327" r:id="rId24"/>
    <p:sldId id="328" r:id="rId25"/>
    <p:sldId id="329" r:id="rId26"/>
    <p:sldId id="330" r:id="rId27"/>
    <p:sldId id="331" r:id="rId28"/>
    <p:sldId id="332" r:id="rId29"/>
    <p:sldId id="334" r:id="rId30"/>
    <p:sldId id="333" r:id="rId31"/>
    <p:sldId id="257" r:id="rId32"/>
    <p:sldId id="258" r:id="rId33"/>
    <p:sldId id="265" r:id="rId34"/>
    <p:sldId id="259" r:id="rId35"/>
    <p:sldId id="266" r:id="rId36"/>
    <p:sldId id="260" r:id="rId37"/>
    <p:sldId id="267" r:id="rId38"/>
    <p:sldId id="261" r:id="rId39"/>
    <p:sldId id="382" r:id="rId40"/>
    <p:sldId id="393" r:id="rId41"/>
    <p:sldId id="263" r:id="rId42"/>
    <p:sldId id="314"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68" r:id="rId56"/>
    <p:sldId id="335" r:id="rId57"/>
    <p:sldId id="342" r:id="rId58"/>
    <p:sldId id="343" r:id="rId59"/>
    <p:sldId id="400" r:id="rId60"/>
    <p:sldId id="401" r:id="rId61"/>
    <p:sldId id="336" r:id="rId62"/>
    <p:sldId id="394" r:id="rId63"/>
    <p:sldId id="367" r:id="rId64"/>
    <p:sldId id="403" r:id="rId65"/>
    <p:sldId id="404" r:id="rId66"/>
    <p:sldId id="405" r:id="rId67"/>
    <p:sldId id="406" r:id="rId68"/>
    <p:sldId id="407" r:id="rId69"/>
    <p:sldId id="408" r:id="rId70"/>
    <p:sldId id="409" r:id="rId71"/>
    <p:sldId id="410" r:id="rId72"/>
    <p:sldId id="411" r:id="rId73"/>
    <p:sldId id="412" r:id="rId74"/>
    <p:sldId id="413" r:id="rId75"/>
    <p:sldId id="414" r:id="rId76"/>
    <p:sldId id="415" r:id="rId77"/>
    <p:sldId id="416" r:id="rId78"/>
    <p:sldId id="417" r:id="rId79"/>
    <p:sldId id="418" r:id="rId80"/>
    <p:sldId id="419" r:id="rId81"/>
    <p:sldId id="420" r:id="rId82"/>
    <p:sldId id="359" r:id="rId83"/>
    <p:sldId id="360" r:id="rId84"/>
    <p:sldId id="361" r:id="rId85"/>
    <p:sldId id="362" r:id="rId86"/>
    <p:sldId id="365" r:id="rId87"/>
    <p:sldId id="338" r:id="rId8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1926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notesMaster" Target="notesMasters/notesMaster1.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presProps" Target="presProps.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1/10/2025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9508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9350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2471120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510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3830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46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6141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187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34534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6381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74823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4642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6724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7343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846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88347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4488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0341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1459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1931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277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9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53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445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30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636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92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504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16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51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1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75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271148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2892671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06265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8439384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153859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804365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15527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7388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4694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3214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4026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319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3371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215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279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740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t>1/10/2025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0265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1212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t>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90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6468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535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3273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811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48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5552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1/10/2025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5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1019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309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14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8470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3729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4841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899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4991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8027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9166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4591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8129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71730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414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8406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019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896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5429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14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7287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6266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1564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2448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0193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3847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2597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281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1510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9823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1/10/2025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700767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88791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879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0547721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55464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523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5556445"/>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85959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96.xml"/></Relationships>
</file>

<file path=ppt/slides/_rels/slide5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07.xml"/></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63.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7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629836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dirty="0">
                <a:solidFill>
                  <a:srgbClr val="FF0000"/>
                </a:solidFill>
                <a:effectLst/>
                <a:latin typeface="+mj-lt"/>
                <a:cs typeface="Times New Roman" panose="02020603050405020304" pitchFamily="18" charset="0"/>
              </a:rPr>
              <a:t>KINH VINH DANH</a:t>
            </a:r>
            <a:endParaRPr lang="vi-VN" sz="7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10153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0000"/>
                </a:solidFill>
                <a:effectLst/>
                <a:latin typeface="+mj-lt"/>
                <a:cs typeface="Times New Roman" panose="02020603050405020304" pitchFamily="18" charset="0"/>
              </a:rPr>
              <a:t>Chủ</a:t>
            </a:r>
            <a:r>
              <a:rPr lang="en-US" sz="4000" b="0" u="sng" dirty="0">
                <a:solidFill>
                  <a:srgbClr val="FF0000"/>
                </a:solidFill>
                <a:effectLst/>
                <a:latin typeface="+mj-lt"/>
                <a:cs typeface="Times New Roman" panose="02020603050405020304" pitchFamily="18" charset="0"/>
              </a:rPr>
              <a:t> </a:t>
            </a:r>
            <a:r>
              <a:rPr lang="en-US" sz="4000" b="0" u="sng" dirty="0" err="1">
                <a:solidFill>
                  <a:srgbClr val="FF0000"/>
                </a:solidFill>
                <a:effectLst/>
                <a:latin typeface="+mj-lt"/>
                <a:cs typeface="Times New Roman" panose="02020603050405020304" pitchFamily="18" charset="0"/>
              </a:rPr>
              <a:t>tế</a:t>
            </a:r>
            <a:r>
              <a:rPr lang="en-US" sz="4000" b="0" u="sng" dirty="0">
                <a:solidFill>
                  <a:srgbClr val="FF0000"/>
                </a:solidFill>
                <a:effectLst/>
                <a:latin typeface="+mj-lt"/>
                <a:cs typeface="Times New Roman" panose="02020603050405020304" pitchFamily="18" charset="0"/>
              </a:rPr>
              <a:t>:</a:t>
            </a:r>
            <a:r>
              <a:rPr lang="en-US" sz="4000" b="0"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Vinh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danh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Thiên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Chúa</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các</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tầng</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trời</a:t>
            </a:r>
            <a:r>
              <a:rPr lang="en-US" sz="5400" b="0" i="1" dirty="0">
                <a:solidFill>
                  <a:srgbClr val="FF0000"/>
                </a:solidFill>
                <a:effectLst/>
                <a:latin typeface="+mj-lt"/>
                <a:cs typeface="Times New Roman" panose="02020603050405020304" pitchFamily="18" charset="0"/>
              </a:rPr>
              <a:t>.</a:t>
            </a:r>
            <a:br>
              <a:rPr lang="en-US" sz="5400" b="0" i="1" dirty="0">
                <a:solidFill>
                  <a:srgbClr val="FF0000"/>
                </a:solidFill>
                <a:effectLst/>
                <a:latin typeface="+mj-lt"/>
                <a:cs typeface="Times New Roman" panose="02020603050405020304" pitchFamily="18" charset="0"/>
              </a:rPr>
            </a:br>
            <a:r>
              <a:rPr lang="vi-VN" sz="5400" b="0" dirty="0">
                <a:solidFill>
                  <a:srgbClr val="FF0000"/>
                </a:solidFill>
                <a:effectLst/>
                <a:latin typeface="+mj-lt"/>
                <a:cs typeface="Times New Roman" panose="02020603050405020304" pitchFamily="18" charset="0"/>
              </a:rPr>
              <a:t>A+B:</a:t>
            </a:r>
            <a:r>
              <a:rPr lang="vi-VN" sz="5400" b="0" dirty="0">
                <a:solidFill>
                  <a:srgbClr val="003399"/>
                </a:solidFill>
                <a:effectLst/>
                <a:latin typeface="+mj-lt"/>
                <a:cs typeface="Times New Roman" panose="02020603050405020304" pitchFamily="18" charset="0"/>
              </a:rPr>
              <a:t> </a:t>
            </a:r>
            <a:r>
              <a:rPr lang="vi-VN" sz="5400" b="0" dirty="0">
                <a:solidFill>
                  <a:srgbClr val="002060"/>
                </a:solidFill>
                <a:effectLst/>
                <a:latin typeface="+mj-lt"/>
                <a:cs typeface="Times New Roman" panose="02020603050405020304" pitchFamily="18" charset="0"/>
              </a:rPr>
              <a:t>Và bình an dưới thế cho người thiện tâm</a:t>
            </a:r>
            <a:r>
              <a:rPr lang="en-US" sz="5400" b="0" dirty="0">
                <a:solidFill>
                  <a:srgbClr val="002060"/>
                </a:solidFill>
                <a:effectLst/>
                <a:latin typeface="+mj-lt"/>
                <a:cs typeface="Times New Roman" panose="02020603050405020304" pitchFamily="18" charset="0"/>
              </a:rPr>
              <a:t>.</a:t>
            </a:r>
            <a:endParaRPr lang="vi-VN" sz="54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684679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ca</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ngợi</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a:t>
            </a:r>
          </a:p>
          <a:p>
            <a:pPr algn="l" eaLnBrk="1" hangingPunct="1">
              <a:lnSpc>
                <a:spcPct val="140000"/>
              </a:lnSpc>
            </a:pPr>
            <a:r>
              <a:rPr lang="en-US" sz="5000" b="0" u="sng"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chúc</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tụng</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 </a:t>
            </a:r>
            <a:r>
              <a:rPr lang="en-US" sz="5000" b="0" dirty="0">
                <a:solidFill>
                  <a:srgbClr val="003399"/>
                </a:solidFill>
                <a:effectLst/>
                <a:latin typeface="+mj-lt"/>
                <a:cs typeface="Times New Roman" panose="02020603050405020304" pitchFamily="18" charset="0"/>
              </a:rPr>
              <a:t/>
            </a:r>
            <a:br>
              <a:rPr lang="en-US" sz="5000" b="0" dirty="0">
                <a:solidFill>
                  <a:srgbClr val="003399"/>
                </a:solidFill>
                <a:effectLst/>
                <a:latin typeface="+mj-lt"/>
                <a:cs typeface="Times New Roman" panose="02020603050405020304" pitchFamily="18" charset="0"/>
              </a:rPr>
            </a:br>
            <a:r>
              <a:rPr lang="en-US" sz="5000" b="0"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thờ</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lạy</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 </a:t>
            </a:r>
          </a:p>
          <a:p>
            <a:pPr algn="l" eaLnBrk="1" hangingPunct="1">
              <a:lnSpc>
                <a:spcPct val="140000"/>
              </a:lnSpc>
            </a:pPr>
            <a:r>
              <a:rPr lang="en-US" sz="5000" b="0"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tôn</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vinh</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5977078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cảm</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tạ</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vì</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quang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cao</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cả</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2060"/>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721936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Lạy</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một</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Thiên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Giêsu</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Kitô</a:t>
            </a:r>
            <a:r>
              <a:rPr lang="en-US" sz="4800" b="0" dirty="0">
                <a:solidFill>
                  <a:srgbClr val="00206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2060"/>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22002857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A:</a:t>
            </a:r>
            <a:r>
              <a:rPr lang="en-US" sz="5400" b="0" dirty="0">
                <a:solidFill>
                  <a:srgbClr val="003399"/>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xóa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tội</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trần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gian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xin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thương</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xót</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chúng</a:t>
            </a:r>
            <a:r>
              <a:rPr lang="en-US" sz="5400" b="0" dirty="0">
                <a:solidFill>
                  <a:srgbClr val="002060"/>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B:</a:t>
            </a:r>
            <a:r>
              <a:rPr lang="en-US" sz="5400" b="0" dirty="0">
                <a:solidFill>
                  <a:srgbClr val="003399"/>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xóa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tội</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trần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gian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xin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nhậm</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lời</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chúng</a:t>
            </a:r>
            <a:r>
              <a:rPr lang="en-US" sz="5400" b="0" dirty="0">
                <a:solidFill>
                  <a:srgbClr val="002060"/>
                </a:solidFill>
                <a:effectLst/>
                <a:latin typeface="+mj-lt"/>
                <a:cs typeface="Times New Roman" panose="02020603050405020304" pitchFamily="18" charset="0"/>
              </a:rPr>
              <a:t> con </a:t>
            </a:r>
            <a:r>
              <a:rPr lang="en-US" sz="5400" b="0" dirty="0" err="1">
                <a:solidFill>
                  <a:srgbClr val="002060"/>
                </a:solidFill>
                <a:effectLst/>
                <a:latin typeface="+mj-lt"/>
                <a:cs typeface="Times New Roman" panose="02020603050405020304" pitchFamily="18" charset="0"/>
              </a:rPr>
              <a:t>cầu</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khẩn</a:t>
            </a:r>
            <a:r>
              <a:rPr lang="en-US" sz="5400" b="0"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0314986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ngự</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bên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hữu</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Đức</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Cha, </a:t>
            </a:r>
            <a:r>
              <a:rPr lang="en-US" sz="4800" b="0" dirty="0" err="1">
                <a:solidFill>
                  <a:srgbClr val="002060"/>
                </a:solidFill>
                <a:effectLst/>
                <a:latin typeface="+mj-lt"/>
                <a:cs typeface="Times New Roman" panose="02020603050405020304" pitchFamily="18" charset="0"/>
              </a:rPr>
              <a:t>xin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thương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xót</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2060"/>
                </a:solidFill>
                <a:effectLst/>
                <a:latin typeface="+mj-lt"/>
                <a:cs typeface="Times New Roman" panose="02020603050405020304" pitchFamily="18" charset="0"/>
              </a:rPr>
              <a:t>Vì lạy Chúa Giêsu Kitô, chỉ có Chúa là Đấng Thánh.</a:t>
            </a:r>
          </a:p>
        </p:txBody>
      </p:sp>
    </p:spTree>
    <p:extLst>
      <p:ext uri="{BB962C8B-B14F-4D97-AF65-F5344CB8AC3E}">
        <p14:creationId xmlns:p14="http://schemas.microsoft.com/office/powerpoint/2010/main" val="3715912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tối</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cao</a:t>
            </a:r>
            <a:r>
              <a:rPr lang="en-US" sz="4400" b="0"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a:t>
            </a:r>
            <a:r>
              <a:rPr lang="en-US" sz="4400" b="0" u="sng" dirty="0">
                <a:solidFill>
                  <a:srgbClr val="FF0000"/>
                </a:solidFill>
                <a:effectLst/>
                <a:latin typeface="+mj-lt"/>
                <a:cs typeface="Times New Roman" panose="02020603050405020304" pitchFamily="18" charset="0"/>
              </a:rPr>
              <a:t>B</a:t>
            </a:r>
            <a:r>
              <a:rPr lang="vi-VN" sz="4400" b="0" u="sng" dirty="0">
                <a:solidFill>
                  <a:srgbClr val="FF0000"/>
                </a:solidFill>
                <a:effectLst/>
                <a:latin typeface="+mj-lt"/>
                <a:cs typeface="Times New Roman" panose="02020603050405020304" pitchFamily="18" charset="0"/>
              </a:rPr>
              <a:t>:</a:t>
            </a:r>
            <a:r>
              <a:rPr lang="vi-VN" sz="4400" b="0" dirty="0">
                <a:solidFill>
                  <a:srgbClr val="003399"/>
                </a:solidFill>
                <a:effectLst/>
                <a:latin typeface="+mj-lt"/>
                <a:cs typeface="Times New Roman" panose="02020603050405020304" pitchFamily="18" charset="0"/>
              </a:rPr>
              <a:t> </a:t>
            </a:r>
            <a:r>
              <a:rPr lang="vi-VN" sz="4400" b="0" dirty="0">
                <a:solidFill>
                  <a:srgbClr val="002060"/>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13367190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
        <p:nvSpPr>
          <p:cNvPr id="7" name="Rectangle 6"/>
          <p:cNvSpPr/>
          <p:nvPr/>
        </p:nvSpPr>
        <p:spPr>
          <a:xfrm>
            <a:off x="190500" y="361950"/>
            <a:ext cx="8763000" cy="2185214"/>
          </a:xfrm>
          <a:prstGeom prst="rect">
            <a:avLst/>
          </a:prstGeom>
        </p:spPr>
        <p:txBody>
          <a:bodyPr wrap="square">
            <a:spAutoFit/>
          </a:bodyPr>
          <a:lstStyle/>
          <a:p>
            <a:pPr lvl="0"/>
            <a:r>
              <a:rPr lang="vi-VN" sz="3200" dirty="0">
                <a:solidFill>
                  <a:srgbClr val="FF0000"/>
                </a:solidFill>
              </a:rPr>
              <a:t>Bài đọc 1</a:t>
            </a:r>
          </a:p>
          <a:p>
            <a:pPr lvl="0"/>
            <a:r>
              <a:rPr lang="vi-VN" sz="3200" i="1" dirty="0">
                <a:solidFill>
                  <a:prstClr val="black"/>
                </a:solidFill>
              </a:rPr>
              <a:t>Vinh quang Đức Chúa sẽ tỏ hiện, và mọi người phàm sẽ cùng được thấy.</a:t>
            </a:r>
          </a:p>
          <a:p>
            <a:pPr lvl="0"/>
            <a:r>
              <a:rPr lang="vi-VN" sz="4000" dirty="0">
                <a:solidFill>
                  <a:srgbClr val="FF0000"/>
                </a:solidFill>
              </a:rPr>
              <a:t>Bài trích sách ngôn sứ I-sai-a.</a:t>
            </a:r>
          </a:p>
        </p:txBody>
      </p:sp>
    </p:spTree>
    <p:extLst>
      <p:ext uri="{BB962C8B-B14F-4D97-AF65-F5344CB8AC3E}">
        <p14:creationId xmlns:p14="http://schemas.microsoft.com/office/powerpoint/2010/main" val="41758081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dirty="0" smtClean="0">
                <a:solidFill>
                  <a:srgbClr val="FF0000"/>
                </a:solidFill>
                <a:effectLst/>
                <a:latin typeface="+mj-lt"/>
                <a:cs typeface="Times New Roman" panose="02020603050405020304" pitchFamily="18" charset="0"/>
              </a:rPr>
              <a:t>TẬP HÁT CỘNG ĐOÀN</a:t>
            </a:r>
            <a:endParaRPr lang="vi-VN" sz="7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7272393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b="0" dirty="0" err="1" smtClean="0">
                <a:solidFill>
                  <a:srgbClr val="003399"/>
                </a:solidFill>
                <a:effectLst/>
                <a:latin typeface="+mj-lt"/>
                <a:cs typeface="Times New Roman" pitchFamily="18" charset="0"/>
              </a:rPr>
              <a:t>Thánh</a:t>
            </a:r>
            <a:r>
              <a:rPr lang="en-US" b="0" dirty="0" smtClean="0">
                <a:solidFill>
                  <a:srgbClr val="003399"/>
                </a:solidFill>
                <a:effectLst/>
                <a:latin typeface="+mj-lt"/>
                <a:cs typeface="Times New Roman" pitchFamily="18" charset="0"/>
              </a:rPr>
              <a:t> </a:t>
            </a:r>
            <a:r>
              <a:rPr lang="en-US" b="0" dirty="0" err="1" smtClean="0">
                <a:solidFill>
                  <a:srgbClr val="003399"/>
                </a:solidFill>
                <a:effectLst/>
                <a:latin typeface="+mj-lt"/>
                <a:cs typeface="Times New Roman" pitchFamily="18" charset="0"/>
              </a:rPr>
              <a:t>Vịnh</a:t>
            </a:r>
            <a:r>
              <a:rPr lang="en-US" b="0" dirty="0" smtClean="0">
                <a:solidFill>
                  <a:srgbClr val="003399"/>
                </a:solidFill>
                <a:effectLst/>
                <a:latin typeface="+mj-lt"/>
                <a:cs typeface="Times New Roman" pitchFamily="18" charset="0"/>
              </a:rPr>
              <a:t> 103</a:t>
            </a:r>
            <a:br>
              <a:rPr lang="en-US" b="0" dirty="0" smtClean="0">
                <a:solidFill>
                  <a:srgbClr val="003399"/>
                </a:solidFill>
                <a:effectLst/>
                <a:latin typeface="+mj-lt"/>
                <a:cs typeface="Times New Roman" pitchFamily="18" charset="0"/>
              </a:rPr>
            </a:br>
            <a:r>
              <a:rPr lang="en-US" b="0" dirty="0" err="1" smtClean="0">
                <a:solidFill>
                  <a:srgbClr val="FF0000"/>
                </a:solidFill>
                <a:effectLst/>
                <a:latin typeface="+mj-lt"/>
                <a:cs typeface="Times New Roman" pitchFamily="18" charset="0"/>
              </a:rPr>
              <a:t>Chúa</a:t>
            </a:r>
            <a:r>
              <a:rPr lang="en-US" b="0" dirty="0" smtClean="0">
                <a:solidFill>
                  <a:srgbClr val="FF0000"/>
                </a:solidFill>
                <a:effectLst/>
                <a:latin typeface="+mj-lt"/>
                <a:cs typeface="Times New Roman" pitchFamily="18" charset="0"/>
              </a:rPr>
              <a:t> </a:t>
            </a:r>
            <a:r>
              <a:rPr lang="en-US" b="0" dirty="0" err="1" smtClean="0">
                <a:solidFill>
                  <a:srgbClr val="FF0000"/>
                </a:solidFill>
                <a:effectLst/>
                <a:latin typeface="+mj-lt"/>
                <a:cs typeface="Times New Roman" pitchFamily="18" charset="0"/>
              </a:rPr>
              <a:t>Giêsu</a:t>
            </a:r>
            <a:r>
              <a:rPr lang="en-US" b="0" dirty="0" smtClean="0">
                <a:solidFill>
                  <a:srgbClr val="FF0000"/>
                </a:solidFill>
                <a:effectLst/>
                <a:latin typeface="+mj-lt"/>
                <a:cs typeface="Times New Roman" pitchFamily="18" charset="0"/>
              </a:rPr>
              <a:t> </a:t>
            </a:r>
            <a:r>
              <a:rPr lang="en-US" b="0" dirty="0" err="1" smtClean="0">
                <a:solidFill>
                  <a:srgbClr val="FF0000"/>
                </a:solidFill>
                <a:effectLst/>
                <a:latin typeface="+mj-lt"/>
                <a:cs typeface="Times New Roman" pitchFamily="18" charset="0"/>
              </a:rPr>
              <a:t>Chịu</a:t>
            </a:r>
            <a:r>
              <a:rPr lang="en-US" b="0" dirty="0" smtClean="0">
                <a:solidFill>
                  <a:srgbClr val="FF0000"/>
                </a:solidFill>
                <a:effectLst/>
                <a:latin typeface="+mj-lt"/>
                <a:cs typeface="Times New Roman" pitchFamily="18" charset="0"/>
              </a:rPr>
              <a:t> </a:t>
            </a:r>
            <a:r>
              <a:rPr lang="en-US" b="0" dirty="0" err="1" smtClean="0">
                <a:solidFill>
                  <a:srgbClr val="FF0000"/>
                </a:solidFill>
                <a:effectLst/>
                <a:latin typeface="+mj-lt"/>
                <a:cs typeface="Times New Roman" pitchFamily="18" charset="0"/>
              </a:rPr>
              <a:t>Phép</a:t>
            </a:r>
            <a:r>
              <a:rPr lang="en-US" b="0" dirty="0" smtClean="0">
                <a:solidFill>
                  <a:srgbClr val="FF0000"/>
                </a:solidFill>
                <a:effectLst/>
                <a:latin typeface="+mj-lt"/>
                <a:cs typeface="Times New Roman" pitchFamily="18" charset="0"/>
              </a:rPr>
              <a:t> </a:t>
            </a:r>
            <a:r>
              <a:rPr lang="en-US" b="0" dirty="0" err="1" smtClean="0">
                <a:solidFill>
                  <a:srgbClr val="FF0000"/>
                </a:solidFill>
                <a:effectLst/>
                <a:latin typeface="+mj-lt"/>
                <a:cs typeface="Times New Roman" pitchFamily="18" charset="0"/>
              </a:rPr>
              <a:t>Rửa</a:t>
            </a:r>
            <a:r>
              <a:rPr lang="en-US" b="0" dirty="0" smtClean="0">
                <a:solidFill>
                  <a:srgbClr val="FF0000"/>
                </a:solidFill>
                <a:effectLst/>
                <a:latin typeface="+mj-lt"/>
                <a:cs typeface="Times New Roman" pitchFamily="18" charset="0"/>
              </a:rPr>
              <a:t> </a:t>
            </a:r>
            <a:br>
              <a:rPr lang="en-US" b="0" dirty="0" smtClean="0">
                <a:solidFill>
                  <a:srgbClr val="FF0000"/>
                </a:solidFill>
                <a:effectLst/>
                <a:latin typeface="+mj-lt"/>
                <a:cs typeface="Times New Roman" pitchFamily="18" charset="0"/>
              </a:rPr>
            </a:br>
            <a:r>
              <a:rPr lang="en-US" b="0" dirty="0" err="1" smtClean="0">
                <a:solidFill>
                  <a:srgbClr val="FF0000"/>
                </a:solidFill>
                <a:effectLst/>
                <a:latin typeface="+mj-lt"/>
                <a:cs typeface="Times New Roman" pitchFamily="18" charset="0"/>
              </a:rPr>
              <a:t>Năm</a:t>
            </a:r>
            <a:r>
              <a:rPr lang="en-US" b="0" dirty="0" smtClean="0">
                <a:solidFill>
                  <a:srgbClr val="FF0000"/>
                </a:solidFill>
                <a:effectLst/>
                <a:latin typeface="+mj-lt"/>
                <a:cs typeface="Times New Roman" pitchFamily="18" charset="0"/>
              </a:rPr>
              <a:t> C</a:t>
            </a:r>
            <a:br>
              <a:rPr lang="en-US" b="0" dirty="0" smtClean="0">
                <a:solidFill>
                  <a:srgbClr val="FF0000"/>
                </a:solidFill>
                <a:effectLst/>
                <a:latin typeface="+mj-lt"/>
                <a:cs typeface="Times New Roman" pitchFamily="18" charset="0"/>
              </a:rPr>
            </a:br>
            <a:r>
              <a:rPr lang="en-US" b="0" dirty="0" smtClean="0">
                <a:solidFill>
                  <a:srgbClr val="FF0000"/>
                </a:solidFill>
                <a:effectLst/>
                <a:latin typeface="+mj-lt"/>
                <a:cs typeface="Times New Roman" pitchFamily="18" charset="0"/>
              </a:rPr>
              <a:t>Lm Kim Long</a:t>
            </a:r>
            <a:br>
              <a:rPr lang="en-US" b="0" dirty="0" smtClean="0">
                <a:solidFill>
                  <a:srgbClr val="FF0000"/>
                </a:solidFill>
                <a:effectLst/>
                <a:latin typeface="+mj-lt"/>
                <a:cs typeface="Times New Roman" pitchFamily="18" charset="0"/>
              </a:rPr>
            </a:br>
            <a:r>
              <a:rPr lang="en-US" b="0" dirty="0" smtClean="0">
                <a:solidFill>
                  <a:srgbClr val="FF0000"/>
                </a:solidFill>
                <a:effectLst/>
                <a:latin typeface="+mj-lt"/>
                <a:cs typeface="Times New Roman" pitchFamily="18" charset="0"/>
              </a:rPr>
              <a:t>04 </a:t>
            </a:r>
            <a:r>
              <a:rPr lang="en-US" b="0" dirty="0" err="1" smtClean="0">
                <a:solidFill>
                  <a:srgbClr val="FF0000"/>
                </a:solidFill>
                <a:effectLst/>
                <a:latin typeface="+mj-lt"/>
                <a:cs typeface="Times New Roman" pitchFamily="18" charset="0"/>
              </a:rPr>
              <a:t>Câu</a:t>
            </a:r>
            <a:endParaRPr lang="en-US" b="0" dirty="0">
              <a:solidFill>
                <a:srgbClr val="FF0000"/>
              </a:solidFill>
              <a:effectLst/>
              <a:latin typeface="+mj-lt"/>
              <a:cs typeface="Times New Roman"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875657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0000"/>
                </a:solidFill>
                <a:effectLst/>
                <a:latin typeface="+mj-lt"/>
                <a:cs typeface="Times New Roman" pitchFamily="18" charset="0"/>
              </a:rPr>
              <a:t>Đk</a:t>
            </a:r>
            <a:r>
              <a:rPr lang="en-US" sz="8000" b="0" u="sng" dirty="0" smtClean="0">
                <a:solidFill>
                  <a:srgbClr val="FF0000"/>
                </a:solidFill>
                <a:effectLst/>
                <a:latin typeface="+mj-lt"/>
                <a:cs typeface="Times New Roman" pitchFamily="18" charset="0"/>
              </a:rPr>
              <a:t>:</a:t>
            </a:r>
            <a:r>
              <a:rPr lang="en-US" sz="8000" b="0" dirty="0" smtClean="0">
                <a:solidFill>
                  <a:srgbClr val="003399"/>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Hồn</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tôi</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hỡi</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hãy</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chúc</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tụng</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Chúa</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Trời</a:t>
            </a:r>
            <a:r>
              <a:rPr lang="en-US" sz="8000" b="0" dirty="0" smtClean="0">
                <a:solidFill>
                  <a:srgbClr val="002060"/>
                </a:solidFill>
                <a:effectLst/>
                <a:latin typeface="+mj-lt"/>
                <a:cs typeface="Times New Roman" pitchFamily="18" charset="0"/>
              </a:rPr>
              <a:t>.</a:t>
            </a:r>
            <a:endParaRPr lang="en-US" sz="8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smtClean="0">
                <a:solidFill>
                  <a:srgbClr val="FF0000"/>
                </a:solidFill>
                <a:effectLst/>
                <a:latin typeface="+mj-lt"/>
                <a:cs typeface="Times New Roman" pitchFamily="18" charset="0"/>
              </a:rPr>
              <a:t>Tk1:</a:t>
            </a:r>
            <a:r>
              <a:rPr lang="en-US" sz="4800" b="0" dirty="0" smtClean="0">
                <a:solidFill>
                  <a:srgbClr val="003399"/>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Hồn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tôi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hỡi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chúc</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tụng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Chúa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đi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lạy</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Thiên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Chúa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đấng</a:t>
            </a:r>
            <a:r>
              <a:rPr lang="en-US" sz="4800" b="0" dirty="0" smtClean="0">
                <a:solidFill>
                  <a:srgbClr val="002060"/>
                </a:solidFill>
                <a:effectLst/>
                <a:latin typeface="+mj-lt"/>
                <a:cs typeface="Times New Roman" pitchFamily="18" charset="0"/>
              </a:rPr>
              <a:t> con </a:t>
            </a:r>
            <a:r>
              <a:rPr lang="en-US" sz="4800" b="0" dirty="0" err="1" smtClean="0">
                <a:solidFill>
                  <a:srgbClr val="002060"/>
                </a:solidFill>
                <a:effectLst/>
                <a:latin typeface="+mj-lt"/>
                <a:cs typeface="Times New Roman" pitchFamily="18" charset="0"/>
              </a:rPr>
              <a:t>thờ</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kính</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Ngài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cao</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cả</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muôn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trùng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Áo</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Ngài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mặc</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toàn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oai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phong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lẫm</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liệt</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cầm</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bào</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Ngài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khoác</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muôn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vạn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ánh</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hào</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quang</a:t>
            </a:r>
            <a:r>
              <a:rPr lang="en-US" sz="4800" b="0" dirty="0" smtClean="0">
                <a:solidFill>
                  <a:srgbClr val="002060"/>
                </a:solidFill>
                <a:effectLst/>
                <a:latin typeface="+mj-lt"/>
                <a:cs typeface="Times New Roman" pitchFamily="18" charset="0"/>
              </a:rPr>
              <a:t>.</a:t>
            </a:r>
            <a:endParaRPr lang="en-US" sz="48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0000"/>
                </a:solidFill>
                <a:effectLst/>
                <a:latin typeface="+mj-lt"/>
                <a:cs typeface="Times New Roman" pitchFamily="18" charset="0"/>
              </a:rPr>
              <a:t>Đk</a:t>
            </a:r>
            <a:r>
              <a:rPr lang="en-US" sz="8000" b="0" u="sng" dirty="0" smtClean="0">
                <a:solidFill>
                  <a:srgbClr val="FF0000"/>
                </a:solidFill>
                <a:effectLst/>
                <a:latin typeface="+mj-lt"/>
                <a:cs typeface="Times New Roman" pitchFamily="18" charset="0"/>
              </a:rPr>
              <a:t>:</a:t>
            </a:r>
            <a:r>
              <a:rPr lang="en-US" sz="8000" b="0" dirty="0" smtClean="0">
                <a:solidFill>
                  <a:srgbClr val="003399"/>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Hồn</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tôi</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hỡi</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hãy</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chúc</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tụng</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Chúa</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Trời</a:t>
            </a:r>
            <a:r>
              <a:rPr lang="en-US" sz="8000" b="0" dirty="0" smtClean="0">
                <a:solidFill>
                  <a:srgbClr val="002060"/>
                </a:solidFill>
                <a:effectLst/>
                <a:latin typeface="+mj-lt"/>
                <a:cs typeface="Times New Roman" pitchFamily="18" charset="0"/>
              </a:rPr>
              <a:t>.</a:t>
            </a:r>
            <a:endParaRPr lang="en-US" sz="8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smtClean="0">
                <a:solidFill>
                  <a:srgbClr val="FF0000"/>
                </a:solidFill>
                <a:effectLst/>
                <a:latin typeface="+mj-lt"/>
                <a:cs typeface="Times New Roman" pitchFamily="18" charset="0"/>
              </a:rPr>
              <a:t>Tk2:</a:t>
            </a:r>
            <a:r>
              <a:rPr lang="en-US" sz="4800" b="0" dirty="0" smtClean="0">
                <a:solidFill>
                  <a:srgbClr val="003399"/>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Kỳ</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công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Chúa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quá</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nhiều</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Chúa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ơi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thật</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phong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phú</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với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muôn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màu</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sắc</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đầy</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ắp</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dương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gian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này</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Với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vạn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vật</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Ngài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khôn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ngoan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tác</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thành</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linh</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hồn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tôi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hỡi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tụng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Chúa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trời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đi</a:t>
            </a:r>
            <a:r>
              <a:rPr lang="en-US" sz="4800" b="0" dirty="0" smtClean="0">
                <a:solidFill>
                  <a:srgbClr val="002060"/>
                </a:solidFill>
                <a:effectLst/>
                <a:latin typeface="+mj-lt"/>
                <a:cs typeface="Times New Roman" pitchFamily="18" charset="0"/>
              </a:rPr>
              <a:t>.</a:t>
            </a:r>
            <a:endParaRPr lang="en-US" sz="48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0000"/>
                </a:solidFill>
                <a:effectLst/>
                <a:latin typeface="+mj-lt"/>
                <a:cs typeface="Times New Roman" pitchFamily="18" charset="0"/>
              </a:rPr>
              <a:t>Đk</a:t>
            </a:r>
            <a:r>
              <a:rPr lang="en-US" sz="8000" b="0" u="sng" dirty="0" smtClean="0">
                <a:solidFill>
                  <a:srgbClr val="FF0000"/>
                </a:solidFill>
                <a:effectLst/>
                <a:latin typeface="+mj-lt"/>
                <a:cs typeface="Times New Roman" pitchFamily="18" charset="0"/>
              </a:rPr>
              <a:t>:</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Hồn</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tôi</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hỡi</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hãy</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chúc</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tụng</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Chúa</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Trời</a:t>
            </a:r>
            <a:r>
              <a:rPr lang="en-US" sz="8000" b="0" dirty="0" smtClean="0">
                <a:solidFill>
                  <a:srgbClr val="003399"/>
                </a:solidFill>
                <a:effectLst/>
                <a:latin typeface="+mj-lt"/>
                <a:cs typeface="Times New Roman" pitchFamily="18" charset="0"/>
              </a:rPr>
              <a:t>.</a:t>
            </a:r>
            <a:endParaRPr lang="en-US" sz="8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smtClean="0">
                <a:solidFill>
                  <a:srgbClr val="FF0000"/>
                </a:solidFill>
                <a:effectLst/>
                <a:latin typeface="+mj-lt"/>
                <a:cs typeface="Times New Roman" pitchFamily="18" charset="0"/>
              </a:rPr>
              <a:t>Tk3:</a:t>
            </a:r>
            <a:r>
              <a:rPr lang="en-US" sz="4800" b="0" dirty="0" smtClean="0">
                <a:solidFill>
                  <a:srgbClr val="003399"/>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Kìa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muông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thú</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ngước</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nhìn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Chúa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luôn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đợi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trông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Chúa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dũ</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thương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nhìn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đến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dọn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bữa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cho</a:t>
            </a:r>
            <a:r>
              <a:rPr lang="en-US" sz="4800" b="0" dirty="0" smtClean="0">
                <a:solidFill>
                  <a:srgbClr val="002060"/>
                </a:solidFill>
                <a:effectLst/>
                <a:latin typeface="+mj-lt"/>
                <a:cs typeface="Times New Roman" pitchFamily="18" charset="0"/>
              </a:rPr>
              <a:t> no </a:t>
            </a:r>
            <a:r>
              <a:rPr lang="en-US" sz="4800" b="0" dirty="0" err="1" smtClean="0">
                <a:solidFill>
                  <a:srgbClr val="002060"/>
                </a:solidFill>
                <a:effectLst/>
                <a:latin typeface="+mj-lt"/>
                <a:cs typeface="Times New Roman" pitchFamily="18" charset="0"/>
              </a:rPr>
              <a:t>lòng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Chúng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vội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vàng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lượm</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ngay</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khi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Chúa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tặng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thỏa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lòng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vì</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những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ân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lộc</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Chúa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rộng</a:t>
            </a:r>
            <a:r>
              <a:rPr lang="en-US" sz="4800" b="0" dirty="0" smtClean="0">
                <a:solidFill>
                  <a:srgbClr val="002060"/>
                </a:solidFill>
                <a:effectLst/>
                <a:latin typeface="+mj-lt"/>
                <a:cs typeface="Times New Roman" pitchFamily="18" charset="0"/>
              </a:rPr>
              <a:t> ban.</a:t>
            </a:r>
            <a:endParaRPr lang="en-US" sz="48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0000"/>
                </a:solidFill>
                <a:effectLst/>
                <a:latin typeface="+mj-lt"/>
                <a:cs typeface="Times New Roman" pitchFamily="18" charset="0"/>
              </a:rPr>
              <a:t>Đk</a:t>
            </a:r>
            <a:r>
              <a:rPr lang="en-US" sz="8000" b="0" u="sng" dirty="0" smtClean="0">
                <a:solidFill>
                  <a:srgbClr val="FF0000"/>
                </a:solidFill>
                <a:effectLst/>
                <a:latin typeface="+mj-lt"/>
                <a:cs typeface="Times New Roman" pitchFamily="18" charset="0"/>
              </a:rPr>
              <a:t>:</a:t>
            </a:r>
            <a:r>
              <a:rPr lang="en-US" sz="8000" b="0" dirty="0" smtClean="0">
                <a:solidFill>
                  <a:srgbClr val="003399"/>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Hồn</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tôi</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hỡi</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hãy</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chúc</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tụng</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Chúa</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Trời</a:t>
            </a:r>
            <a:r>
              <a:rPr lang="en-US" sz="8000" b="0" dirty="0" smtClean="0">
                <a:solidFill>
                  <a:srgbClr val="002060"/>
                </a:solidFill>
                <a:effectLst/>
                <a:latin typeface="+mj-lt"/>
                <a:cs typeface="Times New Roman" pitchFamily="18" charset="0"/>
              </a:rPr>
              <a:t>.</a:t>
            </a:r>
            <a:endParaRPr lang="en-US" sz="8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smtClean="0">
                <a:solidFill>
                  <a:srgbClr val="FF0000"/>
                </a:solidFill>
                <a:effectLst/>
                <a:latin typeface="+mj-lt"/>
                <a:cs typeface="Times New Roman" pitchFamily="18" charset="0"/>
              </a:rPr>
              <a:t>Tk4:</a:t>
            </a:r>
            <a:r>
              <a:rPr lang="en-US" sz="5400" b="0" dirty="0" smtClean="0">
                <a:solidFill>
                  <a:srgbClr val="003399"/>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Vừa</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khi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Chúa</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rút</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lại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khí</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thiêng</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là</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thân</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chúng</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trở</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lui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bụi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cát</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vì</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tắt</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hơi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thở</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rồi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Muốn</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tạo</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lại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Ngài</a:t>
            </a:r>
            <a:r>
              <a:rPr lang="en-US" sz="5400" b="0" dirty="0" smtClean="0">
                <a:solidFill>
                  <a:srgbClr val="002060"/>
                </a:solidFill>
                <a:effectLst/>
                <a:latin typeface="+mj-lt"/>
                <a:cs typeface="Times New Roman" pitchFamily="18" charset="0"/>
              </a:rPr>
              <a:t> ban </a:t>
            </a:r>
            <a:r>
              <a:rPr lang="en-US" sz="5400" b="0" dirty="0" err="1" smtClean="0">
                <a:solidFill>
                  <a:srgbClr val="002060"/>
                </a:solidFill>
                <a:effectLst/>
                <a:latin typeface="+mj-lt"/>
                <a:cs typeface="Times New Roman" pitchFamily="18" charset="0"/>
              </a:rPr>
              <a:t>sinh</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khí</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vào</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bởi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Ngài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đổi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mới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bộ</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mặt</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của</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trần</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gian</a:t>
            </a:r>
            <a:r>
              <a:rPr lang="en-US" sz="5400" b="0" dirty="0" smtClean="0">
                <a:solidFill>
                  <a:srgbClr val="002060"/>
                </a:solidFill>
                <a:effectLst/>
                <a:latin typeface="+mj-lt"/>
                <a:cs typeface="Times New Roman" pitchFamily="18" charset="0"/>
              </a:rPr>
              <a:t>. </a:t>
            </a:r>
            <a:endParaRPr lang="en-US" sz="54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0000"/>
                </a:solidFill>
                <a:effectLst/>
                <a:latin typeface="+mj-lt"/>
                <a:cs typeface="Times New Roman" pitchFamily="18" charset="0"/>
              </a:rPr>
              <a:t>Đk</a:t>
            </a:r>
            <a:r>
              <a:rPr lang="en-US" sz="8000" b="0" u="sng" dirty="0" smtClean="0">
                <a:solidFill>
                  <a:srgbClr val="FF0000"/>
                </a:solidFill>
                <a:effectLst/>
                <a:latin typeface="+mj-lt"/>
                <a:cs typeface="Times New Roman" pitchFamily="18" charset="0"/>
              </a:rPr>
              <a:t>:</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Hồn</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tôi</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hỡi</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hãy</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chúc</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tụng</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Chúa</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Trời</a:t>
            </a:r>
            <a:r>
              <a:rPr lang="en-US" sz="8000" b="0" dirty="0" smtClean="0">
                <a:solidFill>
                  <a:srgbClr val="003399"/>
                </a:solidFill>
                <a:effectLst/>
                <a:latin typeface="+mj-lt"/>
                <a:cs typeface="Times New Roman" pitchFamily="18" charset="0"/>
              </a:rPr>
              <a:t>.</a:t>
            </a:r>
            <a:endParaRPr lang="en-US" sz="8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643023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0000"/>
                </a:solidFill>
                <a:effectLst/>
                <a:latin typeface="+mj-lt"/>
                <a:cs typeface="Times New Roman" pitchFamily="18" charset="0"/>
              </a:rPr>
              <a:t>Đk</a:t>
            </a:r>
            <a:r>
              <a:rPr lang="en-US" sz="8000" b="0" u="sng" dirty="0" smtClean="0">
                <a:solidFill>
                  <a:srgbClr val="FF0000"/>
                </a:solidFill>
                <a:effectLst/>
                <a:latin typeface="+mj-lt"/>
                <a:cs typeface="Times New Roman" pitchFamily="18" charset="0"/>
              </a:rPr>
              <a:t>:</a:t>
            </a:r>
            <a:r>
              <a:rPr lang="en-US" sz="8000" b="0" dirty="0" smtClean="0">
                <a:solidFill>
                  <a:srgbClr val="003399"/>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Hồn</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tôi</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hỡi</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hãy</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chúc</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tụng</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Chúa</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Trời</a:t>
            </a:r>
            <a:r>
              <a:rPr lang="en-US" sz="8000" b="0" dirty="0" smtClean="0">
                <a:solidFill>
                  <a:srgbClr val="002060"/>
                </a:solidFill>
                <a:effectLst/>
                <a:latin typeface="+mj-lt"/>
                <a:cs typeface="Times New Roman" pitchFamily="18" charset="0"/>
              </a:rPr>
              <a:t>.</a:t>
            </a:r>
            <a:endParaRPr lang="en-US" sz="8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53241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
        <p:nvSpPr>
          <p:cNvPr id="7" name="Rectangle 6"/>
          <p:cNvSpPr/>
          <p:nvPr/>
        </p:nvSpPr>
        <p:spPr>
          <a:xfrm>
            <a:off x="190500" y="361950"/>
            <a:ext cx="8763000" cy="2677656"/>
          </a:xfrm>
          <a:prstGeom prst="rect">
            <a:avLst/>
          </a:prstGeom>
        </p:spPr>
        <p:txBody>
          <a:bodyPr wrap="square">
            <a:spAutoFit/>
          </a:bodyPr>
          <a:lstStyle/>
          <a:p>
            <a:r>
              <a:rPr lang="vi-VN" sz="3200" dirty="0">
                <a:solidFill>
                  <a:srgbClr val="FF0000"/>
                </a:solidFill>
              </a:rPr>
              <a:t>Bài đọc </a:t>
            </a:r>
            <a:r>
              <a:rPr lang="en-US" sz="3200" dirty="0" smtClean="0">
                <a:solidFill>
                  <a:srgbClr val="FF0000"/>
                </a:solidFill>
              </a:rPr>
              <a:t>2</a:t>
            </a:r>
            <a:endParaRPr lang="vi-VN" sz="3200" dirty="0">
              <a:solidFill>
                <a:srgbClr val="FF0000"/>
              </a:solidFill>
            </a:endParaRPr>
          </a:p>
          <a:p>
            <a:r>
              <a:rPr lang="vi-VN" sz="2800" i="1" dirty="0">
                <a:solidFill>
                  <a:prstClr val="black"/>
                </a:solidFill>
              </a:rPr>
              <a:t>Thiên Chúa đã cứu chúng ta nhờ phép rửa ban ơn Thánh Thần, để chúng ta được tái sinh và đổi mới</a:t>
            </a:r>
            <a:r>
              <a:rPr lang="vi-VN" sz="2800" i="1" dirty="0" smtClean="0">
                <a:solidFill>
                  <a:prstClr val="black"/>
                </a:solidFill>
              </a:rPr>
              <a:t>.</a:t>
            </a:r>
            <a:endParaRPr lang="en-US" sz="2800" i="1" dirty="0" smtClean="0">
              <a:solidFill>
                <a:prstClr val="black"/>
              </a:solidFill>
            </a:endParaRPr>
          </a:p>
          <a:p>
            <a:r>
              <a:rPr lang="vi-VN" sz="4000" dirty="0">
                <a:solidFill>
                  <a:srgbClr val="FF0000"/>
                </a:solidFill>
              </a:rPr>
              <a:t>Bài trích thư của thánh Phao-lô tông đồ gửi ông Ti-tô.</a:t>
            </a:r>
          </a:p>
        </p:txBody>
      </p:sp>
    </p:spTree>
    <p:extLst>
      <p:ext uri="{BB962C8B-B14F-4D97-AF65-F5344CB8AC3E}">
        <p14:creationId xmlns:p14="http://schemas.microsoft.com/office/powerpoint/2010/main" val="19159849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smtClean="0">
                <a:solidFill>
                  <a:srgbClr val="FF0000"/>
                </a:solidFill>
                <a:effectLst/>
                <a:latin typeface="+mj-lt"/>
                <a:cs typeface="Times New Roman" pitchFamily="18" charset="0"/>
              </a:rPr>
              <a:t>Alleluia-alleluia:</a:t>
            </a:r>
            <a:r>
              <a:rPr lang="en-US" sz="5400" b="0" dirty="0" smtClean="0">
                <a:solidFill>
                  <a:srgbClr val="003399"/>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Gioan</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nói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Đấng</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sẽ</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đến</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sau</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tôi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thì</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uy</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lực</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hơn</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tôi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Người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sẽ</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rửa</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các</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ngươi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trong</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lửa</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và</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Thánh</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Thần</a:t>
            </a:r>
            <a:r>
              <a:rPr lang="en-US" sz="5400" b="0" dirty="0" smtClean="0">
                <a:solidFill>
                  <a:srgbClr val="002060"/>
                </a:solidFill>
                <a:effectLst/>
                <a:latin typeface="+mj-lt"/>
                <a:cs typeface="Times New Roman" pitchFamily="18" charset="0"/>
              </a:rPr>
              <a:t>.</a:t>
            </a:r>
            <a:r>
              <a:rPr lang="en-US" sz="5400" b="0" dirty="0" smtClean="0">
                <a:solidFill>
                  <a:srgbClr val="FF0000"/>
                </a:solidFill>
                <a:effectLst/>
                <a:latin typeface="+mj-lt"/>
                <a:cs typeface="Times New Roman" pitchFamily="18" charset="0"/>
              </a:rPr>
              <a:t> </a:t>
            </a:r>
            <a:r>
              <a:rPr lang="en-US" sz="5400" b="0" u="sng" dirty="0" smtClean="0">
                <a:solidFill>
                  <a:srgbClr val="FF0000"/>
                </a:solidFill>
                <a:effectLst/>
                <a:latin typeface="+mj-lt"/>
                <a:cs typeface="Times New Roman" pitchFamily="18" charset="0"/>
              </a:rPr>
              <a:t>Alleluia.</a:t>
            </a:r>
            <a:endParaRPr lang="en-US" sz="5400" b="0"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485545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0000"/>
                </a:solidFill>
                <a:effectLst/>
                <a:latin typeface="+mj-lt"/>
                <a:cs typeface="Times New Roman" pitchFamily="18" charset="0"/>
              </a:rPr>
              <a:t>Tôi tin kính một Thiên Chúa là Cha toàn năng, </a:t>
            </a:r>
            <a:r>
              <a:rPr lang="vi-VN" sz="6600" b="0" dirty="0">
                <a:solidFill>
                  <a:srgbClr val="002060"/>
                </a:solidFill>
                <a:effectLst/>
                <a:latin typeface="+mj-lt"/>
                <a:cs typeface="Times New Roman" pitchFamily="18" charset="0"/>
              </a:rPr>
              <a:t>Đấng tạo thành trời đất, muôn vật hữu hình và vô hình.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914619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rgbClr val="002060"/>
                </a:solidFill>
                <a:effectLst/>
                <a:latin typeface="+mj-lt"/>
                <a:cs typeface="Times New Roman" pitchFamily="18" charset="0"/>
              </a:rPr>
              <a:t>Tôi</a:t>
            </a:r>
            <a:r>
              <a:rPr lang="en-US" sz="6600" b="0" dirty="0">
                <a:solidFill>
                  <a:srgbClr val="002060"/>
                </a:solidFill>
                <a:effectLst/>
                <a:latin typeface="+mj-lt"/>
                <a:cs typeface="Times New Roman" pitchFamily="18" charset="0"/>
              </a:rPr>
              <a:t> tin </a:t>
            </a:r>
            <a:r>
              <a:rPr lang="en-US" sz="6600" b="0" dirty="0" err="1">
                <a:solidFill>
                  <a:srgbClr val="002060"/>
                </a:solidFill>
                <a:effectLst/>
                <a:latin typeface="+mj-lt"/>
                <a:cs typeface="Times New Roman" pitchFamily="18" charset="0"/>
              </a:rPr>
              <a:t>kính</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Giêsu</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Kitô</a:t>
            </a:r>
            <a:r>
              <a:rPr lang="en-US" sz="6600" b="0" dirty="0">
                <a:solidFill>
                  <a:srgbClr val="002060"/>
                </a:solidFill>
                <a:effectLst/>
                <a:latin typeface="+mj-lt"/>
                <a:cs typeface="Times New Roman" pitchFamily="18" charset="0"/>
              </a:rPr>
              <a:t>, Con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Sinh bởi Đức Chúa Cha từ trước muôn đời.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0049900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002060"/>
                </a:solidFill>
                <a:effectLst/>
                <a:latin typeface="+mj-lt"/>
                <a:cs typeface="Times New Roman" pitchFamily="18" charset="0"/>
              </a:rPr>
              <a:t>Người là Thiên Chúa bởi Thiên Chúa, Ánh Sáng bởi Ánh Sáng,</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bởi</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1984342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002060"/>
                </a:solidFill>
                <a:effectLst/>
                <a:latin typeface="+mj-lt"/>
              </a:rPr>
              <a:t>được sinh ra mà không phải được tạo thành, đồng bản thể với Đức Chúa Cha: nhờ Người mà muôn vật được tạo thành.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976391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200" b="0" dirty="0">
                <a:solidFill>
                  <a:srgbClr val="002060"/>
                </a:solidFill>
                <a:effectLst/>
                <a:latin typeface="+mj-lt"/>
              </a:rPr>
              <a:t>Vì loài người chúng ta và để cứu độ chúng ta,</a:t>
            </a:r>
            <a:r>
              <a:rPr lang="en-US" sz="7200" b="0" dirty="0">
                <a:solidFill>
                  <a:srgbClr val="002060"/>
                </a:solidFill>
                <a:effectLst/>
                <a:latin typeface="+mj-lt"/>
              </a:rPr>
              <a:t> </a:t>
            </a:r>
            <a:r>
              <a:rPr lang="vi-VN" sz="7200" b="0" dirty="0">
                <a:solidFill>
                  <a:srgbClr val="002060"/>
                </a:solidFill>
                <a:effectLst/>
                <a:latin typeface="+mj-lt"/>
                <a:cs typeface="Times New Roman" pitchFamily="18" charset="0"/>
              </a:rPr>
              <a:t>Người đã từ trời xuống thế. </a:t>
            </a:r>
            <a:endParaRPr lang="en-US" sz="72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126901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549330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smtClean="0">
                <a:solidFill>
                  <a:srgbClr val="FF0000"/>
                </a:solidFill>
                <a:effectLst/>
                <a:latin typeface="+mj-lt"/>
                <a:cs typeface="Times New Roman" pitchFamily="18" charset="0"/>
              </a:rPr>
              <a:t>Alleluia-alleluia:</a:t>
            </a:r>
            <a:r>
              <a:rPr lang="en-US" sz="5400" b="0" dirty="0" smtClean="0">
                <a:solidFill>
                  <a:srgbClr val="003399"/>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Gioan</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nói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Đấng</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sẽ</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đến</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sau</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tôi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thì</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uy</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lực</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hơn</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tôi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Người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sẽ</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rửa</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các</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ngươi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trong</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lửa</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và</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Thánh</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Thần</a:t>
            </a:r>
            <a:r>
              <a:rPr lang="en-US" sz="5400" b="0" dirty="0" smtClean="0">
                <a:solidFill>
                  <a:srgbClr val="002060"/>
                </a:solidFill>
                <a:effectLst/>
                <a:latin typeface="+mj-lt"/>
                <a:cs typeface="Times New Roman" pitchFamily="18" charset="0"/>
              </a:rPr>
              <a:t>.</a:t>
            </a:r>
            <a:r>
              <a:rPr lang="en-US" sz="5400" b="0" dirty="0" smtClean="0">
                <a:solidFill>
                  <a:srgbClr val="FF0000"/>
                </a:solidFill>
                <a:effectLst/>
                <a:latin typeface="+mj-lt"/>
                <a:cs typeface="Times New Roman" pitchFamily="18" charset="0"/>
              </a:rPr>
              <a:t> </a:t>
            </a:r>
            <a:r>
              <a:rPr lang="en-US" sz="5400" b="0" u="sng" dirty="0" smtClean="0">
                <a:solidFill>
                  <a:srgbClr val="FF0000"/>
                </a:solidFill>
                <a:effectLst/>
                <a:latin typeface="+mj-lt"/>
                <a:cs typeface="Times New Roman" pitchFamily="18" charset="0"/>
              </a:rPr>
              <a:t>Alleluia.</a:t>
            </a:r>
            <a:endParaRPr lang="en-US" sz="5400" b="0"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28721594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96776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940278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rgbClr val="002060"/>
                </a:solidFill>
                <a:effectLst/>
                <a:latin typeface="+mj-lt"/>
              </a:rPr>
              <a:t>Người được phụng thờ và tôn vinh cùng với Đức Chúa Cha và Đức Chúa Con: Người đã dùng các tiên tri mà phán dạy.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753265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b="0" dirty="0">
                <a:solidFill>
                  <a:srgbClr val="002060"/>
                </a:solidFill>
                <a:effectLst/>
                <a:latin typeface="+mj-lt"/>
              </a:rPr>
              <a:t>Tôi tin Hội Thánh duy nhất thánh thiện công giáo và tông truyền.</a:t>
            </a:r>
            <a:endParaRPr lang="en-US" sz="72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682977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002060"/>
                </a:solidFill>
                <a:effectLst/>
                <a:latin typeface="+mj-lt"/>
                <a:cs typeface="Times New Roman" pitchFamily="18" charset="0"/>
              </a:rPr>
              <a:t>Tôi tuyên xưng có một Phép Rửa để tha tội. Tôi trông đợi kẻ chết sống lại và sự</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sống đời sau. </a:t>
            </a:r>
            <a:r>
              <a:rPr lang="vi-VN" sz="6600" b="0" u="sng" dirty="0">
                <a:solidFill>
                  <a:srgbClr val="FF0000"/>
                </a:solidFill>
                <a:effectLst/>
                <a:latin typeface="+mj-lt"/>
                <a:cs typeface="Times New Roman" pitchFamily="18" charset="0"/>
              </a:rPr>
              <a:t>Amen.</a:t>
            </a:r>
            <a:endParaRPr lang="en-US" sz="6600" b="0"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04095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041983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76200" y="1132332"/>
            <a:ext cx="4572000" cy="1138773"/>
          </a:xfrm>
          <a:prstGeom prst="rect">
            <a:avLst/>
          </a:prstGeom>
        </p:spPr>
        <p:txBody>
          <a:bodyPr>
            <a:spAutoFit/>
          </a:bodyPr>
          <a:lstStyle/>
          <a:p>
            <a:pPr algn="ctr"/>
            <a:r>
              <a:rPr lang="en-US" sz="4000" dirty="0" smtClean="0">
                <a:solidFill>
                  <a:srgbClr val="FFFF00"/>
                </a:solidFill>
                <a:ea typeface="+mj-ea"/>
                <a:cs typeface="Times New Roman" pitchFamily="18" charset="0"/>
              </a:rPr>
              <a:t>DÂNG LÊN CHÚA </a:t>
            </a:r>
            <a:r>
              <a:rPr lang="en-US" sz="4000" dirty="0">
                <a:solidFill>
                  <a:srgbClr val="FFFF00"/>
                </a:solidFill>
                <a:ea typeface="+mj-ea"/>
                <a:cs typeface="Times New Roman" pitchFamily="18" charset="0"/>
              </a:rPr>
              <a:t/>
            </a:r>
            <a:br>
              <a:rPr lang="en-US" sz="4000" dirty="0">
                <a:solidFill>
                  <a:srgbClr val="FFFF00"/>
                </a:solidFill>
                <a:ea typeface="+mj-ea"/>
                <a:cs typeface="Times New Roman" pitchFamily="18" charset="0"/>
              </a:rPr>
            </a:br>
            <a:r>
              <a:rPr lang="en-US" sz="2800" i="1" dirty="0" err="1" smtClean="0">
                <a:solidFill>
                  <a:schemeClr val="bg1"/>
                </a:solidFill>
                <a:latin typeface="+mj-lt"/>
                <a:ea typeface="+mj-ea"/>
                <a:cs typeface="Times New Roman" pitchFamily="18" charset="0"/>
              </a:rPr>
              <a:t>Phanxico</a:t>
            </a:r>
            <a:endParaRPr lang="en-US" sz="600" i="1" dirty="0">
              <a:solidFill>
                <a:schemeClr val="bg1"/>
              </a:solidFill>
            </a:endParaRPr>
          </a:p>
        </p:txBody>
      </p:sp>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smtClean="0">
                <a:solidFill>
                  <a:srgbClr val="FF0000"/>
                </a:solidFill>
                <a:effectLst/>
                <a:cs typeface="Times New Roman" pitchFamily="18" charset="0"/>
              </a:rPr>
              <a:t>Tk1:</a:t>
            </a:r>
            <a:r>
              <a:rPr lang="en-US" sz="4800" b="0" dirty="0" smtClean="0">
                <a:solidFill>
                  <a:srgbClr val="003399"/>
                </a:solidFill>
                <a:effectLst/>
                <a:cs typeface="Times New Roman" pitchFamily="18" charset="0"/>
              </a:rPr>
              <a:t> </a:t>
            </a:r>
            <a:r>
              <a:rPr lang="en-US" sz="4800" b="0" dirty="0" err="1" smtClean="0">
                <a:solidFill>
                  <a:srgbClr val="002060"/>
                </a:solidFill>
                <a:effectLst/>
                <a:cs typeface="Times New Roman" pitchFamily="18" charset="0"/>
              </a:rPr>
              <a:t>Dâng</a:t>
            </a:r>
            <a:r>
              <a:rPr lang="en-US" sz="4800" b="0" dirty="0" smtClean="0">
                <a:solidFill>
                  <a:srgbClr val="002060"/>
                </a:solidFill>
                <a:effectLst/>
                <a:cs typeface="Times New Roman" pitchFamily="18" charset="0"/>
              </a:rPr>
              <a:t> </a:t>
            </a:r>
            <a:r>
              <a:rPr lang="en-US" sz="4800" b="0" dirty="0" err="1" smtClean="0">
                <a:solidFill>
                  <a:srgbClr val="002060"/>
                </a:solidFill>
                <a:effectLst/>
                <a:cs typeface="Times New Roman" pitchFamily="18" charset="0"/>
              </a:rPr>
              <a:t>lên</a:t>
            </a:r>
            <a:r>
              <a:rPr lang="en-US" sz="4800" b="0" dirty="0" smtClean="0">
                <a:solidFill>
                  <a:srgbClr val="002060"/>
                </a:solidFill>
                <a:effectLst/>
                <a:cs typeface="Times New Roman" pitchFamily="18" charset="0"/>
              </a:rPr>
              <a:t> </a:t>
            </a:r>
            <a:r>
              <a:rPr lang="en-US" sz="4800" b="0" dirty="0" err="1" smtClean="0">
                <a:solidFill>
                  <a:srgbClr val="002060"/>
                </a:solidFill>
                <a:effectLst/>
                <a:cs typeface="Times New Roman" pitchFamily="18" charset="0"/>
              </a:rPr>
              <a:t>Chúa</a:t>
            </a:r>
            <a:r>
              <a:rPr lang="en-US" sz="4800" b="0" dirty="0" smtClean="0">
                <a:solidFill>
                  <a:srgbClr val="002060"/>
                </a:solidFill>
                <a:effectLst/>
                <a:cs typeface="Times New Roman" pitchFamily="18" charset="0"/>
              </a:rPr>
              <a:t> </a:t>
            </a:r>
            <a:r>
              <a:rPr lang="en-US" sz="4800" b="0" dirty="0" err="1" smtClean="0">
                <a:solidFill>
                  <a:srgbClr val="002060"/>
                </a:solidFill>
                <a:effectLst/>
                <a:cs typeface="Times New Roman" pitchFamily="18" charset="0"/>
              </a:rPr>
              <a:t>bánh</a:t>
            </a:r>
            <a:r>
              <a:rPr lang="en-US" sz="4800" b="0" dirty="0" smtClean="0">
                <a:solidFill>
                  <a:srgbClr val="002060"/>
                </a:solidFill>
                <a:effectLst/>
                <a:cs typeface="Times New Roman" pitchFamily="18" charset="0"/>
              </a:rPr>
              <a:t> </a:t>
            </a:r>
            <a:r>
              <a:rPr lang="en-US" sz="4800" b="0" dirty="0" err="1" smtClean="0">
                <a:solidFill>
                  <a:srgbClr val="002060"/>
                </a:solidFill>
                <a:effectLst/>
                <a:cs typeface="Times New Roman" pitchFamily="18" charset="0"/>
              </a:rPr>
              <a:t>thơm</a:t>
            </a:r>
            <a:r>
              <a:rPr lang="en-US" sz="4800" b="0" dirty="0" smtClean="0">
                <a:solidFill>
                  <a:srgbClr val="002060"/>
                </a:solidFill>
                <a:effectLst/>
                <a:cs typeface="Times New Roman" pitchFamily="18" charset="0"/>
              </a:rPr>
              <a:t> </a:t>
            </a:r>
            <a:r>
              <a:rPr lang="en-US" sz="4800" b="0" dirty="0" err="1" smtClean="0">
                <a:solidFill>
                  <a:srgbClr val="002060"/>
                </a:solidFill>
                <a:effectLst/>
                <a:cs typeface="Times New Roman" pitchFamily="18" charset="0"/>
              </a:rPr>
              <a:t>ly</a:t>
            </a:r>
            <a:r>
              <a:rPr lang="en-US" sz="4800" b="0" dirty="0" smtClean="0">
                <a:solidFill>
                  <a:srgbClr val="002060"/>
                </a:solidFill>
                <a:effectLst/>
                <a:cs typeface="Times New Roman" pitchFamily="18" charset="0"/>
              </a:rPr>
              <a:t> </a:t>
            </a:r>
            <a:r>
              <a:rPr lang="en-US" sz="4800" b="0" dirty="0" err="1" smtClean="0">
                <a:solidFill>
                  <a:srgbClr val="002060"/>
                </a:solidFill>
                <a:effectLst/>
                <a:cs typeface="Times New Roman" pitchFamily="18" charset="0"/>
              </a:rPr>
              <a:t>rượu</a:t>
            </a:r>
            <a:r>
              <a:rPr lang="en-US" sz="4800" b="0" dirty="0" smtClean="0">
                <a:solidFill>
                  <a:srgbClr val="002060"/>
                </a:solidFill>
                <a:effectLst/>
                <a:cs typeface="Times New Roman" pitchFamily="18" charset="0"/>
              </a:rPr>
              <a:t> </a:t>
            </a:r>
            <a:r>
              <a:rPr lang="en-US" sz="4800" b="0" dirty="0" err="1" smtClean="0">
                <a:solidFill>
                  <a:srgbClr val="002060"/>
                </a:solidFill>
                <a:effectLst/>
                <a:cs typeface="Times New Roman" pitchFamily="18" charset="0"/>
              </a:rPr>
              <a:t>nồng</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Dâng</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lên</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Ngài</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tiếng</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hát</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hò</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lệ</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rơi</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Dâng</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môi</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cười</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nắng</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sớm</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dâng</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tiếng</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thở</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đêm</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dài</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dâng</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lên</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Ngài</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tháng</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ngày</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bước</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trong</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đời</a:t>
            </a:r>
            <a:r>
              <a:rPr lang="en-US" sz="4800" dirty="0" smtClean="0">
                <a:solidFill>
                  <a:srgbClr val="002060"/>
                </a:solidFill>
                <a:cs typeface="Times New Roman" pitchFamily="18" charset="0"/>
              </a:rPr>
              <a:t>. </a:t>
            </a:r>
            <a:endParaRPr lang="vi-VN" sz="4800" b="0" dirty="0">
              <a:solidFill>
                <a:srgbClr val="002060"/>
              </a:solidFill>
              <a:effectLst/>
              <a:cs typeface="Times New Roman" pitchFamily="18" charset="0"/>
            </a:endParaRPr>
          </a:p>
        </p:txBody>
      </p:sp>
    </p:spTree>
    <p:extLst>
      <p:ext uri="{BB962C8B-B14F-4D97-AF65-F5344CB8AC3E}">
        <p14:creationId xmlns:p14="http://schemas.microsoft.com/office/powerpoint/2010/main" val="4481072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smtClean="0">
                <a:solidFill>
                  <a:srgbClr val="FF0000"/>
                </a:solidFill>
                <a:effectLst/>
                <a:latin typeface="+mj-lt"/>
                <a:cs typeface="Times New Roman" pitchFamily="18" charset="0"/>
              </a:rPr>
              <a:t>Đk</a:t>
            </a:r>
            <a:r>
              <a:rPr lang="en-US" sz="5400" b="0" u="sng" dirty="0" smtClean="0">
                <a:solidFill>
                  <a:srgbClr val="FF0000"/>
                </a:solidFill>
                <a:effectLst/>
                <a:latin typeface="+mj-lt"/>
                <a:cs typeface="Times New Roman" pitchFamily="18" charset="0"/>
              </a:rPr>
              <a:t>:</a:t>
            </a:r>
            <a:r>
              <a:rPr lang="en-US" sz="5400" b="0" dirty="0" smtClean="0">
                <a:solidFill>
                  <a:srgbClr val="003399"/>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Nguyện</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dâng</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tương</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lai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ngày</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mai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tình</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thương</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của</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Chúa</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dẫn</a:t>
            </a:r>
            <a:r>
              <a:rPr lang="en-US" sz="5400" b="0" dirty="0" smtClean="0">
                <a:solidFill>
                  <a:srgbClr val="002060"/>
                </a:solidFill>
                <a:effectLst/>
                <a:latin typeface="+mj-lt"/>
                <a:cs typeface="Times New Roman" pitchFamily="18" charset="0"/>
              </a:rPr>
              <a:t> con </a:t>
            </a:r>
            <a:r>
              <a:rPr lang="en-US" sz="5400" b="0" dirty="0" err="1" smtClean="0">
                <a:solidFill>
                  <a:srgbClr val="002060"/>
                </a:solidFill>
                <a:effectLst/>
                <a:latin typeface="+mj-lt"/>
                <a:cs typeface="Times New Roman" pitchFamily="18" charset="0"/>
              </a:rPr>
              <a:t>đi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Tình</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thương</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đưa</a:t>
            </a:r>
            <a:r>
              <a:rPr lang="en-US" sz="5400" b="0" dirty="0" smtClean="0">
                <a:solidFill>
                  <a:srgbClr val="002060"/>
                </a:solidFill>
                <a:effectLst/>
                <a:latin typeface="+mj-lt"/>
                <a:cs typeface="Times New Roman" pitchFamily="18" charset="0"/>
              </a:rPr>
              <a:t> con </a:t>
            </a:r>
            <a:r>
              <a:rPr lang="en-US" sz="5400" b="0" dirty="0" err="1" smtClean="0">
                <a:solidFill>
                  <a:srgbClr val="002060"/>
                </a:solidFill>
                <a:effectLst/>
                <a:latin typeface="+mj-lt"/>
                <a:cs typeface="Times New Roman" pitchFamily="18" charset="0"/>
              </a:rPr>
              <a:t>vút</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cao</a:t>
            </a:r>
            <a:r>
              <a:rPr lang="en-US" sz="5400" b="0" dirty="0" smtClean="0">
                <a:solidFill>
                  <a:srgbClr val="002060"/>
                </a:solidFill>
                <a:effectLst/>
                <a:latin typeface="+mj-lt"/>
                <a:cs typeface="Times New Roman" pitchFamily="18" charset="0"/>
              </a:rPr>
              <a:t> qua </a:t>
            </a:r>
            <a:r>
              <a:rPr lang="en-US" sz="5400" b="0" dirty="0" err="1" smtClean="0">
                <a:solidFill>
                  <a:srgbClr val="002060"/>
                </a:solidFill>
                <a:effectLst/>
                <a:latin typeface="+mj-lt"/>
                <a:cs typeface="Times New Roman" pitchFamily="18" charset="0"/>
              </a:rPr>
              <a:t>bao</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tháng</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năm</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không</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xót</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xa</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niềm</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đau</a:t>
            </a:r>
            <a:r>
              <a:rPr lang="en-US" sz="5400" b="0" dirty="0" smtClean="0">
                <a:solidFill>
                  <a:srgbClr val="002060"/>
                </a:solidFill>
                <a:effectLst/>
                <a:latin typeface="+mj-lt"/>
                <a:cs typeface="Times New Roman" pitchFamily="18" charset="0"/>
              </a:rPr>
              <a:t>. </a:t>
            </a:r>
            <a:endParaRPr lang="en-US" sz="54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698013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smtClean="0">
                <a:solidFill>
                  <a:srgbClr val="FF0000"/>
                </a:solidFill>
                <a:effectLst/>
                <a:cs typeface="Times New Roman" pitchFamily="18" charset="0"/>
              </a:rPr>
              <a:t>Tk2:</a:t>
            </a:r>
            <a:r>
              <a:rPr lang="en-US" sz="5400" b="0" dirty="0" smtClean="0">
                <a:solidFill>
                  <a:srgbClr val="003399"/>
                </a:solidFill>
                <a:effectLst/>
                <a:cs typeface="Times New Roman" pitchFamily="18" charset="0"/>
              </a:rPr>
              <a:t> </a:t>
            </a:r>
            <a:r>
              <a:rPr lang="en-US" sz="5400" b="0" dirty="0" err="1" smtClean="0">
                <a:solidFill>
                  <a:srgbClr val="002060"/>
                </a:solidFill>
                <a:effectLst/>
                <a:cs typeface="Times New Roman" pitchFamily="18" charset="0"/>
              </a:rPr>
              <a:t>Dâng</a:t>
            </a:r>
            <a:r>
              <a:rPr lang="en-US" sz="5400" b="0" dirty="0" smtClean="0">
                <a:solidFill>
                  <a:srgbClr val="002060"/>
                </a:solidFill>
                <a:effectLst/>
                <a:cs typeface="Times New Roman" pitchFamily="18" charset="0"/>
              </a:rPr>
              <a:t> </a:t>
            </a:r>
            <a:r>
              <a:rPr lang="en-US" sz="5400" b="0" dirty="0" err="1" smtClean="0">
                <a:solidFill>
                  <a:srgbClr val="002060"/>
                </a:solidFill>
                <a:effectLst/>
                <a:cs typeface="Times New Roman" pitchFamily="18" charset="0"/>
              </a:rPr>
              <a:t>lên</a:t>
            </a:r>
            <a:r>
              <a:rPr lang="en-US" sz="5400" b="0" dirty="0" smtClean="0">
                <a:solidFill>
                  <a:srgbClr val="002060"/>
                </a:solidFill>
                <a:effectLst/>
                <a:cs typeface="Times New Roman" pitchFamily="18" charset="0"/>
              </a:rPr>
              <a:t> </a:t>
            </a:r>
            <a:r>
              <a:rPr lang="en-US" sz="5400" b="0" dirty="0" err="1" smtClean="0">
                <a:solidFill>
                  <a:srgbClr val="002060"/>
                </a:solidFill>
                <a:effectLst/>
                <a:cs typeface="Times New Roman" pitchFamily="18" charset="0"/>
              </a:rPr>
              <a:t>Chúa</a:t>
            </a:r>
            <a:r>
              <a:rPr lang="en-US" sz="5400" b="0" dirty="0" smtClean="0">
                <a:solidFill>
                  <a:srgbClr val="002060"/>
                </a:solidFill>
                <a:effectLst/>
                <a:cs typeface="Times New Roman" pitchFamily="18" charset="0"/>
              </a:rPr>
              <a:t> </a:t>
            </a:r>
            <a:r>
              <a:rPr lang="en-US" sz="5400" b="0" dirty="0" err="1" smtClean="0">
                <a:solidFill>
                  <a:srgbClr val="002060"/>
                </a:solidFill>
                <a:effectLst/>
                <a:cs typeface="Times New Roman" pitchFamily="18" charset="0"/>
              </a:rPr>
              <a:t>trái</a:t>
            </a:r>
            <a:r>
              <a:rPr lang="en-US" sz="5400" b="0" dirty="0" smtClean="0">
                <a:solidFill>
                  <a:srgbClr val="002060"/>
                </a:solidFill>
                <a:effectLst/>
                <a:cs typeface="Times New Roman" pitchFamily="18" charset="0"/>
              </a:rPr>
              <a:t> </a:t>
            </a:r>
            <a:r>
              <a:rPr lang="en-US" sz="5400" b="0" dirty="0" err="1" smtClean="0">
                <a:solidFill>
                  <a:srgbClr val="002060"/>
                </a:solidFill>
                <a:effectLst/>
                <a:cs typeface="Times New Roman" pitchFamily="18" charset="0"/>
              </a:rPr>
              <a:t>tim</a:t>
            </a:r>
            <a:r>
              <a:rPr lang="en-US" sz="5400" b="0" dirty="0" smtClean="0">
                <a:solidFill>
                  <a:srgbClr val="002060"/>
                </a:solidFill>
                <a:effectLst/>
                <a:cs typeface="Times New Roman" pitchFamily="18" charset="0"/>
              </a:rPr>
              <a:t> </a:t>
            </a:r>
            <a:r>
              <a:rPr lang="en-US" sz="5400" b="0" dirty="0" err="1" smtClean="0">
                <a:solidFill>
                  <a:srgbClr val="002060"/>
                </a:solidFill>
                <a:effectLst/>
                <a:cs typeface="Times New Roman" pitchFamily="18" charset="0"/>
              </a:rPr>
              <a:t>ươm</a:t>
            </a:r>
            <a:r>
              <a:rPr lang="en-US" sz="5400" b="0" dirty="0" smtClean="0">
                <a:solidFill>
                  <a:srgbClr val="002060"/>
                </a:solidFill>
                <a:effectLst/>
                <a:cs typeface="Times New Roman" pitchFamily="18" charset="0"/>
              </a:rPr>
              <a:t> </a:t>
            </a:r>
            <a:r>
              <a:rPr lang="en-US" sz="5400" b="0" dirty="0" err="1" smtClean="0">
                <a:solidFill>
                  <a:srgbClr val="002060"/>
                </a:solidFill>
                <a:effectLst/>
                <a:cs typeface="Times New Roman" pitchFamily="18" charset="0"/>
              </a:rPr>
              <a:t>mộng</a:t>
            </a:r>
            <a:r>
              <a:rPr lang="en-US" sz="5400" b="0" dirty="0" smtClean="0">
                <a:solidFill>
                  <a:srgbClr val="002060"/>
                </a:solidFill>
                <a:effectLst/>
                <a:cs typeface="Times New Roman" pitchFamily="18" charset="0"/>
              </a:rPr>
              <a:t> </a:t>
            </a:r>
            <a:r>
              <a:rPr lang="en-US" sz="5400" b="0" dirty="0" err="1" smtClean="0">
                <a:solidFill>
                  <a:srgbClr val="002060"/>
                </a:solidFill>
                <a:effectLst/>
                <a:cs typeface="Times New Roman" pitchFamily="18" charset="0"/>
              </a:rPr>
              <a:t>mơ</a:t>
            </a:r>
            <a:r>
              <a:rPr lang="en-US" sz="5400" dirty="0" smtClean="0">
                <a:solidFill>
                  <a:srgbClr val="002060"/>
                </a:solidFill>
                <a:cs typeface="Times New Roman" pitchFamily="18" charset="0"/>
              </a:rPr>
              <a:t>. </a:t>
            </a:r>
            <a:r>
              <a:rPr lang="en-US" sz="5400" dirty="0" err="1" smtClean="0">
                <a:solidFill>
                  <a:srgbClr val="002060"/>
                </a:solidFill>
                <a:cs typeface="Times New Roman" pitchFamily="18" charset="0"/>
              </a:rPr>
              <a:t>Bao</a:t>
            </a:r>
            <a:r>
              <a:rPr lang="en-US" sz="5400" dirty="0" smtClean="0">
                <a:solidFill>
                  <a:srgbClr val="002060"/>
                </a:solidFill>
                <a:cs typeface="Times New Roman" pitchFamily="18" charset="0"/>
              </a:rPr>
              <a:t> </a:t>
            </a:r>
            <a:r>
              <a:rPr lang="en-US" sz="5400" dirty="0" err="1" smtClean="0">
                <a:solidFill>
                  <a:srgbClr val="002060"/>
                </a:solidFill>
                <a:cs typeface="Times New Roman" pitchFamily="18" charset="0"/>
              </a:rPr>
              <a:t>nhiêu</a:t>
            </a:r>
            <a:r>
              <a:rPr lang="en-US" sz="5400" dirty="0" smtClean="0">
                <a:solidFill>
                  <a:srgbClr val="002060"/>
                </a:solidFill>
                <a:cs typeface="Times New Roman" pitchFamily="18" charset="0"/>
              </a:rPr>
              <a:t> </a:t>
            </a:r>
            <a:r>
              <a:rPr lang="en-US" sz="5400" dirty="0" err="1" smtClean="0">
                <a:solidFill>
                  <a:srgbClr val="002060"/>
                </a:solidFill>
                <a:cs typeface="Times New Roman" pitchFamily="18" charset="0"/>
              </a:rPr>
              <a:t>lần</a:t>
            </a:r>
            <a:r>
              <a:rPr lang="en-US" sz="5400" dirty="0" smtClean="0">
                <a:solidFill>
                  <a:srgbClr val="002060"/>
                </a:solidFill>
                <a:cs typeface="Times New Roman" pitchFamily="18" charset="0"/>
              </a:rPr>
              <a:t> </a:t>
            </a:r>
            <a:r>
              <a:rPr lang="en-US" sz="5400" dirty="0" err="1" smtClean="0">
                <a:solidFill>
                  <a:srgbClr val="002060"/>
                </a:solidFill>
                <a:cs typeface="Times New Roman" pitchFamily="18" charset="0"/>
              </a:rPr>
              <a:t>đã</a:t>
            </a:r>
            <a:r>
              <a:rPr lang="en-US" sz="5400" dirty="0" smtClean="0">
                <a:solidFill>
                  <a:srgbClr val="002060"/>
                </a:solidFill>
                <a:cs typeface="Times New Roman" pitchFamily="18" charset="0"/>
              </a:rPr>
              <a:t> </a:t>
            </a:r>
            <a:r>
              <a:rPr lang="en-US" sz="5400" dirty="0" err="1" smtClean="0">
                <a:solidFill>
                  <a:srgbClr val="002060"/>
                </a:solidFill>
                <a:cs typeface="Times New Roman" pitchFamily="18" charset="0"/>
              </a:rPr>
              <a:t>khóc</a:t>
            </a:r>
            <a:r>
              <a:rPr lang="en-US" sz="5400" dirty="0" smtClean="0">
                <a:solidFill>
                  <a:srgbClr val="002060"/>
                </a:solidFill>
                <a:cs typeface="Times New Roman" pitchFamily="18" charset="0"/>
              </a:rPr>
              <a:t> </a:t>
            </a:r>
            <a:r>
              <a:rPr lang="en-US" sz="5400" dirty="0" err="1" smtClean="0">
                <a:solidFill>
                  <a:srgbClr val="002060"/>
                </a:solidFill>
                <a:cs typeface="Times New Roman" pitchFamily="18" charset="0"/>
              </a:rPr>
              <a:t>bên</a:t>
            </a:r>
            <a:r>
              <a:rPr lang="en-US" sz="5400" dirty="0" smtClean="0">
                <a:solidFill>
                  <a:srgbClr val="002060"/>
                </a:solidFill>
                <a:cs typeface="Times New Roman" pitchFamily="18" charset="0"/>
              </a:rPr>
              <a:t> </a:t>
            </a:r>
            <a:r>
              <a:rPr lang="en-US" sz="5400" dirty="0" err="1" smtClean="0">
                <a:solidFill>
                  <a:srgbClr val="002060"/>
                </a:solidFill>
                <a:cs typeface="Times New Roman" pitchFamily="18" charset="0"/>
              </a:rPr>
              <a:t>trời</a:t>
            </a:r>
            <a:r>
              <a:rPr lang="en-US" sz="5400" dirty="0" smtClean="0">
                <a:solidFill>
                  <a:srgbClr val="002060"/>
                </a:solidFill>
                <a:cs typeface="Times New Roman" pitchFamily="18" charset="0"/>
              </a:rPr>
              <a:t> </a:t>
            </a:r>
            <a:r>
              <a:rPr lang="en-US" sz="5400" dirty="0" err="1" smtClean="0">
                <a:solidFill>
                  <a:srgbClr val="002060"/>
                </a:solidFill>
                <a:cs typeface="Times New Roman" pitchFamily="18" charset="0"/>
              </a:rPr>
              <a:t>mưa</a:t>
            </a:r>
            <a:r>
              <a:rPr lang="en-US" sz="5400" dirty="0" smtClean="0">
                <a:solidFill>
                  <a:srgbClr val="002060"/>
                </a:solidFill>
                <a:cs typeface="Times New Roman" pitchFamily="18" charset="0"/>
              </a:rPr>
              <a:t>. </a:t>
            </a:r>
            <a:r>
              <a:rPr lang="en-US" sz="5400" dirty="0" err="1" smtClean="0">
                <a:solidFill>
                  <a:srgbClr val="002060"/>
                </a:solidFill>
                <a:cs typeface="Times New Roman" pitchFamily="18" charset="0"/>
              </a:rPr>
              <a:t>Dâng</a:t>
            </a:r>
            <a:r>
              <a:rPr lang="en-US" sz="5400" dirty="0" smtClean="0">
                <a:solidFill>
                  <a:srgbClr val="002060"/>
                </a:solidFill>
                <a:cs typeface="Times New Roman" pitchFamily="18" charset="0"/>
              </a:rPr>
              <a:t> </a:t>
            </a:r>
            <a:r>
              <a:rPr lang="en-US" sz="5400" dirty="0" err="1" smtClean="0">
                <a:solidFill>
                  <a:srgbClr val="002060"/>
                </a:solidFill>
                <a:cs typeface="Times New Roman" pitchFamily="18" charset="0"/>
              </a:rPr>
              <a:t>vui</a:t>
            </a:r>
            <a:r>
              <a:rPr lang="en-US" sz="5400" dirty="0" smtClean="0">
                <a:solidFill>
                  <a:srgbClr val="002060"/>
                </a:solidFill>
                <a:cs typeface="Times New Roman" pitchFamily="18" charset="0"/>
              </a:rPr>
              <a:t> </a:t>
            </a:r>
            <a:r>
              <a:rPr lang="en-US" sz="5400" dirty="0" err="1" smtClean="0">
                <a:solidFill>
                  <a:srgbClr val="002060"/>
                </a:solidFill>
                <a:cs typeface="Times New Roman" pitchFamily="18" charset="0"/>
              </a:rPr>
              <a:t>buồn</a:t>
            </a:r>
            <a:r>
              <a:rPr lang="en-US" sz="5400" dirty="0" smtClean="0">
                <a:solidFill>
                  <a:srgbClr val="002060"/>
                </a:solidFill>
                <a:cs typeface="Times New Roman" pitchFamily="18" charset="0"/>
              </a:rPr>
              <a:t> </a:t>
            </a:r>
            <a:r>
              <a:rPr lang="en-US" sz="5400" dirty="0" err="1" smtClean="0">
                <a:solidFill>
                  <a:srgbClr val="002060"/>
                </a:solidFill>
                <a:cs typeface="Times New Roman" pitchFamily="18" charset="0"/>
              </a:rPr>
              <a:t>sẽ</a:t>
            </a:r>
            <a:r>
              <a:rPr lang="en-US" sz="5400" dirty="0" smtClean="0">
                <a:solidFill>
                  <a:srgbClr val="002060"/>
                </a:solidFill>
                <a:cs typeface="Times New Roman" pitchFamily="18" charset="0"/>
              </a:rPr>
              <a:t> </a:t>
            </a:r>
            <a:r>
              <a:rPr lang="en-US" sz="5400" dirty="0" err="1" smtClean="0">
                <a:solidFill>
                  <a:srgbClr val="002060"/>
                </a:solidFill>
                <a:cs typeface="Times New Roman" pitchFamily="18" charset="0"/>
              </a:rPr>
              <a:t>đến</a:t>
            </a:r>
            <a:r>
              <a:rPr lang="en-US" sz="5400" dirty="0" smtClean="0">
                <a:solidFill>
                  <a:srgbClr val="002060"/>
                </a:solidFill>
                <a:cs typeface="Times New Roman" pitchFamily="18" charset="0"/>
              </a:rPr>
              <a:t> </a:t>
            </a:r>
            <a:r>
              <a:rPr lang="en-US" sz="5400" dirty="0" err="1" smtClean="0">
                <a:solidFill>
                  <a:srgbClr val="002060"/>
                </a:solidFill>
                <a:cs typeface="Times New Roman" pitchFamily="18" charset="0"/>
              </a:rPr>
              <a:t>dâng</a:t>
            </a:r>
            <a:r>
              <a:rPr lang="en-US" sz="5400" dirty="0" smtClean="0">
                <a:solidFill>
                  <a:srgbClr val="002060"/>
                </a:solidFill>
                <a:cs typeface="Times New Roman" pitchFamily="18" charset="0"/>
              </a:rPr>
              <a:t> </a:t>
            </a:r>
            <a:r>
              <a:rPr lang="en-US" sz="5400" dirty="0" err="1" smtClean="0">
                <a:solidFill>
                  <a:srgbClr val="002060"/>
                </a:solidFill>
                <a:cs typeface="Times New Roman" pitchFamily="18" charset="0"/>
              </a:rPr>
              <a:t>sướng</a:t>
            </a:r>
            <a:r>
              <a:rPr lang="en-US" sz="5400" dirty="0" smtClean="0">
                <a:solidFill>
                  <a:srgbClr val="002060"/>
                </a:solidFill>
                <a:cs typeface="Times New Roman" pitchFamily="18" charset="0"/>
              </a:rPr>
              <a:t> </a:t>
            </a:r>
            <a:r>
              <a:rPr lang="en-US" sz="5400" dirty="0" err="1" smtClean="0">
                <a:solidFill>
                  <a:srgbClr val="002060"/>
                </a:solidFill>
                <a:cs typeface="Times New Roman" pitchFamily="18" charset="0"/>
              </a:rPr>
              <a:t>khổ</a:t>
            </a:r>
            <a:r>
              <a:rPr lang="en-US" sz="5400" dirty="0" smtClean="0">
                <a:solidFill>
                  <a:srgbClr val="002060"/>
                </a:solidFill>
                <a:cs typeface="Times New Roman" pitchFamily="18" charset="0"/>
              </a:rPr>
              <a:t> qua </a:t>
            </a:r>
            <a:r>
              <a:rPr lang="en-US" sz="5400" dirty="0" err="1" smtClean="0">
                <a:solidFill>
                  <a:srgbClr val="002060"/>
                </a:solidFill>
                <a:cs typeface="Times New Roman" pitchFamily="18" charset="0"/>
              </a:rPr>
              <a:t>rồi</a:t>
            </a:r>
            <a:r>
              <a:rPr lang="en-US" sz="5400" dirty="0" smtClean="0">
                <a:solidFill>
                  <a:srgbClr val="002060"/>
                </a:solidFill>
                <a:cs typeface="Times New Roman" pitchFamily="18" charset="0"/>
              </a:rPr>
              <a:t> </a:t>
            </a:r>
            <a:r>
              <a:rPr lang="en-US" sz="5400" dirty="0" err="1" smtClean="0">
                <a:solidFill>
                  <a:srgbClr val="002060"/>
                </a:solidFill>
                <a:cs typeface="Times New Roman" pitchFamily="18" charset="0"/>
              </a:rPr>
              <a:t>dâng</a:t>
            </a:r>
            <a:r>
              <a:rPr lang="en-US" sz="5400" dirty="0" smtClean="0">
                <a:solidFill>
                  <a:srgbClr val="002060"/>
                </a:solidFill>
                <a:cs typeface="Times New Roman" pitchFamily="18" charset="0"/>
              </a:rPr>
              <a:t> </a:t>
            </a:r>
            <a:r>
              <a:rPr lang="en-US" sz="5400" dirty="0" err="1" smtClean="0">
                <a:solidFill>
                  <a:srgbClr val="002060"/>
                </a:solidFill>
                <a:cs typeface="Times New Roman" pitchFamily="18" charset="0"/>
              </a:rPr>
              <a:t>lên</a:t>
            </a:r>
            <a:r>
              <a:rPr lang="en-US" sz="5400" dirty="0" smtClean="0">
                <a:solidFill>
                  <a:srgbClr val="002060"/>
                </a:solidFill>
                <a:cs typeface="Times New Roman" pitchFamily="18" charset="0"/>
              </a:rPr>
              <a:t> </a:t>
            </a:r>
            <a:r>
              <a:rPr lang="en-US" sz="5400" dirty="0" err="1" smtClean="0">
                <a:solidFill>
                  <a:srgbClr val="002060"/>
                </a:solidFill>
                <a:cs typeface="Times New Roman" pitchFamily="18" charset="0"/>
              </a:rPr>
              <a:t>Ngài</a:t>
            </a:r>
            <a:r>
              <a:rPr lang="en-US" sz="5400" dirty="0" smtClean="0">
                <a:solidFill>
                  <a:srgbClr val="002060"/>
                </a:solidFill>
                <a:cs typeface="Times New Roman" pitchFamily="18" charset="0"/>
              </a:rPr>
              <a:t> </a:t>
            </a:r>
            <a:r>
              <a:rPr lang="en-US" sz="5400" dirty="0" err="1" smtClean="0">
                <a:solidFill>
                  <a:srgbClr val="002060"/>
                </a:solidFill>
                <a:cs typeface="Times New Roman" pitchFamily="18" charset="0"/>
              </a:rPr>
              <a:t>trót</a:t>
            </a:r>
            <a:r>
              <a:rPr lang="en-US" sz="5400" dirty="0" smtClean="0">
                <a:solidFill>
                  <a:srgbClr val="002060"/>
                </a:solidFill>
                <a:cs typeface="Times New Roman" pitchFamily="18" charset="0"/>
              </a:rPr>
              <a:t> </a:t>
            </a:r>
            <a:r>
              <a:rPr lang="en-US" sz="5400" dirty="0" err="1" smtClean="0">
                <a:solidFill>
                  <a:srgbClr val="002060"/>
                </a:solidFill>
                <a:cs typeface="Times New Roman" pitchFamily="18" charset="0"/>
              </a:rPr>
              <a:t>một</a:t>
            </a:r>
            <a:r>
              <a:rPr lang="en-US" sz="5400" dirty="0" smtClean="0">
                <a:solidFill>
                  <a:srgbClr val="002060"/>
                </a:solidFill>
                <a:cs typeface="Times New Roman" pitchFamily="18" charset="0"/>
              </a:rPr>
              <a:t> </a:t>
            </a:r>
            <a:r>
              <a:rPr lang="en-US" sz="5400" dirty="0" err="1" smtClean="0">
                <a:solidFill>
                  <a:srgbClr val="002060"/>
                </a:solidFill>
                <a:cs typeface="Times New Roman" pitchFamily="18" charset="0"/>
              </a:rPr>
              <a:t>kiếp</a:t>
            </a:r>
            <a:r>
              <a:rPr lang="en-US" sz="5400" dirty="0" smtClean="0">
                <a:solidFill>
                  <a:srgbClr val="002060"/>
                </a:solidFill>
                <a:cs typeface="Times New Roman" pitchFamily="18" charset="0"/>
              </a:rPr>
              <a:t> con </a:t>
            </a:r>
            <a:r>
              <a:rPr lang="en-US" sz="5400" dirty="0" err="1" smtClean="0">
                <a:solidFill>
                  <a:srgbClr val="002060"/>
                </a:solidFill>
                <a:cs typeface="Times New Roman" pitchFamily="18" charset="0"/>
              </a:rPr>
              <a:t>người</a:t>
            </a:r>
            <a:r>
              <a:rPr lang="en-US" sz="5400" dirty="0" smtClean="0">
                <a:solidFill>
                  <a:srgbClr val="002060"/>
                </a:solidFill>
                <a:cs typeface="Times New Roman" pitchFamily="18" charset="0"/>
              </a:rPr>
              <a:t>. </a:t>
            </a:r>
            <a:endParaRPr lang="vi-VN" sz="5400" b="0" dirty="0">
              <a:solidFill>
                <a:srgbClr val="002060"/>
              </a:solidFill>
              <a:effectLst/>
              <a:cs typeface="Times New Roman" pitchFamily="18" charset="0"/>
            </a:endParaRPr>
          </a:p>
        </p:txBody>
      </p:sp>
    </p:spTree>
    <p:extLst>
      <p:ext uri="{BB962C8B-B14F-4D97-AF65-F5344CB8AC3E}">
        <p14:creationId xmlns:p14="http://schemas.microsoft.com/office/powerpoint/2010/main" val="12356767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35096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smtClean="0">
                <a:solidFill>
                  <a:srgbClr val="FF0000"/>
                </a:solidFill>
                <a:effectLst/>
                <a:latin typeface="+mj-lt"/>
                <a:cs typeface="Times New Roman" pitchFamily="18" charset="0"/>
              </a:rPr>
              <a:t>Đk</a:t>
            </a:r>
            <a:r>
              <a:rPr lang="en-US" sz="5400" b="0" u="sng" dirty="0" smtClean="0">
                <a:solidFill>
                  <a:srgbClr val="FF0000"/>
                </a:solidFill>
                <a:effectLst/>
                <a:latin typeface="+mj-lt"/>
                <a:cs typeface="Times New Roman" pitchFamily="18" charset="0"/>
              </a:rPr>
              <a:t>:</a:t>
            </a:r>
            <a:r>
              <a:rPr lang="en-US" sz="5400" b="0" dirty="0" smtClean="0">
                <a:solidFill>
                  <a:srgbClr val="003399"/>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Nguyện</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dâng</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tương</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lai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ngày</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mai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tình</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thương</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của</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Chúa</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dẫn</a:t>
            </a:r>
            <a:r>
              <a:rPr lang="en-US" sz="5400" b="0" dirty="0" smtClean="0">
                <a:solidFill>
                  <a:srgbClr val="002060"/>
                </a:solidFill>
                <a:effectLst/>
                <a:latin typeface="+mj-lt"/>
                <a:cs typeface="Times New Roman" pitchFamily="18" charset="0"/>
              </a:rPr>
              <a:t> con </a:t>
            </a:r>
            <a:r>
              <a:rPr lang="en-US" sz="5400" b="0" dirty="0" err="1" smtClean="0">
                <a:solidFill>
                  <a:srgbClr val="002060"/>
                </a:solidFill>
                <a:effectLst/>
                <a:latin typeface="+mj-lt"/>
                <a:cs typeface="Times New Roman" pitchFamily="18" charset="0"/>
              </a:rPr>
              <a:t>đi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Tình</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thương</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đưa</a:t>
            </a:r>
            <a:r>
              <a:rPr lang="en-US" sz="5400" b="0" dirty="0" smtClean="0">
                <a:solidFill>
                  <a:srgbClr val="002060"/>
                </a:solidFill>
                <a:effectLst/>
                <a:latin typeface="+mj-lt"/>
                <a:cs typeface="Times New Roman" pitchFamily="18" charset="0"/>
              </a:rPr>
              <a:t> con </a:t>
            </a:r>
            <a:r>
              <a:rPr lang="en-US" sz="5400" b="0" dirty="0" err="1" smtClean="0">
                <a:solidFill>
                  <a:srgbClr val="002060"/>
                </a:solidFill>
                <a:effectLst/>
                <a:latin typeface="+mj-lt"/>
                <a:cs typeface="Times New Roman" pitchFamily="18" charset="0"/>
              </a:rPr>
              <a:t>vút</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cao</a:t>
            </a:r>
            <a:r>
              <a:rPr lang="en-US" sz="5400" b="0" dirty="0" smtClean="0">
                <a:solidFill>
                  <a:srgbClr val="002060"/>
                </a:solidFill>
                <a:effectLst/>
                <a:latin typeface="+mj-lt"/>
                <a:cs typeface="Times New Roman" pitchFamily="18" charset="0"/>
              </a:rPr>
              <a:t> qua </a:t>
            </a:r>
            <a:r>
              <a:rPr lang="en-US" sz="5400" b="0" dirty="0" err="1" smtClean="0">
                <a:solidFill>
                  <a:srgbClr val="002060"/>
                </a:solidFill>
                <a:effectLst/>
                <a:latin typeface="+mj-lt"/>
                <a:cs typeface="Times New Roman" pitchFamily="18" charset="0"/>
              </a:rPr>
              <a:t>bao</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tháng</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năm</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không</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xót</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xa</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niềm</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đau</a:t>
            </a:r>
            <a:r>
              <a:rPr lang="en-US" sz="5400" b="0" dirty="0" smtClean="0">
                <a:solidFill>
                  <a:srgbClr val="002060"/>
                </a:solidFill>
                <a:effectLst/>
                <a:latin typeface="+mj-lt"/>
                <a:cs typeface="Times New Roman" pitchFamily="18" charset="0"/>
              </a:rPr>
              <a:t>. </a:t>
            </a:r>
            <a:endParaRPr lang="en-US" sz="54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89827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36959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0259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err="1" smtClean="0">
                <a:solidFill>
                  <a:srgbClr val="FF0000"/>
                </a:solidFill>
                <a:effectLst/>
                <a:latin typeface="+mj-lt"/>
                <a:cs typeface="Times New Roman" pitchFamily="18" charset="0"/>
              </a:rPr>
              <a:t>Ca</a:t>
            </a:r>
            <a:r>
              <a:rPr lang="en-US" sz="5400" b="0" dirty="0" smtClean="0">
                <a:solidFill>
                  <a:srgbClr val="FF0000"/>
                </a:solidFill>
                <a:effectLst/>
                <a:latin typeface="+mj-lt"/>
                <a:cs typeface="Times New Roman" pitchFamily="18" charset="0"/>
              </a:rPr>
              <a:t> </a:t>
            </a:r>
            <a:r>
              <a:rPr lang="en-US" sz="5400" b="0" dirty="0" err="1" smtClean="0">
                <a:solidFill>
                  <a:srgbClr val="FF0000"/>
                </a:solidFill>
                <a:effectLst/>
                <a:latin typeface="+mj-lt"/>
                <a:cs typeface="Times New Roman" pitchFamily="18" charset="0"/>
              </a:rPr>
              <a:t>Nguyện</a:t>
            </a:r>
            <a:r>
              <a:rPr lang="en-US" sz="5400" b="0" dirty="0" smtClean="0">
                <a:solidFill>
                  <a:srgbClr val="FF0000"/>
                </a:solidFill>
                <a:effectLst/>
                <a:latin typeface="+mj-lt"/>
                <a:cs typeface="Times New Roman" pitchFamily="18" charset="0"/>
              </a:rPr>
              <a:t> </a:t>
            </a:r>
            <a:r>
              <a:rPr lang="en-US" sz="5400" b="0" dirty="0" err="1" smtClean="0">
                <a:solidFill>
                  <a:srgbClr val="FF0000"/>
                </a:solidFill>
                <a:effectLst/>
                <a:latin typeface="+mj-lt"/>
                <a:cs typeface="Times New Roman" pitchFamily="18" charset="0"/>
              </a:rPr>
              <a:t>Hiệp</a:t>
            </a:r>
            <a:r>
              <a:rPr lang="en-US" sz="5400" b="0" dirty="0" smtClean="0">
                <a:solidFill>
                  <a:srgbClr val="FF0000"/>
                </a:solidFill>
                <a:effectLst/>
                <a:latin typeface="+mj-lt"/>
                <a:cs typeface="Times New Roman" pitchFamily="18" charset="0"/>
              </a:rPr>
              <a:t> </a:t>
            </a:r>
            <a:r>
              <a:rPr lang="en-US" sz="5400" b="0" dirty="0" err="1" smtClean="0">
                <a:solidFill>
                  <a:srgbClr val="FF0000"/>
                </a:solidFill>
                <a:effectLst/>
                <a:latin typeface="+mj-lt"/>
                <a:cs typeface="Times New Roman" pitchFamily="18" charset="0"/>
              </a:rPr>
              <a:t>Lễ</a:t>
            </a:r>
            <a:r>
              <a:rPr lang="en-US" sz="5400" b="0" dirty="0" smtClean="0">
                <a:solidFill>
                  <a:srgbClr val="FF0000"/>
                </a:solidFill>
                <a:effectLst/>
                <a:latin typeface="+mj-lt"/>
                <a:cs typeface="Times New Roman" pitchFamily="18" charset="0"/>
              </a:rPr>
              <a:t/>
            </a:r>
            <a:br>
              <a:rPr lang="en-US" sz="5400" b="0" dirty="0" smtClean="0">
                <a:solidFill>
                  <a:srgbClr val="FF0000"/>
                </a:solidFill>
                <a:effectLst/>
                <a:latin typeface="+mj-lt"/>
                <a:cs typeface="Times New Roman" pitchFamily="18" charset="0"/>
              </a:rPr>
            </a:br>
            <a:r>
              <a:rPr lang="en-US" sz="5400" b="0" dirty="0" err="1" smtClean="0">
                <a:solidFill>
                  <a:srgbClr val="FF0000"/>
                </a:solidFill>
                <a:effectLst/>
                <a:latin typeface="+mj-lt"/>
                <a:cs typeface="Times New Roman" pitchFamily="18" charset="0"/>
              </a:rPr>
              <a:t>Trên</a:t>
            </a:r>
            <a:r>
              <a:rPr lang="en-US" sz="5400" b="0" dirty="0" smtClean="0">
                <a:solidFill>
                  <a:srgbClr val="FF0000"/>
                </a:solidFill>
                <a:effectLst/>
                <a:latin typeface="+mj-lt"/>
                <a:cs typeface="Times New Roman" pitchFamily="18" charset="0"/>
              </a:rPr>
              <a:t> </a:t>
            </a:r>
            <a:r>
              <a:rPr lang="en-US" sz="5400" b="0" dirty="0" err="1" smtClean="0">
                <a:solidFill>
                  <a:srgbClr val="FF0000"/>
                </a:solidFill>
                <a:effectLst/>
                <a:latin typeface="+mj-lt"/>
                <a:cs typeface="Times New Roman" pitchFamily="18" charset="0"/>
              </a:rPr>
              <a:t>Sông</a:t>
            </a:r>
            <a:r>
              <a:rPr lang="en-US" sz="5400" b="0" dirty="0" smtClean="0">
                <a:solidFill>
                  <a:srgbClr val="FF0000"/>
                </a:solidFill>
                <a:effectLst/>
                <a:latin typeface="+mj-lt"/>
                <a:cs typeface="Times New Roman" pitchFamily="18" charset="0"/>
              </a:rPr>
              <a:t> </a:t>
            </a:r>
            <a:r>
              <a:rPr lang="en-US" sz="5400" b="0" dirty="0" err="1" smtClean="0">
                <a:solidFill>
                  <a:srgbClr val="FF0000"/>
                </a:solidFill>
                <a:effectLst/>
                <a:latin typeface="+mj-lt"/>
                <a:cs typeface="Times New Roman" pitchFamily="18" charset="0"/>
              </a:rPr>
              <a:t>Gio-Đan</a:t>
            </a:r>
            <a:r>
              <a:rPr lang="en-US" sz="5400" b="0" dirty="0" smtClean="0">
                <a:solidFill>
                  <a:srgbClr val="FF0000"/>
                </a:solidFill>
                <a:effectLst/>
                <a:latin typeface="+mj-lt"/>
                <a:cs typeface="Times New Roman" pitchFamily="18" charset="0"/>
              </a:rPr>
              <a:t> </a:t>
            </a:r>
            <a:br>
              <a:rPr lang="en-US" sz="5400" b="0" dirty="0" smtClean="0">
                <a:solidFill>
                  <a:srgbClr val="FF0000"/>
                </a:solidFill>
                <a:effectLst/>
                <a:latin typeface="+mj-lt"/>
                <a:cs typeface="Times New Roman" pitchFamily="18" charset="0"/>
              </a:rPr>
            </a:br>
            <a:r>
              <a:rPr lang="vi-VN" b="0" dirty="0" smtClean="0">
                <a:solidFill>
                  <a:srgbClr val="FF0000"/>
                </a:solidFill>
                <a:effectLst/>
                <a:latin typeface="+mj-lt"/>
                <a:cs typeface="Times New Roman" pitchFamily="18" charset="0"/>
              </a:rPr>
              <a:t>Chúa Giêsu Chịu Phép Rửa - Năm C</a:t>
            </a:r>
            <a:endParaRPr lang="vi-VN"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5357248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smtClean="0">
                <a:solidFill>
                  <a:srgbClr val="FF0000"/>
                </a:solidFill>
                <a:effectLst/>
                <a:latin typeface="+mj-lt"/>
                <a:cs typeface="Times New Roman" pitchFamily="18" charset="0"/>
              </a:rPr>
              <a:t>Tk1:</a:t>
            </a:r>
            <a:r>
              <a:rPr lang="en-US" sz="6000" b="0" dirty="0" smtClean="0">
                <a:solidFill>
                  <a:srgbClr val="003399"/>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Trên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sông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Gio-đan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năm</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nào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Gioan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thanh</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tẩy</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dân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Bên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bờ</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sông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Gio-đan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ngọt</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ngào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Giê-su</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đã</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làm</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phép</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rửa</a:t>
            </a:r>
            <a:r>
              <a:rPr lang="en-US" sz="6000" b="0" dirty="0" smtClean="0">
                <a:solidFill>
                  <a:srgbClr val="002060"/>
                </a:solidFill>
                <a:effectLst/>
                <a:latin typeface="+mj-lt"/>
                <a:cs typeface="Times New Roman" pitchFamily="18" charset="0"/>
              </a:rPr>
              <a:t>.</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697944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dirty="0" err="1" smtClean="0">
                <a:solidFill>
                  <a:srgbClr val="002060"/>
                </a:solidFill>
                <a:effectLst/>
                <a:latin typeface="+mj-lt"/>
                <a:cs typeface="Times New Roman" pitchFamily="18" charset="0"/>
              </a:rPr>
              <a:t>Thánh</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Thần</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ngự</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xuống</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trên</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Ngài</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và</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có</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tiếng</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Chúa</a:t>
            </a:r>
            <a:r>
              <a:rPr lang="en-US" sz="6600" b="0" dirty="0" smtClean="0">
                <a:solidFill>
                  <a:srgbClr val="002060"/>
                </a:solidFill>
                <a:effectLst/>
                <a:latin typeface="+mj-lt"/>
                <a:cs typeface="Times New Roman" pitchFamily="18" charset="0"/>
              </a:rPr>
              <a:t> Cha </a:t>
            </a:r>
            <a:r>
              <a:rPr lang="en-US" sz="6600" b="0" dirty="0" err="1" smtClean="0">
                <a:solidFill>
                  <a:srgbClr val="002060"/>
                </a:solidFill>
                <a:effectLst/>
                <a:latin typeface="+mj-lt"/>
                <a:cs typeface="Times New Roman" pitchFamily="18" charset="0"/>
              </a:rPr>
              <a:t>từ</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trời</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phán</a:t>
            </a:r>
            <a:r>
              <a:rPr lang="en-US" sz="6600" b="0" dirty="0" smtClean="0">
                <a:solidFill>
                  <a:srgbClr val="002060"/>
                </a:solidFill>
                <a:effectLst/>
                <a:latin typeface="+mj-lt"/>
                <a:cs typeface="Times New Roman" pitchFamily="18" charset="0"/>
              </a:rPr>
              <a:t>: Con </a:t>
            </a:r>
            <a:r>
              <a:rPr lang="en-US" sz="6600" b="0" dirty="0" err="1" smtClean="0">
                <a:solidFill>
                  <a:srgbClr val="002060"/>
                </a:solidFill>
                <a:effectLst/>
                <a:latin typeface="+mj-lt"/>
                <a:cs typeface="Times New Roman" pitchFamily="18" charset="0"/>
              </a:rPr>
              <a:t>là</a:t>
            </a:r>
            <a:r>
              <a:rPr lang="en-US" sz="6600" b="0" dirty="0" smtClean="0">
                <a:solidFill>
                  <a:srgbClr val="002060"/>
                </a:solidFill>
                <a:effectLst/>
                <a:latin typeface="+mj-lt"/>
                <a:cs typeface="Times New Roman" pitchFamily="18" charset="0"/>
              </a:rPr>
              <a:t> Con </a:t>
            </a:r>
            <a:r>
              <a:rPr lang="en-US" sz="6600" b="0" dirty="0" err="1" smtClean="0">
                <a:solidFill>
                  <a:srgbClr val="002060"/>
                </a:solidFill>
                <a:effectLst/>
                <a:latin typeface="+mj-lt"/>
                <a:cs typeface="Times New Roman" pitchFamily="18" charset="0"/>
              </a:rPr>
              <a:t>yếu</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dấu</a:t>
            </a:r>
            <a:r>
              <a:rPr lang="en-US" sz="6600" b="0" dirty="0" smtClean="0">
                <a:solidFill>
                  <a:srgbClr val="002060"/>
                </a:solidFill>
                <a:effectLst/>
                <a:latin typeface="+mj-lt"/>
                <a:cs typeface="Times New Roman" pitchFamily="18" charset="0"/>
              </a:rPr>
              <a:t> Cha Con </a:t>
            </a:r>
            <a:r>
              <a:rPr lang="en-US" sz="6600" b="0" dirty="0" err="1" smtClean="0">
                <a:solidFill>
                  <a:srgbClr val="002060"/>
                </a:solidFill>
                <a:effectLst/>
                <a:latin typeface="+mj-lt"/>
                <a:cs typeface="Times New Roman" pitchFamily="18" charset="0"/>
              </a:rPr>
              <a:t>thật</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đẹp</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lòng</a:t>
            </a:r>
            <a:r>
              <a:rPr lang="en-US" sz="6600" b="0" dirty="0" smtClean="0">
                <a:solidFill>
                  <a:srgbClr val="002060"/>
                </a:solidFill>
                <a:effectLst/>
                <a:latin typeface="+mj-lt"/>
                <a:cs typeface="Times New Roman" pitchFamily="18" charset="0"/>
              </a:rPr>
              <a:t> Cha.</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7758753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0000"/>
                </a:solidFill>
                <a:effectLst/>
                <a:latin typeface="+mj-lt"/>
                <a:cs typeface="Times New Roman" pitchFamily="18" charset="0"/>
              </a:rPr>
              <a:t>Đk</a:t>
            </a:r>
            <a:r>
              <a:rPr lang="en-US" sz="6000" b="0" u="sng" dirty="0" smtClean="0">
                <a:solidFill>
                  <a:srgbClr val="FF0000"/>
                </a:solidFill>
                <a:effectLst/>
                <a:latin typeface="+mj-lt"/>
                <a:cs typeface="Times New Roman" pitchFamily="18" charset="0"/>
              </a:rPr>
              <a:t>:</a:t>
            </a:r>
            <a:r>
              <a:rPr lang="en-US" sz="6000" b="0" dirty="0" smtClean="0">
                <a:solidFill>
                  <a:srgbClr val="003399"/>
                </a:solidFill>
                <a:effectLst/>
                <a:latin typeface="+mj-lt"/>
                <a:cs typeface="Times New Roman" pitchFamily="18" charset="0"/>
              </a:rPr>
              <a:t> </a:t>
            </a:r>
            <a:r>
              <a:rPr lang="en-US" sz="6000" b="0" dirty="0" smtClean="0">
                <a:solidFill>
                  <a:srgbClr val="002060"/>
                </a:solidFill>
                <a:effectLst/>
                <a:latin typeface="+mj-lt"/>
                <a:cs typeface="Times New Roman" pitchFamily="18" charset="0"/>
              </a:rPr>
              <a:t>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trái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đất</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này</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Thánh</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Thần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luôn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đổi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mới</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hết</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nhân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trần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được</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Thánh</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Thần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sáng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soi</a:t>
            </a:r>
            <a:r>
              <a:rPr lang="en-US" sz="6000" b="0" dirty="0" smtClean="0">
                <a:solidFill>
                  <a:srgbClr val="002060"/>
                </a:solidFill>
                <a:effectLst/>
                <a:latin typeface="+mj-lt"/>
                <a:cs typeface="Times New Roman" pitchFamily="18" charset="0"/>
              </a:rPr>
              <a:t>. </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8635235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dirty="0" smtClean="0">
                <a:solidFill>
                  <a:srgbClr val="002060"/>
                </a:solidFill>
                <a:effectLst/>
                <a:latin typeface="+mj-lt"/>
                <a:cs typeface="Times New Roman" pitchFamily="18" charset="0"/>
              </a:rPr>
              <a:t>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tạ</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ơn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đã</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nhận</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làm</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năm</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tháng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trong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tôn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thờ</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Thiên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là</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Vua</a:t>
            </a:r>
            <a:r>
              <a:rPr lang="en-US" sz="6000" b="0" dirty="0" smtClean="0">
                <a:solidFill>
                  <a:srgbClr val="002060"/>
                </a:solidFill>
                <a:effectLst/>
                <a:latin typeface="+mj-lt"/>
                <a:cs typeface="Times New Roman" pitchFamily="18" charset="0"/>
              </a:rPr>
              <a:t>.</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6373832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smtClean="0">
                <a:solidFill>
                  <a:srgbClr val="FF0000"/>
                </a:solidFill>
                <a:effectLst/>
                <a:latin typeface="+mj-lt"/>
                <a:cs typeface="Times New Roman" pitchFamily="18" charset="0"/>
              </a:rPr>
              <a:t>Tk2:</a:t>
            </a:r>
            <a:r>
              <a:rPr lang="en-US" sz="6000" b="0" dirty="0" smtClean="0">
                <a:solidFill>
                  <a:srgbClr val="003399"/>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Khiêm</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nhu</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như</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Gioan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hôm</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nào</a:t>
            </a:r>
            <a:r>
              <a:rPr lang="en-US" sz="6000" b="0" dirty="0" smtClean="0">
                <a:solidFill>
                  <a:srgbClr val="002060"/>
                </a:solidFill>
                <a:effectLst/>
                <a:latin typeface="+mj-lt"/>
                <a:cs typeface="Times New Roman" pitchFamily="18" charset="0"/>
              </a:rPr>
              <a:t>, loan tin </a:t>
            </a:r>
            <a:r>
              <a:rPr lang="en-US" sz="6000" b="0" dirty="0" err="1" smtClean="0">
                <a:solidFill>
                  <a:srgbClr val="002060"/>
                </a:solidFill>
                <a:effectLst/>
                <a:latin typeface="+mj-lt"/>
                <a:cs typeface="Times New Roman" pitchFamily="18" charset="0"/>
              </a:rPr>
              <a:t>cho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Ngài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sẽ</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đến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Bao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năm</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trôi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theo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dòng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nhớ</a:t>
            </a:r>
            <a:r>
              <a:rPr lang="en-US" sz="6000" b="0" dirty="0" smtClean="0">
                <a:solidFill>
                  <a:srgbClr val="002060"/>
                </a:solidFill>
                <a:effectLst/>
                <a:latin typeface="+mj-lt"/>
                <a:cs typeface="Times New Roman" pitchFamily="18" charset="0"/>
              </a:rPr>
              <a:t> loan tin </a:t>
            </a:r>
            <a:r>
              <a:rPr lang="en-US" sz="6000" b="0" dirty="0" err="1" smtClean="0">
                <a:solidFill>
                  <a:srgbClr val="002060"/>
                </a:solidFill>
                <a:effectLst/>
                <a:latin typeface="+mj-lt"/>
                <a:cs typeface="Times New Roman" pitchFamily="18" charset="0"/>
              </a:rPr>
              <a:t>ơn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Ngài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cứu</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độ</a:t>
            </a:r>
            <a:r>
              <a:rPr lang="en-US" sz="6000" b="0" dirty="0" smtClean="0">
                <a:solidFill>
                  <a:srgbClr val="002060"/>
                </a:solidFill>
                <a:effectLst/>
                <a:latin typeface="+mj-lt"/>
                <a:cs typeface="Times New Roman" pitchFamily="18" charset="0"/>
              </a:rPr>
              <a:t>. </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4509980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000" b="0" dirty="0" smtClean="0">
                <a:solidFill>
                  <a:srgbClr val="FF0000"/>
                </a:solidFill>
                <a:effectLst/>
                <a:latin typeface="+mj-lt"/>
                <a:cs typeface="Times New Roman" pitchFamily="18" charset="0"/>
              </a:rPr>
              <a:t>Ca </a:t>
            </a:r>
            <a:r>
              <a:rPr lang="en-US" sz="4000" b="0" dirty="0" err="1" smtClean="0">
                <a:solidFill>
                  <a:srgbClr val="FF0000"/>
                </a:solidFill>
                <a:effectLst/>
                <a:latin typeface="+mj-lt"/>
                <a:cs typeface="Times New Roman" pitchFamily="18" charset="0"/>
              </a:rPr>
              <a:t>Nhập</a:t>
            </a:r>
            <a:r>
              <a:rPr lang="en-US" sz="4000" b="0" dirty="0" smtClean="0">
                <a:solidFill>
                  <a:srgbClr val="FF0000"/>
                </a:solidFill>
                <a:effectLst/>
                <a:latin typeface="+mj-lt"/>
                <a:cs typeface="Times New Roman" pitchFamily="18" charset="0"/>
              </a:rPr>
              <a:t> </a:t>
            </a:r>
            <a:r>
              <a:rPr lang="en-US" sz="4000" b="0" dirty="0" err="1" smtClean="0">
                <a:solidFill>
                  <a:srgbClr val="FF0000"/>
                </a:solidFill>
                <a:effectLst/>
                <a:latin typeface="+mj-lt"/>
                <a:cs typeface="Times New Roman" pitchFamily="18" charset="0"/>
              </a:rPr>
              <a:t>Lễ</a:t>
            </a:r>
            <a:r>
              <a:rPr lang="en-US" sz="4000" b="0" dirty="0" smtClean="0">
                <a:solidFill>
                  <a:srgbClr val="FF0000"/>
                </a:solidFill>
                <a:effectLst/>
                <a:latin typeface="+mj-lt"/>
                <a:cs typeface="Times New Roman" pitchFamily="18" charset="0"/>
              </a:rPr>
              <a:t/>
            </a:r>
            <a:br>
              <a:rPr lang="en-US" sz="4000" b="0" dirty="0" smtClean="0">
                <a:solidFill>
                  <a:srgbClr val="FF0000"/>
                </a:solidFill>
                <a:effectLst/>
                <a:latin typeface="+mj-lt"/>
                <a:cs typeface="Times New Roman" pitchFamily="18" charset="0"/>
              </a:rPr>
            </a:br>
            <a:r>
              <a:rPr lang="en-US" sz="4000" dirty="0" smtClean="0">
                <a:solidFill>
                  <a:srgbClr val="FF0000"/>
                </a:solidFill>
                <a:cs typeface="Times New Roman" pitchFamily="18" charset="0"/>
              </a:rPr>
              <a:t>CÁC TẦNG TRỜI MỞ RA</a:t>
            </a:r>
            <a:r>
              <a:rPr lang="en-US" sz="4000" b="0" dirty="0" smtClean="0">
                <a:solidFill>
                  <a:srgbClr val="FF0000"/>
                </a:solidFill>
                <a:effectLst/>
                <a:latin typeface="+mj-lt"/>
                <a:cs typeface="Times New Roman" pitchFamily="18" charset="0"/>
              </a:rPr>
              <a:t> </a:t>
            </a:r>
            <a:br>
              <a:rPr lang="en-US" sz="4000" b="0" dirty="0" smtClean="0">
                <a:solidFill>
                  <a:srgbClr val="FF0000"/>
                </a:solidFill>
                <a:effectLst/>
                <a:latin typeface="+mj-lt"/>
                <a:cs typeface="Times New Roman" pitchFamily="18" charset="0"/>
              </a:rPr>
            </a:br>
            <a:r>
              <a:rPr lang="vi-VN" sz="4000" b="0" dirty="0" smtClean="0">
                <a:solidFill>
                  <a:srgbClr val="FF0000"/>
                </a:solidFill>
                <a:effectLst/>
                <a:latin typeface="+mj-lt"/>
                <a:cs typeface="Times New Roman" pitchFamily="18" charset="0"/>
              </a:rPr>
              <a:t>Lm</a:t>
            </a:r>
            <a:r>
              <a:rPr lang="vi-VN" sz="4000" b="0" dirty="0">
                <a:solidFill>
                  <a:srgbClr val="FF0000"/>
                </a:solidFill>
                <a:effectLst/>
                <a:latin typeface="+mj-lt"/>
                <a:cs typeface="Times New Roman" pitchFamily="18" charset="0"/>
              </a:rPr>
              <a:t>. </a:t>
            </a:r>
            <a:r>
              <a:rPr lang="en-US" sz="4000" dirty="0" err="1" smtClean="0">
                <a:solidFill>
                  <a:srgbClr val="FF0000"/>
                </a:solidFill>
                <a:cs typeface="Times New Roman" pitchFamily="18" charset="0"/>
              </a:rPr>
              <a:t>Thái</a:t>
            </a:r>
            <a:r>
              <a:rPr lang="en-US" sz="4000" dirty="0" smtClean="0">
                <a:solidFill>
                  <a:srgbClr val="FF0000"/>
                </a:solidFill>
                <a:cs typeface="Times New Roman" pitchFamily="18" charset="0"/>
              </a:rPr>
              <a:t> </a:t>
            </a:r>
            <a:r>
              <a:rPr lang="en-US" sz="4000" dirty="0" err="1" smtClean="0">
                <a:solidFill>
                  <a:srgbClr val="FF0000"/>
                </a:solidFill>
                <a:cs typeface="Times New Roman" pitchFamily="18" charset="0"/>
              </a:rPr>
              <a:t>Nguyên</a:t>
            </a:r>
            <a:r>
              <a:rPr lang="en-US" sz="4000" dirty="0" smtClean="0">
                <a:solidFill>
                  <a:srgbClr val="FF0000"/>
                </a:solidFill>
                <a:cs typeface="Times New Roman" pitchFamily="18" charset="0"/>
              </a:rPr>
              <a:t> </a:t>
            </a:r>
            <a:endParaRPr lang="vi-VN" sz="40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dirty="0" err="1">
                <a:solidFill>
                  <a:srgbClr val="002060"/>
                </a:solidFill>
                <a:effectLst/>
                <a:latin typeface="+mj-lt"/>
                <a:cs typeface="Times New Roman" pitchFamily="18" charset="0"/>
              </a:rPr>
              <a:t>Sống</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Lời</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bằng</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chính</a:t>
            </a:r>
            <a:r>
              <a:rPr lang="en-US" sz="6600" b="0" dirty="0">
                <a:solidFill>
                  <a:srgbClr val="002060"/>
                </a:solidFill>
                <a:effectLst/>
                <a:latin typeface="+mj-lt"/>
                <a:cs typeface="Times New Roman" pitchFamily="18" charset="0"/>
              </a:rPr>
              <a:t> con </a:t>
            </a:r>
            <a:r>
              <a:rPr lang="en-US" sz="6600" b="0" dirty="0" err="1">
                <a:solidFill>
                  <a:srgbClr val="002060"/>
                </a:solidFill>
                <a:effectLst/>
                <a:latin typeface="+mj-lt"/>
                <a:cs typeface="Times New Roman" pitchFamily="18" charset="0"/>
              </a:rPr>
              <a:t>người</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là</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giúp</a:t>
            </a:r>
            <a:r>
              <a:rPr lang="en-US" sz="6600" b="0" dirty="0" smtClean="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kẻ</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cùng</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khốn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ước</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gì</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bao</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nhiêu</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thế</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nhân</a:t>
            </a:r>
            <a:r>
              <a:rPr lang="en-US" sz="6600" b="0" dirty="0">
                <a:solidFill>
                  <a:srgbClr val="002060"/>
                </a:solidFill>
                <a:effectLst/>
                <a:latin typeface="+mj-lt"/>
                <a:cs typeface="Times New Roman" pitchFamily="18" charset="0"/>
              </a:rPr>
              <a:t> tin </a:t>
            </a:r>
            <a:r>
              <a:rPr lang="en-US" sz="6600" b="0" dirty="0" err="1">
                <a:solidFill>
                  <a:srgbClr val="002060"/>
                </a:solidFill>
                <a:effectLst/>
                <a:latin typeface="+mj-lt"/>
                <a:cs typeface="Times New Roman" pitchFamily="18" charset="0"/>
              </a:rPr>
              <a:t>vào</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tình</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thương</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1794311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0000"/>
                </a:solidFill>
                <a:effectLst/>
                <a:latin typeface="+mj-lt"/>
                <a:cs typeface="Times New Roman" pitchFamily="18" charset="0"/>
              </a:rPr>
              <a:t>Đk</a:t>
            </a:r>
            <a:r>
              <a:rPr lang="en-US" sz="6000" b="0" u="sng" dirty="0" smtClean="0">
                <a:solidFill>
                  <a:srgbClr val="FF0000"/>
                </a:solidFill>
                <a:effectLst/>
                <a:latin typeface="+mj-lt"/>
                <a:cs typeface="Times New Roman" pitchFamily="18" charset="0"/>
              </a:rPr>
              <a:t>:</a:t>
            </a:r>
            <a:r>
              <a:rPr lang="en-US" sz="6000" b="0" dirty="0" smtClean="0">
                <a:solidFill>
                  <a:srgbClr val="003399"/>
                </a:solidFill>
                <a:effectLst/>
                <a:latin typeface="+mj-lt"/>
                <a:cs typeface="Times New Roman" pitchFamily="18" charset="0"/>
              </a:rPr>
              <a:t> </a:t>
            </a:r>
            <a:r>
              <a:rPr lang="en-US" sz="6000" b="0" dirty="0" smtClean="0">
                <a:solidFill>
                  <a:srgbClr val="002060"/>
                </a:solidFill>
                <a:effectLst/>
                <a:latin typeface="+mj-lt"/>
                <a:cs typeface="Times New Roman" pitchFamily="18" charset="0"/>
              </a:rPr>
              <a:t>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trái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đất</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này</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Thánh</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Thần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luôn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đổi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mới</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hết</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nhân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trần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được</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Thánh</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Thần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sáng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soi</a:t>
            </a:r>
            <a:r>
              <a:rPr lang="en-US" sz="6000" b="0" dirty="0" smtClean="0">
                <a:solidFill>
                  <a:srgbClr val="002060"/>
                </a:solidFill>
                <a:effectLst/>
                <a:latin typeface="+mj-lt"/>
                <a:cs typeface="Times New Roman" pitchFamily="18" charset="0"/>
              </a:rPr>
              <a:t>. </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8256878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dirty="0" smtClean="0">
                <a:solidFill>
                  <a:srgbClr val="002060"/>
                </a:solidFill>
                <a:effectLst/>
                <a:latin typeface="+mj-lt"/>
                <a:cs typeface="Times New Roman" pitchFamily="18" charset="0"/>
              </a:rPr>
              <a:t>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tạ</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ơn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đã</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nhận</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làm</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năm</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tháng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trong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tôn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thờ</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Thiên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là</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Vua</a:t>
            </a:r>
            <a:r>
              <a:rPr lang="en-US" sz="6000" b="0" dirty="0" smtClean="0">
                <a:solidFill>
                  <a:srgbClr val="002060"/>
                </a:solidFill>
                <a:effectLst/>
                <a:latin typeface="+mj-lt"/>
                <a:cs typeface="Times New Roman" pitchFamily="18" charset="0"/>
              </a:rPr>
              <a:t>.</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5267949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smtClean="0">
                <a:solidFill>
                  <a:srgbClr val="FF0000"/>
                </a:solidFill>
                <a:effectLst/>
                <a:latin typeface="+mj-lt"/>
                <a:cs typeface="Times New Roman" pitchFamily="18" charset="0"/>
              </a:rPr>
              <a:t>Tk3:</a:t>
            </a:r>
            <a:r>
              <a:rPr lang="en-US" sz="6000" b="0" dirty="0" smtClean="0">
                <a:solidFill>
                  <a:srgbClr val="003399"/>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Trên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nơi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dương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gian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bao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người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chưa</a:t>
            </a:r>
            <a:r>
              <a:rPr lang="en-US" sz="6000" b="0" dirty="0" smtClean="0">
                <a:solidFill>
                  <a:srgbClr val="002060"/>
                </a:solidFill>
                <a:effectLst/>
                <a:latin typeface="+mj-lt"/>
                <a:cs typeface="Times New Roman" pitchFamily="18" charset="0"/>
              </a:rPr>
              <a:t> tin </a:t>
            </a:r>
            <a:r>
              <a:rPr lang="en-US" sz="6000" b="0" dirty="0" err="1" smtClean="0">
                <a:solidFill>
                  <a:srgbClr val="002060"/>
                </a:solidFill>
                <a:effectLst/>
                <a:latin typeface="+mj-lt"/>
                <a:cs typeface="Times New Roman" pitchFamily="18" charset="0"/>
              </a:rPr>
              <a:t>ngôi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Thiên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trong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đêm</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nguyện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cầu</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sẽ</a:t>
            </a:r>
            <a:r>
              <a:rPr lang="en-US" sz="6000" b="0" dirty="0" smtClean="0">
                <a:solidFill>
                  <a:srgbClr val="002060"/>
                </a:solidFill>
                <a:effectLst/>
                <a:latin typeface="+mj-lt"/>
                <a:cs typeface="Times New Roman" pitchFamily="18" charset="0"/>
              </a:rPr>
              <a:t> loan tin </a:t>
            </a:r>
            <a:r>
              <a:rPr lang="en-US" sz="6000" b="0" dirty="0" err="1" smtClean="0">
                <a:solidFill>
                  <a:srgbClr val="002060"/>
                </a:solidFill>
                <a:effectLst/>
                <a:latin typeface="+mj-lt"/>
                <a:cs typeface="Times New Roman" pitchFamily="18" charset="0"/>
              </a:rPr>
              <a:t>như</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ngọn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gió</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lùa</a:t>
            </a:r>
            <a:r>
              <a:rPr lang="en-US" sz="6000" b="0" dirty="0" smtClean="0">
                <a:solidFill>
                  <a:srgbClr val="002060"/>
                </a:solidFill>
                <a:effectLst/>
                <a:latin typeface="+mj-lt"/>
                <a:cs typeface="Times New Roman" pitchFamily="18" charset="0"/>
              </a:rPr>
              <a:t>.</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811433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b="0" dirty="0" err="1" smtClean="0">
                <a:solidFill>
                  <a:srgbClr val="002060"/>
                </a:solidFill>
                <a:effectLst/>
                <a:latin typeface="+mj-lt"/>
                <a:cs typeface="Times New Roman" pitchFamily="18" charset="0"/>
              </a:rPr>
              <a:t>Chính</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ngọn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gió</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dịu</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mát</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tâm</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hồn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là</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giúp</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người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nghèo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đói</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hằng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thế</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nhân</a:t>
            </a:r>
            <a:r>
              <a:rPr lang="en-US" sz="6000" b="0" dirty="0" smtClean="0">
                <a:solidFill>
                  <a:srgbClr val="002060"/>
                </a:solidFill>
                <a:effectLst/>
                <a:latin typeface="+mj-lt"/>
                <a:cs typeface="Times New Roman" pitchFamily="18" charset="0"/>
              </a:rPr>
              <a:t> tin </a:t>
            </a:r>
            <a:r>
              <a:rPr lang="en-US" sz="6000" b="0" dirty="0" err="1" smtClean="0">
                <a:solidFill>
                  <a:srgbClr val="002060"/>
                </a:solidFill>
                <a:effectLst/>
                <a:latin typeface="+mj-lt"/>
                <a:cs typeface="Times New Roman" pitchFamily="18" charset="0"/>
              </a:rPr>
              <a:t>vào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tình</a:t>
            </a:r>
            <a:r>
              <a:rPr lang="en-US" sz="6000" b="0" dirty="0" smtClean="0">
                <a:solidFill>
                  <a:srgbClr val="002060"/>
                </a:solidFill>
                <a:effectLst/>
                <a:latin typeface="+mj-lt"/>
                <a:cs typeface="Times New Roman" pitchFamily="18" charset="0"/>
              </a:rPr>
              <a:t> Cha.</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6078597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0000"/>
                </a:solidFill>
                <a:effectLst/>
                <a:latin typeface="+mj-lt"/>
                <a:cs typeface="Times New Roman" pitchFamily="18" charset="0"/>
              </a:rPr>
              <a:t>Đk</a:t>
            </a:r>
            <a:r>
              <a:rPr lang="en-US" sz="6000" b="0" u="sng" dirty="0" smtClean="0">
                <a:solidFill>
                  <a:srgbClr val="FF0000"/>
                </a:solidFill>
                <a:effectLst/>
                <a:latin typeface="+mj-lt"/>
                <a:cs typeface="Times New Roman" pitchFamily="18" charset="0"/>
              </a:rPr>
              <a:t>:</a:t>
            </a:r>
            <a:r>
              <a:rPr lang="en-US" sz="6000" b="0" dirty="0" smtClean="0">
                <a:solidFill>
                  <a:srgbClr val="003399"/>
                </a:solidFill>
                <a:effectLst/>
                <a:latin typeface="+mj-lt"/>
                <a:cs typeface="Times New Roman" pitchFamily="18" charset="0"/>
              </a:rPr>
              <a:t> </a:t>
            </a:r>
            <a:r>
              <a:rPr lang="en-US" sz="6000" b="0" dirty="0" smtClean="0">
                <a:solidFill>
                  <a:srgbClr val="002060"/>
                </a:solidFill>
                <a:effectLst/>
                <a:latin typeface="+mj-lt"/>
                <a:cs typeface="Times New Roman" pitchFamily="18" charset="0"/>
              </a:rPr>
              <a:t>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trái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đất</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này</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Thánh</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Thần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luôn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đổi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mới</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hết</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nhân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trần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được</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Thánh</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Thần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sáng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soi</a:t>
            </a:r>
            <a:r>
              <a:rPr lang="en-US" sz="6000" b="0" dirty="0" smtClean="0">
                <a:solidFill>
                  <a:srgbClr val="002060"/>
                </a:solidFill>
                <a:effectLst/>
                <a:latin typeface="+mj-lt"/>
                <a:cs typeface="Times New Roman" pitchFamily="18" charset="0"/>
              </a:rPr>
              <a:t>. </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4393058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dirty="0" smtClean="0">
                <a:solidFill>
                  <a:srgbClr val="002060"/>
                </a:solidFill>
                <a:effectLst/>
                <a:latin typeface="+mj-lt"/>
                <a:cs typeface="Times New Roman" pitchFamily="18" charset="0"/>
              </a:rPr>
              <a:t>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tạ</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ơn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đã</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nhận</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làm</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năm</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tháng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trong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tôn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thờ</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Thiên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là</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Vua</a:t>
            </a:r>
            <a:r>
              <a:rPr lang="en-US" sz="6000" b="0" dirty="0" smtClean="0">
                <a:solidFill>
                  <a:srgbClr val="002060"/>
                </a:solidFill>
                <a:effectLst/>
                <a:latin typeface="+mj-lt"/>
                <a:cs typeface="Times New Roman" pitchFamily="18" charset="0"/>
              </a:rPr>
              <a:t>.</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7714526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smtClean="0">
                <a:solidFill>
                  <a:srgbClr val="FF0000"/>
                </a:solidFill>
                <a:effectLst/>
                <a:latin typeface="+mj-lt"/>
                <a:cs typeface="Times New Roman" pitchFamily="18" charset="0"/>
              </a:rPr>
              <a:t>Tk4:</a:t>
            </a:r>
            <a:r>
              <a:rPr lang="en-US" sz="6000" b="0" dirty="0" smtClean="0">
                <a:solidFill>
                  <a:srgbClr val="003399"/>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Như</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mây</a:t>
            </a:r>
            <a:r>
              <a:rPr lang="en-US" sz="6000" b="0" dirty="0" smtClean="0">
                <a:solidFill>
                  <a:srgbClr val="002060"/>
                </a:solidFill>
                <a:effectLst/>
                <a:latin typeface="+mj-lt"/>
                <a:cs typeface="Times New Roman" pitchFamily="18" charset="0"/>
              </a:rPr>
              <a:t> bay </a:t>
            </a:r>
            <a:r>
              <a:rPr lang="en-US" sz="6000" b="0" dirty="0" err="1" smtClean="0">
                <a:solidFill>
                  <a:srgbClr val="002060"/>
                </a:solidFill>
                <a:effectLst/>
                <a:latin typeface="+mj-lt"/>
                <a:cs typeface="Times New Roman" pitchFamily="18" charset="0"/>
              </a:rPr>
              <a:t>trên</a:t>
            </a:r>
            <a:r>
              <a:rPr lang="en-US" sz="6000" b="0" dirty="0" smtClean="0">
                <a:solidFill>
                  <a:srgbClr val="002060"/>
                </a:solidFill>
                <a:effectLst/>
                <a:latin typeface="+mj-lt"/>
                <a:cs typeface="Times New Roman" pitchFamily="18" charset="0"/>
              </a:rPr>
              <a:t> non </a:t>
            </a:r>
            <a:r>
              <a:rPr lang="en-US" sz="6000" b="0" dirty="0" err="1" smtClean="0">
                <a:solidFill>
                  <a:srgbClr val="002060"/>
                </a:solidFill>
                <a:effectLst/>
                <a:latin typeface="+mj-lt"/>
                <a:cs typeface="Times New Roman" pitchFamily="18" charset="0"/>
              </a:rPr>
              <a:t>ngàn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nhân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gian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vui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đùa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gian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dối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Đâu</a:t>
            </a:r>
            <a:r>
              <a:rPr lang="en-US" sz="6000" b="0" dirty="0" smtClean="0">
                <a:solidFill>
                  <a:srgbClr val="002060"/>
                </a:solidFill>
                <a:effectLst/>
                <a:latin typeface="+mj-lt"/>
                <a:cs typeface="Times New Roman" pitchFamily="18" charset="0"/>
              </a:rPr>
              <a:t> hay </a:t>
            </a:r>
            <a:r>
              <a:rPr lang="en-US" sz="6000" b="0" dirty="0" err="1" smtClean="0">
                <a:solidFill>
                  <a:srgbClr val="002060"/>
                </a:solidFill>
                <a:effectLst/>
                <a:latin typeface="+mj-lt"/>
                <a:cs typeface="Times New Roman" pitchFamily="18" charset="0"/>
              </a:rPr>
              <a:t>mai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kia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sẽ</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tàn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có</a:t>
            </a:r>
            <a:r>
              <a:rPr lang="en-US" sz="6000" b="0" dirty="0" smtClean="0">
                <a:solidFill>
                  <a:srgbClr val="002060"/>
                </a:solidFill>
                <a:effectLst/>
                <a:latin typeface="+mj-lt"/>
                <a:cs typeface="Times New Roman" pitchFamily="18" charset="0"/>
              </a:rPr>
              <a:t> chi </a:t>
            </a:r>
            <a:r>
              <a:rPr lang="en-US" sz="6000" b="0" dirty="0" err="1" smtClean="0">
                <a:solidFill>
                  <a:srgbClr val="002060"/>
                </a:solidFill>
                <a:effectLst/>
                <a:latin typeface="+mj-lt"/>
                <a:cs typeface="Times New Roman" pitchFamily="18" charset="0"/>
              </a:rPr>
              <a:t>đâu</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những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gì</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của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đời</a:t>
            </a:r>
            <a:r>
              <a:rPr lang="en-US" sz="6000" b="0" dirty="0" smtClean="0">
                <a:solidFill>
                  <a:srgbClr val="002060"/>
                </a:solidFill>
                <a:effectLst/>
                <a:latin typeface="+mj-lt"/>
                <a:cs typeface="Times New Roman" pitchFamily="18" charset="0"/>
              </a:rPr>
              <a:t>!</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8446430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dirty="0" err="1" smtClean="0">
                <a:solidFill>
                  <a:srgbClr val="002060"/>
                </a:solidFill>
                <a:effectLst/>
                <a:latin typeface="+mj-lt"/>
                <a:cs typeface="Times New Roman" pitchFamily="18" charset="0"/>
              </a:rPr>
              <a:t>Hãy</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nhận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biết</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tình</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cao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vời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và</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hãy</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hiến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trọn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cuộc</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sống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Trở</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thành</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yêu</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dấu</a:t>
            </a:r>
            <a:r>
              <a:rPr lang="en-US" sz="6000" b="0" dirty="0" smtClean="0">
                <a:solidFill>
                  <a:srgbClr val="002060"/>
                </a:solidFill>
                <a:effectLst/>
                <a:latin typeface="+mj-lt"/>
                <a:cs typeface="Times New Roman" pitchFamily="18" charset="0"/>
              </a:rPr>
              <a:t> Cha, </a:t>
            </a:r>
            <a:r>
              <a:rPr lang="en-US" sz="6000" b="0" dirty="0" err="1" smtClean="0">
                <a:solidFill>
                  <a:srgbClr val="002060"/>
                </a:solidFill>
                <a:effectLst/>
                <a:latin typeface="+mj-lt"/>
                <a:cs typeface="Times New Roman" pitchFamily="18" charset="0"/>
              </a:rPr>
              <a:t>quê</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là</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niềm</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vui</a:t>
            </a:r>
            <a:r>
              <a:rPr lang="en-US" sz="6000" b="0" dirty="0" smtClean="0">
                <a:solidFill>
                  <a:srgbClr val="002060"/>
                </a:solidFill>
                <a:effectLst/>
                <a:latin typeface="+mj-lt"/>
                <a:cs typeface="Times New Roman" pitchFamily="18" charset="0"/>
              </a:rPr>
              <a:t>.</a:t>
            </a:r>
            <a:endParaRPr lang="vi-VN" sz="6000" b="0" dirty="0" smtClean="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6539285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0000"/>
                </a:solidFill>
                <a:effectLst/>
                <a:latin typeface="+mj-lt"/>
                <a:cs typeface="Times New Roman" pitchFamily="18" charset="0"/>
              </a:rPr>
              <a:t>Đk</a:t>
            </a:r>
            <a:r>
              <a:rPr lang="en-US" sz="6000" b="0" u="sng" dirty="0" smtClean="0">
                <a:solidFill>
                  <a:srgbClr val="FF0000"/>
                </a:solidFill>
                <a:effectLst/>
                <a:latin typeface="+mj-lt"/>
                <a:cs typeface="Times New Roman" pitchFamily="18" charset="0"/>
              </a:rPr>
              <a:t>:</a:t>
            </a:r>
            <a:r>
              <a:rPr lang="en-US" sz="6000" b="0" dirty="0" smtClean="0">
                <a:solidFill>
                  <a:srgbClr val="003399"/>
                </a:solidFill>
                <a:effectLst/>
                <a:latin typeface="+mj-lt"/>
                <a:cs typeface="Times New Roman" pitchFamily="18" charset="0"/>
              </a:rPr>
              <a:t> </a:t>
            </a:r>
            <a:r>
              <a:rPr lang="en-US" sz="6000" b="0" dirty="0" smtClean="0">
                <a:solidFill>
                  <a:srgbClr val="002060"/>
                </a:solidFill>
                <a:effectLst/>
                <a:latin typeface="+mj-lt"/>
                <a:cs typeface="Times New Roman" pitchFamily="18" charset="0"/>
              </a:rPr>
              <a:t>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trái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đất</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này</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Thánh</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Thần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luôn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đổi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mới</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hết</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nhân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trần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được</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Thánh</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Thần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sáng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soi</a:t>
            </a:r>
            <a:r>
              <a:rPr lang="en-US" sz="6000" b="0" dirty="0" smtClean="0">
                <a:solidFill>
                  <a:srgbClr val="002060"/>
                </a:solidFill>
                <a:effectLst/>
                <a:latin typeface="+mj-lt"/>
                <a:cs typeface="Times New Roman" pitchFamily="18" charset="0"/>
              </a:rPr>
              <a:t>. </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1700080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800" b="0" u="sng" dirty="0" smtClean="0">
                <a:solidFill>
                  <a:srgbClr val="FF0000"/>
                </a:solidFill>
                <a:effectLst/>
                <a:cs typeface="Times New Roman" pitchFamily="18" charset="0"/>
              </a:rPr>
              <a:t>Đ</a:t>
            </a:r>
            <a:r>
              <a:rPr lang="en-US" sz="4800" b="0" u="sng" dirty="0" smtClean="0">
                <a:solidFill>
                  <a:srgbClr val="FF0000"/>
                </a:solidFill>
                <a:effectLst/>
                <a:cs typeface="Times New Roman" pitchFamily="18" charset="0"/>
              </a:rPr>
              <a:t>k</a:t>
            </a:r>
            <a:r>
              <a:rPr lang="vi-VN" sz="4800" b="0" u="sng" dirty="0" smtClean="0">
                <a:solidFill>
                  <a:srgbClr val="FF0000"/>
                </a:solidFill>
                <a:effectLst/>
                <a:cs typeface="Times New Roman" pitchFamily="18" charset="0"/>
              </a:rPr>
              <a:t>:</a:t>
            </a:r>
            <a:r>
              <a:rPr lang="vi-VN" sz="4800" b="0" dirty="0" smtClean="0">
                <a:solidFill>
                  <a:srgbClr val="003399"/>
                </a:solidFill>
                <a:effectLst/>
                <a:cs typeface="Times New Roman" pitchFamily="18" charset="0"/>
              </a:rPr>
              <a:t> </a:t>
            </a:r>
            <a:r>
              <a:rPr lang="en-US" sz="4800" b="0" dirty="0" err="1" smtClean="0">
                <a:solidFill>
                  <a:srgbClr val="002060"/>
                </a:solidFill>
                <a:effectLst/>
                <a:cs typeface="Times New Roman" pitchFamily="18" charset="0"/>
              </a:rPr>
              <a:t>Các</a:t>
            </a:r>
            <a:r>
              <a:rPr lang="en-US" sz="4800" b="0" dirty="0" smtClean="0">
                <a:solidFill>
                  <a:srgbClr val="002060"/>
                </a:solidFill>
                <a:effectLst/>
                <a:cs typeface="Times New Roman" pitchFamily="18" charset="0"/>
              </a:rPr>
              <a:t> </a:t>
            </a:r>
            <a:r>
              <a:rPr lang="en-US" sz="4800" b="0" dirty="0" err="1" smtClean="0">
                <a:solidFill>
                  <a:srgbClr val="002060"/>
                </a:solidFill>
                <a:effectLst/>
                <a:cs typeface="Times New Roman" pitchFamily="18" charset="0"/>
              </a:rPr>
              <a:t>tầng</a:t>
            </a:r>
            <a:r>
              <a:rPr lang="en-US" sz="4800" b="0" dirty="0" smtClean="0">
                <a:solidFill>
                  <a:srgbClr val="002060"/>
                </a:solidFill>
                <a:effectLst/>
                <a:cs typeface="Times New Roman" pitchFamily="18" charset="0"/>
              </a:rPr>
              <a:t> </a:t>
            </a:r>
            <a:r>
              <a:rPr lang="en-US" sz="4800" b="0" dirty="0" err="1" smtClean="0">
                <a:solidFill>
                  <a:srgbClr val="002060"/>
                </a:solidFill>
                <a:effectLst/>
                <a:cs typeface="Times New Roman" pitchFamily="18" charset="0"/>
              </a:rPr>
              <a:t>trời</a:t>
            </a:r>
            <a:r>
              <a:rPr lang="en-US" sz="4800" b="0" dirty="0" smtClean="0">
                <a:solidFill>
                  <a:srgbClr val="002060"/>
                </a:solidFill>
                <a:effectLst/>
                <a:cs typeface="Times New Roman" pitchFamily="18" charset="0"/>
              </a:rPr>
              <a:t> </a:t>
            </a:r>
            <a:r>
              <a:rPr lang="en-US" sz="4800" b="0" dirty="0" err="1" smtClean="0">
                <a:solidFill>
                  <a:srgbClr val="002060"/>
                </a:solidFill>
                <a:effectLst/>
                <a:cs typeface="Times New Roman" pitchFamily="18" charset="0"/>
              </a:rPr>
              <a:t>mở</a:t>
            </a:r>
            <a:r>
              <a:rPr lang="en-US" sz="4800" b="0" dirty="0" smtClean="0">
                <a:solidFill>
                  <a:srgbClr val="002060"/>
                </a:solidFill>
                <a:effectLst/>
                <a:cs typeface="Times New Roman" pitchFamily="18" charset="0"/>
              </a:rPr>
              <a:t> </a:t>
            </a:r>
            <a:r>
              <a:rPr lang="en-US" sz="4800" b="0" dirty="0" err="1" smtClean="0">
                <a:solidFill>
                  <a:srgbClr val="002060"/>
                </a:solidFill>
                <a:effectLst/>
                <a:cs typeface="Times New Roman" pitchFamily="18" charset="0"/>
              </a:rPr>
              <a:t>ra</a:t>
            </a:r>
            <a:r>
              <a:rPr lang="en-US" sz="4800" b="0" dirty="0" smtClean="0">
                <a:solidFill>
                  <a:srgbClr val="002060"/>
                </a:solidFill>
                <a:effectLst/>
                <a:cs typeface="Times New Roman" pitchFamily="18" charset="0"/>
              </a:rPr>
              <a:t>, </a:t>
            </a:r>
            <a:r>
              <a:rPr lang="en-US" sz="4800" b="0" dirty="0" err="1" smtClean="0">
                <a:solidFill>
                  <a:srgbClr val="002060"/>
                </a:solidFill>
                <a:effectLst/>
                <a:cs typeface="Times New Roman" pitchFamily="18" charset="0"/>
              </a:rPr>
              <a:t>mở</a:t>
            </a:r>
            <a:r>
              <a:rPr lang="en-US" sz="4800" b="0" dirty="0" smtClean="0">
                <a:solidFill>
                  <a:srgbClr val="002060"/>
                </a:solidFill>
                <a:effectLst/>
                <a:cs typeface="Times New Roman" pitchFamily="18" charset="0"/>
              </a:rPr>
              <a:t> </a:t>
            </a:r>
            <a:r>
              <a:rPr lang="en-US" sz="4800" b="0" dirty="0" err="1" smtClean="0">
                <a:solidFill>
                  <a:srgbClr val="002060"/>
                </a:solidFill>
                <a:effectLst/>
                <a:cs typeface="Times New Roman" pitchFamily="18" charset="0"/>
              </a:rPr>
              <a:t>ra</a:t>
            </a:r>
            <a:r>
              <a:rPr lang="en-US" sz="4800" dirty="0" err="1" smtClean="0">
                <a:solidFill>
                  <a:srgbClr val="002060"/>
                </a:solidFill>
                <a:cs typeface="Times New Roman" pitchFamily="18" charset="0"/>
              </a:rPr>
              <a:t>.</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Chúa</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Thánh</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Thần</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ngự</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đến</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như</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hình</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bồ</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câu</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đậu</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xuống</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trên</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Người</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Rồi</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tiếng</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Chúa</a:t>
            </a:r>
            <a:r>
              <a:rPr lang="en-US" sz="4800" dirty="0" smtClean="0">
                <a:solidFill>
                  <a:srgbClr val="002060"/>
                </a:solidFill>
                <a:cs typeface="Times New Roman" pitchFamily="18" charset="0"/>
              </a:rPr>
              <a:t> Cha </a:t>
            </a:r>
            <a:r>
              <a:rPr lang="en-US" sz="4800" dirty="0" err="1" smtClean="0">
                <a:solidFill>
                  <a:srgbClr val="002060"/>
                </a:solidFill>
                <a:cs typeface="Times New Roman" pitchFamily="18" charset="0"/>
              </a:rPr>
              <a:t>tuyên</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phán</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Đây</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là</a:t>
            </a:r>
            <a:r>
              <a:rPr lang="en-US" sz="4800" dirty="0" smtClean="0">
                <a:solidFill>
                  <a:srgbClr val="002060"/>
                </a:solidFill>
                <a:cs typeface="Times New Roman" pitchFamily="18" charset="0"/>
              </a:rPr>
              <a:t> Con Ta </a:t>
            </a:r>
            <a:r>
              <a:rPr lang="en-US" sz="4800" dirty="0" err="1" smtClean="0">
                <a:solidFill>
                  <a:srgbClr val="002060"/>
                </a:solidFill>
                <a:cs typeface="Times New Roman" pitchFamily="18" charset="0"/>
              </a:rPr>
              <a:t>yêu</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dấu</a:t>
            </a:r>
            <a:r>
              <a:rPr lang="en-US" sz="4800" dirty="0" smtClean="0">
                <a:solidFill>
                  <a:srgbClr val="002060"/>
                </a:solidFill>
                <a:cs typeface="Times New Roman" pitchFamily="18" charset="0"/>
              </a:rPr>
              <a:t>, Con </a:t>
            </a:r>
            <a:r>
              <a:rPr lang="en-US" sz="4800" dirty="0" err="1" smtClean="0">
                <a:solidFill>
                  <a:srgbClr val="002060"/>
                </a:solidFill>
                <a:cs typeface="Times New Roman" pitchFamily="18" charset="0"/>
              </a:rPr>
              <a:t>đẹp</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lòng</a:t>
            </a:r>
            <a:r>
              <a:rPr lang="en-US" sz="4800" dirty="0" smtClean="0">
                <a:solidFill>
                  <a:srgbClr val="002060"/>
                </a:solidFill>
                <a:cs typeface="Times New Roman" pitchFamily="18" charset="0"/>
              </a:rPr>
              <a:t> Ta </a:t>
            </a:r>
            <a:r>
              <a:rPr lang="en-US" sz="4800" dirty="0" err="1" smtClean="0">
                <a:solidFill>
                  <a:srgbClr val="002060"/>
                </a:solidFill>
                <a:cs typeface="Times New Roman" pitchFamily="18" charset="0"/>
              </a:rPr>
              <a:t>mọi</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đàng</a:t>
            </a:r>
            <a:r>
              <a:rPr lang="en-US" sz="4800" dirty="0" smtClean="0">
                <a:solidFill>
                  <a:srgbClr val="002060"/>
                </a:solidFill>
                <a:cs typeface="Times New Roman" pitchFamily="18" charset="0"/>
              </a:rPr>
              <a:t>”</a:t>
            </a:r>
            <a:endParaRPr lang="vi-VN" sz="4800" b="0" dirty="0">
              <a:solidFill>
                <a:srgbClr val="002060"/>
              </a:solidFill>
              <a:effectLst/>
              <a:cs typeface="Times New Roman" pitchFamily="18" charset="0"/>
            </a:endParaRPr>
          </a:p>
        </p:txBody>
      </p:sp>
    </p:spTree>
    <p:extLst>
      <p:ext uri="{BB962C8B-B14F-4D97-AF65-F5344CB8AC3E}">
        <p14:creationId xmlns:p14="http://schemas.microsoft.com/office/powerpoint/2010/main" val="459208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dirty="0" smtClean="0">
                <a:solidFill>
                  <a:srgbClr val="002060"/>
                </a:solidFill>
                <a:effectLst/>
                <a:latin typeface="+mj-lt"/>
                <a:cs typeface="Times New Roman" pitchFamily="18" charset="0"/>
              </a:rPr>
              <a:t>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tạ</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ơn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đã</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nhận</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làm</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năm</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tháng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trong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tôn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thờ</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Thiên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là</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Vua</a:t>
            </a:r>
            <a:r>
              <a:rPr lang="en-US" sz="6000" b="0" dirty="0" smtClean="0">
                <a:solidFill>
                  <a:srgbClr val="002060"/>
                </a:solidFill>
                <a:effectLst/>
                <a:latin typeface="+mj-lt"/>
                <a:cs typeface="Times New Roman" pitchFamily="18" charset="0"/>
              </a:rPr>
              <a:t>.</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9859046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18682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FF0000"/>
                </a:solidFill>
                <a:effectLst/>
                <a:latin typeface="+mj-lt"/>
                <a:cs typeface="Times New Roman" pitchFamily="18" charset="0"/>
              </a:rPr>
              <a:t>Ca</a:t>
            </a:r>
            <a:r>
              <a:rPr lang="en-US" sz="8000" b="0" dirty="0" smtClean="0">
                <a:solidFill>
                  <a:srgbClr val="FF0000"/>
                </a:solidFill>
                <a:effectLst/>
                <a:latin typeface="+mj-lt"/>
                <a:cs typeface="Times New Roman" pitchFamily="18" charset="0"/>
              </a:rPr>
              <a:t> </a:t>
            </a:r>
            <a:r>
              <a:rPr lang="en-US" sz="8000" b="0" dirty="0" err="1" smtClean="0">
                <a:solidFill>
                  <a:srgbClr val="FF0000"/>
                </a:solidFill>
                <a:effectLst/>
                <a:latin typeface="+mj-lt"/>
                <a:cs typeface="Times New Roman" pitchFamily="18" charset="0"/>
              </a:rPr>
              <a:t>Kết</a:t>
            </a:r>
            <a:r>
              <a:rPr lang="en-US" sz="8000" b="0" dirty="0" smtClean="0">
                <a:solidFill>
                  <a:srgbClr val="FF0000"/>
                </a:solidFill>
                <a:effectLst/>
                <a:latin typeface="+mj-lt"/>
                <a:cs typeface="Times New Roman" pitchFamily="18" charset="0"/>
              </a:rPr>
              <a:t> </a:t>
            </a:r>
            <a:r>
              <a:rPr lang="en-US" sz="8000" b="0" dirty="0" err="1" smtClean="0">
                <a:solidFill>
                  <a:srgbClr val="FF0000"/>
                </a:solidFill>
                <a:effectLst/>
                <a:latin typeface="+mj-lt"/>
                <a:cs typeface="Times New Roman" pitchFamily="18" charset="0"/>
              </a:rPr>
              <a:t>Lễ</a:t>
            </a:r>
            <a:r>
              <a:rPr lang="en-US" sz="8000" b="0" dirty="0" smtClean="0">
                <a:solidFill>
                  <a:srgbClr val="FF0000"/>
                </a:solidFill>
                <a:effectLst/>
                <a:latin typeface="+mj-lt"/>
                <a:cs typeface="Times New Roman" pitchFamily="18" charset="0"/>
              </a:rPr>
              <a:t/>
            </a:r>
            <a:br>
              <a:rPr lang="en-US" sz="8000" b="0" dirty="0" smtClean="0">
                <a:solidFill>
                  <a:srgbClr val="FF0000"/>
                </a:solidFill>
                <a:effectLst/>
                <a:latin typeface="+mj-lt"/>
                <a:cs typeface="Times New Roman" pitchFamily="18" charset="0"/>
              </a:rPr>
            </a:br>
            <a:r>
              <a:rPr lang="en-US" sz="8000" b="0" dirty="0" err="1" smtClean="0">
                <a:solidFill>
                  <a:srgbClr val="FF0000"/>
                </a:solidFill>
                <a:effectLst/>
                <a:latin typeface="+mj-lt"/>
                <a:cs typeface="Times New Roman" pitchFamily="18" charset="0"/>
              </a:rPr>
              <a:t>Này</a:t>
            </a:r>
            <a:r>
              <a:rPr lang="en-US" sz="8000" b="0" dirty="0" smtClean="0">
                <a:solidFill>
                  <a:srgbClr val="FF0000"/>
                </a:solidFill>
                <a:effectLst/>
                <a:latin typeface="+mj-lt"/>
                <a:cs typeface="Times New Roman" pitchFamily="18" charset="0"/>
              </a:rPr>
              <a:t> </a:t>
            </a:r>
            <a:r>
              <a:rPr lang="en-US" sz="8000" b="0" dirty="0" err="1" smtClean="0">
                <a:solidFill>
                  <a:srgbClr val="FF0000"/>
                </a:solidFill>
                <a:effectLst/>
                <a:latin typeface="+mj-lt"/>
                <a:cs typeface="Times New Roman" pitchFamily="18" charset="0"/>
              </a:rPr>
              <a:t>Chính</a:t>
            </a:r>
            <a:r>
              <a:rPr lang="en-US" sz="8000" b="0" dirty="0" smtClean="0">
                <a:solidFill>
                  <a:srgbClr val="FF0000"/>
                </a:solidFill>
                <a:effectLst/>
                <a:latin typeface="+mj-lt"/>
                <a:cs typeface="Times New Roman" pitchFamily="18" charset="0"/>
              </a:rPr>
              <a:t> </a:t>
            </a:r>
            <a:r>
              <a:rPr lang="en-US" sz="8000" b="0" dirty="0" err="1" smtClean="0">
                <a:solidFill>
                  <a:srgbClr val="FF0000"/>
                </a:solidFill>
                <a:effectLst/>
                <a:latin typeface="+mj-lt"/>
                <a:cs typeface="Times New Roman" pitchFamily="18" charset="0"/>
              </a:rPr>
              <a:t>Chúa</a:t>
            </a:r>
            <a:r>
              <a:rPr lang="en-US" b="0" dirty="0" smtClean="0">
                <a:solidFill>
                  <a:srgbClr val="FF0000"/>
                </a:solidFill>
                <a:effectLst/>
                <a:latin typeface="+mj-lt"/>
                <a:cs typeface="Times New Roman" pitchFamily="18" charset="0"/>
              </a:rPr>
              <a:t> </a:t>
            </a:r>
            <a:br>
              <a:rPr lang="en-US" b="0" dirty="0" smtClean="0">
                <a:solidFill>
                  <a:srgbClr val="FF0000"/>
                </a:solidFill>
                <a:effectLst/>
                <a:latin typeface="+mj-lt"/>
                <a:cs typeface="Times New Roman" pitchFamily="18" charset="0"/>
              </a:rPr>
            </a:br>
            <a:r>
              <a:rPr lang="en-US" sz="4800" b="0" dirty="0" err="1" smtClean="0">
                <a:solidFill>
                  <a:srgbClr val="FF0000"/>
                </a:solidFill>
                <a:effectLst/>
                <a:latin typeface="+mj-lt"/>
                <a:cs typeface="Times New Roman" pitchFamily="18" charset="0"/>
              </a:rPr>
              <a:t>Đức</a:t>
            </a:r>
            <a:r>
              <a:rPr lang="en-US" sz="4800" b="0" dirty="0" smtClean="0">
                <a:solidFill>
                  <a:srgbClr val="FF0000"/>
                </a:solidFill>
                <a:effectLst/>
                <a:latin typeface="+mj-lt"/>
                <a:cs typeface="Times New Roman" pitchFamily="18" charset="0"/>
              </a:rPr>
              <a:t> </a:t>
            </a:r>
            <a:r>
              <a:rPr lang="en-US" sz="4800" b="0" dirty="0" err="1" smtClean="0">
                <a:solidFill>
                  <a:srgbClr val="FF0000"/>
                </a:solidFill>
                <a:effectLst/>
                <a:latin typeface="+mj-lt"/>
                <a:cs typeface="Times New Roman" pitchFamily="18" charset="0"/>
              </a:rPr>
              <a:t>Tuấn</a:t>
            </a:r>
            <a:endParaRPr lang="vi-VN" sz="3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955508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0000"/>
                </a:solidFill>
                <a:effectLst/>
                <a:latin typeface="+mj-lt"/>
                <a:cs typeface="Times New Roman" pitchFamily="18" charset="0"/>
              </a:rPr>
              <a:t>Đk</a:t>
            </a:r>
            <a:r>
              <a:rPr lang="en-US" sz="6000" b="0" u="sng" dirty="0" smtClean="0">
                <a:solidFill>
                  <a:srgbClr val="FF0000"/>
                </a:solidFill>
                <a:effectLst/>
                <a:latin typeface="+mj-lt"/>
                <a:cs typeface="Times New Roman" pitchFamily="18" charset="0"/>
              </a:rPr>
              <a:t>:</a:t>
            </a:r>
            <a:r>
              <a:rPr lang="en-US" sz="6000" b="0" dirty="0" smtClean="0">
                <a:solidFill>
                  <a:srgbClr val="003399"/>
                </a:solidFill>
                <a:effectLst/>
                <a:latin typeface="+mj-lt"/>
                <a:cs typeface="Times New Roman" pitchFamily="18" charset="0"/>
              </a:rPr>
              <a:t> </a:t>
            </a:r>
            <a:r>
              <a:rPr lang="vi-VN" sz="6000" b="0" dirty="0">
                <a:solidFill>
                  <a:srgbClr val="003399"/>
                </a:solidFill>
                <a:effectLst/>
                <a:latin typeface="+mj-lt"/>
                <a:cs typeface="Times New Roman" pitchFamily="18" charset="0"/>
              </a:rPr>
              <a:t>Này chính Chúa đã sai tôi đi. Sai tôi đi loan báo Tin Mừng. Này chính Chúa đã thánh hiến tôi. Sai tôi đi Người sai tôi đi</a:t>
            </a:r>
            <a:r>
              <a:rPr lang="vi-VN" sz="6000" b="0" dirty="0" smtClean="0">
                <a:solidFill>
                  <a:srgbClr val="003399"/>
                </a:solidFill>
                <a:effectLst/>
                <a:latin typeface="+mj-lt"/>
                <a:cs typeface="Times New Roman" pitchFamily="18" charset="0"/>
              </a:rPr>
              <a:t>.</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4087549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smtClean="0">
                <a:solidFill>
                  <a:srgbClr val="FF0000"/>
                </a:solidFill>
                <a:effectLst/>
                <a:latin typeface="+mj-lt"/>
                <a:cs typeface="Times New Roman" pitchFamily="18" charset="0"/>
              </a:rPr>
              <a:t>Tk1:</a:t>
            </a:r>
            <a:r>
              <a:rPr lang="en-US" sz="6000" b="0" dirty="0" smtClean="0">
                <a:solidFill>
                  <a:srgbClr val="003399"/>
                </a:solidFill>
                <a:effectLst/>
                <a:latin typeface="+mj-lt"/>
                <a:cs typeface="Times New Roman" pitchFamily="18" charset="0"/>
              </a:rPr>
              <a:t> </a:t>
            </a:r>
            <a:r>
              <a:rPr lang="vi-VN" sz="6000" b="0" dirty="0">
                <a:solidFill>
                  <a:srgbClr val="003399"/>
                </a:solidFill>
                <a:effectLst/>
                <a:latin typeface="+mj-lt"/>
                <a:cs typeface="Times New Roman" pitchFamily="18" charset="0"/>
              </a:rPr>
              <a:t>Sai tôi đến với người nghèo khó. Sai tôi đến với người lao tù. Đem Tin Mừng giải thoát: Thiên Chúa đã cứu tôi</a:t>
            </a:r>
            <a:r>
              <a:rPr lang="vi-VN" sz="6000" b="0" dirty="0" smtClean="0">
                <a:solidFill>
                  <a:srgbClr val="003399"/>
                </a:solidFill>
                <a:effectLst/>
                <a:latin typeface="+mj-lt"/>
                <a:cs typeface="Times New Roman" pitchFamily="18" charset="0"/>
              </a:rPr>
              <a:t>.</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2958063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smtClean="0">
                <a:solidFill>
                  <a:srgbClr val="FF0000"/>
                </a:solidFill>
                <a:effectLst/>
                <a:latin typeface="+mj-lt"/>
                <a:cs typeface="Times New Roman" pitchFamily="18" charset="0"/>
              </a:rPr>
              <a:t>Tk2:</a:t>
            </a:r>
            <a:r>
              <a:rPr lang="en-US" sz="6600" b="0" dirty="0" smtClean="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Sai tôi đến với người than khóc. Sai tôi đến với người âu sầu. Đem Tin Mừng an ủi: Thiên Chúa đã cứu tôi.</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0114952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0000"/>
                </a:solidFill>
                <a:effectLst/>
                <a:latin typeface="+mj-lt"/>
                <a:cs typeface="Times New Roman" pitchFamily="18" charset="0"/>
              </a:rPr>
              <a:t>Đk</a:t>
            </a:r>
            <a:r>
              <a:rPr lang="en-US" sz="6000" b="0" u="sng" dirty="0" smtClean="0">
                <a:solidFill>
                  <a:srgbClr val="FF0000"/>
                </a:solidFill>
                <a:effectLst/>
                <a:latin typeface="+mj-lt"/>
                <a:cs typeface="Times New Roman" pitchFamily="18" charset="0"/>
              </a:rPr>
              <a:t>:</a:t>
            </a:r>
            <a:r>
              <a:rPr lang="en-US" sz="6000" b="0" dirty="0" smtClean="0">
                <a:solidFill>
                  <a:srgbClr val="003399"/>
                </a:solidFill>
                <a:effectLst/>
                <a:latin typeface="+mj-lt"/>
                <a:cs typeface="Times New Roman" pitchFamily="18" charset="0"/>
              </a:rPr>
              <a:t> </a:t>
            </a:r>
            <a:r>
              <a:rPr lang="vi-VN" sz="6000" b="0" dirty="0">
                <a:solidFill>
                  <a:srgbClr val="003399"/>
                </a:solidFill>
                <a:effectLst/>
                <a:latin typeface="+mj-lt"/>
                <a:cs typeface="Times New Roman" pitchFamily="18" charset="0"/>
              </a:rPr>
              <a:t>Này chính Chúa đã sai tôi đi. Sai tôi đi loan báo Tin Mừng. Này chính Chúa đã thánh hiến tôi. Sai tôi đi Người sai tôi đi</a:t>
            </a:r>
            <a:r>
              <a:rPr lang="vi-VN" sz="6000" b="0" dirty="0" smtClean="0">
                <a:solidFill>
                  <a:srgbClr val="003399"/>
                </a:solidFill>
                <a:effectLst/>
                <a:latin typeface="+mj-lt"/>
                <a:cs typeface="Times New Roman" pitchFamily="18" charset="0"/>
              </a:rPr>
              <a:t>.</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3751335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000" b="0" u="sng" dirty="0" err="1" smtClean="0">
                <a:solidFill>
                  <a:srgbClr val="FF0000"/>
                </a:solidFill>
                <a:effectLst/>
                <a:latin typeface="+mj-lt"/>
                <a:cs typeface="Times New Roman" pitchFamily="18" charset="0"/>
              </a:rPr>
              <a:t>Tk</a:t>
            </a:r>
            <a:r>
              <a:rPr lang="vi-VN" sz="4000" b="0" u="sng" dirty="0" smtClean="0">
                <a:solidFill>
                  <a:srgbClr val="FF0000"/>
                </a:solidFill>
                <a:effectLst/>
                <a:latin typeface="+mj-lt"/>
                <a:cs typeface="Times New Roman" pitchFamily="18" charset="0"/>
              </a:rPr>
              <a:t>1.</a:t>
            </a:r>
            <a:r>
              <a:rPr lang="en-US" sz="4800" b="0" dirty="0" smtClean="0">
                <a:solidFill>
                  <a:srgbClr val="003399"/>
                </a:solidFill>
                <a:effectLst/>
                <a:latin typeface="+mj-lt"/>
                <a:cs typeface="Times New Roman" pitchFamily="18" charset="0"/>
              </a:rPr>
              <a:t> </a:t>
            </a:r>
            <a:r>
              <a:rPr lang="en-US" sz="4800" b="0" dirty="0" smtClean="0">
                <a:solidFill>
                  <a:srgbClr val="002060"/>
                </a:solidFill>
                <a:effectLst/>
                <a:latin typeface="+mj-lt"/>
                <a:cs typeface="Times New Roman" pitchFamily="18" charset="0"/>
              </a:rPr>
              <a:t>Xin </a:t>
            </a:r>
            <a:r>
              <a:rPr lang="en-US" sz="4800" b="0" dirty="0" err="1" smtClean="0">
                <a:solidFill>
                  <a:srgbClr val="002060"/>
                </a:solidFill>
                <a:effectLst/>
                <a:latin typeface="+mj-lt"/>
                <a:cs typeface="Times New Roman" pitchFamily="18" charset="0"/>
              </a:rPr>
              <a:t>cho</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chúng</a:t>
            </a:r>
            <a:r>
              <a:rPr lang="en-US" sz="4800" b="0" dirty="0" smtClean="0">
                <a:solidFill>
                  <a:srgbClr val="002060"/>
                </a:solidFill>
                <a:effectLst/>
                <a:latin typeface="+mj-lt"/>
                <a:cs typeface="Times New Roman" pitchFamily="18" charset="0"/>
              </a:rPr>
              <a:t> con </a:t>
            </a:r>
            <a:r>
              <a:rPr lang="en-US" sz="4800" b="0" dirty="0" err="1" smtClean="0">
                <a:solidFill>
                  <a:srgbClr val="002060"/>
                </a:solidFill>
                <a:effectLst/>
                <a:latin typeface="+mj-lt"/>
                <a:cs typeface="Times New Roman" pitchFamily="18" charset="0"/>
              </a:rPr>
              <a:t>là</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đoàn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dân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thánh</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được</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đổi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mới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Nhờ</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ơn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Chúa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dòng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nước</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Thánh</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Linh</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tuôn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tràn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sức</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sống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cho</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chúng</a:t>
            </a:r>
            <a:r>
              <a:rPr lang="en-US" sz="4800" b="0" dirty="0" smtClean="0">
                <a:solidFill>
                  <a:srgbClr val="002060"/>
                </a:solidFill>
                <a:effectLst/>
                <a:latin typeface="+mj-lt"/>
                <a:cs typeface="Times New Roman" pitchFamily="18" charset="0"/>
              </a:rPr>
              <a:t> con </a:t>
            </a:r>
            <a:r>
              <a:rPr lang="en-US" sz="4800" b="0" dirty="0" err="1" smtClean="0">
                <a:solidFill>
                  <a:srgbClr val="002060"/>
                </a:solidFill>
                <a:effectLst/>
                <a:latin typeface="+mj-lt"/>
                <a:cs typeface="Times New Roman" pitchFamily="18" charset="0"/>
              </a:rPr>
              <a:t>một</a:t>
            </a:r>
            <a:r>
              <a:rPr lang="en-US" sz="4800" b="0" dirty="0" smtClean="0">
                <a:solidFill>
                  <a:srgbClr val="002060"/>
                </a:solidFill>
                <a:effectLst/>
                <a:latin typeface="+mj-lt"/>
                <a:cs typeface="Times New Roman" pitchFamily="18" charset="0"/>
              </a:rPr>
              <a:t> long </a:t>
            </a:r>
            <a:r>
              <a:rPr lang="en-US" sz="4800" b="0" dirty="0" err="1" smtClean="0">
                <a:solidFill>
                  <a:srgbClr val="002060"/>
                </a:solidFill>
                <a:effectLst/>
                <a:latin typeface="+mj-lt"/>
                <a:cs typeface="Times New Roman" pitchFamily="18" charset="0"/>
              </a:rPr>
              <a:t>vững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chí</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để</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thi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hành</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Thánh</a:t>
            </a:r>
            <a:r>
              <a:rPr lang="en-US" sz="4800" b="0" dirty="0" smtClean="0">
                <a:solidFill>
                  <a:srgbClr val="002060"/>
                </a:solidFill>
                <a:effectLst/>
                <a:latin typeface="+mj-lt"/>
                <a:cs typeface="Times New Roman" pitchFamily="18" charset="0"/>
              </a:rPr>
              <a:t> ý Cha. </a:t>
            </a:r>
            <a:endParaRPr lang="en-US" sz="48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6313181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800" b="0" u="sng" dirty="0" smtClean="0">
                <a:solidFill>
                  <a:srgbClr val="FF0000"/>
                </a:solidFill>
                <a:effectLst/>
                <a:cs typeface="Times New Roman" pitchFamily="18" charset="0"/>
              </a:rPr>
              <a:t>Đ</a:t>
            </a:r>
            <a:r>
              <a:rPr lang="en-US" sz="4800" b="0" u="sng" dirty="0" smtClean="0">
                <a:solidFill>
                  <a:srgbClr val="FF0000"/>
                </a:solidFill>
                <a:effectLst/>
                <a:cs typeface="Times New Roman" pitchFamily="18" charset="0"/>
              </a:rPr>
              <a:t>k</a:t>
            </a:r>
            <a:r>
              <a:rPr lang="vi-VN" sz="4800" b="0" u="sng" dirty="0" smtClean="0">
                <a:solidFill>
                  <a:srgbClr val="FF0000"/>
                </a:solidFill>
                <a:effectLst/>
                <a:cs typeface="Times New Roman" pitchFamily="18" charset="0"/>
              </a:rPr>
              <a:t>:</a:t>
            </a:r>
            <a:r>
              <a:rPr lang="vi-VN" sz="4800" b="0" dirty="0" smtClean="0">
                <a:solidFill>
                  <a:srgbClr val="003399"/>
                </a:solidFill>
                <a:effectLst/>
                <a:cs typeface="Times New Roman" pitchFamily="18" charset="0"/>
              </a:rPr>
              <a:t> </a:t>
            </a:r>
            <a:r>
              <a:rPr lang="en-US" sz="4800" b="0" dirty="0" err="1" smtClean="0">
                <a:solidFill>
                  <a:srgbClr val="002060"/>
                </a:solidFill>
                <a:effectLst/>
                <a:cs typeface="Times New Roman" pitchFamily="18" charset="0"/>
              </a:rPr>
              <a:t>Các</a:t>
            </a:r>
            <a:r>
              <a:rPr lang="en-US" sz="4800" b="0" dirty="0" smtClean="0">
                <a:solidFill>
                  <a:srgbClr val="002060"/>
                </a:solidFill>
                <a:effectLst/>
                <a:cs typeface="Times New Roman" pitchFamily="18" charset="0"/>
              </a:rPr>
              <a:t> </a:t>
            </a:r>
            <a:r>
              <a:rPr lang="en-US" sz="4800" b="0" dirty="0" err="1" smtClean="0">
                <a:solidFill>
                  <a:srgbClr val="002060"/>
                </a:solidFill>
                <a:effectLst/>
                <a:cs typeface="Times New Roman" pitchFamily="18" charset="0"/>
              </a:rPr>
              <a:t>tầng</a:t>
            </a:r>
            <a:r>
              <a:rPr lang="en-US" sz="4800" b="0" dirty="0" smtClean="0">
                <a:solidFill>
                  <a:srgbClr val="002060"/>
                </a:solidFill>
                <a:effectLst/>
                <a:cs typeface="Times New Roman" pitchFamily="18" charset="0"/>
              </a:rPr>
              <a:t> </a:t>
            </a:r>
            <a:r>
              <a:rPr lang="en-US" sz="4800" b="0" dirty="0" err="1" smtClean="0">
                <a:solidFill>
                  <a:srgbClr val="002060"/>
                </a:solidFill>
                <a:effectLst/>
                <a:cs typeface="Times New Roman" pitchFamily="18" charset="0"/>
              </a:rPr>
              <a:t>trời</a:t>
            </a:r>
            <a:r>
              <a:rPr lang="en-US" sz="4800" b="0" dirty="0" smtClean="0">
                <a:solidFill>
                  <a:srgbClr val="002060"/>
                </a:solidFill>
                <a:effectLst/>
                <a:cs typeface="Times New Roman" pitchFamily="18" charset="0"/>
              </a:rPr>
              <a:t> </a:t>
            </a:r>
            <a:r>
              <a:rPr lang="en-US" sz="4800" b="0" dirty="0" err="1" smtClean="0">
                <a:solidFill>
                  <a:srgbClr val="002060"/>
                </a:solidFill>
                <a:effectLst/>
                <a:cs typeface="Times New Roman" pitchFamily="18" charset="0"/>
              </a:rPr>
              <a:t>mở</a:t>
            </a:r>
            <a:r>
              <a:rPr lang="en-US" sz="4800" b="0" dirty="0" smtClean="0">
                <a:solidFill>
                  <a:srgbClr val="002060"/>
                </a:solidFill>
                <a:effectLst/>
                <a:cs typeface="Times New Roman" pitchFamily="18" charset="0"/>
              </a:rPr>
              <a:t> </a:t>
            </a:r>
            <a:r>
              <a:rPr lang="en-US" sz="4800" b="0" dirty="0" err="1" smtClean="0">
                <a:solidFill>
                  <a:srgbClr val="002060"/>
                </a:solidFill>
                <a:effectLst/>
                <a:cs typeface="Times New Roman" pitchFamily="18" charset="0"/>
              </a:rPr>
              <a:t>ra</a:t>
            </a:r>
            <a:r>
              <a:rPr lang="en-US" sz="4800" b="0" dirty="0" smtClean="0">
                <a:solidFill>
                  <a:srgbClr val="002060"/>
                </a:solidFill>
                <a:effectLst/>
                <a:cs typeface="Times New Roman" pitchFamily="18" charset="0"/>
              </a:rPr>
              <a:t>, </a:t>
            </a:r>
            <a:r>
              <a:rPr lang="en-US" sz="4800" b="0" dirty="0" err="1" smtClean="0">
                <a:solidFill>
                  <a:srgbClr val="002060"/>
                </a:solidFill>
                <a:effectLst/>
                <a:cs typeface="Times New Roman" pitchFamily="18" charset="0"/>
              </a:rPr>
              <a:t>mở</a:t>
            </a:r>
            <a:r>
              <a:rPr lang="en-US" sz="4800" b="0" dirty="0" smtClean="0">
                <a:solidFill>
                  <a:srgbClr val="002060"/>
                </a:solidFill>
                <a:effectLst/>
                <a:cs typeface="Times New Roman" pitchFamily="18" charset="0"/>
              </a:rPr>
              <a:t> </a:t>
            </a:r>
            <a:r>
              <a:rPr lang="en-US" sz="4800" b="0" dirty="0" err="1" smtClean="0">
                <a:solidFill>
                  <a:srgbClr val="002060"/>
                </a:solidFill>
                <a:effectLst/>
                <a:cs typeface="Times New Roman" pitchFamily="18" charset="0"/>
              </a:rPr>
              <a:t>ra</a:t>
            </a:r>
            <a:r>
              <a:rPr lang="en-US" sz="4800" dirty="0" err="1" smtClean="0">
                <a:solidFill>
                  <a:srgbClr val="002060"/>
                </a:solidFill>
                <a:cs typeface="Times New Roman" pitchFamily="18" charset="0"/>
              </a:rPr>
              <a:t>.</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Chúa</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Thánh</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Thần</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ngự</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đến</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như</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hình</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bồ</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câu</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đậu</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xuống</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trên</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Người</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Rồi</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tiếng</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Chúa</a:t>
            </a:r>
            <a:r>
              <a:rPr lang="en-US" sz="4800" dirty="0" smtClean="0">
                <a:solidFill>
                  <a:srgbClr val="002060"/>
                </a:solidFill>
                <a:cs typeface="Times New Roman" pitchFamily="18" charset="0"/>
              </a:rPr>
              <a:t> Cha </a:t>
            </a:r>
            <a:r>
              <a:rPr lang="en-US" sz="4800" dirty="0" err="1" smtClean="0">
                <a:solidFill>
                  <a:srgbClr val="002060"/>
                </a:solidFill>
                <a:cs typeface="Times New Roman" pitchFamily="18" charset="0"/>
              </a:rPr>
              <a:t>tuyên</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phán</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Đây</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là</a:t>
            </a:r>
            <a:r>
              <a:rPr lang="en-US" sz="4800" dirty="0" smtClean="0">
                <a:solidFill>
                  <a:srgbClr val="002060"/>
                </a:solidFill>
                <a:cs typeface="Times New Roman" pitchFamily="18" charset="0"/>
              </a:rPr>
              <a:t> Con Ta </a:t>
            </a:r>
            <a:r>
              <a:rPr lang="en-US" sz="4800" dirty="0" err="1" smtClean="0">
                <a:solidFill>
                  <a:srgbClr val="002060"/>
                </a:solidFill>
                <a:cs typeface="Times New Roman" pitchFamily="18" charset="0"/>
              </a:rPr>
              <a:t>yêu</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dấu</a:t>
            </a:r>
            <a:r>
              <a:rPr lang="en-US" sz="4800" dirty="0" smtClean="0">
                <a:solidFill>
                  <a:srgbClr val="002060"/>
                </a:solidFill>
                <a:cs typeface="Times New Roman" pitchFamily="18" charset="0"/>
              </a:rPr>
              <a:t>, Con </a:t>
            </a:r>
            <a:r>
              <a:rPr lang="en-US" sz="4800" dirty="0" err="1" smtClean="0">
                <a:solidFill>
                  <a:srgbClr val="002060"/>
                </a:solidFill>
                <a:cs typeface="Times New Roman" pitchFamily="18" charset="0"/>
              </a:rPr>
              <a:t>đẹp</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lòng</a:t>
            </a:r>
            <a:r>
              <a:rPr lang="en-US" sz="4800" dirty="0" smtClean="0">
                <a:solidFill>
                  <a:srgbClr val="002060"/>
                </a:solidFill>
                <a:cs typeface="Times New Roman" pitchFamily="18" charset="0"/>
              </a:rPr>
              <a:t> Ta </a:t>
            </a:r>
            <a:r>
              <a:rPr lang="en-US" sz="4800" dirty="0" err="1" smtClean="0">
                <a:solidFill>
                  <a:srgbClr val="002060"/>
                </a:solidFill>
                <a:cs typeface="Times New Roman" pitchFamily="18" charset="0"/>
              </a:rPr>
              <a:t>mọi</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đàng</a:t>
            </a:r>
            <a:r>
              <a:rPr lang="en-US" sz="4800" dirty="0" smtClean="0">
                <a:solidFill>
                  <a:srgbClr val="002060"/>
                </a:solidFill>
                <a:cs typeface="Times New Roman" pitchFamily="18" charset="0"/>
              </a:rPr>
              <a:t>”</a:t>
            </a:r>
            <a:endParaRPr lang="vi-VN" sz="4800" b="0" dirty="0">
              <a:solidFill>
                <a:srgbClr val="002060"/>
              </a:solidFill>
              <a:effectLst/>
              <a:cs typeface="Times New Roman" pitchFamily="18" charset="0"/>
            </a:endParaRPr>
          </a:p>
        </p:txBody>
      </p:sp>
    </p:spTree>
    <p:extLst>
      <p:ext uri="{BB962C8B-B14F-4D97-AF65-F5344CB8AC3E}">
        <p14:creationId xmlns:p14="http://schemas.microsoft.com/office/powerpoint/2010/main" val="28362653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1718</Words>
  <Application>Microsoft Office PowerPoint</Application>
  <PresentationFormat>On-screen Show (16:9)</PresentationFormat>
  <Paragraphs>102</Paragraphs>
  <Slides>77</Slides>
  <Notes>12</Notes>
  <HiddenSlides>0</HiddenSlides>
  <MMClips>0</MMClips>
  <ScaleCrop>false</ScaleCrop>
  <HeadingPairs>
    <vt:vector size="4" baseType="variant">
      <vt:variant>
        <vt:lpstr>Theme</vt:lpstr>
      </vt:variant>
      <vt:variant>
        <vt:i4>11</vt:i4>
      </vt:variant>
      <vt:variant>
        <vt:lpstr>Slide Titles</vt:lpstr>
      </vt:variant>
      <vt:variant>
        <vt:i4>77</vt:i4>
      </vt:variant>
    </vt:vector>
  </HeadingPairs>
  <TitlesOfParts>
    <vt:vector size="88" baseType="lpstr">
      <vt:lpstr>Office Theme</vt:lpstr>
      <vt:lpstr>3_Office Theme</vt:lpstr>
      <vt:lpstr>5_Office Theme</vt:lpstr>
      <vt:lpstr>36_Default Design</vt:lpstr>
      <vt:lpstr>2_Office Theme</vt:lpstr>
      <vt:lpstr>4_Office Theme</vt:lpstr>
      <vt:lpstr>7_Office Theme</vt:lpstr>
      <vt:lpstr>8_Office Theme</vt:lpstr>
      <vt:lpstr>1_Office Theme</vt:lpstr>
      <vt:lpstr>10_Office Theme</vt:lpstr>
      <vt:lpstr>11_Office Theme</vt:lpstr>
      <vt:lpstr>PowerPoint Presentation</vt:lpstr>
      <vt:lpstr> </vt:lpstr>
      <vt:lpstr>Đk: Hồn tôi hỡi hãy chúc tụng Chúa Trời.</vt:lpstr>
      <vt:lpstr>Alleluia-alleluia: Gioan nói: Đấng sẽ đến sau tôi thì uy lực hơn tôi. Người sẽ rửa các ngươi trong lửa và Thánh Thần. Alleluia.</vt:lpstr>
      <vt:lpstr>PowerPoint Presentation</vt:lpstr>
      <vt:lpstr>Ca Nhập Lễ CÁC TẦNG TRỜI MỞ RA  Lm. Thái Nguyên </vt:lpstr>
      <vt:lpstr>Đk: Các tầng trời mở ra, mở ra. Chúa Thánh Thần ngự đến như hình bồ câu đậu xuống trên Người. Rồi tiếng Chúa Cha tuyên phán: “Đây là Con Ta yêu dấu, Con đẹp lòng Ta mọi đàng”</vt:lpstr>
      <vt:lpstr>Tk1. Xin cho chúng con là đoàn dân thánh được đổi mới. Nhờ ơn Chúa dòng nước Thánh Linh tuôn tràn sức sống cho chúng con một long vững chí, để thi hành Thánh ý Cha. </vt:lpstr>
      <vt:lpstr>Đk: Các tầng trời mở ra, mở ra. Chúa Thánh Thần ngự đến như hình bồ câu đậu xuống trên Người. Rồi tiếng Chúa Cha tuyên phán: “Đây là Con Ta yêu dấu, Con đẹp lòng Ta mọi đàng”</vt:lpstr>
      <vt:lpstr>PowerPoint Presentation</vt:lpstr>
      <vt:lpstr> </vt:lpstr>
      <vt:lpstr> </vt:lpstr>
      <vt:lpstr> </vt:lpstr>
      <vt:lpstr> </vt:lpstr>
      <vt:lpstr> </vt:lpstr>
      <vt:lpstr> </vt:lpstr>
      <vt:lpstr> </vt:lpstr>
      <vt:lpstr> </vt:lpstr>
      <vt:lpstr>PowerPoint Presentation</vt:lpstr>
      <vt:lpstr>Thánh Vịnh 103 Chúa Giêsu Chịu Phép Rửa  Năm C Lm Kim Long 04 Câu</vt:lpstr>
      <vt:lpstr>Đk: Hồn tôi hỡi hãy chúc tụng Chúa Trời.</vt:lpstr>
      <vt:lpstr>Tk1: Hồn tôi hỡi chúc tụng Chúa đi, lạy Thiên Chúa đấng con thờ kính, Ngài cao cả muôn trùng. Áo Ngài mặc toàn oai phong lẫm liệt, cầm bào Ngài khoác muôn vạn ánh hào quang.</vt:lpstr>
      <vt:lpstr>Đk: Hồn tôi hỡi hãy chúc tụng Chúa Trời.</vt:lpstr>
      <vt:lpstr>Tk2: Kỳ công Chúa, quá nhiều Chúa ơi, thật phong phú với muôn màu sắc đầy ắp dương gian này. Với vạn vật Ngài khôn ngoan tác thành, linh hồn tôi hỡi, ca tụng Chúa trời đi.</vt:lpstr>
      <vt:lpstr>Đk: Hồn tôi hỡi hãy chúc tụng Chúa Trời.</vt:lpstr>
      <vt:lpstr>Tk3: Kìa muông thú ngước nhìn Chúa luôn, đợi trông Chúa dũ thương nhìn đến dọn bữa cho no lòng. Chúng vội vàng lượm ngay khi Chúa tặng, thỏa lòng vì những ân lộc Chúa rộng ban.</vt:lpstr>
      <vt:lpstr>Đk: Hồn tôi hỡi hãy chúc tụng Chúa Trời.</vt:lpstr>
      <vt:lpstr>Tk4: Vừa khi Chúa rút lại khí thiêng, là thân chúng trở lui bụi cát vì tắt hơi thở rồi. Muốn tạo lại Ngài ban sinh khí vào, bởi Ngài đổi mới bộ mặt của trần gian. </vt:lpstr>
      <vt:lpstr>Đk: Hồn tôi hỡi hãy chúc tụng Chúa Trời.</vt:lpstr>
      <vt:lpstr>PowerPoint Presentation</vt:lpstr>
      <vt:lpstr>Alleluia-alleluia: Gioan nói: Đấng sẽ đến sau tôi thì uy lực hơn tôi. Người sẽ rửa các ngươi trong lửa và Thánh Thần. Alleluia.</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Dâng lên Chúa bánh thơm ly rượu nồng. Dâng lên Ngài tiếng hát hò lệ rơi. Dâng môi cười nắng sớm dâng tiếng thở đêm dài dâng lên Ngài tháng ngày bước trong đời. </vt:lpstr>
      <vt:lpstr>Đk: Nguyện dâng tương lai ngày mai tình thương của Chúa dẫn con đi. Tình thương đưa con vút cao qua bao tháng năm không xót xa niềm đau. </vt:lpstr>
      <vt:lpstr>Tk2: Dâng lên Chúa trái tim ươm mộng mơ. Bao nhiêu lần đã khóc bên trời mưa. Dâng vui buồn sẽ đến dâng sướng khổ qua rồi dâng lên Ngài trót một kiếp con người. </vt:lpstr>
      <vt:lpstr>Đk: Nguyện dâng tương lai ngày mai tình thương của Chúa dẫn con đi. Tình thương đưa con vút cao qua bao tháng năm không xót xa niềm đau. </vt:lpstr>
      <vt:lpstr>PowerPoint Presentation</vt:lpstr>
      <vt:lpstr>PowerPoint Presentation</vt:lpstr>
      <vt:lpstr>PowerPoint Presentation</vt:lpstr>
      <vt:lpstr>Ca Nguyện Hiệp Lễ Trên Sông Gio-Đan  Chúa Giêsu Chịu Phép Rửa - Năm C</vt:lpstr>
      <vt:lpstr>Tk1: Trên sông Gio-đan năm nào, Gioan thanh tẩy dân chúng. Bên bờ sông Gio-đan ngọt ngào, Chúa Giê-su đã làm phép rửa.</vt:lpstr>
      <vt:lpstr>Thánh Thần ngự xuống trên Ngài, và có tiếng Chúa Cha từ trời phán: Con là Con yếu dấu Cha Con thật đẹp lòng Cha.</vt:lpstr>
      <vt:lpstr>Đk: Con xin cho trái đất này, Thánh Thần Chúa luôn đổi mới, con xin cho hết nhân trần, được Chúa Thánh Thần sáng soi. </vt:lpstr>
      <vt:lpstr>Con xin tạ ơn Chúa Trời, đã nhận con làm con Chúa. Con xin năm tháng trong đời, tôn thờ Thiên Chúa là Vua.</vt:lpstr>
      <vt:lpstr>Tk2: Khiêm nhu như Gioan hôm nào, loan tin cho Ngài sẽ đến. Bao năm trôi theo dòng đời, nhớ loan tin ơn Ngài cứu độ. </vt:lpstr>
      <vt:lpstr>Sống Lời Chúa bằng chính con người, là giúp kẻ cùng khốn, ước gì bao nhiêu thế nhân tin vào một tình thương</vt:lpstr>
      <vt:lpstr>Đk: Con xin cho trái đất này, Thánh Thần Chúa luôn đổi mới, con xin cho hết nhân trần, được Chúa Thánh Thần sáng soi. </vt:lpstr>
      <vt:lpstr>Con xin tạ ơn Chúa Trời, đã nhận con làm con Chúa. Con xin năm tháng trong đời, tôn thờ Thiên Chúa là Vua.</vt:lpstr>
      <vt:lpstr>Tk3: Trên nơi dương gian bao người, chưa tin ngôi lời Thiên Chúa, trong đêm con xin nguyện cầu, sẽ loan tin như ngọn gió lùa.</vt:lpstr>
      <vt:lpstr>Chính ngọn gió dịu mát tâm hồn, là giúp người nghèo đói, con hằng xin cho thế nhân tin vào tình Cha.</vt:lpstr>
      <vt:lpstr>Đk: Con xin cho trái đất này, Thánh Thần Chúa luôn đổi mới, con xin cho hết nhân trần, được Chúa Thánh Thần sáng soi. </vt:lpstr>
      <vt:lpstr>Con xin tạ ơn Chúa Trời, đã nhận con làm con Chúa. Con xin năm tháng trong đời, tôn thờ Thiên Chúa là Vua.</vt:lpstr>
      <vt:lpstr>Tk4: Như mây bay trên non ngàn, nhân gian vui đùa gian dối. Đâu hay mai kia sẽ tàn, có chi đâu những gì của đời!</vt:lpstr>
      <vt:lpstr>Hãy nhận biết tình Chúa cao vời, và hãy hiến trọn cuộc sống. Trở thành con yêu dấu Cha, quê trời là niềm vui.</vt:lpstr>
      <vt:lpstr>Đk: Con xin cho trái đất này, Thánh Thần Chúa luôn đổi mới, con xin cho hết nhân trần, được Chúa Thánh Thần sáng soi. </vt:lpstr>
      <vt:lpstr>Con xin tạ ơn Chúa Trời, đã nhận con làm con Chúa. Con xin năm tháng trong đời, tôn thờ Thiên Chúa là Vua.</vt:lpstr>
      <vt:lpstr>PowerPoint Presentation</vt:lpstr>
      <vt:lpstr>Ca Kết Lễ Này Chính Chúa  Đức Tuấn</vt:lpstr>
      <vt:lpstr>Đk: Này chính Chúa đã sai tôi đi. Sai tôi đi loan báo Tin Mừng. Này chính Chúa đã thánh hiến tôi. Sai tôi đi Người sai tôi đi.</vt:lpstr>
      <vt:lpstr>Tk1: Sai tôi đến với người nghèo khó. Sai tôi đến với người lao tù. Đem Tin Mừng giải thoát: Thiên Chúa đã cứu tôi.</vt:lpstr>
      <vt:lpstr>Tk2: Sai tôi đến với người than khóc. Sai tôi đến với người âu sầu. Đem Tin Mừng an ủi: Thiên Chúa đã cứu tôi.</vt:lpstr>
      <vt:lpstr>Đk: Này chính Chúa đã sai tôi đi. Sai tôi đi loan báo Tin Mừng. Này chính Chúa đã thánh hiến tôi. Sai tôi đi Người sai tôi đi.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43</cp:revision>
  <dcterms:created xsi:type="dcterms:W3CDTF">2021-12-05T01:20:54Z</dcterms:created>
  <dcterms:modified xsi:type="dcterms:W3CDTF">2025-01-10T08:14:23Z</dcterms:modified>
</cp:coreProperties>
</file>