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833" r:id="rId5"/>
    <p:sldMasterId id="2147483894" r:id="rId6"/>
    <p:sldMasterId id="2147484411" r:id="rId7"/>
    <p:sldMasterId id="2147484423" r:id="rId8"/>
    <p:sldMasterId id="2147484435" r:id="rId9"/>
    <p:sldMasterId id="2147484459" r:id="rId10"/>
  </p:sldMasterIdLst>
  <p:notesMasterIdLst>
    <p:notesMasterId r:id="rId64"/>
  </p:notesMasterIdLst>
  <p:sldIdLst>
    <p:sldId id="8774" r:id="rId11"/>
    <p:sldId id="8692" r:id="rId12"/>
    <p:sldId id="8318" r:id="rId13"/>
    <p:sldId id="8321" r:id="rId14"/>
    <p:sldId id="8777" r:id="rId15"/>
    <p:sldId id="8718" r:id="rId16"/>
    <p:sldId id="8775" r:id="rId17"/>
    <p:sldId id="8697" r:id="rId18"/>
    <p:sldId id="8578" r:id="rId19"/>
    <p:sldId id="8339" r:id="rId20"/>
    <p:sldId id="8769" r:id="rId21"/>
    <p:sldId id="8620" r:id="rId22"/>
    <p:sldId id="8770" r:id="rId23"/>
    <p:sldId id="8537" r:id="rId24"/>
    <p:sldId id="8771" r:id="rId25"/>
    <p:sldId id="8716" r:id="rId26"/>
    <p:sldId id="8352" r:id="rId27"/>
    <p:sldId id="8773" r:id="rId28"/>
    <p:sldId id="8776" r:id="rId29"/>
    <p:sldId id="8750" r:id="rId30"/>
    <p:sldId id="8751" r:id="rId31"/>
    <p:sldId id="8752" r:id="rId32"/>
    <p:sldId id="8753" r:id="rId33"/>
    <p:sldId id="8754" r:id="rId34"/>
    <p:sldId id="8755" r:id="rId35"/>
    <p:sldId id="8756" r:id="rId36"/>
    <p:sldId id="8757" r:id="rId37"/>
    <p:sldId id="8758" r:id="rId38"/>
    <p:sldId id="8759" r:id="rId39"/>
    <p:sldId id="8772" r:id="rId40"/>
    <p:sldId id="8760" r:id="rId41"/>
    <p:sldId id="8709" r:id="rId42"/>
    <p:sldId id="8778" r:id="rId43"/>
    <p:sldId id="8779" r:id="rId44"/>
    <p:sldId id="8780" r:id="rId45"/>
    <p:sldId id="8781" r:id="rId46"/>
    <p:sldId id="8782" r:id="rId47"/>
    <p:sldId id="8359" r:id="rId48"/>
    <p:sldId id="8714" r:id="rId49"/>
    <p:sldId id="8704" r:id="rId50"/>
    <p:sldId id="8360" r:id="rId51"/>
    <p:sldId id="8364" r:id="rId52"/>
    <p:sldId id="8783" r:id="rId53"/>
    <p:sldId id="8787" r:id="rId54"/>
    <p:sldId id="8785" r:id="rId55"/>
    <p:sldId id="8788" r:id="rId56"/>
    <p:sldId id="8384" r:id="rId57"/>
    <p:sldId id="8715" r:id="rId58"/>
    <p:sldId id="8705" r:id="rId59"/>
    <p:sldId id="8385" r:id="rId60"/>
    <p:sldId id="8767" r:id="rId61"/>
    <p:sldId id="8768" r:id="rId62"/>
    <p:sldId id="8691" r:id="rId63"/>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42"/>
    <a:srgbClr val="922300"/>
    <a:srgbClr val="660033"/>
    <a:srgbClr val="660066"/>
    <a:srgbClr val="000099"/>
    <a:srgbClr val="006600"/>
    <a:srgbClr val="FFFF00"/>
    <a:srgbClr val="FF66CC"/>
    <a:srgbClr val="CC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3682" autoAdjust="0"/>
  </p:normalViewPr>
  <p:slideViewPr>
    <p:cSldViewPr>
      <p:cViewPr varScale="1">
        <p:scale>
          <a:sx n="140" d="100"/>
          <a:sy n="140" d="100"/>
        </p:scale>
        <p:origin x="396" y="102"/>
      </p:cViewPr>
      <p:guideLst>
        <p:guide orient="horz" pos="2160"/>
        <p:guide pos="2880"/>
        <p:guide orient="horz" pos="1620"/>
      </p:guideLst>
    </p:cSldViewPr>
  </p:slideViewPr>
  <p:outlineViewPr>
    <p:cViewPr>
      <p:scale>
        <a:sx n="33" d="100"/>
        <a:sy n="33" d="100"/>
      </p:scale>
      <p:origin x="0" y="91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40</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41</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48C3CB-3830-4556-BDE8-77C661528884}" type="slidenum">
              <a:rPr kumimoji="0" lang="en-US" sz="1200" b="1" i="0" u="none" strike="noStrike" kern="1200" cap="none" spc="0" normalizeH="0" baseline="0" noProof="0" smtClean="0">
                <a:ln>
                  <a:noFill/>
                </a:ln>
                <a:solidFill>
                  <a:srgbClr val="44546A"/>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1" i="0" u="none" strike="noStrike" kern="1200" cap="none" spc="0" normalizeH="0" baseline="0" noProof="0">
              <a:ln>
                <a:noFill/>
              </a:ln>
              <a:solidFill>
                <a:srgbClr val="44546A"/>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8186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48C3CB-3830-4556-BDE8-77C661528884}" type="slidenum">
              <a:rPr kumimoji="0" lang="en-US" sz="1200" b="1" i="0" u="none" strike="noStrike" kern="1200" cap="none" spc="0" normalizeH="0" baseline="0" noProof="0" smtClean="0">
                <a:ln>
                  <a:noFill/>
                </a:ln>
                <a:solidFill>
                  <a:srgbClr val="44546A"/>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1" i="0" u="none" strike="noStrike" kern="1200" cap="none" spc="0" normalizeH="0" baseline="0" noProof="0">
              <a:ln>
                <a:noFill/>
              </a:ln>
              <a:solidFill>
                <a:srgbClr val="44546A"/>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17931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49</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50</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1F497D"/>
                </a:solidFill>
              </a:rPr>
              <a:pPr>
                <a:defRPr/>
              </a:pPr>
              <a:t>52</a:t>
            </a:fld>
            <a:endParaRPr lang="en-US">
              <a:solidFill>
                <a:srgbClr val="1F497D"/>
              </a:solidFill>
            </a:endParaRPr>
          </a:p>
        </p:txBody>
      </p:sp>
    </p:spTree>
    <p:extLst>
      <p:ext uri="{BB962C8B-B14F-4D97-AF65-F5344CB8AC3E}">
        <p14:creationId xmlns:p14="http://schemas.microsoft.com/office/powerpoint/2010/main" val="76007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ctrTitle"/>
          </p:nvPr>
        </p:nvSpPr>
        <p:spPr>
          <a:xfrm>
            <a:off x="381000" y="3640059"/>
            <a:ext cx="8458200" cy="916781"/>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14"/>
          <p:cNvSpPr>
            <a:spLocks noGrp="1"/>
          </p:cNvSpPr>
          <p:nvPr>
            <p:ph type="sldNum" sz="quarter" idx="12"/>
          </p:nvPr>
        </p:nvSpPr>
        <p:spPr>
          <a:xfrm>
            <a:off x="8229601" y="4855369"/>
            <a:ext cx="758825" cy="185738"/>
          </a:xfrm>
        </p:spPr>
        <p:txBody>
          <a:bodyPr/>
          <a:lstStyle>
            <a:lvl1pPr>
              <a:defRPr/>
            </a:lvl1pPr>
          </a:lstStyle>
          <a:p>
            <a:pPr>
              <a:defRPr/>
            </a:pPr>
            <a:fld id="{B77B1E96-DE9C-45D7-8CA5-EACB389EE046}" type="slidenum">
              <a:rPr lang="en-US"/>
              <a:pPr>
                <a:defRPr/>
              </a:pPr>
              <a:t>‹#›</a:t>
            </a:fld>
            <a:endParaRPr lang="en-US"/>
          </a:p>
        </p:txBody>
      </p:sp>
    </p:spTree>
    <p:extLst>
      <p:ext uri="{BB962C8B-B14F-4D97-AF65-F5344CB8AC3E}">
        <p14:creationId xmlns:p14="http://schemas.microsoft.com/office/powerpoint/2010/main" val="342078572"/>
      </p:ext>
    </p:extLst>
  </p:cSld>
  <p:clrMapOvr>
    <a:masterClrMapping/>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745CD-422A-4F68-8489-FE23FBA724AB}" type="slidenum">
              <a:rPr lang="en-US"/>
              <a:pPr>
                <a:defRPr/>
              </a:pPr>
              <a:t>‹#›</a:t>
            </a:fld>
            <a:endParaRPr lang="en-US"/>
          </a:p>
        </p:txBody>
      </p:sp>
    </p:spTree>
    <p:extLst>
      <p:ext uri="{BB962C8B-B14F-4D97-AF65-F5344CB8AC3E}">
        <p14:creationId xmlns:p14="http://schemas.microsoft.com/office/powerpoint/2010/main" val="2501358596"/>
      </p:ext>
    </p:extLst>
  </p:cSld>
  <p:clrMapOvr>
    <a:masterClrMapping/>
  </p:clrMapOvr>
  <p:transition advClick="0" advTm="3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EA817D3-75F4-4915-A26E-AD9136616058}" type="slidenum">
              <a:rPr lang="en-US"/>
              <a:pPr>
                <a:defRPr/>
              </a:pPr>
              <a:t>‹#›</a:t>
            </a:fld>
            <a:endParaRPr lang="en-US"/>
          </a:p>
        </p:txBody>
      </p:sp>
    </p:spTree>
    <p:extLst>
      <p:ext uri="{BB962C8B-B14F-4D97-AF65-F5344CB8AC3E}">
        <p14:creationId xmlns:p14="http://schemas.microsoft.com/office/powerpoint/2010/main" val="59738379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4C05B6C7-AB2B-4E5A-8B96-B6FB8E95FA10}" type="slidenum">
              <a:rPr lang="en-US"/>
              <a:pPr>
                <a:defRPr/>
              </a:pPr>
              <a:t>‹#›</a:t>
            </a:fld>
            <a:endParaRPr lang="en-US"/>
          </a:p>
        </p:txBody>
      </p:sp>
    </p:spTree>
    <p:extLst>
      <p:ext uri="{BB962C8B-B14F-4D97-AF65-F5344CB8AC3E}">
        <p14:creationId xmlns:p14="http://schemas.microsoft.com/office/powerpoint/2010/main" val="3721157749"/>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3347676"/>
            <a:ext cx="8305800" cy="85725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title"/>
          </p:nvPr>
        </p:nvSpPr>
        <p:spPr>
          <a:xfrm>
            <a:off x="304800" y="4057650"/>
            <a:ext cx="8610600" cy="661988"/>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0" name="Slide Number Placeholder 6"/>
          <p:cNvSpPr>
            <a:spLocks noGrp="1"/>
          </p:cNvSpPr>
          <p:nvPr>
            <p:ph type="sldNum" sz="quarter" idx="12"/>
          </p:nvPr>
        </p:nvSpPr>
        <p:spPr>
          <a:xfrm>
            <a:off x="8229600" y="4857750"/>
            <a:ext cx="762000" cy="185738"/>
          </a:xfrm>
        </p:spPr>
        <p:txBody>
          <a:bodyPr/>
          <a:lstStyle>
            <a:lvl1pPr>
              <a:defRPr/>
            </a:lvl1pPr>
          </a:lstStyle>
          <a:p>
            <a:pPr>
              <a:defRPr/>
            </a:pPr>
            <a:fld id="{1EA6FFC5-2E7D-47E9-98B5-1B0C26CFD018}" type="slidenum">
              <a:rPr lang="en-US"/>
              <a:pPr>
                <a:defRPr/>
              </a:pPr>
              <a:t>‹#›</a:t>
            </a:fld>
            <a:endParaRPr lang="en-US"/>
          </a:p>
        </p:txBody>
      </p:sp>
    </p:spTree>
    <p:extLst>
      <p:ext uri="{BB962C8B-B14F-4D97-AF65-F5344CB8AC3E}">
        <p14:creationId xmlns:p14="http://schemas.microsoft.com/office/powerpoint/2010/main" val="3486833608"/>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2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C2C182-9B84-485A-A0DA-4D2CA1BA2D9E}" type="slidenum">
              <a:rPr lang="en-US"/>
              <a:pPr>
                <a:defRPr/>
              </a:pPr>
              <a:t>‹#›</a:t>
            </a:fld>
            <a:endParaRPr lang="en-US"/>
          </a:p>
        </p:txBody>
      </p:sp>
    </p:spTree>
    <p:extLst>
      <p:ext uri="{BB962C8B-B14F-4D97-AF65-F5344CB8AC3E}">
        <p14:creationId xmlns:p14="http://schemas.microsoft.com/office/powerpoint/2010/main" val="3290456635"/>
      </p:ext>
    </p:extLst>
  </p:cSld>
  <p:clrMapOvr>
    <a:masterClrMapping/>
  </p:clrMapOvr>
  <p:transition advClick="0" advTm="3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14398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13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29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F7E4DD1-8957-4C47-96D5-397B652628A8}" type="slidenum">
              <a:rPr lang="en-US"/>
              <a:pPr>
                <a:defRPr/>
              </a:pPr>
              <a:t>‹#›</a:t>
            </a:fld>
            <a:endParaRPr lang="en-US"/>
          </a:p>
        </p:txBody>
      </p:sp>
    </p:spTree>
    <p:extLst>
      <p:ext uri="{BB962C8B-B14F-4D97-AF65-F5344CB8AC3E}">
        <p14:creationId xmlns:p14="http://schemas.microsoft.com/office/powerpoint/2010/main" val="3156362695"/>
      </p:ext>
    </p:extLst>
  </p:cSld>
  <p:clrMapOvr>
    <a:masterClrMapping/>
  </p:clrMapOvr>
  <p:transition advClick="0" advTm="3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94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0309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873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360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698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716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795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7198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489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Title 11"/>
          <p:cNvSpPr>
            <a:spLocks noGrp="1"/>
          </p:cNvSpPr>
          <p:nvPr>
            <p:ph type="title"/>
          </p:nvPr>
        </p:nvSpPr>
        <p:spPr>
          <a:xfrm>
            <a:off x="457200" y="4114800"/>
            <a:ext cx="8458200" cy="390525"/>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2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3D22FE8-919D-4210-8349-004CE500DAA7}" type="slidenum">
              <a:rPr lang="en-US"/>
              <a:pPr>
                <a:defRPr/>
              </a:pPr>
              <a:t>‹#›</a:t>
            </a:fld>
            <a:endParaRPr lang="en-US"/>
          </a:p>
        </p:txBody>
      </p:sp>
    </p:spTree>
    <p:extLst>
      <p:ext uri="{BB962C8B-B14F-4D97-AF65-F5344CB8AC3E}">
        <p14:creationId xmlns:p14="http://schemas.microsoft.com/office/powerpoint/2010/main" val="201368836"/>
      </p:ext>
    </p:extLst>
  </p:cSld>
  <p:clrMapOvr>
    <a:masterClrMapping/>
  </p:clrMapOvr>
  <p:transition advClick="0" advTm="3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251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08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734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86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983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2475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856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515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7198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4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3745320"/>
            <a:ext cx="5867400" cy="391716"/>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37923A2C-4489-410B-8E96-60BC557227D8}" type="slidenum">
              <a:rPr lang="en-US"/>
              <a:pPr>
                <a:defRPr/>
              </a:pPr>
              <a:t>‹#›</a:t>
            </a:fld>
            <a:endParaRPr lang="en-US"/>
          </a:p>
        </p:txBody>
      </p:sp>
    </p:spTree>
    <p:extLst>
      <p:ext uri="{BB962C8B-B14F-4D97-AF65-F5344CB8AC3E}">
        <p14:creationId xmlns:p14="http://schemas.microsoft.com/office/powerpoint/2010/main" val="1352046593"/>
      </p:ext>
    </p:extLst>
  </p:cSld>
  <p:clrMapOvr>
    <a:masterClrMapping/>
  </p:clrMapOvr>
  <p:transition advClick="0" advTm="3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25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2515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08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734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863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983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2475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85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5154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71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F1A706-0217-4EA8-89EA-7E448F31558B}" type="slidenum">
              <a:rPr lang="en-US"/>
              <a:pPr>
                <a:defRPr/>
              </a:pPr>
              <a:t>‹#›</a:t>
            </a:fld>
            <a:endParaRPr lang="en-US"/>
          </a:p>
        </p:txBody>
      </p:sp>
    </p:spTree>
    <p:extLst>
      <p:ext uri="{BB962C8B-B14F-4D97-AF65-F5344CB8AC3E}">
        <p14:creationId xmlns:p14="http://schemas.microsoft.com/office/powerpoint/2010/main" val="2615838438"/>
      </p:ext>
    </p:extLst>
  </p:cSld>
  <p:clrMapOvr>
    <a:masterClrMapping/>
  </p:clrMapOvr>
  <p:transition advClick="0" advTm="3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489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25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2515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08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734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863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983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2475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856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51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029" name="Text Placeholder 7"/>
          <p:cNvSpPr>
            <a:spLocks noGrp="1"/>
          </p:cNvSpPr>
          <p:nvPr>
            <p:ph type="body" idx="1"/>
          </p:nvPr>
        </p:nvSpPr>
        <p:spPr bwMode="auto">
          <a:xfrm>
            <a:off x="304800" y="1165622"/>
            <a:ext cx="86868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lnSpc>
                <a:spcPct val="100000"/>
              </a:lnSpc>
              <a:defRPr kumimoji="0" sz="1200" b="0">
                <a:solidFill>
                  <a:srgbClr val="000000"/>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rgbClr val="000000"/>
                </a:solidFill>
                <a:latin typeface="Franklin Gothic Book" panose="020B0503020102020204" pitchFamily="34" charset="0"/>
              </a:defRPr>
            </a:lvl1pPr>
          </a:lstStyle>
          <a:p>
            <a:pPr>
              <a:defRPr/>
            </a:pPr>
            <a:fld id="{3C8EA5F6-CC81-4EFB-BA8A-82E3AC88D2BB}" type="slidenum">
              <a:rPr lang="en-US"/>
              <a:pPr>
                <a:defRPr/>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Lst>
  <p:transition advClick="0" advTm="3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rPr>
              <a:pPr eaLnBrk="1" fontAlgn="auto" hangingPunct="1">
                <a:spcBef>
                  <a:spcPts val="0"/>
                </a:spcBef>
                <a:spcAft>
                  <a:spcPts val="0"/>
                </a:spcAft>
              </a:pPr>
              <a:t>12/13/2024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616859613"/>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cs typeface="+mn-cs"/>
              </a:rPr>
              <a:pPr eaLnBrk="1" fontAlgn="auto" hangingPunct="1">
                <a:spcBef>
                  <a:spcPts val="0"/>
                </a:spcBef>
                <a:spcAft>
                  <a:spcPts val="0"/>
                </a:spcAft>
              </a:pPr>
              <a:t>12/13/2024</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cs typeface="+mn-cs"/>
              </a:rPr>
              <a:pPr eaLnBrk="1" fontAlgn="auto" hangingPunct="1">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3877078771"/>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rPr>
              <a:pPr eaLnBrk="1" fontAlgn="auto" hangingPunct="1">
                <a:spcBef>
                  <a:spcPts val="0"/>
                </a:spcBef>
                <a:spcAft>
                  <a:spcPts val="0"/>
                </a:spcAft>
              </a:pPr>
              <a:t>12/13/2024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61685961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rPr>
              <a:pPr eaLnBrk="1" fontAlgn="auto" hangingPunct="1">
                <a:spcBef>
                  <a:spcPts val="0"/>
                </a:spcBef>
                <a:spcAft>
                  <a:spcPts val="0"/>
                </a:spcAft>
              </a:pPr>
              <a:t>12/13/2024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616859613"/>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44855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4400" y="0"/>
            <a:ext cx="9144000" cy="5067300"/>
          </a:xfrm>
        </p:spPr>
        <p:txBody>
          <a:bodyPr>
            <a:noAutofit/>
          </a:bodyPr>
          <a:lstStyle/>
          <a:p>
            <a:pPr marL="0" indent="0" algn="just">
              <a:lnSpc>
                <a:spcPct val="140000"/>
              </a:lnSpc>
              <a:buFontTx/>
              <a:buNone/>
              <a:defRPr/>
            </a:pPr>
            <a:r>
              <a:rPr lang="en-US" sz="4400" b="0" u="sng" dirty="0" smtClean="0">
                <a:solidFill>
                  <a:srgbClr val="C00000"/>
                </a:solidFill>
                <a:effectLst/>
                <a:latin typeface="+mj-lt"/>
                <a:cs typeface="Times New Roman" panose="02020603050405020304" pitchFamily="18" charset="0"/>
              </a:rPr>
              <a:t>Tk1:</a:t>
            </a:r>
            <a:r>
              <a:rPr lang="en-US" sz="4400" dirty="0">
                <a:solidFill>
                  <a:srgbClr val="420042"/>
                </a:solidFill>
                <a:latin typeface="+mj-lt"/>
                <a:cs typeface="Times New Roman" panose="02020603050405020304" pitchFamily="18" charset="0"/>
              </a:rPr>
              <a:t> </a:t>
            </a:r>
            <a:r>
              <a:rPr lang="en-US" sz="4400" b="0" dirty="0" err="1" smtClean="0">
                <a:solidFill>
                  <a:srgbClr val="420042"/>
                </a:solidFill>
                <a:effectLst/>
                <a:latin typeface="+mj-lt"/>
                <a:cs typeface="Times New Roman" panose="02020603050405020304" pitchFamily="18" charset="0"/>
              </a:rPr>
              <a:t>Đây</a:t>
            </a:r>
            <a:r>
              <a:rPr lang="en-US" sz="4400" b="0" dirty="0" smtClean="0">
                <a:solidFill>
                  <a:srgbClr val="420042"/>
                </a:solidFill>
                <a:effectLst/>
                <a:latin typeface="+mj-lt"/>
                <a:cs typeface="Times New Roman" panose="02020603050405020304" pitchFamily="18" charset="0"/>
              </a:rPr>
              <a:t> </a:t>
            </a:r>
            <a:r>
              <a:rPr lang="en-US" sz="4400" dirty="0" err="1">
                <a:solidFill>
                  <a:srgbClr val="420042"/>
                </a:solidFill>
                <a:latin typeface="+mj-lt"/>
                <a:cs typeface="Times New Roman" panose="02020603050405020304" pitchFamily="18" charset="0"/>
              </a:rPr>
              <a:t>T</a:t>
            </a:r>
            <a:r>
              <a:rPr lang="en-US" sz="4400" b="0" dirty="0" err="1" smtClean="0">
                <a:solidFill>
                  <a:srgbClr val="420042"/>
                </a:solidFill>
                <a:effectLst/>
                <a:latin typeface="+mj-lt"/>
                <a:cs typeface="Times New Roman" panose="02020603050405020304" pitchFamily="18" charset="0"/>
              </a:rPr>
              <a:t>hiên</a:t>
            </a:r>
            <a:r>
              <a:rPr lang="en-US" sz="4400" b="0" dirty="0" smtClean="0">
                <a:solidFill>
                  <a:srgbClr val="420042"/>
                </a:solidFill>
                <a:effectLst/>
                <a:latin typeface="+mj-lt"/>
                <a:cs typeface="Times New Roman" panose="02020603050405020304" pitchFamily="18" charset="0"/>
              </a:rPr>
              <a:t> </a:t>
            </a:r>
            <a:r>
              <a:rPr lang="en-US" sz="4400" dirty="0" err="1">
                <a:solidFill>
                  <a:srgbClr val="420042"/>
                </a:solidFill>
                <a:latin typeface="+mj-lt"/>
                <a:cs typeface="Times New Roman" panose="02020603050405020304" pitchFamily="18" charset="0"/>
              </a:rPr>
              <a:t>C</a:t>
            </a:r>
            <a:r>
              <a:rPr lang="en-US" sz="4400" b="0" dirty="0" err="1" smtClean="0">
                <a:solidFill>
                  <a:srgbClr val="420042"/>
                </a:solidFill>
                <a:effectLst/>
                <a:latin typeface="+mj-lt"/>
                <a:cs typeface="Times New Roman" panose="02020603050405020304" pitchFamily="18" charset="0"/>
              </a:rPr>
              <a:t>húa</a:t>
            </a:r>
            <a:r>
              <a:rPr lang="en-US" sz="4400" b="0" dirty="0" smtClean="0">
                <a:solidFill>
                  <a:srgbClr val="420042"/>
                </a:solidFill>
                <a:effectLst/>
                <a:latin typeface="+mj-lt"/>
                <a:cs typeface="Times New Roman" panose="02020603050405020304" pitchFamily="18" charset="0"/>
              </a:rPr>
              <a:t>, </a:t>
            </a:r>
            <a:r>
              <a:rPr lang="en-US" sz="4400" dirty="0" err="1" smtClean="0">
                <a:solidFill>
                  <a:srgbClr val="420042"/>
                </a:solidFill>
                <a:latin typeface="+mj-lt"/>
                <a:cs typeface="Times New Roman" panose="02020603050405020304" pitchFamily="18" charset="0"/>
              </a:rPr>
              <a:t>Đ</a:t>
            </a:r>
            <a:r>
              <a:rPr lang="en-US" sz="4400" b="0" dirty="0" err="1" smtClean="0">
                <a:solidFill>
                  <a:srgbClr val="420042"/>
                </a:solidFill>
                <a:effectLst/>
                <a:latin typeface="+mj-lt"/>
                <a:cs typeface="Times New Roman" panose="02020603050405020304" pitchFamily="18" charset="0"/>
              </a:rPr>
              <a:t>ấng</a:t>
            </a:r>
            <a:r>
              <a:rPr lang="en-US" sz="4400" b="0" dirty="0" smtClean="0">
                <a:solidFill>
                  <a:srgbClr val="420042"/>
                </a:solidFill>
                <a:effectLst/>
                <a:latin typeface="+mj-lt"/>
                <a:cs typeface="Times New Roman" panose="02020603050405020304" pitchFamily="18" charset="0"/>
              </a:rPr>
              <a:t> </a:t>
            </a:r>
            <a:r>
              <a:rPr lang="en-US" sz="4400" b="0" dirty="0" err="1" smtClean="0">
                <a:solidFill>
                  <a:srgbClr val="420042"/>
                </a:solidFill>
                <a:effectLst/>
                <a:latin typeface="+mj-lt"/>
                <a:cs typeface="Times New Roman" panose="02020603050405020304" pitchFamily="18" charset="0"/>
              </a:rPr>
              <a:t>cứu</a:t>
            </a:r>
            <a:r>
              <a:rPr lang="en-US" sz="4400" b="0" dirty="0" smtClean="0">
                <a:solidFill>
                  <a:srgbClr val="420042"/>
                </a:solidFill>
                <a:effectLst/>
                <a:latin typeface="+mj-lt"/>
                <a:cs typeface="Times New Roman" panose="02020603050405020304" pitchFamily="18" charset="0"/>
              </a:rPr>
              <a:t> </a:t>
            </a:r>
            <a:r>
              <a:rPr lang="en-US" sz="4400" b="0" dirty="0" err="1" smtClean="0">
                <a:solidFill>
                  <a:srgbClr val="420042"/>
                </a:solidFill>
                <a:effectLst/>
                <a:latin typeface="+mj-lt"/>
                <a:cs typeface="Times New Roman" panose="02020603050405020304" pitchFamily="18" charset="0"/>
              </a:rPr>
              <a:t>độ</a:t>
            </a:r>
            <a:r>
              <a:rPr lang="en-US" sz="4400" b="0" dirty="0" smtClean="0">
                <a:solidFill>
                  <a:srgbClr val="420042"/>
                </a:solidFill>
                <a:effectLst/>
                <a:latin typeface="+mj-lt"/>
                <a:cs typeface="Times New Roman" panose="02020603050405020304" pitchFamily="18" charset="0"/>
              </a:rPr>
              <a:t> </a:t>
            </a:r>
            <a:r>
              <a:rPr lang="en-US" sz="4400" b="0" dirty="0" err="1" smtClean="0">
                <a:solidFill>
                  <a:srgbClr val="420042"/>
                </a:solidFill>
                <a:effectLst/>
                <a:latin typeface="+mj-lt"/>
                <a:cs typeface="Times New Roman" panose="02020603050405020304" pitchFamily="18" charset="0"/>
              </a:rPr>
              <a:t>tôi</a:t>
            </a:r>
            <a:r>
              <a:rPr lang="en-US" sz="4400" b="0" dirty="0" smtClean="0">
                <a:solidFill>
                  <a:srgbClr val="420042"/>
                </a:solidFill>
                <a:effectLst/>
                <a:latin typeface="+mj-lt"/>
                <a:cs typeface="Times New Roman" panose="02020603050405020304" pitchFamily="18" charset="0"/>
              </a:rPr>
              <a:t>, </a:t>
            </a:r>
            <a:r>
              <a:rPr lang="vi-VN" sz="4400" b="0" dirty="0">
                <a:solidFill>
                  <a:srgbClr val="420042"/>
                </a:solidFill>
                <a:effectLst/>
                <a:latin typeface="+mj-lt"/>
                <a:cs typeface="Times New Roman" panose="02020603050405020304" pitchFamily="18" charset="0"/>
              </a:rPr>
              <a:t>tôi tin tưởng và không sợ hãi chi</a:t>
            </a:r>
            <a:r>
              <a:rPr lang="vi-VN" sz="4400" b="0" dirty="0" smtClean="0">
                <a:solidFill>
                  <a:srgbClr val="420042"/>
                </a:solidFill>
                <a:effectLst/>
                <a:latin typeface="+mj-lt"/>
                <a:cs typeface="Times New Roman" panose="02020603050405020304" pitchFamily="18" charset="0"/>
              </a:rPr>
              <a:t>.</a:t>
            </a:r>
            <a:r>
              <a:rPr lang="en-US" sz="4400" b="0" dirty="0" smtClean="0">
                <a:solidFill>
                  <a:srgbClr val="420042"/>
                </a:solidFill>
                <a:effectLst/>
                <a:latin typeface="+mj-lt"/>
                <a:cs typeface="Times New Roman" panose="02020603050405020304" pitchFamily="18" charset="0"/>
              </a:rPr>
              <a:t> </a:t>
            </a:r>
            <a:r>
              <a:rPr lang="vi-VN" sz="4400" dirty="0" smtClean="0">
                <a:solidFill>
                  <a:srgbClr val="420042"/>
                </a:solidFill>
                <a:latin typeface="+mj-lt"/>
                <a:cs typeface="Times New Roman" panose="02020603050405020304" pitchFamily="18" charset="0"/>
              </a:rPr>
              <a:t>Vì </a:t>
            </a:r>
            <a:r>
              <a:rPr lang="vi-VN" sz="4400" dirty="0">
                <a:solidFill>
                  <a:srgbClr val="420042"/>
                </a:solidFill>
                <a:latin typeface="+mj-lt"/>
                <a:cs typeface="Times New Roman" panose="02020603050405020304" pitchFamily="18" charset="0"/>
              </a:rPr>
              <a:t>Chúa chính là sức mạnh. Đấng tôi ca </a:t>
            </a:r>
            <a:r>
              <a:rPr lang="vi-VN" sz="4400" dirty="0" smtClean="0">
                <a:solidFill>
                  <a:srgbClr val="420042"/>
                </a:solidFill>
                <a:latin typeface="+mj-lt"/>
                <a:cs typeface="Times New Roman" panose="02020603050405020304" pitchFamily="18" charset="0"/>
              </a:rPr>
              <a:t>mừng </a:t>
            </a:r>
            <a:r>
              <a:rPr lang="vi-VN" sz="4400" dirty="0">
                <a:solidFill>
                  <a:srgbClr val="420042"/>
                </a:solidFill>
                <a:latin typeface="+mj-lt"/>
                <a:cs typeface="Times New Roman" panose="02020603050405020304" pitchFamily="18" charset="0"/>
              </a:rPr>
              <a:t>Ngài từng cứu độ tôi</a:t>
            </a:r>
            <a:r>
              <a:rPr lang="vi-VN" sz="4400" dirty="0" smtClean="0">
                <a:solidFill>
                  <a:srgbClr val="420042"/>
                </a:solidFill>
                <a:latin typeface="+mj-lt"/>
                <a:cs typeface="Times New Roman" panose="02020603050405020304" pitchFamily="18" charset="0"/>
              </a:rPr>
              <a:t>.</a:t>
            </a:r>
            <a:endParaRPr lang="vi-VN" sz="4400" dirty="0">
              <a:solidFill>
                <a:srgbClr val="420042"/>
              </a:solidFill>
              <a:latin typeface="+mj-lt"/>
              <a:cs typeface="Times New Roman" panose="02020603050405020304" pitchFamily="18" charset="0"/>
            </a:endParaRPr>
          </a:p>
        </p:txBody>
      </p:sp>
    </p:spTree>
    <p:extLst>
      <p:ext uri="{BB962C8B-B14F-4D97-AF65-F5344CB8AC3E}">
        <p14:creationId xmlns:p14="http://schemas.microsoft.com/office/powerpoint/2010/main" val="1998589105"/>
      </p:ext>
    </p:extLst>
  </p:cSld>
  <p:clrMapOvr>
    <a:masterClrMapping/>
  </p:clrMapOvr>
  <p:transition advClick="0" advTm="3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smtClean="0">
                <a:solidFill>
                  <a:srgbClr val="C00000"/>
                </a:solidFill>
                <a:effectLst/>
                <a:latin typeface="+mj-lt"/>
                <a:cs typeface="Times New Roman" panose="02020603050405020304" pitchFamily="18" charset="0"/>
              </a:rPr>
              <a:t>Đk</a:t>
            </a:r>
            <a:r>
              <a:rPr lang="en-US" sz="6000" b="0" dirty="0" smtClean="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Chúa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của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Ít</a:t>
            </a:r>
            <a:r>
              <a:rPr lang="en-US" sz="6000" b="0" dirty="0" smtClean="0">
                <a:solidFill>
                  <a:srgbClr val="420042"/>
                </a:solidFill>
                <a:effectLst/>
                <a:latin typeface="+mj-lt"/>
                <a:cs typeface="Times New Roman" panose="02020603050405020304" pitchFamily="18" charset="0"/>
              </a:rPr>
              <a:t>-</a:t>
            </a:r>
            <a:r>
              <a:rPr lang="en-US" sz="6000" b="0" dirty="0" err="1" smtClean="0">
                <a:solidFill>
                  <a:srgbClr val="420042"/>
                </a:solidFill>
                <a:effectLst/>
                <a:latin typeface="+mj-lt"/>
                <a:cs typeface="Times New Roman" panose="02020603050405020304" pitchFamily="18" charset="0"/>
              </a:rPr>
              <a:t>ra</a:t>
            </a:r>
            <a:r>
              <a:rPr lang="en-US" sz="6000" b="0" dirty="0" smtClean="0">
                <a:solidFill>
                  <a:srgbClr val="420042"/>
                </a:solidFill>
                <a:effectLst/>
                <a:latin typeface="+mj-lt"/>
                <a:cs typeface="Times New Roman" panose="02020603050405020304" pitchFamily="18" charset="0"/>
              </a:rPr>
              <a:t>-en,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smtClean="0">
                <a:solidFill>
                  <a:srgbClr val="420042"/>
                </a:solidFill>
                <a:effectLst/>
                <a:latin typeface="+mj-lt"/>
                <a:cs typeface="Times New Roman" panose="02020603050405020304" pitchFamily="18" charset="0"/>
              </a:rPr>
              <a:t>.</a:t>
            </a:r>
            <a:endParaRPr lang="en-US" sz="6000" b="0" dirty="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54543683"/>
      </p:ext>
    </p:extLst>
  </p:cSld>
  <p:clrMapOvr>
    <a:masterClrMapping/>
  </p:clrMapOvr>
  <p:transition advClick="0" advTm="3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6600" b="0" u="sng" dirty="0" smtClean="0">
                <a:solidFill>
                  <a:srgbClr val="C00000"/>
                </a:solidFill>
                <a:effectLst/>
                <a:latin typeface="+mj-lt"/>
                <a:cs typeface="Times New Roman" panose="02020603050405020304" pitchFamily="18" charset="0"/>
              </a:rPr>
              <a:t>Tk2:</a:t>
            </a:r>
            <a:r>
              <a:rPr lang="en-US" sz="6600" b="0" dirty="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Hân</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hoan</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tới</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múc</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nước</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tận</a:t>
            </a:r>
            <a:r>
              <a:rPr lang="en-US" sz="6600" b="0" dirty="0" smtClean="0">
                <a:solidFill>
                  <a:srgbClr val="420042"/>
                </a:solidFill>
                <a:effectLst/>
                <a:latin typeface="+mj-lt"/>
                <a:cs typeface="Times New Roman" panose="02020603050405020304" pitchFamily="18" charset="0"/>
              </a:rPr>
              <a:t> </a:t>
            </a:r>
            <a:r>
              <a:rPr lang="en-US" sz="6600" b="0" dirty="0" err="1" smtClean="0">
                <a:solidFill>
                  <a:srgbClr val="420042"/>
                </a:solidFill>
                <a:effectLst/>
                <a:latin typeface="+mj-lt"/>
                <a:cs typeface="Times New Roman" panose="02020603050405020304" pitchFamily="18" charset="0"/>
              </a:rPr>
              <a:t>suối</a:t>
            </a:r>
            <a:r>
              <a:rPr lang="en-US" sz="6600" b="0" dirty="0" smtClean="0">
                <a:solidFill>
                  <a:srgbClr val="420042"/>
                </a:solidFill>
                <a:effectLst/>
                <a:latin typeface="+mj-lt"/>
                <a:cs typeface="Times New Roman" panose="02020603050405020304" pitchFamily="18" charset="0"/>
              </a:rPr>
              <a:t>, </a:t>
            </a:r>
            <a:r>
              <a:rPr lang="vi-VN" sz="6600" b="0" dirty="0">
                <a:solidFill>
                  <a:srgbClr val="420042"/>
                </a:solidFill>
                <a:effectLst/>
                <a:latin typeface="+mj-lt"/>
                <a:cs typeface="Times New Roman" panose="02020603050405020304" pitchFamily="18" charset="0"/>
              </a:rPr>
              <a:t>suối cứu độ và cảm tạ chúa </a:t>
            </a:r>
            <a:r>
              <a:rPr lang="vi-VN" sz="6600" b="0" dirty="0" smtClean="0">
                <a:solidFill>
                  <a:srgbClr val="420042"/>
                </a:solidFill>
                <a:effectLst/>
                <a:latin typeface="+mj-lt"/>
                <a:cs typeface="Times New Roman" panose="02020603050405020304" pitchFamily="18" charset="0"/>
              </a:rPr>
              <a:t>đi</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Cầu</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khấn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Chúa</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và</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tỏ</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bày</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giữa</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muôn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dân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rằng</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sự</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nghiệp</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Chúa</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huyền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siêu</a:t>
            </a:r>
            <a:r>
              <a:rPr lang="en-US" sz="6600" dirty="0">
                <a:solidFill>
                  <a:srgbClr val="420042"/>
                </a:solidFill>
                <a:latin typeface="+mj-lt"/>
                <a:cs typeface="Times New Roman" panose="02020603050405020304" pitchFamily="18" charset="0"/>
              </a:rPr>
              <a:t>.</a:t>
            </a:r>
          </a:p>
          <a:p>
            <a:pPr marL="0" indent="0" algn="just">
              <a:lnSpc>
                <a:spcPct val="140000"/>
              </a:lnSpc>
              <a:buFontTx/>
              <a:buNone/>
              <a:defRPr/>
            </a:pPr>
            <a:endParaRPr lang="vi-VN" sz="6600" b="0" dirty="0">
              <a:solidFill>
                <a:srgbClr val="420042"/>
              </a:solidFill>
              <a:effectLst/>
              <a:latin typeface="+mj-lt"/>
              <a:cs typeface="Times New Roman" panose="02020603050405020304" pitchFamily="18" charset="0"/>
            </a:endParaRPr>
          </a:p>
          <a:p>
            <a:pPr marL="0" indent="0" algn="just">
              <a:lnSpc>
                <a:spcPct val="140000"/>
              </a:lnSpc>
              <a:buFontTx/>
              <a:buNone/>
              <a:defRPr/>
            </a:pPr>
            <a:endParaRPr lang="en-US" sz="6600" b="0" dirty="0" smtClean="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23341361"/>
      </p:ext>
    </p:extLst>
  </p:cSld>
  <p:clrMapOvr>
    <a:masterClrMapping/>
  </p:clrMapOvr>
  <p:transition advClick="0" advTm="3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smtClean="0">
                <a:solidFill>
                  <a:srgbClr val="C00000"/>
                </a:solidFill>
                <a:effectLst/>
                <a:latin typeface="+mj-lt"/>
                <a:cs typeface="Times New Roman" panose="02020603050405020304" pitchFamily="18" charset="0"/>
              </a:rPr>
              <a:t>Đk</a:t>
            </a:r>
            <a:r>
              <a:rPr lang="en-US" sz="6000" b="0" dirty="0" smtClean="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Chúa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của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Ít</a:t>
            </a:r>
            <a:r>
              <a:rPr lang="en-US" sz="6000" b="0" dirty="0" smtClean="0">
                <a:solidFill>
                  <a:srgbClr val="420042"/>
                </a:solidFill>
                <a:effectLst/>
                <a:latin typeface="+mj-lt"/>
                <a:cs typeface="Times New Roman" panose="02020603050405020304" pitchFamily="18" charset="0"/>
              </a:rPr>
              <a:t>-</a:t>
            </a:r>
            <a:r>
              <a:rPr lang="en-US" sz="6000" b="0" dirty="0" err="1" smtClean="0">
                <a:solidFill>
                  <a:srgbClr val="420042"/>
                </a:solidFill>
                <a:effectLst/>
                <a:latin typeface="+mj-lt"/>
                <a:cs typeface="Times New Roman" panose="02020603050405020304" pitchFamily="18" charset="0"/>
              </a:rPr>
              <a:t>ra</a:t>
            </a:r>
            <a:r>
              <a:rPr lang="en-US" sz="6000" b="0" dirty="0" smtClean="0">
                <a:solidFill>
                  <a:srgbClr val="420042"/>
                </a:solidFill>
                <a:effectLst/>
                <a:latin typeface="+mj-lt"/>
                <a:cs typeface="Times New Roman" panose="02020603050405020304" pitchFamily="18" charset="0"/>
              </a:rPr>
              <a:t>-en,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smtClean="0">
                <a:solidFill>
                  <a:srgbClr val="420042"/>
                </a:solidFill>
                <a:effectLst/>
                <a:latin typeface="+mj-lt"/>
                <a:cs typeface="Times New Roman" panose="02020603050405020304" pitchFamily="18" charset="0"/>
              </a:rPr>
              <a:t>.</a:t>
            </a:r>
            <a:endParaRPr lang="en-US" sz="6000" b="0" dirty="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54543683"/>
      </p:ext>
    </p:extLst>
  </p:cSld>
  <p:clrMapOvr>
    <a:masterClrMapping/>
  </p:clrMapOvr>
  <p:transition advClick="0" advTm="3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4800" b="0" u="sng" dirty="0" smtClean="0">
                <a:solidFill>
                  <a:srgbClr val="C00000"/>
                </a:solidFill>
                <a:effectLst/>
                <a:latin typeface="+mj-lt"/>
                <a:cs typeface="Times New Roman" panose="02020603050405020304" pitchFamily="18" charset="0"/>
              </a:rPr>
              <a:t>Tk3:</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Uy</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công</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Chúa</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hãy</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hát</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mừng</a:t>
            </a:r>
            <a:r>
              <a:rPr lang="en-US" sz="4800" b="0" dirty="0" smtClean="0">
                <a:solidFill>
                  <a:srgbClr val="420042"/>
                </a:solidFill>
                <a:effectLst/>
                <a:latin typeface="+mj-lt"/>
                <a:cs typeface="Times New Roman" panose="02020603050405020304" pitchFamily="18" charset="0"/>
              </a:rPr>
              <a:t> </a:t>
            </a:r>
            <a:r>
              <a:rPr lang="en-US" sz="4800" b="0" dirty="0" err="1" smtClean="0">
                <a:solidFill>
                  <a:srgbClr val="420042"/>
                </a:solidFill>
                <a:effectLst/>
                <a:latin typeface="+mj-lt"/>
                <a:cs typeface="Times New Roman" panose="02020603050405020304" pitchFamily="18" charset="0"/>
              </a:rPr>
              <a:t>luôn</a:t>
            </a:r>
            <a:r>
              <a:rPr lang="en-US" sz="4800" b="0" dirty="0" smtClean="0">
                <a:solidFill>
                  <a:srgbClr val="420042"/>
                </a:solidFill>
                <a:effectLst/>
                <a:latin typeface="+mj-lt"/>
                <a:cs typeface="Times New Roman" panose="02020603050405020304" pitchFamily="18" charset="0"/>
              </a:rPr>
              <a:t>. </a:t>
            </a:r>
            <a:r>
              <a:rPr lang="en-US" sz="4800" dirty="0">
                <a:solidFill>
                  <a:srgbClr val="420042"/>
                </a:solidFill>
                <a:latin typeface="+mj-lt"/>
                <a:cs typeface="Times New Roman" panose="02020603050405020304" pitchFamily="18" charset="0"/>
              </a:rPr>
              <a:t>C</a:t>
            </a:r>
            <a:r>
              <a:rPr lang="vi-VN" sz="4800" b="0" dirty="0" smtClean="0">
                <a:solidFill>
                  <a:srgbClr val="420042"/>
                </a:solidFill>
                <a:effectLst/>
                <a:latin typeface="+mj-lt"/>
                <a:cs typeface="Times New Roman" panose="02020603050405020304" pitchFamily="18" charset="0"/>
              </a:rPr>
              <a:t>ao </a:t>
            </a:r>
            <a:r>
              <a:rPr lang="vi-VN" sz="4800" b="0" dirty="0">
                <a:solidFill>
                  <a:srgbClr val="420042"/>
                </a:solidFill>
                <a:effectLst/>
                <a:latin typeface="+mj-lt"/>
                <a:cs typeface="Times New Roman" panose="02020603050405020304" pitchFamily="18" charset="0"/>
              </a:rPr>
              <a:t>rao để trần gian cùng ngắm trông</a:t>
            </a:r>
            <a:r>
              <a:rPr lang="vi-VN" sz="4800" b="0" dirty="0" smtClean="0">
                <a:solidFill>
                  <a:srgbClr val="420042"/>
                </a:solidFill>
                <a:effectLst/>
                <a:latin typeface="+mj-lt"/>
                <a:cs typeface="Times New Roman" panose="02020603050405020304" pitchFamily="18" charset="0"/>
              </a:rPr>
              <a:t>.</a:t>
            </a:r>
            <a:r>
              <a:rPr lang="en-US" sz="4800" b="0" dirty="0" smtClean="0">
                <a:solidFill>
                  <a:srgbClr val="420042"/>
                </a:solidFill>
                <a:effectLst/>
                <a:latin typeface="+mj-lt"/>
                <a:cs typeface="Times New Roman" panose="02020603050405020304" pitchFamily="18" charset="0"/>
              </a:rPr>
              <a:t> </a:t>
            </a:r>
            <a:r>
              <a:rPr lang="vi-VN" sz="4800" dirty="0">
                <a:solidFill>
                  <a:srgbClr val="420042"/>
                </a:solidFill>
                <a:latin typeface="+mj-lt"/>
                <a:cs typeface="Times New Roman" panose="02020603050405020304" pitchFamily="18" charset="0"/>
              </a:rPr>
              <a:t>Vì Đấng Thánh thật vĩ đại của Ít-ra-en Xi-on hãy hò </a:t>
            </a:r>
            <a:r>
              <a:rPr lang="vi-VN" sz="4800" dirty="0" smtClean="0">
                <a:solidFill>
                  <a:srgbClr val="420042"/>
                </a:solidFill>
                <a:latin typeface="+mj-lt"/>
                <a:cs typeface="Times New Roman" panose="02020603050405020304" pitchFamily="18" charset="0"/>
              </a:rPr>
              <a:t>reo</a:t>
            </a:r>
            <a:endParaRPr lang="vi-VN" sz="4800" dirty="0">
              <a:solidFill>
                <a:srgbClr val="420042"/>
              </a:solidFill>
              <a:latin typeface="+mj-lt"/>
              <a:cs typeface="Times New Roman" panose="02020603050405020304" pitchFamily="18" charset="0"/>
            </a:endParaRPr>
          </a:p>
        </p:txBody>
      </p:sp>
    </p:spTree>
    <p:extLst>
      <p:ext uri="{BB962C8B-B14F-4D97-AF65-F5344CB8AC3E}">
        <p14:creationId xmlns:p14="http://schemas.microsoft.com/office/powerpoint/2010/main" val="2377173369"/>
      </p:ext>
    </p:extLst>
  </p:cSld>
  <p:clrMapOvr>
    <a:masterClrMapping/>
  </p:clrMapOvr>
  <p:transition advClick="0" advTm="3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smtClean="0">
                <a:solidFill>
                  <a:srgbClr val="C00000"/>
                </a:solidFill>
                <a:effectLst/>
                <a:latin typeface="+mj-lt"/>
                <a:cs typeface="Times New Roman" panose="02020603050405020304" pitchFamily="18" charset="0"/>
              </a:rPr>
              <a:t>Đk</a:t>
            </a:r>
            <a:r>
              <a:rPr lang="en-US" sz="6000" b="0" dirty="0" smtClean="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Chúa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của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Ít</a:t>
            </a:r>
            <a:r>
              <a:rPr lang="en-US" sz="6000" b="0" dirty="0" smtClean="0">
                <a:solidFill>
                  <a:srgbClr val="420042"/>
                </a:solidFill>
                <a:effectLst/>
                <a:latin typeface="+mj-lt"/>
                <a:cs typeface="Times New Roman" panose="02020603050405020304" pitchFamily="18" charset="0"/>
              </a:rPr>
              <a:t>-</a:t>
            </a:r>
            <a:r>
              <a:rPr lang="en-US" sz="6000" b="0" dirty="0" err="1" smtClean="0">
                <a:solidFill>
                  <a:srgbClr val="420042"/>
                </a:solidFill>
                <a:effectLst/>
                <a:latin typeface="+mj-lt"/>
                <a:cs typeface="Times New Roman" panose="02020603050405020304" pitchFamily="18" charset="0"/>
              </a:rPr>
              <a:t>ra</a:t>
            </a:r>
            <a:r>
              <a:rPr lang="en-US" sz="6000" b="0" dirty="0" smtClean="0">
                <a:solidFill>
                  <a:srgbClr val="420042"/>
                </a:solidFill>
                <a:effectLst/>
                <a:latin typeface="+mj-lt"/>
                <a:cs typeface="Times New Roman" panose="02020603050405020304" pitchFamily="18" charset="0"/>
              </a:rPr>
              <a:t>-en,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smtClean="0">
                <a:solidFill>
                  <a:srgbClr val="420042"/>
                </a:solidFill>
                <a:effectLst/>
                <a:latin typeface="+mj-lt"/>
                <a:cs typeface="Times New Roman" panose="02020603050405020304" pitchFamily="18" charset="0"/>
              </a:rPr>
              <a:t>.</a:t>
            </a:r>
            <a:endParaRPr lang="en-US" sz="6000" b="0" dirty="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54543683"/>
      </p:ext>
    </p:extLst>
  </p:cSld>
  <p:clrMapOvr>
    <a:masterClrMapping/>
  </p:clrMapOvr>
  <p:transition advClick="0" advTm="3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11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9646" y="514350"/>
            <a:ext cx="9144000" cy="3657600"/>
          </a:xfrm>
        </p:spPr>
        <p:txBody>
          <a:bodyPr>
            <a:noAutofit/>
          </a:bodyPr>
          <a:lstStyle/>
          <a:p>
            <a:pPr marL="0" indent="0" algn="just">
              <a:lnSpc>
                <a:spcPct val="140000"/>
              </a:lnSpc>
              <a:buFontTx/>
              <a:buNone/>
              <a:defRPr/>
            </a:pPr>
            <a:r>
              <a:rPr lang="en-US" sz="5400" b="0" dirty="0" err="1" smtClean="0">
                <a:solidFill>
                  <a:srgbClr val="420042"/>
                </a:solidFill>
                <a:effectLst/>
                <a:latin typeface="+mj-lt"/>
                <a:cs typeface="Times New Roman" panose="02020603050405020304" pitchFamily="18" charset="0"/>
              </a:rPr>
              <a:t>Thánh</a:t>
            </a:r>
            <a:r>
              <a:rPr lang="en-US" sz="5400" b="0" dirty="0" smtClean="0">
                <a:solidFill>
                  <a:srgbClr val="420042"/>
                </a:solidFill>
                <a:effectLst/>
                <a:latin typeface="+mj-lt"/>
                <a:cs typeface="Times New Roman" panose="02020603050405020304" pitchFamily="18" charset="0"/>
              </a:rPr>
              <a:t> </a:t>
            </a:r>
            <a:r>
              <a:rPr lang="en-US" sz="5400" dirty="0" err="1">
                <a:solidFill>
                  <a:srgbClr val="420042"/>
                </a:solidFill>
                <a:latin typeface="+mj-lt"/>
                <a:cs typeface="Times New Roman" panose="02020603050405020304" pitchFamily="18" charset="0"/>
              </a:rPr>
              <a:t>T</a:t>
            </a:r>
            <a:r>
              <a:rPr lang="en-US" sz="5400" b="0" dirty="0" err="1" smtClean="0">
                <a:solidFill>
                  <a:srgbClr val="420042"/>
                </a:solidFill>
                <a:effectLst/>
                <a:latin typeface="+mj-lt"/>
                <a:cs typeface="Times New Roman" panose="02020603050405020304" pitchFamily="18" charset="0"/>
              </a:rPr>
              <a:t>hần</a:t>
            </a:r>
            <a:r>
              <a:rPr lang="en-US" sz="5400" b="0" dirty="0" smtClean="0">
                <a:solidFill>
                  <a:srgbClr val="420042"/>
                </a:solidFill>
                <a:effectLst/>
                <a:latin typeface="+mj-lt"/>
                <a:cs typeface="Times New Roman" panose="02020603050405020304" pitchFamily="18" charset="0"/>
              </a:rPr>
              <a:t> </a:t>
            </a:r>
            <a:r>
              <a:rPr lang="en-US" sz="5400" b="0" dirty="0" err="1" smtClean="0">
                <a:solidFill>
                  <a:srgbClr val="420042"/>
                </a:solidFill>
                <a:effectLst/>
                <a:latin typeface="+mj-lt"/>
                <a:cs typeface="Times New Roman" panose="02020603050405020304" pitchFamily="18" charset="0"/>
              </a:rPr>
              <a:t>chúa</a:t>
            </a:r>
            <a:r>
              <a:rPr lang="en-US" sz="5400" b="0" dirty="0" smtClean="0">
                <a:solidFill>
                  <a:srgbClr val="420042"/>
                </a:solidFill>
                <a:effectLst/>
                <a:latin typeface="+mj-lt"/>
                <a:cs typeface="Times New Roman" panose="02020603050405020304" pitchFamily="18" charset="0"/>
              </a:rPr>
              <a:t> </a:t>
            </a:r>
            <a:r>
              <a:rPr lang="en-US" sz="5400" b="0" dirty="0" err="1" smtClean="0">
                <a:solidFill>
                  <a:srgbClr val="420042"/>
                </a:solidFill>
                <a:effectLst/>
                <a:latin typeface="+mj-lt"/>
                <a:cs typeface="Times New Roman" panose="02020603050405020304" pitchFamily="18" charset="0"/>
              </a:rPr>
              <a:t>ngự</a:t>
            </a:r>
            <a:r>
              <a:rPr lang="en-US" sz="5400" b="0" dirty="0" smtClean="0">
                <a:solidFill>
                  <a:srgbClr val="420042"/>
                </a:solidFill>
                <a:effectLst/>
                <a:latin typeface="+mj-lt"/>
                <a:cs typeface="Times New Roman" panose="02020603050405020304" pitchFamily="18" charset="0"/>
              </a:rPr>
              <a:t> </a:t>
            </a:r>
            <a:r>
              <a:rPr lang="en-US" sz="5400" b="0" dirty="0" err="1" smtClean="0">
                <a:solidFill>
                  <a:srgbClr val="420042"/>
                </a:solidFill>
                <a:effectLst/>
                <a:latin typeface="+mj-lt"/>
                <a:cs typeface="Times New Roman" panose="02020603050405020304" pitchFamily="18" charset="0"/>
              </a:rPr>
              <a:t>trên</a:t>
            </a:r>
            <a:r>
              <a:rPr lang="en-US" sz="5400" b="0" dirty="0" smtClean="0">
                <a:solidFill>
                  <a:srgbClr val="420042"/>
                </a:solidFill>
                <a:effectLst/>
                <a:latin typeface="+mj-lt"/>
                <a:cs typeface="Times New Roman" panose="02020603050405020304" pitchFamily="18" charset="0"/>
              </a:rPr>
              <a:t> </a:t>
            </a:r>
            <a:r>
              <a:rPr lang="en-US" sz="5400" b="0" dirty="0" err="1" smtClean="0">
                <a:solidFill>
                  <a:srgbClr val="420042"/>
                </a:solidFill>
                <a:effectLst/>
                <a:latin typeface="+mj-lt"/>
                <a:cs typeface="Times New Roman" panose="02020603050405020304" pitchFamily="18" charset="0"/>
              </a:rPr>
              <a:t>tôi</a:t>
            </a:r>
            <a:r>
              <a:rPr lang="en-US" sz="5400" b="0" dirty="0" smtClean="0">
                <a:solidFill>
                  <a:srgbClr val="420042"/>
                </a:solidFill>
                <a:effectLst/>
                <a:latin typeface="+mj-lt"/>
                <a:cs typeface="Times New Roman" panose="02020603050405020304" pitchFamily="18" charset="0"/>
              </a:rPr>
              <a:t>.</a:t>
            </a:r>
            <a:r>
              <a:rPr lang="vi-VN" sz="5400" b="0" dirty="0">
                <a:solidFill>
                  <a:srgbClr val="420042"/>
                </a:solidFill>
                <a:effectLst/>
                <a:latin typeface="+mj-lt"/>
                <a:cs typeface="Times New Roman" panose="02020603050405020304" pitchFamily="18" charset="0"/>
              </a:rPr>
              <a:t> Chúa </a:t>
            </a:r>
            <a:r>
              <a:rPr lang="en-US" sz="5400" b="0" dirty="0" smtClean="0">
                <a:solidFill>
                  <a:srgbClr val="420042"/>
                </a:solidFill>
                <a:effectLst/>
                <a:latin typeface="+mj-lt"/>
                <a:cs typeface="Times New Roman" panose="02020603050405020304" pitchFamily="18" charset="0"/>
              </a:rPr>
              <a:t>s</a:t>
            </a:r>
            <a:r>
              <a:rPr lang="vi-VN" sz="5400" b="0" dirty="0" smtClean="0">
                <a:solidFill>
                  <a:srgbClr val="420042"/>
                </a:solidFill>
                <a:effectLst/>
                <a:latin typeface="+mj-lt"/>
                <a:cs typeface="Times New Roman" panose="02020603050405020304" pitchFamily="18" charset="0"/>
              </a:rPr>
              <a:t>ai </a:t>
            </a:r>
            <a:r>
              <a:rPr lang="en-US" sz="5400" b="0" dirty="0" smtClean="0">
                <a:solidFill>
                  <a:srgbClr val="420042"/>
                </a:solidFill>
                <a:effectLst/>
                <a:latin typeface="+mj-lt"/>
                <a:cs typeface="Times New Roman" panose="02020603050405020304" pitchFamily="18" charset="0"/>
              </a:rPr>
              <a:t>t</a:t>
            </a:r>
            <a:r>
              <a:rPr lang="vi-VN" sz="5400" b="0" dirty="0" smtClean="0">
                <a:solidFill>
                  <a:srgbClr val="420042"/>
                </a:solidFill>
                <a:effectLst/>
                <a:latin typeface="+mj-lt"/>
                <a:cs typeface="Times New Roman" panose="02020603050405020304" pitchFamily="18" charset="0"/>
              </a:rPr>
              <a:t>ôi </a:t>
            </a:r>
            <a:r>
              <a:rPr lang="en-US" sz="5400" dirty="0">
                <a:solidFill>
                  <a:srgbClr val="420042"/>
                </a:solidFill>
                <a:latin typeface="+mj-lt"/>
                <a:cs typeface="Times New Roman" panose="02020603050405020304" pitchFamily="18" charset="0"/>
              </a:rPr>
              <a:t>đ</a:t>
            </a:r>
            <a:r>
              <a:rPr lang="vi-VN" sz="5400" b="0" dirty="0" smtClean="0">
                <a:solidFill>
                  <a:srgbClr val="420042"/>
                </a:solidFill>
                <a:effectLst/>
                <a:latin typeface="+mj-lt"/>
                <a:cs typeface="Times New Roman" panose="02020603050405020304" pitchFamily="18" charset="0"/>
              </a:rPr>
              <a:t>em </a:t>
            </a:r>
            <a:r>
              <a:rPr lang="vi-VN" sz="5400" b="0" dirty="0">
                <a:solidFill>
                  <a:srgbClr val="420042"/>
                </a:solidFill>
                <a:effectLst/>
                <a:latin typeface="+mj-lt"/>
                <a:cs typeface="Times New Roman" panose="02020603050405020304" pitchFamily="18" charset="0"/>
              </a:rPr>
              <a:t>Tin Mừng </a:t>
            </a:r>
            <a:r>
              <a:rPr lang="en-US" sz="5400" b="0" dirty="0" smtClean="0">
                <a:solidFill>
                  <a:srgbClr val="420042"/>
                </a:solidFill>
                <a:effectLst/>
                <a:latin typeface="+mj-lt"/>
                <a:cs typeface="Times New Roman" panose="02020603050405020304" pitchFamily="18" charset="0"/>
              </a:rPr>
              <a:t>c</a:t>
            </a:r>
            <a:r>
              <a:rPr lang="vi-VN" sz="5400" b="0" dirty="0" smtClean="0">
                <a:solidFill>
                  <a:srgbClr val="420042"/>
                </a:solidFill>
                <a:effectLst/>
                <a:latin typeface="+mj-lt"/>
                <a:cs typeface="Times New Roman" panose="02020603050405020304" pitchFamily="18" charset="0"/>
              </a:rPr>
              <a:t>ho </a:t>
            </a:r>
            <a:r>
              <a:rPr lang="en-US" sz="5400" b="0" dirty="0" smtClean="0">
                <a:solidFill>
                  <a:srgbClr val="420042"/>
                </a:solidFill>
                <a:effectLst/>
                <a:latin typeface="+mj-lt"/>
                <a:cs typeface="Times New Roman" panose="02020603050405020304" pitchFamily="18" charset="0"/>
              </a:rPr>
              <a:t>n</a:t>
            </a:r>
            <a:r>
              <a:rPr lang="vi-VN" sz="5400" b="0" dirty="0" smtClean="0">
                <a:solidFill>
                  <a:srgbClr val="420042"/>
                </a:solidFill>
                <a:effectLst/>
                <a:latin typeface="+mj-lt"/>
                <a:cs typeface="Times New Roman" panose="02020603050405020304" pitchFamily="18" charset="0"/>
              </a:rPr>
              <a:t>gười </a:t>
            </a:r>
            <a:r>
              <a:rPr lang="en-US" sz="5400" dirty="0">
                <a:solidFill>
                  <a:srgbClr val="420042"/>
                </a:solidFill>
                <a:latin typeface="+mj-lt"/>
                <a:cs typeface="Times New Roman" panose="02020603050405020304" pitchFamily="18" charset="0"/>
              </a:rPr>
              <a:t>k</a:t>
            </a:r>
            <a:r>
              <a:rPr lang="vi-VN" sz="5400" b="0" dirty="0" smtClean="0">
                <a:solidFill>
                  <a:srgbClr val="420042"/>
                </a:solidFill>
                <a:effectLst/>
                <a:latin typeface="+mj-lt"/>
                <a:cs typeface="Times New Roman" panose="02020603050405020304" pitchFamily="18" charset="0"/>
              </a:rPr>
              <a:t>hó </a:t>
            </a:r>
            <a:r>
              <a:rPr lang="en-US" sz="5400" dirty="0">
                <a:solidFill>
                  <a:srgbClr val="420042"/>
                </a:solidFill>
                <a:latin typeface="+mj-lt"/>
                <a:cs typeface="Times New Roman" panose="02020603050405020304" pitchFamily="18" charset="0"/>
              </a:rPr>
              <a:t>n</a:t>
            </a:r>
            <a:r>
              <a:rPr lang="vi-VN" sz="5400" b="0" dirty="0" smtClean="0">
                <a:solidFill>
                  <a:srgbClr val="420042"/>
                </a:solidFill>
                <a:effectLst/>
                <a:latin typeface="+mj-lt"/>
                <a:cs typeface="Times New Roman" panose="02020603050405020304" pitchFamily="18" charset="0"/>
              </a:rPr>
              <a:t>ghèo</a:t>
            </a:r>
            <a:r>
              <a:rPr lang="vi-VN" sz="5400" b="0" dirty="0">
                <a:solidFill>
                  <a:srgbClr val="420042"/>
                </a:solidFill>
                <a:effectLst/>
                <a:latin typeface="+mj-lt"/>
                <a:cs typeface="Times New Roman" panose="02020603050405020304" pitchFamily="18" charset="0"/>
              </a:rPr>
              <a:t>.</a:t>
            </a:r>
            <a:r>
              <a:rPr lang="en-US" sz="5400" b="0" dirty="0" smtClean="0">
                <a:solidFill>
                  <a:srgbClr val="420042"/>
                </a:solidFill>
                <a:effectLst/>
                <a:latin typeface="+mj-lt"/>
                <a:cs typeface="Times New Roman" panose="02020603050405020304" pitchFamily="18" charset="0"/>
              </a:rPr>
              <a:t> </a:t>
            </a:r>
            <a:endParaRPr lang="en-US" sz="5400" b="0" u="sng" dirty="0" smtClean="0">
              <a:solidFill>
                <a:srgbClr val="420042"/>
              </a:solidFill>
              <a:effectLst/>
              <a:latin typeface="+mj-lt"/>
              <a:cs typeface="Times New Roman" panose="02020603050405020304" pitchFamily="18" charset="0"/>
            </a:endParaRPr>
          </a:p>
        </p:txBody>
      </p:sp>
      <p:sp>
        <p:nvSpPr>
          <p:cNvPr id="2" name="Rectangle 1"/>
          <p:cNvSpPr/>
          <p:nvPr/>
        </p:nvSpPr>
        <p:spPr>
          <a:xfrm>
            <a:off x="9646" y="-23873"/>
            <a:ext cx="5486400" cy="769441"/>
          </a:xfrm>
          <a:prstGeom prst="rect">
            <a:avLst/>
          </a:prstGeom>
        </p:spPr>
        <p:txBody>
          <a:bodyPr wrap="square">
            <a:spAutoFit/>
          </a:bodyPr>
          <a:lstStyle/>
          <a:p>
            <a:r>
              <a:rPr lang="en-US" sz="4400" b="0" u="sng" kern="0" dirty="0">
                <a:solidFill>
                  <a:srgbClr val="C00000"/>
                </a:solidFill>
                <a:latin typeface="UTM American Sans"/>
                <a:cs typeface="Times New Roman" panose="02020603050405020304" pitchFamily="18" charset="0"/>
              </a:rPr>
              <a:t>Alleluia-alleluia:</a:t>
            </a:r>
            <a:r>
              <a:rPr lang="en-US" sz="4400" b="0" kern="0" dirty="0">
                <a:solidFill>
                  <a:srgbClr val="C00000"/>
                </a:solidFill>
                <a:latin typeface="UTM American Sans"/>
                <a:cs typeface="Times New Roman" panose="02020603050405020304" pitchFamily="18" charset="0"/>
              </a:rPr>
              <a:t> </a:t>
            </a:r>
            <a:endParaRPr lang="en-US" sz="6600" dirty="0">
              <a:solidFill>
                <a:srgbClr val="C00000"/>
              </a:solidFill>
            </a:endParaRPr>
          </a:p>
        </p:txBody>
      </p:sp>
      <p:sp>
        <p:nvSpPr>
          <p:cNvPr id="4" name="Rectangle 3"/>
          <p:cNvSpPr/>
          <p:nvPr/>
        </p:nvSpPr>
        <p:spPr>
          <a:xfrm>
            <a:off x="6324600" y="4095750"/>
            <a:ext cx="1805302" cy="837345"/>
          </a:xfrm>
          <a:prstGeom prst="rect">
            <a:avLst/>
          </a:prstGeom>
        </p:spPr>
        <p:txBody>
          <a:bodyPr wrap="none">
            <a:spAutoFit/>
          </a:bodyPr>
          <a:lstStyle/>
          <a:p>
            <a:pPr lvl="0" algn="just">
              <a:lnSpc>
                <a:spcPct val="140000"/>
              </a:lnSpc>
              <a:spcBef>
                <a:spcPct val="20000"/>
              </a:spcBef>
              <a:defRPr/>
            </a:pPr>
            <a:r>
              <a:rPr lang="en-US" sz="4000" b="0" u="sng" kern="0" dirty="0">
                <a:solidFill>
                  <a:srgbClr val="C00000"/>
                </a:solidFill>
                <a:latin typeface="UTM American Sans"/>
                <a:cs typeface="Times New Roman" panose="02020603050405020304" pitchFamily="18" charset="0"/>
              </a:rPr>
              <a:t>Alleluia.</a:t>
            </a:r>
          </a:p>
        </p:txBody>
      </p:sp>
    </p:spTree>
    <p:extLst>
      <p:ext uri="{BB962C8B-B14F-4D97-AF65-F5344CB8AC3E}">
        <p14:creationId xmlns:p14="http://schemas.microsoft.com/office/powerpoint/2010/main" val="3227465723"/>
      </p:ext>
    </p:extLst>
  </p:cSld>
  <p:clrMapOvr>
    <a:masterClrMapping/>
  </p:clrMapOvr>
  <p:transition advClick="0" advTm="3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7"/>
            <a:ext cx="9144000" cy="5134246"/>
          </a:xfrm>
          <a:prstGeom prst="rect">
            <a:avLst/>
          </a:prstGeom>
        </p:spPr>
      </p:pic>
    </p:spTree>
    <p:extLst>
      <p:ext uri="{BB962C8B-B14F-4D97-AF65-F5344CB8AC3E}">
        <p14:creationId xmlns:p14="http://schemas.microsoft.com/office/powerpoint/2010/main" val="2917823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655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362450"/>
          </a:xfrm>
        </p:spPr>
        <p:txBody>
          <a:bodyPr rtlCol="0">
            <a:normAutofit/>
          </a:bodyPr>
          <a:lstStyle/>
          <a:p>
            <a:pPr eaLnBrk="1" fontAlgn="auto" hangingPunct="1">
              <a:lnSpc>
                <a:spcPct val="120000"/>
              </a:lnSpc>
              <a:spcAft>
                <a:spcPts val="0"/>
              </a:spcAft>
              <a:defRPr/>
            </a:pPr>
            <a:r>
              <a:rPr lang="en-US" sz="4800" b="0" u="sng" dirty="0" err="1" smtClean="0">
                <a:solidFill>
                  <a:srgbClr val="C00000"/>
                </a:solidFill>
                <a:effectLst/>
                <a:latin typeface="+mj-lt"/>
                <a:ea typeface="Tahoma" pitchFamily="34" charset="0"/>
                <a:cs typeface="Times New Roman" pitchFamily="18" charset="0"/>
              </a:rPr>
              <a:t>Ca</a:t>
            </a:r>
            <a:r>
              <a:rPr lang="en-US" sz="4800" b="0" u="sng" dirty="0" smtClean="0">
                <a:solidFill>
                  <a:srgbClr val="C00000"/>
                </a:solidFill>
                <a:effectLst/>
                <a:latin typeface="+mj-lt"/>
                <a:ea typeface="Tahoma" pitchFamily="34" charset="0"/>
                <a:cs typeface="Times New Roman" pitchFamily="18" charset="0"/>
              </a:rPr>
              <a:t> </a:t>
            </a:r>
            <a:r>
              <a:rPr lang="en-US" sz="4800" b="0" u="sng" dirty="0" err="1" smtClean="0">
                <a:solidFill>
                  <a:srgbClr val="C00000"/>
                </a:solidFill>
                <a:effectLst/>
                <a:latin typeface="+mj-lt"/>
                <a:ea typeface="Tahoma" pitchFamily="34" charset="0"/>
                <a:cs typeface="Times New Roman" pitchFamily="18" charset="0"/>
              </a:rPr>
              <a:t>Nhập</a:t>
            </a:r>
            <a:r>
              <a:rPr lang="en-US" sz="4800" b="0" u="sng" dirty="0" smtClean="0">
                <a:solidFill>
                  <a:srgbClr val="C00000"/>
                </a:solidFill>
                <a:effectLst/>
                <a:latin typeface="+mj-lt"/>
                <a:ea typeface="Tahoma" pitchFamily="34" charset="0"/>
                <a:cs typeface="Times New Roman" pitchFamily="18" charset="0"/>
              </a:rPr>
              <a:t> </a:t>
            </a:r>
            <a:r>
              <a:rPr lang="en-US" sz="4800" b="0" u="sng" dirty="0" err="1" smtClean="0">
                <a:solidFill>
                  <a:srgbClr val="C00000"/>
                </a:solidFill>
                <a:effectLst/>
                <a:latin typeface="+mj-lt"/>
                <a:ea typeface="Tahoma" pitchFamily="34" charset="0"/>
                <a:cs typeface="Times New Roman" pitchFamily="18" charset="0"/>
              </a:rPr>
              <a:t>Lễ</a:t>
            </a:r>
            <a:r>
              <a:rPr lang="en-US" sz="4800" b="0" dirty="0" smtClean="0">
                <a:solidFill>
                  <a:srgbClr val="420042"/>
                </a:solidFill>
                <a:effectLst/>
                <a:latin typeface="+mj-lt"/>
                <a:ea typeface="Tahoma" pitchFamily="34" charset="0"/>
                <a:cs typeface="Times New Roman" pitchFamily="18" charset="0"/>
              </a:rPr>
              <a:t> </a:t>
            </a:r>
          </a:p>
          <a:p>
            <a:pPr eaLnBrk="1" fontAlgn="auto" hangingPunct="1">
              <a:lnSpc>
                <a:spcPct val="120000"/>
              </a:lnSpc>
              <a:spcAft>
                <a:spcPts val="0"/>
              </a:spcAft>
              <a:defRPr/>
            </a:pPr>
            <a:r>
              <a:rPr lang="en-US" sz="6600" b="1" dirty="0" err="1" smtClean="0">
                <a:solidFill>
                  <a:srgbClr val="C00000"/>
                </a:solidFill>
                <a:latin typeface="+mj-lt"/>
                <a:ea typeface="Tahoma" pitchFamily="34" charset="0"/>
                <a:cs typeface="Times New Roman" pitchFamily="18" charset="0"/>
              </a:rPr>
              <a:t>Vui</a:t>
            </a:r>
            <a:r>
              <a:rPr lang="en-US" sz="6600" b="1" dirty="0" smtClean="0">
                <a:solidFill>
                  <a:srgbClr val="C00000"/>
                </a:solidFill>
                <a:latin typeface="+mj-lt"/>
                <a:ea typeface="Tahoma" pitchFamily="34" charset="0"/>
                <a:cs typeface="Times New Roman" pitchFamily="18" charset="0"/>
              </a:rPr>
              <a:t> </a:t>
            </a:r>
            <a:r>
              <a:rPr lang="en-US" sz="6600" b="1" dirty="0" err="1" smtClean="0">
                <a:solidFill>
                  <a:srgbClr val="C00000"/>
                </a:solidFill>
                <a:latin typeface="+mj-lt"/>
                <a:ea typeface="Tahoma" pitchFamily="34" charset="0"/>
                <a:cs typeface="Times New Roman" pitchFamily="18" charset="0"/>
              </a:rPr>
              <a:t>Lên</a:t>
            </a:r>
            <a:r>
              <a:rPr lang="en-US" sz="6600" b="1" dirty="0" smtClean="0">
                <a:solidFill>
                  <a:srgbClr val="C00000"/>
                </a:solidFill>
                <a:latin typeface="+mj-lt"/>
                <a:ea typeface="Tahoma" pitchFamily="34" charset="0"/>
                <a:cs typeface="Times New Roman" pitchFamily="18" charset="0"/>
              </a:rPr>
              <a:t> </a:t>
            </a:r>
            <a:r>
              <a:rPr lang="en-US" sz="6600" b="1" dirty="0" smtClean="0">
                <a:solidFill>
                  <a:srgbClr val="C00000"/>
                </a:solidFill>
                <a:effectLst/>
                <a:latin typeface="+mj-lt"/>
                <a:ea typeface="Tahoma" pitchFamily="34" charset="0"/>
                <a:cs typeface="Times New Roman" pitchFamily="18" charset="0"/>
              </a:rPr>
              <a:t/>
            </a:r>
            <a:br>
              <a:rPr lang="en-US" sz="6600" b="1" dirty="0" smtClean="0">
                <a:solidFill>
                  <a:srgbClr val="C00000"/>
                </a:solidFill>
                <a:effectLst/>
                <a:latin typeface="+mj-lt"/>
                <a:ea typeface="Tahoma" pitchFamily="34" charset="0"/>
                <a:cs typeface="Times New Roman" pitchFamily="18" charset="0"/>
              </a:rPr>
            </a:br>
            <a:r>
              <a:rPr lang="en-US" sz="4800" i="1" dirty="0" err="1" smtClean="0">
                <a:solidFill>
                  <a:srgbClr val="420042"/>
                </a:solidFill>
                <a:latin typeface="+mj-lt"/>
                <a:ea typeface="Tahoma" pitchFamily="34" charset="0"/>
                <a:cs typeface="Times New Roman" pitchFamily="18" charset="0"/>
              </a:rPr>
              <a:t>Mi</a:t>
            </a:r>
            <a:r>
              <a:rPr lang="en-US" sz="4800" i="1" dirty="0" smtClean="0">
                <a:solidFill>
                  <a:srgbClr val="420042"/>
                </a:solidFill>
                <a:latin typeface="+mj-lt"/>
                <a:ea typeface="Tahoma" pitchFamily="34" charset="0"/>
                <a:cs typeface="Times New Roman" pitchFamily="18" charset="0"/>
              </a:rPr>
              <a:t> </a:t>
            </a:r>
            <a:r>
              <a:rPr lang="en-US" sz="4800" i="1" dirty="0" err="1" smtClean="0">
                <a:solidFill>
                  <a:srgbClr val="420042"/>
                </a:solidFill>
                <a:latin typeface="+mj-lt"/>
                <a:ea typeface="Tahoma" pitchFamily="34" charset="0"/>
                <a:cs typeface="Times New Roman" pitchFamily="18" charset="0"/>
              </a:rPr>
              <a:t>Trầm</a:t>
            </a:r>
            <a:endParaRPr lang="en-US" sz="4800" b="0" i="1" dirty="0" smtClean="0">
              <a:solidFill>
                <a:srgbClr val="420042"/>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16199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latin typeface="+mj-lt"/>
                <a:cs typeface="Times New Roman" pitchFamily="18" charset="0"/>
              </a:rPr>
              <a:t>KINH TIN KÍNH</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3790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i="1" dirty="0">
                <a:solidFill>
                  <a:srgbClr val="C00000"/>
                </a:solidFill>
                <a:effectLst/>
                <a:latin typeface="+mj-lt"/>
                <a:cs typeface="Times New Roman" pitchFamily="18" charset="0"/>
              </a:rPr>
              <a:t>Tôi tin kính một Thiên Chúa là Cha toàn năng,</a:t>
            </a:r>
            <a:r>
              <a:rPr lang="vi-VN" sz="5400" b="0" dirty="0">
                <a:solidFill>
                  <a:srgbClr val="420042"/>
                </a:solidFill>
                <a:effectLst/>
                <a:latin typeface="+mj-lt"/>
                <a:cs typeface="Times New Roman" pitchFamily="18" charset="0"/>
              </a:rPr>
              <a:t> Đấng tạo thành trời đất, muôn vật hữu hình và vô hình. </a:t>
            </a:r>
            <a:r>
              <a:rPr lang="en-US" sz="5400" b="0" dirty="0" err="1">
                <a:solidFill>
                  <a:srgbClr val="420042"/>
                </a:solidFill>
                <a:effectLst/>
                <a:latin typeface="+mj-lt"/>
                <a:cs typeface="Times New Roman" pitchFamily="18" charset="0"/>
              </a:rPr>
              <a:t>Tôi</a:t>
            </a:r>
            <a:r>
              <a:rPr lang="en-US" sz="5400" b="0" dirty="0">
                <a:solidFill>
                  <a:srgbClr val="420042"/>
                </a:solidFill>
                <a:effectLst/>
                <a:latin typeface="+mj-lt"/>
                <a:cs typeface="Times New Roman" pitchFamily="18" charset="0"/>
              </a:rPr>
              <a:t> tin </a:t>
            </a:r>
            <a:r>
              <a:rPr lang="en-US" sz="5400" b="0" dirty="0" err="1">
                <a:solidFill>
                  <a:srgbClr val="420042"/>
                </a:solidFill>
                <a:effectLst/>
                <a:latin typeface="+mj-lt"/>
                <a:cs typeface="Times New Roman" pitchFamily="18" charset="0"/>
              </a:rPr>
              <a:t>kính</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một</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Chúa</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Giêsu</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Kitô</a:t>
            </a:r>
            <a:r>
              <a:rPr lang="en-US" sz="5400" b="0" dirty="0">
                <a:solidFill>
                  <a:srgbClr val="420042"/>
                </a:solidFill>
                <a:effectLst/>
                <a:latin typeface="+mj-lt"/>
                <a:cs typeface="Times New Roman" pitchFamily="18" charset="0"/>
              </a:rPr>
              <a:t>, Con </a:t>
            </a:r>
            <a:r>
              <a:rPr lang="en-US" sz="5400" b="0" dirty="0" err="1">
                <a:solidFill>
                  <a:srgbClr val="420042"/>
                </a:solidFill>
                <a:effectLst/>
                <a:latin typeface="+mj-lt"/>
                <a:cs typeface="Times New Roman" pitchFamily="18" charset="0"/>
              </a:rPr>
              <a:t>Một</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Thiên</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Chúa</a:t>
            </a:r>
            <a:r>
              <a:rPr lang="en-US" sz="5400" b="0" dirty="0">
                <a:solidFill>
                  <a:srgbClr val="420042"/>
                </a:solidFill>
                <a:effectLst/>
                <a:latin typeface="+mj-lt"/>
                <a:cs typeface="Times New Roman" pitchFamily="18" charset="0"/>
              </a:rPr>
              <a:t>,</a:t>
            </a:r>
          </a:p>
        </p:txBody>
      </p:sp>
    </p:spTree>
    <p:extLst>
      <p:ext uri="{BB962C8B-B14F-4D97-AF65-F5344CB8AC3E}">
        <p14:creationId xmlns:p14="http://schemas.microsoft.com/office/powerpoint/2010/main" val="14767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420042"/>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420042"/>
                </a:solidFill>
                <a:effectLst/>
                <a:latin typeface="+mj-lt"/>
                <a:cs typeface="Times New Roman" pitchFamily="18" charset="0"/>
              </a:rPr>
              <a:t>,</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Thiên</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Chúa</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thật</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bởi</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Thiên</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Chúa</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thật</a:t>
            </a:r>
            <a:r>
              <a:rPr lang="en-US" sz="5500" b="0" dirty="0">
                <a:solidFill>
                  <a:srgbClr val="420042"/>
                </a:solidFill>
                <a:effectLst/>
                <a:latin typeface="+mj-lt"/>
                <a:cs typeface="Times New Roman" pitchFamily="18" charset="0"/>
              </a:rPr>
              <a:t>,</a:t>
            </a:r>
          </a:p>
        </p:txBody>
      </p:sp>
    </p:spTree>
    <p:extLst>
      <p:ext uri="{BB962C8B-B14F-4D97-AF65-F5344CB8AC3E}">
        <p14:creationId xmlns:p14="http://schemas.microsoft.com/office/powerpoint/2010/main" val="1830639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800" b="0" dirty="0">
                <a:solidFill>
                  <a:srgbClr val="420042"/>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48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986145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812668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420042"/>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2346665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420042"/>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58523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420042"/>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3122403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420042"/>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3506064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420042"/>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23656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lnSpc>
                <a:spcPct val="120000"/>
              </a:lnSpc>
              <a:spcAft>
                <a:spcPts val="0"/>
              </a:spcAft>
              <a:defRPr/>
            </a:pPr>
            <a:r>
              <a:rPr lang="en-US" sz="4600" b="0" u="sng" dirty="0" err="1" smtClean="0">
                <a:solidFill>
                  <a:srgbClr val="C00000"/>
                </a:solidFill>
                <a:effectLst/>
                <a:latin typeface="+mj-lt"/>
                <a:ea typeface="Tahoma" pitchFamily="34" charset="0"/>
                <a:cs typeface="Times New Roman" pitchFamily="18" charset="0"/>
              </a:rPr>
              <a:t>Đk</a:t>
            </a:r>
            <a:r>
              <a:rPr lang="en-US" sz="4600" b="0" dirty="0" smtClean="0">
                <a:solidFill>
                  <a:srgbClr val="C00000"/>
                </a:solidFill>
                <a:effectLst/>
                <a:latin typeface="+mj-lt"/>
                <a:ea typeface="Tahoma" pitchFamily="34" charset="0"/>
                <a:cs typeface="Times New Roman" pitchFamily="18" charset="0"/>
              </a:rPr>
              <a:t>:</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Vui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lên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nào</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vui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lên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nào</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vui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lên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vì</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Chúa</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sắp</a:t>
            </a:r>
            <a:r>
              <a:rPr lang="en-US" sz="4600" b="0" dirty="0" smtClean="0">
                <a:solidFill>
                  <a:srgbClr val="420042"/>
                </a:solidFill>
                <a:effectLst/>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đến</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đây</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rồi</a:t>
            </a:r>
            <a:r>
              <a:rPr lang="en-US" sz="4600" dirty="0" smtClean="0">
                <a:solidFill>
                  <a:srgbClr val="420042"/>
                </a:solidFill>
                <a:latin typeface="+mj-lt"/>
                <a:ea typeface="Tahoma" pitchFamily="34" charset="0"/>
                <a:cs typeface="Times New Roman" pitchFamily="18" charset="0"/>
              </a:rPr>
              <a:t> loan </a:t>
            </a:r>
            <a:r>
              <a:rPr lang="en-US" sz="4600" dirty="0" err="1" smtClean="0">
                <a:solidFill>
                  <a:srgbClr val="420042"/>
                </a:solidFill>
                <a:latin typeface="+mj-lt"/>
                <a:ea typeface="Tahoma" pitchFamily="34" charset="0"/>
                <a:cs typeface="Times New Roman" pitchFamily="18" charset="0"/>
              </a:rPr>
              <a:t>báo</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niềm</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vui</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cứu</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đời</a:t>
            </a:r>
            <a:r>
              <a:rPr lang="en-US" sz="4600" dirty="0" smtClean="0">
                <a:solidFill>
                  <a:srgbClr val="420042"/>
                </a:solidFill>
                <a:latin typeface="+mj-lt"/>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Vui</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lên</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nào</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vui</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lên</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nào</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vui</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lên</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vì</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Chúa</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sắp</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đến</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đây</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rồi</a:t>
            </a:r>
            <a:r>
              <a:rPr lang="en-US" sz="4600" dirty="0">
                <a:solidFill>
                  <a:srgbClr val="420042"/>
                </a:solidFill>
                <a:ea typeface="Tahoma" pitchFamily="34" charset="0"/>
                <a:cs typeface="Times New Roman" pitchFamily="18" charset="0"/>
              </a:rPr>
              <a:t> </a:t>
            </a:r>
            <a:r>
              <a:rPr lang="en-US" sz="4600" dirty="0" smtClean="0">
                <a:solidFill>
                  <a:srgbClr val="420042"/>
                </a:solidFill>
                <a:ea typeface="Tahoma" pitchFamily="34" charset="0"/>
                <a:cs typeface="Times New Roman" pitchFamily="18" charset="0"/>
              </a:rPr>
              <a:t>ta </a:t>
            </a:r>
            <a:r>
              <a:rPr lang="en-US" sz="4600" dirty="0" err="1" smtClean="0">
                <a:solidFill>
                  <a:srgbClr val="420042"/>
                </a:solidFill>
                <a:ea typeface="Tahoma" pitchFamily="34" charset="0"/>
                <a:cs typeface="Times New Roman" pitchFamily="18" charset="0"/>
              </a:rPr>
              <a:t>hãy</a:t>
            </a:r>
            <a:r>
              <a:rPr lang="en-US" sz="4600" dirty="0" smtClean="0">
                <a:solidFill>
                  <a:srgbClr val="420042"/>
                </a:solidFill>
                <a:ea typeface="Tahoma" pitchFamily="34" charset="0"/>
                <a:cs typeface="Times New Roman" pitchFamily="18" charset="0"/>
              </a:rPr>
              <a:t> </a:t>
            </a:r>
            <a:r>
              <a:rPr lang="en-US" sz="4600" dirty="0" err="1" smtClean="0">
                <a:solidFill>
                  <a:srgbClr val="420042"/>
                </a:solidFill>
                <a:ea typeface="Tahoma" pitchFamily="34" charset="0"/>
                <a:cs typeface="Times New Roman" pitchFamily="18" charset="0"/>
              </a:rPr>
              <a:t>mừng</a:t>
            </a:r>
            <a:r>
              <a:rPr lang="en-US" sz="4600" dirty="0" smtClean="0">
                <a:solidFill>
                  <a:srgbClr val="420042"/>
                </a:solidFill>
                <a:ea typeface="Tahoma" pitchFamily="34" charset="0"/>
                <a:cs typeface="Times New Roman" pitchFamily="18" charset="0"/>
              </a:rPr>
              <a:t> </a:t>
            </a:r>
            <a:r>
              <a:rPr lang="en-US" sz="4600" dirty="0" err="1" smtClean="0">
                <a:solidFill>
                  <a:srgbClr val="420042"/>
                </a:solidFill>
                <a:ea typeface="Tahoma" pitchFamily="34" charset="0"/>
                <a:cs typeface="Times New Roman" pitchFamily="18" charset="0"/>
              </a:rPr>
              <a:t>vui</a:t>
            </a:r>
            <a:r>
              <a:rPr lang="en-US" sz="4600" dirty="0" smtClean="0">
                <a:solidFill>
                  <a:srgbClr val="420042"/>
                </a:solidFill>
                <a:ea typeface="Tahoma" pitchFamily="34" charset="0"/>
                <a:cs typeface="Times New Roman" pitchFamily="18" charset="0"/>
              </a:rPr>
              <a:t> </a:t>
            </a:r>
            <a:r>
              <a:rPr lang="en-US" sz="4600" dirty="0" err="1" smtClean="0">
                <a:solidFill>
                  <a:srgbClr val="420042"/>
                </a:solidFill>
                <a:ea typeface="Tahoma" pitchFamily="34" charset="0"/>
                <a:cs typeface="Times New Roman" pitchFamily="18" charset="0"/>
              </a:rPr>
              <a:t>trong</a:t>
            </a:r>
            <a:r>
              <a:rPr lang="en-US" sz="4600" dirty="0" smtClean="0">
                <a:solidFill>
                  <a:srgbClr val="420042"/>
                </a:solidFill>
                <a:ea typeface="Tahoma" pitchFamily="34" charset="0"/>
                <a:cs typeface="Times New Roman" pitchFamily="18" charset="0"/>
              </a:rPr>
              <a:t> </a:t>
            </a:r>
            <a:r>
              <a:rPr lang="en-US" sz="4600" dirty="0" err="1" smtClean="0">
                <a:solidFill>
                  <a:srgbClr val="420042"/>
                </a:solidFill>
                <a:ea typeface="Tahoma" pitchFamily="34" charset="0"/>
                <a:cs typeface="Times New Roman" pitchFamily="18" charset="0"/>
              </a:rPr>
              <a:t>Chúa</a:t>
            </a:r>
            <a:r>
              <a:rPr lang="en-US" sz="4600" dirty="0" smtClean="0">
                <a:solidFill>
                  <a:srgbClr val="420042"/>
                </a:solidFill>
                <a:ea typeface="Tahoma" pitchFamily="34" charset="0"/>
                <a:cs typeface="Times New Roman" pitchFamily="18" charset="0"/>
              </a:rPr>
              <a:t> </a:t>
            </a:r>
            <a:r>
              <a:rPr lang="en-US" sz="4600" dirty="0" err="1" smtClean="0">
                <a:solidFill>
                  <a:srgbClr val="420042"/>
                </a:solidFill>
                <a:ea typeface="Tahoma" pitchFamily="34" charset="0"/>
                <a:cs typeface="Times New Roman" pitchFamily="18" charset="0"/>
              </a:rPr>
              <a:t>Trời</a:t>
            </a:r>
            <a:r>
              <a:rPr lang="en-US" sz="4600" dirty="0" smtClean="0">
                <a:solidFill>
                  <a:srgbClr val="420042"/>
                </a:solidFill>
                <a:ea typeface="Tahoma" pitchFamily="34" charset="0"/>
                <a:cs typeface="Times New Roman" pitchFamily="18" charset="0"/>
              </a:rPr>
              <a:t>. </a:t>
            </a:r>
            <a:endParaRPr lang="vi-VN" sz="46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823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42950"/>
            <a:ext cx="9144000" cy="2677656"/>
          </a:xfrm>
          <a:prstGeom prst="rect">
            <a:avLst/>
          </a:prstGeom>
        </p:spPr>
        <p:txBody>
          <a:bodyPr wrap="square">
            <a:spAutoFit/>
          </a:bodyPr>
          <a:lstStyle/>
          <a:p>
            <a:pPr algn="ctr"/>
            <a:r>
              <a:rPr lang="en-US" sz="6000" b="0" dirty="0" err="1" smtClean="0">
                <a:solidFill>
                  <a:srgbClr val="C00000"/>
                </a:solidFill>
                <a:latin typeface="+mj-lt"/>
              </a:rPr>
              <a:t>Ca</a:t>
            </a:r>
            <a:r>
              <a:rPr lang="en-US" sz="6000" b="0" dirty="0" smtClean="0">
                <a:solidFill>
                  <a:srgbClr val="C00000"/>
                </a:solidFill>
                <a:latin typeface="+mj-lt"/>
              </a:rPr>
              <a:t> </a:t>
            </a:r>
            <a:r>
              <a:rPr lang="en-US" sz="6000" b="0" dirty="0" err="1" smtClean="0">
                <a:solidFill>
                  <a:srgbClr val="C00000"/>
                </a:solidFill>
                <a:latin typeface="+mj-lt"/>
              </a:rPr>
              <a:t>Dâng</a:t>
            </a:r>
            <a:r>
              <a:rPr lang="en-US" sz="6000" b="0" dirty="0" smtClean="0">
                <a:solidFill>
                  <a:srgbClr val="C00000"/>
                </a:solidFill>
                <a:latin typeface="+mj-lt"/>
              </a:rPr>
              <a:t> </a:t>
            </a:r>
            <a:r>
              <a:rPr lang="en-US" sz="6000" b="0" dirty="0" err="1" smtClean="0">
                <a:solidFill>
                  <a:srgbClr val="C00000"/>
                </a:solidFill>
                <a:latin typeface="+mj-lt"/>
              </a:rPr>
              <a:t>Lễ</a:t>
            </a:r>
            <a:endParaRPr lang="en-US" sz="6000" b="0" dirty="0" smtClean="0">
              <a:solidFill>
                <a:srgbClr val="C00000"/>
              </a:solidFill>
              <a:latin typeface="+mj-lt"/>
            </a:endParaRPr>
          </a:p>
          <a:p>
            <a:pPr algn="ctr"/>
            <a:r>
              <a:rPr lang="en-US" sz="6000" b="0" dirty="0" err="1" smtClean="0">
                <a:solidFill>
                  <a:srgbClr val="C00000"/>
                </a:solidFill>
                <a:latin typeface="+mj-lt"/>
              </a:rPr>
              <a:t>Dâng</a:t>
            </a:r>
            <a:r>
              <a:rPr lang="en-US" sz="6000" b="0" dirty="0" smtClean="0">
                <a:solidFill>
                  <a:srgbClr val="C00000"/>
                </a:solidFill>
                <a:latin typeface="+mj-lt"/>
              </a:rPr>
              <a:t> </a:t>
            </a:r>
            <a:r>
              <a:rPr lang="en-US" sz="6000" b="0" dirty="0" err="1" smtClean="0">
                <a:solidFill>
                  <a:srgbClr val="C00000"/>
                </a:solidFill>
                <a:latin typeface="+mj-lt"/>
              </a:rPr>
              <a:t>Và</a:t>
            </a:r>
            <a:r>
              <a:rPr lang="en-US" sz="6000" b="0" dirty="0" smtClean="0">
                <a:solidFill>
                  <a:srgbClr val="C00000"/>
                </a:solidFill>
                <a:latin typeface="+mj-lt"/>
              </a:rPr>
              <a:t> Xin</a:t>
            </a:r>
            <a:endParaRPr lang="en-US" sz="4800" b="0" dirty="0" smtClean="0">
              <a:solidFill>
                <a:srgbClr val="C00000"/>
              </a:solidFill>
              <a:latin typeface="+mj-lt"/>
            </a:endParaRPr>
          </a:p>
          <a:p>
            <a:pPr algn="ctr"/>
            <a:r>
              <a:rPr lang="en-US" sz="4800" b="0" i="1" dirty="0" smtClean="0">
                <a:solidFill>
                  <a:srgbClr val="420042"/>
                </a:solidFill>
                <a:latin typeface="+mj-lt"/>
              </a:rPr>
              <a:t>Dan </a:t>
            </a:r>
            <a:r>
              <a:rPr lang="en-US" sz="4800" b="0" i="1" dirty="0" err="1" smtClean="0">
                <a:solidFill>
                  <a:srgbClr val="420042"/>
                </a:solidFill>
                <a:latin typeface="+mj-lt"/>
              </a:rPr>
              <a:t>Schutte</a:t>
            </a:r>
            <a:r>
              <a:rPr lang="en-US" sz="4800" b="0" i="1" dirty="0" smtClean="0">
                <a:solidFill>
                  <a:srgbClr val="420042"/>
                </a:solidFill>
                <a:latin typeface="+mj-lt"/>
              </a:rPr>
              <a:t>- </a:t>
            </a:r>
            <a:r>
              <a:rPr lang="en-US" sz="4800" b="0" i="1" dirty="0" err="1" smtClean="0">
                <a:solidFill>
                  <a:srgbClr val="420042"/>
                </a:solidFill>
                <a:latin typeface="+mj-lt"/>
              </a:rPr>
              <a:t>Phanxico</a:t>
            </a:r>
            <a:endParaRPr lang="en-US" sz="4800" b="0" i="1" dirty="0">
              <a:solidFill>
                <a:srgbClr val="420042"/>
              </a:solidFill>
              <a:latin typeface="+mj-lt"/>
            </a:endParaRPr>
          </a:p>
        </p:txBody>
      </p:sp>
    </p:spTree>
    <p:extLst>
      <p:ext uri="{BB962C8B-B14F-4D97-AF65-F5344CB8AC3E}">
        <p14:creationId xmlns:p14="http://schemas.microsoft.com/office/powerpoint/2010/main" val="3644054307"/>
      </p:ext>
    </p:extLst>
  </p:cSld>
  <p:clrMapOvr>
    <a:masterClrMapping/>
  </p:clrMapOvr>
  <p:transition advClick="0" advTm="3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C00000"/>
                </a:solidFill>
                <a:effectLst/>
                <a:latin typeface="+mj-lt"/>
                <a:cs typeface="Times New Roman" pitchFamily="18" charset="0"/>
              </a:rPr>
              <a:t>Tk</a:t>
            </a:r>
            <a:r>
              <a:rPr lang="vi-VN" sz="5400" b="0" u="sng" dirty="0" smtClean="0">
                <a:solidFill>
                  <a:srgbClr val="C00000"/>
                </a:solidFill>
                <a:effectLst/>
                <a:latin typeface="+mj-lt"/>
                <a:cs typeface="Times New Roman" pitchFamily="18" charset="0"/>
              </a:rPr>
              <a:t>1</a:t>
            </a:r>
            <a:r>
              <a:rPr lang="vi-VN" sz="5400" b="0" dirty="0" smtClean="0">
                <a:solidFill>
                  <a:srgbClr val="C00000"/>
                </a:solidFill>
                <a:effectLst/>
                <a:latin typeface="+mj-lt"/>
                <a:cs typeface="Times New Roman" pitchFamily="18" charset="0"/>
              </a:rPr>
              <a:t>.</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Nguyện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dâng</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con </a:t>
            </a:r>
            <a:r>
              <a:rPr lang="en-US" sz="5400" b="0" dirty="0" err="1" smtClean="0">
                <a:solidFill>
                  <a:srgbClr val="420042"/>
                </a:solidFill>
                <a:effectLst/>
                <a:latin typeface="+mj-lt"/>
                <a:cs typeface="Times New Roman" pitchFamily="18" charset="0"/>
              </a:rPr>
              <a:t>tim</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nguyện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dâng</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tâm</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tư</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hãy</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nhận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đời</a:t>
            </a:r>
            <a:r>
              <a:rPr lang="en-US" sz="5400" b="0" dirty="0" smtClean="0">
                <a:solidFill>
                  <a:srgbClr val="420042"/>
                </a:solidFill>
                <a:effectLst/>
                <a:latin typeface="+mj-lt"/>
                <a:cs typeface="Times New Roman" pitchFamily="18" charset="0"/>
              </a:rPr>
              <a:t> con </a:t>
            </a:r>
            <a:r>
              <a:rPr lang="en-US" sz="5400" b="0" dirty="0" err="1" smtClean="0">
                <a:solidFill>
                  <a:srgbClr val="420042"/>
                </a:solidFill>
                <a:effectLst/>
                <a:latin typeface="+mj-lt"/>
                <a:cs typeface="Times New Roman" pitchFamily="18" charset="0"/>
              </a:rPr>
              <a:t>với</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những</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ươc</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mơ</a:t>
            </a:r>
            <a:r>
              <a:rPr lang="en-US" sz="5400" b="0" dirty="0" smtClean="0">
                <a:solidFill>
                  <a:srgbClr val="420042"/>
                </a:solidFill>
                <a:effectLst/>
                <a:latin typeface="+mj-lt"/>
                <a:cs typeface="Times New Roman" pitchFamily="18" charset="0"/>
              </a:rPr>
              <a:t>. </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2285563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C00000"/>
                </a:solidFill>
                <a:cs typeface="Times New Roman" pitchFamily="18" charset="0"/>
              </a:rPr>
              <a:t>**</a:t>
            </a:r>
            <a:r>
              <a:rPr lang="vi-VN" sz="5400" b="0" dirty="0" smtClean="0">
                <a:solidFill>
                  <a:srgbClr val="C00000"/>
                </a:solidFill>
                <a:effectLst/>
                <a:latin typeface="+mj-lt"/>
                <a:cs typeface="Times New Roman" pitchFamily="18" charset="0"/>
              </a:rPr>
              <a:t>.</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Và</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cho</a:t>
            </a:r>
            <a:r>
              <a:rPr lang="en-US" sz="5400" b="0" dirty="0" smtClean="0">
                <a:solidFill>
                  <a:srgbClr val="420042"/>
                </a:solidFill>
                <a:effectLst/>
                <a:latin typeface="+mj-lt"/>
                <a:cs typeface="Times New Roman" pitchFamily="18" charset="0"/>
              </a:rPr>
              <a:t> con </a:t>
            </a:r>
            <a:r>
              <a:rPr lang="en-US" sz="5400" b="0" dirty="0" err="1" smtClean="0">
                <a:solidFill>
                  <a:srgbClr val="420042"/>
                </a:solidFill>
                <a:effectLst/>
                <a:latin typeface="+mj-lt"/>
                <a:cs typeface="Times New Roman" pitchFamily="18" charset="0"/>
              </a:rPr>
              <a:t>yêu</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thương</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và</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cho</a:t>
            </a:r>
            <a:r>
              <a:rPr lang="en-US" sz="5400" b="0" dirty="0" smtClean="0">
                <a:solidFill>
                  <a:srgbClr val="420042"/>
                </a:solidFill>
                <a:effectLst/>
                <a:latin typeface="+mj-lt"/>
                <a:cs typeface="Times New Roman" pitchFamily="18" charset="0"/>
              </a:rPr>
              <a:t> con </a:t>
            </a:r>
            <a:r>
              <a:rPr lang="en-US" sz="5400" b="0" dirty="0" err="1" smtClean="0">
                <a:solidFill>
                  <a:srgbClr val="420042"/>
                </a:solidFill>
                <a:effectLst/>
                <a:latin typeface="+mj-lt"/>
                <a:cs typeface="Times New Roman" pitchFamily="18" charset="0"/>
              </a:rPr>
              <a:t>ơn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Bấy</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nhiêu</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thôi</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ơi</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bấy</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nhiêu</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thôi</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là</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đủ</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rồi</a:t>
            </a:r>
            <a:r>
              <a:rPr lang="en-US" sz="5400" b="0" dirty="0" smtClean="0">
                <a:solidFill>
                  <a:srgbClr val="420042"/>
                </a:solidFill>
                <a:effectLst/>
                <a:latin typeface="+mj-lt"/>
                <a:cs typeface="Times New Roman" pitchFamily="18" charset="0"/>
              </a:rPr>
              <a:t>. </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1039191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C00000"/>
                </a:solidFill>
                <a:effectLst/>
                <a:latin typeface="+mj-lt"/>
                <a:cs typeface="Times New Roman" pitchFamily="18" charset="0"/>
              </a:rPr>
              <a:t>Tk</a:t>
            </a:r>
            <a:r>
              <a:rPr lang="en-US" sz="5400" u="sng" dirty="0">
                <a:solidFill>
                  <a:srgbClr val="C00000"/>
                </a:solidFill>
                <a:cs typeface="Times New Roman" pitchFamily="18" charset="0"/>
              </a:rPr>
              <a:t>2</a:t>
            </a:r>
            <a:r>
              <a:rPr lang="vi-VN" sz="5400" b="0" dirty="0" smtClean="0">
                <a:solidFill>
                  <a:srgbClr val="C00000"/>
                </a:solidFill>
                <a:effectLst/>
                <a:latin typeface="+mj-lt"/>
                <a:cs typeface="Times New Roman" pitchFamily="18" charset="0"/>
              </a:rPr>
              <a:t>.</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Này</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nước</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mắt</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đau</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thương</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này</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câu</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hát</a:t>
            </a:r>
            <a:r>
              <a:rPr lang="en-US" sz="5400" b="0" dirty="0" smtClean="0">
                <a:solidFill>
                  <a:srgbClr val="420042"/>
                </a:solidFill>
                <a:effectLst/>
                <a:latin typeface="+mj-lt"/>
                <a:cs typeface="Times New Roman" pitchFamily="18" charset="0"/>
              </a:rPr>
              <a:t> say </a:t>
            </a:r>
            <a:r>
              <a:rPr lang="en-US" sz="5400" b="0" dirty="0" err="1" smtClean="0">
                <a:solidFill>
                  <a:srgbClr val="420042"/>
                </a:solidFill>
                <a:effectLst/>
                <a:latin typeface="+mj-lt"/>
                <a:cs typeface="Times New Roman" pitchFamily="18" charset="0"/>
              </a:rPr>
              <a:t>sưa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hãy</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nhận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đời</a:t>
            </a:r>
            <a:r>
              <a:rPr lang="en-US" sz="5400" b="0" dirty="0" smtClean="0">
                <a:solidFill>
                  <a:srgbClr val="420042"/>
                </a:solidFill>
                <a:effectLst/>
                <a:latin typeface="+mj-lt"/>
                <a:cs typeface="Times New Roman" pitchFamily="18" charset="0"/>
              </a:rPr>
              <a:t> con </a:t>
            </a:r>
            <a:r>
              <a:rPr lang="en-US" sz="5400" b="0" dirty="0" err="1" smtClean="0">
                <a:solidFill>
                  <a:srgbClr val="420042"/>
                </a:solidFill>
                <a:effectLst/>
                <a:latin typeface="+mj-lt"/>
                <a:cs typeface="Times New Roman" pitchFamily="18" charset="0"/>
              </a:rPr>
              <a:t>lúc</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nắng</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khi</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mưa</a:t>
            </a:r>
            <a:r>
              <a:rPr lang="en-US" sz="5400" b="0" dirty="0" smtClean="0">
                <a:solidFill>
                  <a:srgbClr val="420042"/>
                </a:solidFill>
                <a:effectLst/>
                <a:latin typeface="+mj-lt"/>
                <a:cs typeface="Times New Roman" pitchFamily="18" charset="0"/>
              </a:rPr>
              <a:t>. </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2215047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C00000"/>
                </a:solidFill>
                <a:cs typeface="Times New Roman" pitchFamily="18" charset="0"/>
              </a:rPr>
              <a:t>**</a:t>
            </a:r>
            <a:r>
              <a:rPr lang="vi-VN" sz="5400" b="0" dirty="0" smtClean="0">
                <a:solidFill>
                  <a:srgbClr val="C00000"/>
                </a:solidFill>
                <a:effectLst/>
                <a:latin typeface="+mj-lt"/>
                <a:cs typeface="Times New Roman" pitchFamily="18" charset="0"/>
              </a:rPr>
              <a:t>.</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Và</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cho</a:t>
            </a:r>
            <a:r>
              <a:rPr lang="en-US" sz="5400" b="0" dirty="0" smtClean="0">
                <a:solidFill>
                  <a:srgbClr val="420042"/>
                </a:solidFill>
                <a:effectLst/>
                <a:latin typeface="+mj-lt"/>
                <a:cs typeface="Times New Roman" pitchFamily="18" charset="0"/>
              </a:rPr>
              <a:t> con </a:t>
            </a:r>
            <a:r>
              <a:rPr lang="en-US" sz="5400" b="0" dirty="0" err="1" smtClean="0">
                <a:solidFill>
                  <a:srgbClr val="420042"/>
                </a:solidFill>
                <a:effectLst/>
                <a:latin typeface="+mj-lt"/>
                <a:cs typeface="Times New Roman" pitchFamily="18" charset="0"/>
              </a:rPr>
              <a:t>yêu</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thương</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và</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cho</a:t>
            </a:r>
            <a:r>
              <a:rPr lang="en-US" sz="5400" b="0" dirty="0" smtClean="0">
                <a:solidFill>
                  <a:srgbClr val="420042"/>
                </a:solidFill>
                <a:effectLst/>
                <a:latin typeface="+mj-lt"/>
                <a:cs typeface="Times New Roman" pitchFamily="18" charset="0"/>
              </a:rPr>
              <a:t> con </a:t>
            </a:r>
            <a:r>
              <a:rPr lang="en-US" sz="5400" b="0" dirty="0" err="1" smtClean="0">
                <a:solidFill>
                  <a:srgbClr val="420042"/>
                </a:solidFill>
                <a:effectLst/>
                <a:latin typeface="+mj-lt"/>
                <a:cs typeface="Times New Roman" pitchFamily="18" charset="0"/>
              </a:rPr>
              <a:t>ơn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Bấy</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nhiêu</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thôi</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ơi</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bấy</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nhiêu</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thôi</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là</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đủ</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rồi</a:t>
            </a:r>
            <a:r>
              <a:rPr lang="en-US" sz="5400" b="0" dirty="0" smtClean="0">
                <a:solidFill>
                  <a:srgbClr val="420042"/>
                </a:solidFill>
                <a:effectLst/>
                <a:latin typeface="+mj-lt"/>
                <a:cs typeface="Times New Roman" pitchFamily="18" charset="0"/>
              </a:rPr>
              <a:t>. </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862837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C00000"/>
                </a:solidFill>
                <a:effectLst/>
                <a:latin typeface="+mj-lt"/>
                <a:cs typeface="Times New Roman" pitchFamily="18" charset="0"/>
              </a:rPr>
              <a:t>Tk</a:t>
            </a:r>
            <a:r>
              <a:rPr lang="en-US" sz="5400" u="sng" dirty="0" smtClean="0">
                <a:solidFill>
                  <a:srgbClr val="C00000"/>
                </a:solidFill>
                <a:cs typeface="Times New Roman" pitchFamily="18" charset="0"/>
              </a:rPr>
              <a:t>3</a:t>
            </a:r>
            <a:r>
              <a:rPr lang="vi-VN" sz="5400" b="0" dirty="0" smtClean="0">
                <a:solidFill>
                  <a:srgbClr val="C00000"/>
                </a:solidFill>
                <a:effectLst/>
                <a:latin typeface="+mj-lt"/>
                <a:cs typeface="Times New Roman" pitchFamily="18" charset="0"/>
              </a:rPr>
              <a:t>.</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Từ</a:t>
            </a:r>
            <a:r>
              <a:rPr lang="en-US" sz="5400" b="0" dirty="0" smtClean="0">
                <a:solidFill>
                  <a:srgbClr val="420042"/>
                </a:solidFill>
                <a:effectLst/>
                <a:latin typeface="+mj-lt"/>
                <a:cs typeface="Times New Roman" pitchFamily="18" charset="0"/>
              </a:rPr>
              <a:t> nay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lo </a:t>
            </a:r>
            <a:r>
              <a:rPr lang="en-US" sz="5400" b="0" dirty="0" err="1" smtClean="0">
                <a:solidFill>
                  <a:srgbClr val="420042"/>
                </a:solidFill>
                <a:effectLst/>
                <a:latin typeface="+mj-lt"/>
                <a:cs typeface="Times New Roman" pitchFamily="18" charset="0"/>
              </a:rPr>
              <a:t>toan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tràn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nhịp</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sống</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hân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hoan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hãy</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nhận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đời</a:t>
            </a:r>
            <a:r>
              <a:rPr lang="en-US" sz="5400" b="0" dirty="0" smtClean="0">
                <a:solidFill>
                  <a:srgbClr val="420042"/>
                </a:solidFill>
                <a:effectLst/>
                <a:latin typeface="+mj-lt"/>
                <a:cs typeface="Times New Roman" pitchFamily="18" charset="0"/>
              </a:rPr>
              <a:t> con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đã</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thương</a:t>
            </a:r>
            <a:r>
              <a:rPr lang="en-US" sz="5400" b="0" dirty="0" smtClean="0">
                <a:solidFill>
                  <a:srgbClr val="420042"/>
                </a:solidFill>
                <a:effectLst/>
                <a:latin typeface="+mj-lt"/>
                <a:cs typeface="Times New Roman" pitchFamily="18" charset="0"/>
              </a:rPr>
              <a:t> ban. </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1131163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C00000"/>
                </a:solidFill>
                <a:cs typeface="Times New Roman" pitchFamily="18" charset="0"/>
              </a:rPr>
              <a:t>**</a:t>
            </a:r>
            <a:r>
              <a:rPr lang="vi-VN" sz="5400" b="0" dirty="0" smtClean="0">
                <a:solidFill>
                  <a:srgbClr val="C00000"/>
                </a:solidFill>
                <a:effectLst/>
                <a:latin typeface="+mj-lt"/>
                <a:cs typeface="Times New Roman" pitchFamily="18" charset="0"/>
              </a:rPr>
              <a:t>.</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Và</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cho</a:t>
            </a:r>
            <a:r>
              <a:rPr lang="en-US" sz="5400" b="0" dirty="0" smtClean="0">
                <a:solidFill>
                  <a:srgbClr val="420042"/>
                </a:solidFill>
                <a:effectLst/>
                <a:latin typeface="+mj-lt"/>
                <a:cs typeface="Times New Roman" pitchFamily="18" charset="0"/>
              </a:rPr>
              <a:t> con </a:t>
            </a:r>
            <a:r>
              <a:rPr lang="en-US" sz="5400" b="0" dirty="0" err="1" smtClean="0">
                <a:solidFill>
                  <a:srgbClr val="420042"/>
                </a:solidFill>
                <a:effectLst/>
                <a:latin typeface="+mj-lt"/>
                <a:cs typeface="Times New Roman" pitchFamily="18" charset="0"/>
              </a:rPr>
              <a:t>yêu</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thương</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và</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cho</a:t>
            </a:r>
            <a:r>
              <a:rPr lang="en-US" sz="5400" b="0" dirty="0" smtClean="0">
                <a:solidFill>
                  <a:srgbClr val="420042"/>
                </a:solidFill>
                <a:effectLst/>
                <a:latin typeface="+mj-lt"/>
                <a:cs typeface="Times New Roman" pitchFamily="18" charset="0"/>
              </a:rPr>
              <a:t> con </a:t>
            </a:r>
            <a:r>
              <a:rPr lang="en-US" sz="5400" b="0" dirty="0" err="1" smtClean="0">
                <a:solidFill>
                  <a:srgbClr val="420042"/>
                </a:solidFill>
                <a:effectLst/>
                <a:latin typeface="+mj-lt"/>
                <a:cs typeface="Times New Roman" pitchFamily="18" charset="0"/>
              </a:rPr>
              <a:t>ơn</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Bấy</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nhiêu</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thôi</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Chúa</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ơi</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bấy</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nhiêu</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thôi</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là</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đủ</a:t>
            </a:r>
            <a:r>
              <a:rPr lang="en-US" sz="5400" b="0" dirty="0" smtClean="0">
                <a:solidFill>
                  <a:srgbClr val="420042"/>
                </a:solidFill>
                <a:effectLst/>
                <a:latin typeface="+mj-lt"/>
                <a:cs typeface="Times New Roman" pitchFamily="18" charset="0"/>
              </a:rPr>
              <a:t> </a:t>
            </a:r>
            <a:r>
              <a:rPr lang="en-US" sz="5400" b="0" dirty="0" err="1" smtClean="0">
                <a:solidFill>
                  <a:srgbClr val="420042"/>
                </a:solidFill>
                <a:effectLst/>
                <a:latin typeface="+mj-lt"/>
                <a:cs typeface="Times New Roman" pitchFamily="18" charset="0"/>
              </a:rPr>
              <a:t>rồi</a:t>
            </a:r>
            <a:r>
              <a:rPr lang="en-US" sz="5400" b="0" dirty="0" smtClean="0">
                <a:solidFill>
                  <a:srgbClr val="420042"/>
                </a:solidFill>
                <a:effectLst/>
                <a:latin typeface="+mj-lt"/>
                <a:cs typeface="Times New Roman" pitchFamily="18" charset="0"/>
              </a:rPr>
              <a:t>. </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3194348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0447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0"/>
            <a:ext cx="9144000" cy="5143500"/>
          </a:xfrm>
        </p:spPr>
        <p:txBody>
          <a:bodyPr/>
          <a:lstStyle/>
          <a:p>
            <a:pPr algn="just" eaLnBrk="1" hangingPunct="1">
              <a:lnSpc>
                <a:spcPct val="140000"/>
              </a:lnSpc>
            </a:pPr>
            <a:r>
              <a:rPr lang="en-US" sz="4000" b="0" u="sng" dirty="0">
                <a:solidFill>
                  <a:srgbClr val="C00000"/>
                </a:solidFill>
                <a:effectLst/>
                <a:latin typeface="+mj-lt"/>
                <a:ea typeface="Tahoma" pitchFamily="34" charset="0"/>
                <a:cs typeface="Times New Roman" pitchFamily="18" charset="0"/>
              </a:rPr>
              <a:t>T</a:t>
            </a:r>
            <a:r>
              <a:rPr lang="en-US" sz="4000" b="0" u="sng" dirty="0" smtClean="0">
                <a:solidFill>
                  <a:srgbClr val="C00000"/>
                </a:solidFill>
                <a:effectLst/>
                <a:latin typeface="+mj-lt"/>
                <a:ea typeface="Tahoma" pitchFamily="34" charset="0"/>
                <a:cs typeface="Times New Roman" pitchFamily="18" charset="0"/>
              </a:rPr>
              <a:t>k1</a:t>
            </a:r>
            <a:r>
              <a:rPr lang="en-US" sz="4000" b="0" dirty="0" smtClean="0">
                <a:solidFill>
                  <a:srgbClr val="C00000"/>
                </a:solidFill>
                <a:effectLst/>
                <a:latin typeface="+mj-lt"/>
                <a:ea typeface="Tahoma" pitchFamily="34" charset="0"/>
                <a:cs typeface="Times New Roman" pitchFamily="18" charset="0"/>
              </a:rPr>
              <a:t>:</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Nào</a:t>
            </a:r>
            <a:r>
              <a:rPr lang="en-US" sz="4000" b="0" dirty="0" smtClean="0">
                <a:solidFill>
                  <a:srgbClr val="420042"/>
                </a:solidFill>
                <a:effectLst/>
                <a:latin typeface="+mj-lt"/>
                <a:ea typeface="Tahoma" pitchFamily="34" charset="0"/>
                <a:cs typeface="Times New Roman" pitchFamily="18" charset="0"/>
              </a:rPr>
              <a:t> ta </a:t>
            </a:r>
            <a:r>
              <a:rPr lang="en-US" sz="4000" b="0" dirty="0" err="1" smtClean="0">
                <a:solidFill>
                  <a:srgbClr val="420042"/>
                </a:solidFill>
                <a:effectLst/>
                <a:latin typeface="+mj-lt"/>
                <a:ea typeface="Tahoma" pitchFamily="34" charset="0"/>
                <a:cs typeface="Times New Roman" pitchFamily="18" charset="0"/>
              </a:rPr>
              <a:t>vui</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lên</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vì</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Chúa</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đến</a:t>
            </a:r>
            <a:r>
              <a:rPr lang="en-US" sz="4000" b="0" dirty="0" smtClean="0">
                <a:solidFill>
                  <a:srgbClr val="420042"/>
                </a:solidFill>
                <a:effectLst/>
                <a:latin typeface="+mj-lt"/>
                <a:ea typeface="Tahoma" pitchFamily="34" charset="0"/>
                <a:cs typeface="Times New Roman" pitchFamily="18" charset="0"/>
              </a:rPr>
              <a:t> ở </a:t>
            </a:r>
            <a:r>
              <a:rPr lang="en-US" sz="4000" b="0" dirty="0" err="1" smtClean="0">
                <a:solidFill>
                  <a:srgbClr val="420042"/>
                </a:solidFill>
                <a:effectLst/>
                <a:latin typeface="+mj-lt"/>
                <a:ea typeface="Tahoma" pitchFamily="34" charset="0"/>
                <a:cs typeface="Times New Roman" pitchFamily="18" charset="0"/>
              </a:rPr>
              <a:t>giữa</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dân</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Người</a:t>
            </a:r>
            <a:r>
              <a:rPr lang="en-US" sz="4000" b="0" dirty="0" smtClean="0">
                <a:solidFill>
                  <a:srgbClr val="420042"/>
                </a:solidFill>
                <a:effectLst/>
                <a:latin typeface="+mj-lt"/>
                <a:ea typeface="Tahoma" pitchFamily="34" charset="0"/>
                <a:cs typeface="Times New Roman" pitchFamily="18" charset="0"/>
              </a:rPr>
              <a:t> ban </a:t>
            </a:r>
            <a:r>
              <a:rPr lang="en-US" sz="4000" b="0" dirty="0" err="1" smtClean="0">
                <a:solidFill>
                  <a:srgbClr val="420042"/>
                </a:solidFill>
                <a:effectLst/>
                <a:latin typeface="+mj-lt"/>
                <a:ea typeface="Tahoma" pitchFamily="34" charset="0"/>
                <a:cs typeface="Times New Roman" pitchFamily="18" charset="0"/>
              </a:rPr>
              <a:t>xuống</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niềm</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vui</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cho</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thế</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nhân</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thôi</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hận</a:t>
            </a:r>
            <a:r>
              <a:rPr lang="en-US" sz="4000" b="0" dirty="0" smtClean="0">
                <a:solidFill>
                  <a:srgbClr val="420042"/>
                </a:solidFill>
                <a:effectLst/>
                <a:latin typeface="+mj-lt"/>
                <a:ea typeface="Tahoma" pitchFamily="34" charset="0"/>
                <a:cs typeface="Times New Roman" pitchFamily="18" charset="0"/>
              </a:rPr>
              <a:t> </a:t>
            </a:r>
            <a:r>
              <a:rPr lang="en-US" sz="4000" b="0" dirty="0" err="1" smtClean="0">
                <a:solidFill>
                  <a:srgbClr val="420042"/>
                </a:solidFill>
                <a:effectLst/>
                <a:latin typeface="+mj-lt"/>
                <a:ea typeface="Tahoma" pitchFamily="34" charset="0"/>
                <a:cs typeface="Times New Roman" pitchFamily="18" charset="0"/>
              </a:rPr>
              <a:t>thù</a:t>
            </a:r>
            <a:r>
              <a:rPr lang="en-US" sz="4000" b="0" dirty="0" smtClean="0">
                <a:solidFill>
                  <a:srgbClr val="420042"/>
                </a:solidFill>
                <a:effectLst/>
                <a:latin typeface="+mj-lt"/>
                <a:ea typeface="Tahoma" pitchFamily="34" charset="0"/>
                <a:cs typeface="Times New Roman" pitchFamily="18" charset="0"/>
              </a:rPr>
              <a:t>. </a:t>
            </a:r>
            <a:r>
              <a:rPr lang="en-US" sz="4000" dirty="0" err="1">
                <a:solidFill>
                  <a:srgbClr val="420042"/>
                </a:solidFill>
                <a:ea typeface="Tahoma" pitchFamily="34" charset="0"/>
                <a:cs typeface="Times New Roman" pitchFamily="18" charset="0"/>
              </a:rPr>
              <a:t>Nào</a:t>
            </a:r>
            <a:r>
              <a:rPr lang="en-US" sz="4000" dirty="0">
                <a:solidFill>
                  <a:srgbClr val="420042"/>
                </a:solidFill>
                <a:ea typeface="Tahoma" pitchFamily="34" charset="0"/>
                <a:cs typeface="Times New Roman" pitchFamily="18" charset="0"/>
              </a:rPr>
              <a:t> ta </a:t>
            </a:r>
            <a:r>
              <a:rPr lang="en-US" sz="4000" dirty="0" err="1">
                <a:solidFill>
                  <a:srgbClr val="420042"/>
                </a:solidFill>
                <a:ea typeface="Tahoma" pitchFamily="34" charset="0"/>
                <a:cs typeface="Times New Roman" pitchFamily="18" charset="0"/>
              </a:rPr>
              <a:t>vui</a:t>
            </a:r>
            <a:r>
              <a:rPr lang="en-US" sz="4000" dirty="0">
                <a:solidFill>
                  <a:srgbClr val="420042"/>
                </a:solidFill>
                <a:ea typeface="Tahoma" pitchFamily="34" charset="0"/>
                <a:cs typeface="Times New Roman" pitchFamily="18" charset="0"/>
              </a:rPr>
              <a:t> </a:t>
            </a:r>
            <a:r>
              <a:rPr lang="en-US" sz="4000" dirty="0" err="1">
                <a:solidFill>
                  <a:srgbClr val="420042"/>
                </a:solidFill>
                <a:ea typeface="Tahoma" pitchFamily="34" charset="0"/>
                <a:cs typeface="Times New Roman" pitchFamily="18" charset="0"/>
              </a:rPr>
              <a:t>lên</a:t>
            </a:r>
            <a:r>
              <a:rPr lang="en-US" sz="4000" dirty="0">
                <a:solidFill>
                  <a:srgbClr val="420042"/>
                </a:solidFill>
                <a:ea typeface="Tahoma" pitchFamily="34" charset="0"/>
                <a:cs typeface="Times New Roman" pitchFamily="18" charset="0"/>
              </a:rPr>
              <a:t> </a:t>
            </a:r>
            <a:r>
              <a:rPr lang="en-US" sz="4000" dirty="0" err="1">
                <a:solidFill>
                  <a:srgbClr val="420042"/>
                </a:solidFill>
                <a:ea typeface="Tahoma" pitchFamily="34" charset="0"/>
                <a:cs typeface="Times New Roman" pitchFamily="18" charset="0"/>
              </a:rPr>
              <a:t>vì</a:t>
            </a:r>
            <a:r>
              <a:rPr lang="en-US" sz="4000" dirty="0">
                <a:solidFill>
                  <a:srgbClr val="420042"/>
                </a:solidFill>
                <a:ea typeface="Tahoma" pitchFamily="34" charset="0"/>
                <a:cs typeface="Times New Roman" pitchFamily="18" charset="0"/>
              </a:rPr>
              <a:t> </a:t>
            </a:r>
            <a:r>
              <a:rPr lang="en-US" sz="4000" dirty="0" err="1">
                <a:solidFill>
                  <a:srgbClr val="420042"/>
                </a:solidFill>
                <a:ea typeface="Tahoma" pitchFamily="34" charset="0"/>
                <a:cs typeface="Times New Roman" pitchFamily="18" charset="0"/>
              </a:rPr>
              <a:t>Chúa</a:t>
            </a:r>
            <a:r>
              <a:rPr lang="en-US" sz="4000" dirty="0">
                <a:solidFill>
                  <a:srgbClr val="420042"/>
                </a:solidFill>
                <a:ea typeface="Tahoma" pitchFamily="34" charset="0"/>
                <a:cs typeface="Times New Roman" pitchFamily="18" charset="0"/>
              </a:rPr>
              <a:t> </a:t>
            </a:r>
            <a:r>
              <a:rPr lang="en-US" sz="4000" dirty="0" err="1">
                <a:solidFill>
                  <a:srgbClr val="420042"/>
                </a:solidFill>
                <a:ea typeface="Tahoma" pitchFamily="34" charset="0"/>
                <a:cs typeface="Times New Roman" pitchFamily="18" charset="0"/>
              </a:rPr>
              <a:t>đến</a:t>
            </a:r>
            <a:r>
              <a:rPr lang="en-US" sz="4000" dirty="0">
                <a:solidFill>
                  <a:srgbClr val="420042"/>
                </a:solidFill>
                <a:ea typeface="Tahoma" pitchFamily="34" charset="0"/>
                <a:cs typeface="Times New Roman" pitchFamily="18" charset="0"/>
              </a:rPr>
              <a:t> </a:t>
            </a:r>
            <a:r>
              <a:rPr lang="en-US" sz="4000" dirty="0" err="1" smtClean="0">
                <a:solidFill>
                  <a:srgbClr val="420042"/>
                </a:solidFill>
                <a:ea typeface="Tahoma" pitchFamily="34" charset="0"/>
                <a:cs typeface="Times New Roman" pitchFamily="18" charset="0"/>
              </a:rPr>
              <a:t>cứu</a:t>
            </a:r>
            <a:r>
              <a:rPr lang="en-US" sz="4000" dirty="0" smtClean="0">
                <a:solidFill>
                  <a:srgbClr val="420042"/>
                </a:solidFill>
                <a:ea typeface="Tahoma" pitchFamily="34" charset="0"/>
                <a:cs typeface="Times New Roman" pitchFamily="18" charset="0"/>
              </a:rPr>
              <a:t> </a:t>
            </a:r>
            <a:r>
              <a:rPr lang="en-US" sz="4000" dirty="0" err="1" smtClean="0">
                <a:solidFill>
                  <a:srgbClr val="420042"/>
                </a:solidFill>
                <a:ea typeface="Tahoma" pitchFamily="34" charset="0"/>
                <a:cs typeface="Times New Roman" pitchFamily="18" charset="0"/>
              </a:rPr>
              <a:t>thoát</a:t>
            </a:r>
            <a:r>
              <a:rPr lang="en-US" sz="4000" dirty="0" smtClean="0">
                <a:solidFill>
                  <a:srgbClr val="420042"/>
                </a:solidFill>
                <a:ea typeface="Tahoma" pitchFamily="34" charset="0"/>
                <a:cs typeface="Times New Roman" pitchFamily="18" charset="0"/>
              </a:rPr>
              <a:t> </a:t>
            </a:r>
            <a:r>
              <a:rPr lang="en-US" sz="4000" dirty="0" err="1" smtClean="0">
                <a:solidFill>
                  <a:srgbClr val="420042"/>
                </a:solidFill>
                <a:ea typeface="Tahoma" pitchFamily="34" charset="0"/>
                <a:cs typeface="Times New Roman" pitchFamily="18" charset="0"/>
              </a:rPr>
              <a:t>muôn</a:t>
            </a:r>
            <a:r>
              <a:rPr lang="en-US" sz="4000" dirty="0" smtClean="0">
                <a:solidFill>
                  <a:srgbClr val="420042"/>
                </a:solidFill>
                <a:ea typeface="Tahoma" pitchFamily="34" charset="0"/>
                <a:cs typeface="Times New Roman" pitchFamily="18" charset="0"/>
              </a:rPr>
              <a:t> </a:t>
            </a:r>
            <a:r>
              <a:rPr lang="en-US" sz="4000" dirty="0" err="1" smtClean="0">
                <a:solidFill>
                  <a:srgbClr val="420042"/>
                </a:solidFill>
                <a:ea typeface="Tahoma" pitchFamily="34" charset="0"/>
                <a:cs typeface="Times New Roman" pitchFamily="18" charset="0"/>
              </a:rPr>
              <a:t>người</a:t>
            </a:r>
            <a:r>
              <a:rPr lang="en-US" sz="4000" dirty="0" smtClean="0">
                <a:solidFill>
                  <a:srgbClr val="420042"/>
                </a:solidFill>
                <a:ea typeface="Tahoma" pitchFamily="34" charset="0"/>
                <a:cs typeface="Times New Roman" pitchFamily="18" charset="0"/>
              </a:rPr>
              <a:t> ban </a:t>
            </a:r>
            <a:r>
              <a:rPr lang="en-US" sz="4000" dirty="0" err="1" smtClean="0">
                <a:solidFill>
                  <a:srgbClr val="420042"/>
                </a:solidFill>
                <a:ea typeface="Tahoma" pitchFamily="34" charset="0"/>
                <a:cs typeface="Times New Roman" pitchFamily="18" charset="0"/>
              </a:rPr>
              <a:t>xuống</a:t>
            </a:r>
            <a:r>
              <a:rPr lang="en-US" sz="4000" dirty="0" smtClean="0">
                <a:solidFill>
                  <a:srgbClr val="420042"/>
                </a:solidFill>
                <a:ea typeface="Tahoma" pitchFamily="34" charset="0"/>
                <a:cs typeface="Times New Roman" pitchFamily="18" charset="0"/>
              </a:rPr>
              <a:t> </a:t>
            </a:r>
            <a:r>
              <a:rPr lang="en-US" sz="4000" dirty="0" err="1" smtClean="0">
                <a:solidFill>
                  <a:srgbClr val="420042"/>
                </a:solidFill>
                <a:ea typeface="Tahoma" pitchFamily="34" charset="0"/>
                <a:cs typeface="Times New Roman" pitchFamily="18" charset="0"/>
              </a:rPr>
              <a:t>niềm</a:t>
            </a:r>
            <a:r>
              <a:rPr lang="en-US" sz="4000" dirty="0" smtClean="0">
                <a:solidFill>
                  <a:srgbClr val="420042"/>
                </a:solidFill>
                <a:ea typeface="Tahoma" pitchFamily="34" charset="0"/>
                <a:cs typeface="Times New Roman" pitchFamily="18" charset="0"/>
              </a:rPr>
              <a:t> </a:t>
            </a:r>
            <a:r>
              <a:rPr lang="en-US" sz="4000" dirty="0" err="1" smtClean="0">
                <a:solidFill>
                  <a:srgbClr val="420042"/>
                </a:solidFill>
                <a:ea typeface="Tahoma" pitchFamily="34" charset="0"/>
                <a:cs typeface="Times New Roman" pitchFamily="18" charset="0"/>
              </a:rPr>
              <a:t>vui</a:t>
            </a:r>
            <a:r>
              <a:rPr lang="en-US" sz="4000" dirty="0" smtClean="0">
                <a:solidFill>
                  <a:srgbClr val="420042"/>
                </a:solidFill>
                <a:ea typeface="Tahoma" pitchFamily="34" charset="0"/>
                <a:cs typeface="Times New Roman" pitchFamily="18" charset="0"/>
              </a:rPr>
              <a:t> </a:t>
            </a:r>
            <a:r>
              <a:rPr lang="en-US" sz="4000" dirty="0" err="1" smtClean="0">
                <a:solidFill>
                  <a:srgbClr val="420042"/>
                </a:solidFill>
                <a:ea typeface="Tahoma" pitchFamily="34" charset="0"/>
                <a:cs typeface="Times New Roman" pitchFamily="18" charset="0"/>
              </a:rPr>
              <a:t>tô</a:t>
            </a:r>
            <a:r>
              <a:rPr lang="en-US" sz="4000" dirty="0" smtClean="0">
                <a:solidFill>
                  <a:srgbClr val="420042"/>
                </a:solidFill>
                <a:ea typeface="Tahoma" pitchFamily="34" charset="0"/>
                <a:cs typeface="Times New Roman" pitchFamily="18" charset="0"/>
              </a:rPr>
              <a:t> </a:t>
            </a:r>
            <a:r>
              <a:rPr lang="en-US" sz="4000" dirty="0" err="1" smtClean="0">
                <a:solidFill>
                  <a:srgbClr val="420042"/>
                </a:solidFill>
                <a:ea typeface="Tahoma" pitchFamily="34" charset="0"/>
                <a:cs typeface="Times New Roman" pitchFamily="18" charset="0"/>
              </a:rPr>
              <a:t>ngày</a:t>
            </a:r>
            <a:r>
              <a:rPr lang="en-US" sz="4000" dirty="0" smtClean="0">
                <a:solidFill>
                  <a:srgbClr val="420042"/>
                </a:solidFill>
                <a:ea typeface="Tahoma" pitchFamily="34" charset="0"/>
                <a:cs typeface="Times New Roman" pitchFamily="18" charset="0"/>
              </a:rPr>
              <a:t> </a:t>
            </a:r>
            <a:r>
              <a:rPr lang="en-US" sz="4000" dirty="0" err="1" smtClean="0">
                <a:solidFill>
                  <a:srgbClr val="420042"/>
                </a:solidFill>
                <a:ea typeface="Tahoma" pitchFamily="34" charset="0"/>
                <a:cs typeface="Times New Roman" pitchFamily="18" charset="0"/>
              </a:rPr>
              <a:t>mai</a:t>
            </a:r>
            <a:r>
              <a:rPr lang="en-US" sz="4000" dirty="0" smtClean="0">
                <a:solidFill>
                  <a:srgbClr val="420042"/>
                </a:solidFill>
                <a:ea typeface="Tahoma" pitchFamily="34" charset="0"/>
                <a:cs typeface="Times New Roman" pitchFamily="18" charset="0"/>
              </a:rPr>
              <a:t> them </a:t>
            </a:r>
            <a:r>
              <a:rPr lang="en-US" sz="4000" dirty="0" err="1" smtClean="0">
                <a:solidFill>
                  <a:srgbClr val="420042"/>
                </a:solidFill>
                <a:ea typeface="Tahoma" pitchFamily="34" charset="0"/>
                <a:cs typeface="Times New Roman" pitchFamily="18" charset="0"/>
              </a:rPr>
              <a:t>đẹp</a:t>
            </a:r>
            <a:r>
              <a:rPr lang="en-US" sz="4000" dirty="0" smtClean="0">
                <a:solidFill>
                  <a:srgbClr val="420042"/>
                </a:solidFill>
                <a:ea typeface="Tahoma" pitchFamily="34" charset="0"/>
                <a:cs typeface="Times New Roman" pitchFamily="18" charset="0"/>
              </a:rPr>
              <a:t> </a:t>
            </a:r>
            <a:r>
              <a:rPr lang="en-US" sz="4000" dirty="0" err="1" smtClean="0">
                <a:solidFill>
                  <a:srgbClr val="420042"/>
                </a:solidFill>
                <a:ea typeface="Tahoma" pitchFamily="34" charset="0"/>
                <a:cs typeface="Times New Roman" pitchFamily="18" charset="0"/>
              </a:rPr>
              <a:t>tươi</a:t>
            </a:r>
            <a:r>
              <a:rPr lang="en-US" sz="4000" dirty="0" smtClean="0">
                <a:solidFill>
                  <a:srgbClr val="420042"/>
                </a:solidFill>
                <a:ea typeface="Tahoma" pitchFamily="34" charset="0"/>
                <a:cs typeface="Times New Roman" pitchFamily="18" charset="0"/>
              </a:rPr>
              <a:t>. </a:t>
            </a:r>
            <a:endParaRPr lang="vi-VN" sz="40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60770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362" y="880765"/>
            <a:ext cx="9144000" cy="2923877"/>
          </a:xfrm>
          <a:prstGeom prst="rect">
            <a:avLst/>
          </a:prstGeom>
        </p:spPr>
        <p:txBody>
          <a:bodyPr wrap="square">
            <a:spAutoFit/>
          </a:bodyPr>
          <a:lstStyle/>
          <a:p>
            <a:pPr algn="ctr"/>
            <a:r>
              <a:rPr lang="en-US" b="0" dirty="0" err="1">
                <a:solidFill>
                  <a:srgbClr val="C00000"/>
                </a:solidFill>
                <a:latin typeface="+mj-lt"/>
              </a:rPr>
              <a:t>Ca</a:t>
            </a:r>
            <a:r>
              <a:rPr lang="en-US" b="0" dirty="0">
                <a:solidFill>
                  <a:srgbClr val="C00000"/>
                </a:solidFill>
                <a:latin typeface="+mj-lt"/>
              </a:rPr>
              <a:t> </a:t>
            </a:r>
            <a:r>
              <a:rPr lang="en-US" b="0" dirty="0" err="1">
                <a:solidFill>
                  <a:srgbClr val="C00000"/>
                </a:solidFill>
                <a:latin typeface="+mj-lt"/>
              </a:rPr>
              <a:t>Nguyện</a:t>
            </a:r>
            <a:r>
              <a:rPr lang="en-US" b="0" dirty="0">
                <a:solidFill>
                  <a:srgbClr val="C00000"/>
                </a:solidFill>
                <a:latin typeface="+mj-lt"/>
              </a:rPr>
              <a:t> </a:t>
            </a:r>
            <a:r>
              <a:rPr lang="en-US" b="0" dirty="0" err="1">
                <a:solidFill>
                  <a:srgbClr val="C00000"/>
                </a:solidFill>
                <a:latin typeface="+mj-lt"/>
              </a:rPr>
              <a:t>Hiệp</a:t>
            </a:r>
            <a:r>
              <a:rPr lang="en-US" b="0" dirty="0">
                <a:solidFill>
                  <a:srgbClr val="C00000"/>
                </a:solidFill>
                <a:latin typeface="+mj-lt"/>
              </a:rPr>
              <a:t> </a:t>
            </a:r>
            <a:r>
              <a:rPr lang="en-US" b="0" dirty="0" err="1">
                <a:solidFill>
                  <a:srgbClr val="C00000"/>
                </a:solidFill>
                <a:latin typeface="+mj-lt"/>
              </a:rPr>
              <a:t>Lễ</a:t>
            </a:r>
            <a:endParaRPr lang="en-US" b="0" dirty="0">
              <a:solidFill>
                <a:srgbClr val="C00000"/>
              </a:solidFill>
              <a:latin typeface="+mj-lt"/>
            </a:endParaRPr>
          </a:p>
          <a:p>
            <a:pPr algn="ctr"/>
            <a:r>
              <a:rPr lang="en-US" b="0" dirty="0" err="1" smtClean="0">
                <a:solidFill>
                  <a:srgbClr val="C00000"/>
                </a:solidFill>
                <a:latin typeface="+mj-lt"/>
              </a:rPr>
              <a:t>Canh</a:t>
            </a:r>
            <a:r>
              <a:rPr lang="en-US" b="0" dirty="0" smtClean="0">
                <a:solidFill>
                  <a:srgbClr val="C00000"/>
                </a:solidFill>
                <a:latin typeface="+mj-lt"/>
              </a:rPr>
              <a:t> </a:t>
            </a:r>
            <a:r>
              <a:rPr lang="en-US" b="0" dirty="0" err="1" smtClean="0">
                <a:solidFill>
                  <a:srgbClr val="C00000"/>
                </a:solidFill>
                <a:latin typeface="+mj-lt"/>
              </a:rPr>
              <a:t>Tân</a:t>
            </a:r>
            <a:r>
              <a:rPr lang="en-US" b="0" dirty="0" smtClean="0">
                <a:solidFill>
                  <a:srgbClr val="C00000"/>
                </a:solidFill>
                <a:latin typeface="+mj-lt"/>
              </a:rPr>
              <a:t> </a:t>
            </a:r>
            <a:r>
              <a:rPr lang="en-US" b="0" dirty="0" err="1" smtClean="0">
                <a:solidFill>
                  <a:srgbClr val="C00000"/>
                </a:solidFill>
                <a:latin typeface="+mj-lt"/>
              </a:rPr>
              <a:t>Đời</a:t>
            </a:r>
            <a:r>
              <a:rPr lang="en-US" b="0" dirty="0" smtClean="0">
                <a:solidFill>
                  <a:srgbClr val="C00000"/>
                </a:solidFill>
                <a:latin typeface="+mj-lt"/>
              </a:rPr>
              <a:t> </a:t>
            </a:r>
            <a:r>
              <a:rPr lang="en-US" b="0" dirty="0" err="1" smtClean="0">
                <a:solidFill>
                  <a:srgbClr val="C00000"/>
                </a:solidFill>
                <a:latin typeface="+mj-lt"/>
              </a:rPr>
              <a:t>Mình</a:t>
            </a:r>
            <a:r>
              <a:rPr lang="en-US" b="0" dirty="0" smtClean="0">
                <a:solidFill>
                  <a:srgbClr val="C00000"/>
                </a:solidFill>
                <a:latin typeface="+mj-lt"/>
              </a:rPr>
              <a:t> </a:t>
            </a:r>
            <a:br>
              <a:rPr lang="en-US" b="0" dirty="0" smtClean="0">
                <a:solidFill>
                  <a:srgbClr val="C00000"/>
                </a:solidFill>
                <a:latin typeface="+mj-lt"/>
              </a:rPr>
            </a:br>
            <a:r>
              <a:rPr lang="en-US" sz="3200" b="0" i="1" dirty="0" err="1" smtClean="0">
                <a:solidFill>
                  <a:srgbClr val="420042"/>
                </a:solidFill>
                <a:latin typeface="+mj-lt"/>
              </a:rPr>
              <a:t>Hhuỳnh</a:t>
            </a:r>
            <a:r>
              <a:rPr lang="en-US" sz="3200" b="0" i="1" dirty="0" smtClean="0">
                <a:solidFill>
                  <a:srgbClr val="420042"/>
                </a:solidFill>
                <a:latin typeface="+mj-lt"/>
              </a:rPr>
              <a:t> Minh </a:t>
            </a:r>
            <a:r>
              <a:rPr lang="en-US" sz="3200" b="0" i="1" dirty="0" err="1" smtClean="0">
                <a:solidFill>
                  <a:srgbClr val="420042"/>
                </a:solidFill>
                <a:latin typeface="+mj-lt"/>
              </a:rPr>
              <a:t>Kỳ</a:t>
            </a:r>
            <a:r>
              <a:rPr lang="en-US" sz="3200" b="0" i="1" dirty="0" smtClean="0">
                <a:solidFill>
                  <a:srgbClr val="420042"/>
                </a:solidFill>
                <a:latin typeface="+mj-lt"/>
              </a:rPr>
              <a:t>- </a:t>
            </a:r>
            <a:r>
              <a:rPr lang="en-US" sz="3200" b="0" i="1" dirty="0" err="1" smtClean="0">
                <a:solidFill>
                  <a:srgbClr val="420042"/>
                </a:solidFill>
                <a:latin typeface="+mj-lt"/>
              </a:rPr>
              <a:t>Đinh</a:t>
            </a:r>
            <a:r>
              <a:rPr lang="en-US" sz="3200" b="0" i="1" dirty="0" smtClean="0">
                <a:solidFill>
                  <a:srgbClr val="420042"/>
                </a:solidFill>
                <a:latin typeface="+mj-lt"/>
              </a:rPr>
              <a:t> </a:t>
            </a:r>
            <a:r>
              <a:rPr lang="en-US" sz="3200" b="0" i="1" dirty="0" err="1" smtClean="0">
                <a:solidFill>
                  <a:srgbClr val="420042"/>
                </a:solidFill>
                <a:latin typeface="+mj-lt"/>
              </a:rPr>
              <a:t>Công</a:t>
            </a:r>
            <a:r>
              <a:rPr lang="en-US" sz="3200" b="0" i="1" dirty="0" smtClean="0">
                <a:solidFill>
                  <a:srgbClr val="420042"/>
                </a:solidFill>
                <a:latin typeface="+mj-lt"/>
              </a:rPr>
              <a:t> </a:t>
            </a:r>
            <a:r>
              <a:rPr lang="en-US" sz="3200" b="0" i="1" dirty="0" err="1" smtClean="0">
                <a:solidFill>
                  <a:srgbClr val="420042"/>
                </a:solidFill>
                <a:latin typeface="+mj-lt"/>
              </a:rPr>
              <a:t>Huỳnh</a:t>
            </a:r>
            <a:endParaRPr lang="en-US" sz="3200" b="0" i="1" dirty="0">
              <a:solidFill>
                <a:srgbClr val="420042"/>
              </a:solidFill>
              <a:latin typeface="+mj-lt"/>
            </a:endParaRPr>
          </a:p>
        </p:txBody>
      </p:sp>
    </p:spTree>
    <p:extLst>
      <p:ext uri="{BB962C8B-B14F-4D97-AF65-F5344CB8AC3E}">
        <p14:creationId xmlns:p14="http://schemas.microsoft.com/office/powerpoint/2010/main" val="196215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3400" b="0" u="sng" dirty="0">
                <a:solidFill>
                  <a:srgbClr val="C00000"/>
                </a:solidFill>
                <a:effectLst/>
                <a:latin typeface="+mj-lt"/>
                <a:cs typeface="Times New Roman" pitchFamily="18" charset="0"/>
              </a:rPr>
              <a:t>T</a:t>
            </a:r>
            <a:r>
              <a:rPr lang="en-US" sz="3400" b="0" u="sng" dirty="0" smtClean="0">
                <a:solidFill>
                  <a:srgbClr val="C00000"/>
                </a:solidFill>
                <a:effectLst/>
                <a:latin typeface="+mj-lt"/>
                <a:cs typeface="Times New Roman" pitchFamily="18" charset="0"/>
              </a:rPr>
              <a:t>k1:</a:t>
            </a:r>
            <a:r>
              <a:rPr lang="en-US" sz="3400" b="0" dirty="0" smtClean="0">
                <a:solidFill>
                  <a:srgbClr val="420042"/>
                </a:solidFill>
                <a:effectLst/>
                <a:latin typeface="+mj-lt"/>
                <a:cs typeface="Times New Roman" pitchFamily="18" charset="0"/>
              </a:rPr>
              <a:t> </a:t>
            </a:r>
            <a:r>
              <a:rPr lang="en-US" sz="3400" dirty="0" err="1" smtClean="0">
                <a:solidFill>
                  <a:srgbClr val="420042"/>
                </a:solidFill>
                <a:latin typeface="+mj-lt"/>
                <a:cs typeface="Times New Roman" pitchFamily="18" charset="0"/>
              </a:rPr>
              <a:t>Ôi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đời</a:t>
            </a:r>
            <a:r>
              <a:rPr lang="en-US" sz="3400" dirty="0" smtClean="0">
                <a:solidFill>
                  <a:srgbClr val="420042"/>
                </a:solidFill>
                <a:latin typeface="+mj-lt"/>
                <a:cs typeface="Times New Roman" pitchFamily="18" charset="0"/>
              </a:rPr>
              <a:t> con </a:t>
            </a:r>
            <a:r>
              <a:rPr lang="en-US" sz="3400" dirty="0" err="1" smtClean="0">
                <a:solidFill>
                  <a:srgbClr val="420042"/>
                </a:solidFill>
                <a:latin typeface="+mj-lt"/>
                <a:cs typeface="Times New Roman" pitchFamily="18" charset="0"/>
              </a:rPr>
              <a:t>thân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phận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yếu</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đuối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bao</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ngày</a:t>
            </a:r>
            <a:r>
              <a:rPr lang="en-US" sz="3400" dirty="0" smtClean="0">
                <a:solidFill>
                  <a:srgbClr val="420042"/>
                </a:solidFill>
                <a:latin typeface="+mj-lt"/>
                <a:cs typeface="Times New Roman" pitchFamily="18" charset="0"/>
              </a:rPr>
              <a:t> qua </a:t>
            </a:r>
            <a:r>
              <a:rPr lang="en-US" sz="3400" dirty="0" err="1" smtClean="0">
                <a:solidFill>
                  <a:srgbClr val="420042"/>
                </a:solidFill>
                <a:latin typeface="+mj-lt"/>
                <a:cs typeface="Times New Roman" pitchFamily="18" charset="0"/>
              </a:rPr>
              <a:t>trót</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phạm</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đến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Quên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sẻ</a:t>
            </a:r>
            <a:r>
              <a:rPr lang="en-US" sz="3400" dirty="0" smtClean="0">
                <a:solidFill>
                  <a:srgbClr val="420042"/>
                </a:solidFill>
                <a:latin typeface="+mj-lt"/>
                <a:cs typeface="Times New Roman" pitchFamily="18" charset="0"/>
              </a:rPr>
              <a:t> chia </a:t>
            </a:r>
            <a:r>
              <a:rPr lang="en-US" sz="3400" dirty="0" err="1" smtClean="0">
                <a:solidFill>
                  <a:srgbClr val="420042"/>
                </a:solidFill>
                <a:latin typeface="+mj-lt"/>
                <a:cs typeface="Times New Roman" pitchFamily="18" charset="0"/>
              </a:rPr>
              <a:t>với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người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nguy</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khốn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đem</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quyền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uy</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áp</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bức</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mọi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người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dạy</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rằng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Đừng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nên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cáo</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gian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cưỡng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đoạt</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hà</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hiếp</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người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dân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Hãy</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bằng</a:t>
            </a:r>
            <a:r>
              <a:rPr lang="en-US" sz="3400" dirty="0" smtClean="0">
                <a:solidFill>
                  <a:srgbClr val="420042"/>
                </a:solidFill>
                <a:latin typeface="+mj-lt"/>
                <a:cs typeface="Times New Roman" pitchFamily="18" charset="0"/>
              </a:rPr>
              <a:t> long </a:t>
            </a:r>
            <a:r>
              <a:rPr lang="en-US" sz="3400" dirty="0" err="1" smtClean="0">
                <a:solidFill>
                  <a:srgbClr val="420042"/>
                </a:solidFill>
                <a:latin typeface="+mj-lt"/>
                <a:cs typeface="Times New Roman" pitchFamily="18" charset="0"/>
              </a:rPr>
              <a:t>đồng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lương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đang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có</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hãy</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vui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những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gì</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ấn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định</a:t>
            </a:r>
            <a:r>
              <a:rPr lang="en-US" sz="3400" dirty="0" smtClean="0">
                <a:solidFill>
                  <a:srgbClr val="420042"/>
                </a:solidFill>
                <a:latin typeface="+mj-lt"/>
                <a:cs typeface="Times New Roman" pitchFamily="18" charset="0"/>
              </a:rPr>
              <a:t>. </a:t>
            </a:r>
            <a:endParaRPr lang="vi-VN" sz="34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000" y="-95250"/>
            <a:ext cx="9144000" cy="5238750"/>
          </a:xfrm>
        </p:spPr>
        <p:txBody>
          <a:bodyPr/>
          <a:lstStyle/>
          <a:p>
            <a:pPr algn="just">
              <a:lnSpc>
                <a:spcPct val="140000"/>
              </a:lnSpc>
            </a:pPr>
            <a:r>
              <a:rPr lang="en-US" sz="4000" b="0" u="sng" dirty="0" err="1" smtClean="0">
                <a:solidFill>
                  <a:srgbClr val="C00000"/>
                </a:solidFill>
                <a:effectLst/>
                <a:latin typeface="+mj-lt"/>
                <a:cs typeface="Times New Roman" pitchFamily="18" charset="0"/>
              </a:rPr>
              <a:t>Đk</a:t>
            </a:r>
            <a:r>
              <a:rPr lang="en-US" sz="4000" b="0" u="sng" dirty="0" smtClean="0">
                <a:solidFill>
                  <a:srgbClr val="C00000"/>
                </a:solidFill>
                <a:effectLst/>
                <a:latin typeface="+mj-lt"/>
                <a:cs typeface="Times New Roman" pitchFamily="18" charset="0"/>
              </a:rPr>
              <a:t>:</a:t>
            </a:r>
            <a:r>
              <a:rPr lang="en-US" sz="4000" dirty="0">
                <a:solidFill>
                  <a:srgbClr val="420042"/>
                </a:solidFill>
                <a:latin typeface="+mj-lt"/>
                <a:cs typeface="Times New Roman" pitchFamily="18" charset="0"/>
              </a:rPr>
              <a:t> </a:t>
            </a:r>
            <a:r>
              <a:rPr lang="en-US" sz="4000" b="0" dirty="0" smtClean="0">
                <a:solidFill>
                  <a:srgbClr val="420042"/>
                </a:solidFill>
                <a:effectLst/>
                <a:latin typeface="+mj-lt"/>
                <a:cs typeface="Times New Roman" pitchFamily="18" charset="0"/>
              </a:rPr>
              <a:t>Xin </a:t>
            </a:r>
            <a:r>
              <a:rPr lang="en-US" sz="4000" b="0" dirty="0" err="1" smtClean="0">
                <a:solidFill>
                  <a:srgbClr val="420042"/>
                </a:solidFill>
                <a:effectLst/>
                <a:latin typeface="+mj-lt"/>
                <a:cs typeface="Times New Roman" pitchFamily="18" charset="0"/>
              </a:rPr>
              <a:t>cho</a:t>
            </a:r>
            <a:r>
              <a:rPr lang="en-US" sz="4000" b="0" dirty="0" smtClean="0">
                <a:solidFill>
                  <a:srgbClr val="420042"/>
                </a:solidFill>
                <a:effectLst/>
                <a:latin typeface="+mj-lt"/>
                <a:cs typeface="Times New Roman" pitchFamily="18" charset="0"/>
              </a:rPr>
              <a:t> con </a:t>
            </a:r>
            <a:r>
              <a:rPr lang="en-US" sz="4000" b="0" dirty="0" err="1" smtClean="0">
                <a:solidFill>
                  <a:srgbClr val="420042"/>
                </a:solidFill>
                <a:effectLst/>
                <a:latin typeface="+mj-lt"/>
                <a:cs typeface="Times New Roman" pitchFamily="18" charset="0"/>
              </a:rPr>
              <a:t>hằng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luôn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biết</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canh</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tân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đời</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mình</a:t>
            </a:r>
            <a:r>
              <a:rPr lang="en-US" sz="4000" b="0" dirty="0" smtClean="0">
                <a:solidFill>
                  <a:srgbClr val="420042"/>
                </a:solidFill>
                <a:effectLst/>
                <a:latin typeface="+mj-lt"/>
                <a:cs typeface="Times New Roman" pitchFamily="18" charset="0"/>
              </a:rPr>
              <a:t>. Xin </a:t>
            </a:r>
            <a:r>
              <a:rPr lang="en-US" sz="4000" b="0" dirty="0" err="1" smtClean="0">
                <a:solidFill>
                  <a:srgbClr val="420042"/>
                </a:solidFill>
                <a:effectLst/>
                <a:latin typeface="+mj-lt"/>
                <a:cs typeface="Times New Roman" pitchFamily="18" charset="0"/>
              </a:rPr>
              <a:t>cho</a:t>
            </a:r>
            <a:r>
              <a:rPr lang="en-US" sz="4000" b="0" dirty="0" smtClean="0">
                <a:solidFill>
                  <a:srgbClr val="420042"/>
                </a:solidFill>
                <a:effectLst/>
                <a:latin typeface="+mj-lt"/>
                <a:cs typeface="Times New Roman" pitchFamily="18" charset="0"/>
              </a:rPr>
              <a:t> con </a:t>
            </a:r>
            <a:r>
              <a:rPr lang="en-US" sz="4000" b="0" dirty="0" err="1" smtClean="0">
                <a:solidFill>
                  <a:srgbClr val="420042"/>
                </a:solidFill>
                <a:effectLst/>
                <a:latin typeface="+mj-lt"/>
                <a:cs typeface="Times New Roman" pitchFamily="18" charset="0"/>
              </a:rPr>
              <a:t>hằng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theo</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bước</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lối</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ngày</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nẻo</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chính</a:t>
            </a:r>
            <a:r>
              <a:rPr lang="en-US" sz="4000" b="0" dirty="0" smtClean="0">
                <a:solidFill>
                  <a:srgbClr val="420042"/>
                </a:solidFill>
                <a:effectLst/>
                <a:latin typeface="+mj-lt"/>
                <a:cs typeface="Times New Roman" pitchFamily="18" charset="0"/>
              </a:rPr>
              <a:t>. Xin </a:t>
            </a:r>
            <a:r>
              <a:rPr lang="en-US" sz="4000" b="0" dirty="0" err="1" smtClean="0">
                <a:solidFill>
                  <a:srgbClr val="420042"/>
                </a:solidFill>
                <a:effectLst/>
                <a:latin typeface="+mj-lt"/>
                <a:cs typeface="Times New Roman" pitchFamily="18" charset="0"/>
              </a:rPr>
              <a:t>cho</a:t>
            </a:r>
            <a:r>
              <a:rPr lang="en-US" sz="4000" b="0" dirty="0" smtClean="0">
                <a:solidFill>
                  <a:srgbClr val="420042"/>
                </a:solidFill>
                <a:effectLst/>
                <a:latin typeface="+mj-lt"/>
                <a:cs typeface="Times New Roman" pitchFamily="18" charset="0"/>
              </a:rPr>
              <a:t> con </a:t>
            </a:r>
            <a:r>
              <a:rPr lang="en-US" sz="4000" b="0" dirty="0" err="1" smtClean="0">
                <a:solidFill>
                  <a:srgbClr val="420042"/>
                </a:solidFill>
                <a:effectLst/>
                <a:latin typeface="+mj-lt"/>
                <a:cs typeface="Times New Roman" pitchFamily="18" charset="0"/>
              </a:rPr>
              <a:t>hằng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khiêm</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tốn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ăn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năn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từng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ngày</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Luôn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hy</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sinh</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và</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sám</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hối</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trở</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về</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đường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ngay</a:t>
            </a:r>
            <a:r>
              <a:rPr lang="en-US" sz="4000" b="0" dirty="0" smtClean="0">
                <a:solidFill>
                  <a:srgbClr val="420042"/>
                </a:solidFill>
                <a:effectLst/>
                <a:latin typeface="+mj-lt"/>
                <a:cs typeface="Times New Roman" pitchFamily="18" charset="0"/>
              </a:rPr>
              <a:t>. </a:t>
            </a:r>
            <a:endParaRPr lang="vi-VN" sz="4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54693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3400" b="0" u="sng" dirty="0" smtClean="0">
                <a:solidFill>
                  <a:srgbClr val="C00000"/>
                </a:solidFill>
                <a:effectLst/>
                <a:latin typeface="+mj-lt"/>
                <a:cs typeface="Times New Roman" pitchFamily="18" charset="0"/>
              </a:rPr>
              <a:t>Tk2:</a:t>
            </a:r>
            <a:r>
              <a:rPr lang="en-US" sz="3400" b="0" dirty="0" smtClean="0">
                <a:solidFill>
                  <a:srgbClr val="420042"/>
                </a:solidFill>
                <a:effectLst/>
                <a:latin typeface="+mj-lt"/>
                <a:cs typeface="Times New Roman" pitchFamily="18" charset="0"/>
              </a:rPr>
              <a:t> </a:t>
            </a:r>
            <a:r>
              <a:rPr lang="en-US" sz="3400" dirty="0" smtClean="0">
                <a:solidFill>
                  <a:srgbClr val="420042"/>
                </a:solidFill>
                <a:latin typeface="+mj-lt"/>
                <a:cs typeface="Times New Roman" pitchFamily="18" charset="0"/>
              </a:rPr>
              <a:t>Con </a:t>
            </a:r>
            <a:r>
              <a:rPr lang="en-US" sz="3400" dirty="0" err="1" smtClean="0">
                <a:solidFill>
                  <a:srgbClr val="420042"/>
                </a:solidFill>
                <a:latin typeface="+mj-lt"/>
                <a:cs typeface="Times New Roman" pitchFamily="18" charset="0"/>
              </a:rPr>
              <a:t>nguyện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xin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chân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thành</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sám</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hối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đêm</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ngày</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luôn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kết</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hiệp</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với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Trong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tình</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yêu</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của</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miên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viễn</a:t>
            </a:r>
            <a:r>
              <a:rPr lang="en-US" sz="3400" dirty="0" smtClean="0">
                <a:solidFill>
                  <a:srgbClr val="420042"/>
                </a:solidFill>
                <a:latin typeface="+mj-lt"/>
                <a:cs typeface="Times New Roman" pitchFamily="18" charset="0"/>
              </a:rPr>
              <a:t> con </a:t>
            </a:r>
            <a:r>
              <a:rPr lang="en-US" sz="3400" dirty="0" err="1" smtClean="0">
                <a:solidFill>
                  <a:srgbClr val="420042"/>
                </a:solidFill>
                <a:latin typeface="+mj-lt"/>
                <a:cs typeface="Times New Roman" pitchFamily="18" charset="0"/>
              </a:rPr>
              <a:t>để</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cho</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ơn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Chúa</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tác</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động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Nguyện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từng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ngày</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đời</a:t>
            </a:r>
            <a:r>
              <a:rPr lang="en-US" sz="3400" dirty="0" smtClean="0">
                <a:solidFill>
                  <a:srgbClr val="420042"/>
                </a:solidFill>
                <a:latin typeface="+mj-lt"/>
                <a:cs typeface="Times New Roman" pitchFamily="18" charset="0"/>
              </a:rPr>
              <a:t> con </a:t>
            </a:r>
            <a:r>
              <a:rPr lang="en-US" sz="3400" dirty="0" err="1" smtClean="0">
                <a:solidFill>
                  <a:srgbClr val="420042"/>
                </a:solidFill>
                <a:latin typeface="+mj-lt"/>
                <a:cs typeface="Times New Roman" pitchFamily="18" charset="0"/>
              </a:rPr>
              <a:t>trở</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nên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giống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dẹp</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bỏ</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tự</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kiêu</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Vì</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mùa</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vọng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dạy</a:t>
            </a:r>
            <a:r>
              <a:rPr lang="en-US" sz="3400" dirty="0" smtClean="0">
                <a:solidFill>
                  <a:srgbClr val="420042"/>
                </a:solidFill>
                <a:latin typeface="+mj-lt"/>
                <a:cs typeface="Times New Roman" pitchFamily="18" charset="0"/>
              </a:rPr>
              <a:t> con </a:t>
            </a:r>
            <a:r>
              <a:rPr lang="en-US" sz="3400" dirty="0" err="1" smtClean="0">
                <a:solidFill>
                  <a:srgbClr val="420042"/>
                </a:solidFill>
                <a:latin typeface="+mj-lt"/>
                <a:cs typeface="Times New Roman" pitchFamily="18" charset="0"/>
              </a:rPr>
              <a:t>phó</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thác</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vững</a:t>
            </a:r>
            <a:r>
              <a:rPr lang="en-US" sz="3400" dirty="0" smtClean="0">
                <a:solidFill>
                  <a:srgbClr val="420042"/>
                </a:solidFill>
                <a:latin typeface="+mj-lt"/>
                <a:cs typeface="Times New Roman" pitchFamily="18" charset="0"/>
              </a:rPr>
              <a:t> tin, </a:t>
            </a:r>
            <a:r>
              <a:rPr lang="en-US" sz="3400" dirty="0" err="1" smtClean="0">
                <a:solidFill>
                  <a:srgbClr val="420042"/>
                </a:solidFill>
                <a:latin typeface="+mj-lt"/>
                <a:cs typeface="Times New Roman" pitchFamily="18" charset="0"/>
              </a:rPr>
              <a:t>hy</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vọng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nơi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Ngài</a:t>
            </a:r>
            <a:r>
              <a:rPr lang="en-US" sz="3400" dirty="0" smtClean="0">
                <a:solidFill>
                  <a:srgbClr val="420042"/>
                </a:solidFill>
                <a:latin typeface="+mj-lt"/>
                <a:cs typeface="Times New Roman" pitchFamily="18" charset="0"/>
              </a:rPr>
              <a:t>. </a:t>
            </a:r>
            <a:endParaRPr lang="vi-VN" sz="3400" dirty="0">
              <a:solidFill>
                <a:srgbClr val="420042"/>
              </a:solidFill>
              <a:latin typeface="+mj-lt"/>
              <a:cs typeface="Times New Roman" pitchFamily="18" charset="0"/>
            </a:endParaRPr>
          </a:p>
        </p:txBody>
      </p:sp>
    </p:spTree>
    <p:extLst>
      <p:ext uri="{BB962C8B-B14F-4D97-AF65-F5344CB8AC3E}">
        <p14:creationId xmlns:p14="http://schemas.microsoft.com/office/powerpoint/2010/main" val="241622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000" y="-95250"/>
            <a:ext cx="9144000" cy="5238750"/>
          </a:xfrm>
        </p:spPr>
        <p:txBody>
          <a:bodyPr/>
          <a:lstStyle/>
          <a:p>
            <a:pPr algn="just">
              <a:lnSpc>
                <a:spcPct val="140000"/>
              </a:lnSpc>
            </a:pPr>
            <a:r>
              <a:rPr lang="en-US" sz="4000" b="0" u="sng" dirty="0" err="1" smtClean="0">
                <a:solidFill>
                  <a:srgbClr val="C00000"/>
                </a:solidFill>
                <a:effectLst/>
                <a:latin typeface="+mj-lt"/>
                <a:cs typeface="Times New Roman" pitchFamily="18" charset="0"/>
              </a:rPr>
              <a:t>Đk</a:t>
            </a:r>
            <a:r>
              <a:rPr lang="en-US" sz="4000" b="0" u="sng" dirty="0" smtClean="0">
                <a:solidFill>
                  <a:srgbClr val="C00000"/>
                </a:solidFill>
                <a:effectLst/>
                <a:latin typeface="+mj-lt"/>
                <a:cs typeface="Times New Roman" pitchFamily="18" charset="0"/>
              </a:rPr>
              <a:t>:</a:t>
            </a:r>
            <a:r>
              <a:rPr lang="en-US" sz="4000" dirty="0">
                <a:solidFill>
                  <a:srgbClr val="420042"/>
                </a:solidFill>
                <a:latin typeface="+mj-lt"/>
                <a:cs typeface="Times New Roman" pitchFamily="18" charset="0"/>
              </a:rPr>
              <a:t> </a:t>
            </a:r>
            <a:r>
              <a:rPr lang="en-US" sz="4000" b="0" dirty="0" smtClean="0">
                <a:solidFill>
                  <a:srgbClr val="420042"/>
                </a:solidFill>
                <a:effectLst/>
                <a:latin typeface="+mj-lt"/>
                <a:cs typeface="Times New Roman" pitchFamily="18" charset="0"/>
              </a:rPr>
              <a:t>Xin </a:t>
            </a:r>
            <a:r>
              <a:rPr lang="en-US" sz="4000" b="0" dirty="0" err="1" smtClean="0">
                <a:solidFill>
                  <a:srgbClr val="420042"/>
                </a:solidFill>
                <a:effectLst/>
                <a:latin typeface="+mj-lt"/>
                <a:cs typeface="Times New Roman" pitchFamily="18" charset="0"/>
              </a:rPr>
              <a:t>cho</a:t>
            </a:r>
            <a:r>
              <a:rPr lang="en-US" sz="4000" b="0" dirty="0" smtClean="0">
                <a:solidFill>
                  <a:srgbClr val="420042"/>
                </a:solidFill>
                <a:effectLst/>
                <a:latin typeface="+mj-lt"/>
                <a:cs typeface="Times New Roman" pitchFamily="18" charset="0"/>
              </a:rPr>
              <a:t> con </a:t>
            </a:r>
            <a:r>
              <a:rPr lang="en-US" sz="4000" b="0" dirty="0" err="1" smtClean="0">
                <a:solidFill>
                  <a:srgbClr val="420042"/>
                </a:solidFill>
                <a:effectLst/>
                <a:latin typeface="+mj-lt"/>
                <a:cs typeface="Times New Roman" pitchFamily="18" charset="0"/>
              </a:rPr>
              <a:t>hằng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luôn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biết</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canh</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tân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đời</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mình</a:t>
            </a:r>
            <a:r>
              <a:rPr lang="en-US" sz="4000" b="0" dirty="0" smtClean="0">
                <a:solidFill>
                  <a:srgbClr val="420042"/>
                </a:solidFill>
                <a:effectLst/>
                <a:latin typeface="+mj-lt"/>
                <a:cs typeface="Times New Roman" pitchFamily="18" charset="0"/>
              </a:rPr>
              <a:t>. Xin </a:t>
            </a:r>
            <a:r>
              <a:rPr lang="en-US" sz="4000" b="0" dirty="0" err="1" smtClean="0">
                <a:solidFill>
                  <a:srgbClr val="420042"/>
                </a:solidFill>
                <a:effectLst/>
                <a:latin typeface="+mj-lt"/>
                <a:cs typeface="Times New Roman" pitchFamily="18" charset="0"/>
              </a:rPr>
              <a:t>cho</a:t>
            </a:r>
            <a:r>
              <a:rPr lang="en-US" sz="4000" b="0" dirty="0" smtClean="0">
                <a:solidFill>
                  <a:srgbClr val="420042"/>
                </a:solidFill>
                <a:effectLst/>
                <a:latin typeface="+mj-lt"/>
                <a:cs typeface="Times New Roman" pitchFamily="18" charset="0"/>
              </a:rPr>
              <a:t> con </a:t>
            </a:r>
            <a:r>
              <a:rPr lang="en-US" sz="4000" b="0" dirty="0" err="1" smtClean="0">
                <a:solidFill>
                  <a:srgbClr val="420042"/>
                </a:solidFill>
                <a:effectLst/>
                <a:latin typeface="+mj-lt"/>
                <a:cs typeface="Times New Roman" pitchFamily="18" charset="0"/>
              </a:rPr>
              <a:t>hằng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theo</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bước</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lối</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ngày</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nẻo</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chính</a:t>
            </a:r>
            <a:r>
              <a:rPr lang="en-US" sz="4000" b="0" dirty="0" smtClean="0">
                <a:solidFill>
                  <a:srgbClr val="420042"/>
                </a:solidFill>
                <a:effectLst/>
                <a:latin typeface="+mj-lt"/>
                <a:cs typeface="Times New Roman" pitchFamily="18" charset="0"/>
              </a:rPr>
              <a:t>. Xin </a:t>
            </a:r>
            <a:r>
              <a:rPr lang="en-US" sz="4000" b="0" dirty="0" err="1" smtClean="0">
                <a:solidFill>
                  <a:srgbClr val="420042"/>
                </a:solidFill>
                <a:effectLst/>
                <a:latin typeface="+mj-lt"/>
                <a:cs typeface="Times New Roman" pitchFamily="18" charset="0"/>
              </a:rPr>
              <a:t>cho</a:t>
            </a:r>
            <a:r>
              <a:rPr lang="en-US" sz="4000" b="0" dirty="0" smtClean="0">
                <a:solidFill>
                  <a:srgbClr val="420042"/>
                </a:solidFill>
                <a:effectLst/>
                <a:latin typeface="+mj-lt"/>
                <a:cs typeface="Times New Roman" pitchFamily="18" charset="0"/>
              </a:rPr>
              <a:t> con </a:t>
            </a:r>
            <a:r>
              <a:rPr lang="en-US" sz="4000" b="0" dirty="0" err="1" smtClean="0">
                <a:solidFill>
                  <a:srgbClr val="420042"/>
                </a:solidFill>
                <a:effectLst/>
                <a:latin typeface="+mj-lt"/>
                <a:cs typeface="Times New Roman" pitchFamily="18" charset="0"/>
              </a:rPr>
              <a:t>hằng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khiêm</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tốn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ăn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năn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từng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ngày</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Luôn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hy</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sinh</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và</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sám</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hối</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trở</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về</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đường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ngay</a:t>
            </a:r>
            <a:r>
              <a:rPr lang="en-US" sz="4000" b="0" dirty="0" smtClean="0">
                <a:solidFill>
                  <a:srgbClr val="420042"/>
                </a:solidFill>
                <a:effectLst/>
                <a:latin typeface="+mj-lt"/>
                <a:cs typeface="Times New Roman" pitchFamily="18" charset="0"/>
              </a:rPr>
              <a:t>. </a:t>
            </a:r>
            <a:endParaRPr lang="vi-VN" sz="4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3602572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3400" b="0" u="sng" dirty="0" smtClean="0">
                <a:solidFill>
                  <a:srgbClr val="C00000"/>
                </a:solidFill>
                <a:effectLst/>
                <a:latin typeface="+mj-lt"/>
                <a:cs typeface="Times New Roman" pitchFamily="18" charset="0"/>
              </a:rPr>
              <a:t>Tk3:</a:t>
            </a:r>
            <a:r>
              <a:rPr lang="en-US" sz="3400" b="0" dirty="0" smtClean="0">
                <a:solidFill>
                  <a:srgbClr val="420042"/>
                </a:solidFill>
                <a:effectLst/>
                <a:latin typeface="+mj-lt"/>
                <a:cs typeface="Times New Roman" pitchFamily="18" charset="0"/>
              </a:rPr>
              <a:t> </a:t>
            </a:r>
            <a:r>
              <a:rPr lang="en-US" sz="3400" dirty="0" err="1" smtClean="0">
                <a:solidFill>
                  <a:srgbClr val="420042"/>
                </a:solidFill>
                <a:latin typeface="+mj-lt"/>
                <a:cs typeface="Times New Roman" pitchFamily="18" charset="0"/>
              </a:rPr>
              <a:t>Những</a:t>
            </a:r>
            <a:r>
              <a:rPr lang="en-US" sz="3400" dirty="0" smtClean="0">
                <a:solidFill>
                  <a:srgbClr val="420042"/>
                </a:solidFill>
                <a:latin typeface="+mj-lt"/>
                <a:cs typeface="Times New Roman" pitchFamily="18" charset="0"/>
              </a:rPr>
              <a:t> lo </a:t>
            </a:r>
            <a:r>
              <a:rPr lang="en-US" sz="3400" dirty="0" err="1" smtClean="0">
                <a:solidFill>
                  <a:srgbClr val="420042"/>
                </a:solidFill>
                <a:latin typeface="+mj-lt"/>
                <a:cs typeface="Times New Roman" pitchFamily="18" charset="0"/>
              </a:rPr>
              <a:t>lắng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bao</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trùm</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cuộc</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sống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thân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tàn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phai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héo</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mòn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tháng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ngày</a:t>
            </a:r>
            <a:r>
              <a:rPr lang="en-US" sz="3400" dirty="0" smtClean="0">
                <a:solidFill>
                  <a:srgbClr val="420042"/>
                </a:solidFill>
                <a:latin typeface="+mj-lt"/>
                <a:cs typeface="Times New Roman" pitchFamily="18" charset="0"/>
              </a:rPr>
              <a:t>. Xin </a:t>
            </a:r>
            <a:r>
              <a:rPr lang="en-US" sz="3400" dirty="0" err="1" smtClean="0">
                <a:solidFill>
                  <a:srgbClr val="420042"/>
                </a:solidFill>
                <a:latin typeface="+mj-lt"/>
                <a:cs typeface="Times New Roman" pitchFamily="18" charset="0"/>
              </a:rPr>
              <a:t>Ngài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thương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dẫn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đường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soi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lối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cho</a:t>
            </a:r>
            <a:r>
              <a:rPr lang="en-US" sz="3400" dirty="0" smtClean="0">
                <a:solidFill>
                  <a:srgbClr val="420042"/>
                </a:solidFill>
                <a:latin typeface="+mj-lt"/>
                <a:cs typeface="Times New Roman" pitchFamily="18" charset="0"/>
              </a:rPr>
              <a:t> long con </a:t>
            </a:r>
            <a:r>
              <a:rPr lang="en-US" sz="3400" dirty="0" err="1" smtClean="0">
                <a:solidFill>
                  <a:srgbClr val="420042"/>
                </a:solidFill>
                <a:latin typeface="+mj-lt"/>
                <a:cs typeface="Times New Roman" pitchFamily="18" charset="0"/>
              </a:rPr>
              <a:t>thống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hối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trở</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về</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Tìm</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lại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mình</a:t>
            </a:r>
            <a:r>
              <a:rPr lang="en-US" sz="3400" dirty="0" smtClean="0">
                <a:solidFill>
                  <a:srgbClr val="420042"/>
                </a:solidFill>
                <a:latin typeface="+mj-lt"/>
                <a:cs typeface="Times New Roman" pitchFamily="18" charset="0"/>
              </a:rPr>
              <a:t> ở </a:t>
            </a:r>
            <a:r>
              <a:rPr lang="en-US" sz="3400" dirty="0" err="1" smtClean="0">
                <a:solidFill>
                  <a:srgbClr val="420042"/>
                </a:solidFill>
                <a:latin typeface="+mj-lt"/>
                <a:cs typeface="Times New Roman" pitchFamily="18" charset="0"/>
              </a:rPr>
              <a:t>trong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trái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tim</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của</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bằng</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cả</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niềm</a:t>
            </a:r>
            <a:r>
              <a:rPr lang="en-US" sz="3400" dirty="0" smtClean="0">
                <a:solidFill>
                  <a:srgbClr val="420042"/>
                </a:solidFill>
                <a:latin typeface="+mj-lt"/>
                <a:cs typeface="Times New Roman" pitchFamily="18" charset="0"/>
              </a:rPr>
              <a:t> tin. </a:t>
            </a:r>
            <a:r>
              <a:rPr lang="en-US" sz="3400" dirty="0" err="1" smtClean="0">
                <a:solidFill>
                  <a:srgbClr val="420042"/>
                </a:solidFill>
                <a:latin typeface="+mj-lt"/>
                <a:cs typeface="Times New Roman" pitchFamily="18" charset="0"/>
              </a:rPr>
              <a:t>Nguyện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cầu</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Ngài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dạy</a:t>
            </a:r>
            <a:r>
              <a:rPr lang="en-US" sz="3400" dirty="0" smtClean="0">
                <a:solidFill>
                  <a:srgbClr val="420042"/>
                </a:solidFill>
                <a:latin typeface="+mj-lt"/>
                <a:cs typeface="Times New Roman" pitchFamily="18" charset="0"/>
              </a:rPr>
              <a:t> con </a:t>
            </a:r>
            <a:r>
              <a:rPr lang="en-US" sz="3400" dirty="0" err="1" smtClean="0">
                <a:solidFill>
                  <a:srgbClr val="420042"/>
                </a:solidFill>
                <a:latin typeface="+mj-lt"/>
                <a:cs typeface="Times New Roman" pitchFamily="18" charset="0"/>
              </a:rPr>
              <a:t>luôn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biết</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sớt</a:t>
            </a:r>
            <a:r>
              <a:rPr lang="en-US" sz="3400" dirty="0" smtClean="0">
                <a:solidFill>
                  <a:srgbClr val="420042"/>
                </a:solidFill>
                <a:latin typeface="+mj-lt"/>
                <a:cs typeface="Times New Roman" pitchFamily="18" charset="0"/>
              </a:rPr>
              <a:t> chia </a:t>
            </a:r>
            <a:r>
              <a:rPr lang="en-US" sz="3400" dirty="0" err="1" smtClean="0">
                <a:solidFill>
                  <a:srgbClr val="420042"/>
                </a:solidFill>
                <a:latin typeface="+mj-lt"/>
                <a:cs typeface="Times New Roman" pitchFamily="18" charset="0"/>
              </a:rPr>
              <a:t>với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người</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khốn</a:t>
            </a:r>
            <a:r>
              <a:rPr lang="en-US" sz="3400" dirty="0" smtClean="0">
                <a:solidFill>
                  <a:srgbClr val="420042"/>
                </a:solidFill>
                <a:latin typeface="+mj-lt"/>
                <a:cs typeface="Times New Roman" pitchFamily="18" charset="0"/>
              </a:rPr>
              <a:t> </a:t>
            </a:r>
            <a:r>
              <a:rPr lang="en-US" sz="3400" dirty="0" err="1" smtClean="0">
                <a:solidFill>
                  <a:srgbClr val="420042"/>
                </a:solidFill>
                <a:latin typeface="+mj-lt"/>
                <a:cs typeface="Times New Roman" pitchFamily="18" charset="0"/>
              </a:rPr>
              <a:t>cùng</a:t>
            </a:r>
            <a:r>
              <a:rPr lang="en-US" sz="3400" dirty="0" smtClean="0">
                <a:solidFill>
                  <a:srgbClr val="420042"/>
                </a:solidFill>
                <a:latin typeface="+mj-lt"/>
                <a:cs typeface="Times New Roman" pitchFamily="18" charset="0"/>
              </a:rPr>
              <a:t>. </a:t>
            </a:r>
            <a:endParaRPr lang="vi-VN" sz="3400" dirty="0">
              <a:solidFill>
                <a:srgbClr val="420042"/>
              </a:solidFill>
              <a:latin typeface="+mj-lt"/>
              <a:cs typeface="Times New Roman" pitchFamily="18" charset="0"/>
            </a:endParaRPr>
          </a:p>
        </p:txBody>
      </p:sp>
    </p:spTree>
    <p:extLst>
      <p:ext uri="{BB962C8B-B14F-4D97-AF65-F5344CB8AC3E}">
        <p14:creationId xmlns:p14="http://schemas.microsoft.com/office/powerpoint/2010/main" val="923899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000" y="-95250"/>
            <a:ext cx="9144000" cy="5238750"/>
          </a:xfrm>
        </p:spPr>
        <p:txBody>
          <a:bodyPr/>
          <a:lstStyle/>
          <a:p>
            <a:pPr algn="just">
              <a:lnSpc>
                <a:spcPct val="140000"/>
              </a:lnSpc>
            </a:pPr>
            <a:r>
              <a:rPr lang="en-US" sz="4000" b="0" u="sng" dirty="0" err="1" smtClean="0">
                <a:solidFill>
                  <a:srgbClr val="C00000"/>
                </a:solidFill>
                <a:effectLst/>
                <a:latin typeface="+mj-lt"/>
                <a:cs typeface="Times New Roman" pitchFamily="18" charset="0"/>
              </a:rPr>
              <a:t>Đk</a:t>
            </a:r>
            <a:r>
              <a:rPr lang="en-US" sz="4000" b="0" u="sng" dirty="0" smtClean="0">
                <a:solidFill>
                  <a:srgbClr val="C00000"/>
                </a:solidFill>
                <a:effectLst/>
                <a:latin typeface="+mj-lt"/>
                <a:cs typeface="Times New Roman" pitchFamily="18" charset="0"/>
              </a:rPr>
              <a:t>:</a:t>
            </a:r>
            <a:r>
              <a:rPr lang="en-US" sz="4000" dirty="0">
                <a:solidFill>
                  <a:srgbClr val="420042"/>
                </a:solidFill>
                <a:latin typeface="+mj-lt"/>
                <a:cs typeface="Times New Roman" pitchFamily="18" charset="0"/>
              </a:rPr>
              <a:t> </a:t>
            </a:r>
            <a:r>
              <a:rPr lang="en-US" sz="4000" b="0" dirty="0" smtClean="0">
                <a:solidFill>
                  <a:srgbClr val="420042"/>
                </a:solidFill>
                <a:effectLst/>
                <a:latin typeface="+mj-lt"/>
                <a:cs typeface="Times New Roman" pitchFamily="18" charset="0"/>
              </a:rPr>
              <a:t>Xin </a:t>
            </a:r>
            <a:r>
              <a:rPr lang="en-US" sz="4000" b="0" dirty="0" err="1" smtClean="0">
                <a:solidFill>
                  <a:srgbClr val="420042"/>
                </a:solidFill>
                <a:effectLst/>
                <a:latin typeface="+mj-lt"/>
                <a:cs typeface="Times New Roman" pitchFamily="18" charset="0"/>
              </a:rPr>
              <a:t>cho</a:t>
            </a:r>
            <a:r>
              <a:rPr lang="en-US" sz="4000" b="0" dirty="0" smtClean="0">
                <a:solidFill>
                  <a:srgbClr val="420042"/>
                </a:solidFill>
                <a:effectLst/>
                <a:latin typeface="+mj-lt"/>
                <a:cs typeface="Times New Roman" pitchFamily="18" charset="0"/>
              </a:rPr>
              <a:t> con </a:t>
            </a:r>
            <a:r>
              <a:rPr lang="en-US" sz="4000" b="0" dirty="0" err="1" smtClean="0">
                <a:solidFill>
                  <a:srgbClr val="420042"/>
                </a:solidFill>
                <a:effectLst/>
                <a:latin typeface="+mj-lt"/>
                <a:cs typeface="Times New Roman" pitchFamily="18" charset="0"/>
              </a:rPr>
              <a:t>hằng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luôn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biết</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canh</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tân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đời</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mình</a:t>
            </a:r>
            <a:r>
              <a:rPr lang="en-US" sz="4000" b="0" dirty="0" smtClean="0">
                <a:solidFill>
                  <a:srgbClr val="420042"/>
                </a:solidFill>
                <a:effectLst/>
                <a:latin typeface="+mj-lt"/>
                <a:cs typeface="Times New Roman" pitchFamily="18" charset="0"/>
              </a:rPr>
              <a:t>. Xin </a:t>
            </a:r>
            <a:r>
              <a:rPr lang="en-US" sz="4000" b="0" dirty="0" err="1" smtClean="0">
                <a:solidFill>
                  <a:srgbClr val="420042"/>
                </a:solidFill>
                <a:effectLst/>
                <a:latin typeface="+mj-lt"/>
                <a:cs typeface="Times New Roman" pitchFamily="18" charset="0"/>
              </a:rPr>
              <a:t>cho</a:t>
            </a:r>
            <a:r>
              <a:rPr lang="en-US" sz="4000" b="0" dirty="0" smtClean="0">
                <a:solidFill>
                  <a:srgbClr val="420042"/>
                </a:solidFill>
                <a:effectLst/>
                <a:latin typeface="+mj-lt"/>
                <a:cs typeface="Times New Roman" pitchFamily="18" charset="0"/>
              </a:rPr>
              <a:t> con </a:t>
            </a:r>
            <a:r>
              <a:rPr lang="en-US" sz="4000" b="0" dirty="0" err="1" smtClean="0">
                <a:solidFill>
                  <a:srgbClr val="420042"/>
                </a:solidFill>
                <a:effectLst/>
                <a:latin typeface="+mj-lt"/>
                <a:cs typeface="Times New Roman" pitchFamily="18" charset="0"/>
              </a:rPr>
              <a:t>hằng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theo</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bước</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lối</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ngày</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nẻo</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chính</a:t>
            </a:r>
            <a:r>
              <a:rPr lang="en-US" sz="4000" b="0" dirty="0" smtClean="0">
                <a:solidFill>
                  <a:srgbClr val="420042"/>
                </a:solidFill>
                <a:effectLst/>
                <a:latin typeface="+mj-lt"/>
                <a:cs typeface="Times New Roman" pitchFamily="18" charset="0"/>
              </a:rPr>
              <a:t>. Xin </a:t>
            </a:r>
            <a:r>
              <a:rPr lang="en-US" sz="4000" b="0" dirty="0" err="1" smtClean="0">
                <a:solidFill>
                  <a:srgbClr val="420042"/>
                </a:solidFill>
                <a:effectLst/>
                <a:latin typeface="+mj-lt"/>
                <a:cs typeface="Times New Roman" pitchFamily="18" charset="0"/>
              </a:rPr>
              <a:t>cho</a:t>
            </a:r>
            <a:r>
              <a:rPr lang="en-US" sz="4000" b="0" dirty="0" smtClean="0">
                <a:solidFill>
                  <a:srgbClr val="420042"/>
                </a:solidFill>
                <a:effectLst/>
                <a:latin typeface="+mj-lt"/>
                <a:cs typeface="Times New Roman" pitchFamily="18" charset="0"/>
              </a:rPr>
              <a:t> con </a:t>
            </a:r>
            <a:r>
              <a:rPr lang="en-US" sz="4000" b="0" dirty="0" err="1" smtClean="0">
                <a:solidFill>
                  <a:srgbClr val="420042"/>
                </a:solidFill>
                <a:effectLst/>
                <a:latin typeface="+mj-lt"/>
                <a:cs typeface="Times New Roman" pitchFamily="18" charset="0"/>
              </a:rPr>
              <a:t>hằng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khiêm</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tốn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ăn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năn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từng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ngày</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Luôn</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hy</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sinh</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và</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sám</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hối</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trở</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về</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đường</a:t>
            </a:r>
            <a:r>
              <a:rPr lang="en-US" sz="4000" b="0" dirty="0" smtClean="0">
                <a:solidFill>
                  <a:srgbClr val="420042"/>
                </a:solidFill>
                <a:effectLst/>
                <a:latin typeface="+mj-lt"/>
                <a:cs typeface="Times New Roman" pitchFamily="18" charset="0"/>
              </a:rPr>
              <a:t> </a:t>
            </a:r>
            <a:r>
              <a:rPr lang="en-US" sz="4000" b="0" dirty="0" err="1" smtClean="0">
                <a:solidFill>
                  <a:srgbClr val="420042"/>
                </a:solidFill>
                <a:effectLst/>
                <a:latin typeface="+mj-lt"/>
                <a:cs typeface="Times New Roman" pitchFamily="18" charset="0"/>
              </a:rPr>
              <a:t>ngay</a:t>
            </a:r>
            <a:r>
              <a:rPr lang="en-US" sz="4000" b="0" dirty="0" smtClean="0">
                <a:solidFill>
                  <a:srgbClr val="420042"/>
                </a:solidFill>
                <a:effectLst/>
                <a:latin typeface="+mj-lt"/>
                <a:cs typeface="Times New Roman" pitchFamily="18" charset="0"/>
              </a:rPr>
              <a:t>. </a:t>
            </a:r>
            <a:endParaRPr lang="vi-VN" sz="4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276518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263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42111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8037"/>
            <a:ext cx="9144000" cy="3508653"/>
          </a:xfrm>
          <a:prstGeom prst="rect">
            <a:avLst/>
          </a:prstGeom>
        </p:spPr>
        <p:txBody>
          <a:bodyPr wrap="square">
            <a:spAutoFit/>
          </a:bodyPr>
          <a:lstStyle/>
          <a:p>
            <a:pPr algn="ctr"/>
            <a:r>
              <a:rPr lang="en-US" dirty="0" err="1">
                <a:solidFill>
                  <a:srgbClr val="C00000"/>
                </a:solidFill>
                <a:latin typeface="+mj-lt"/>
              </a:rPr>
              <a:t>Ca</a:t>
            </a:r>
            <a:r>
              <a:rPr lang="en-US" dirty="0">
                <a:solidFill>
                  <a:srgbClr val="C00000"/>
                </a:solidFill>
                <a:latin typeface="+mj-lt"/>
              </a:rPr>
              <a:t> </a:t>
            </a:r>
            <a:r>
              <a:rPr lang="en-US" dirty="0" err="1">
                <a:solidFill>
                  <a:srgbClr val="C00000"/>
                </a:solidFill>
                <a:latin typeface="+mj-lt"/>
              </a:rPr>
              <a:t>Kết</a:t>
            </a:r>
            <a:r>
              <a:rPr lang="en-US" dirty="0">
                <a:solidFill>
                  <a:srgbClr val="C00000"/>
                </a:solidFill>
                <a:latin typeface="+mj-lt"/>
              </a:rPr>
              <a:t> </a:t>
            </a:r>
            <a:r>
              <a:rPr lang="en-US" dirty="0" err="1">
                <a:solidFill>
                  <a:srgbClr val="C00000"/>
                </a:solidFill>
                <a:latin typeface="+mj-lt"/>
              </a:rPr>
              <a:t>Lễ</a:t>
            </a:r>
            <a:r>
              <a:rPr lang="en-US" dirty="0">
                <a:solidFill>
                  <a:srgbClr val="C00000"/>
                </a:solidFill>
                <a:latin typeface="+mj-lt"/>
              </a:rPr>
              <a:t/>
            </a:r>
            <a:br>
              <a:rPr lang="en-US" dirty="0">
                <a:solidFill>
                  <a:srgbClr val="C00000"/>
                </a:solidFill>
                <a:latin typeface="+mj-lt"/>
              </a:rPr>
            </a:br>
            <a:r>
              <a:rPr lang="en-US" dirty="0" err="1">
                <a:solidFill>
                  <a:srgbClr val="C00000"/>
                </a:solidFill>
                <a:latin typeface="+mj-lt"/>
              </a:rPr>
              <a:t>Trời</a:t>
            </a:r>
            <a:r>
              <a:rPr lang="en-US" dirty="0">
                <a:solidFill>
                  <a:srgbClr val="C00000"/>
                </a:solidFill>
                <a:latin typeface="+mj-lt"/>
              </a:rPr>
              <a:t> Cao</a:t>
            </a:r>
          </a:p>
          <a:p>
            <a:pPr algn="ctr"/>
            <a:r>
              <a:rPr lang="en-US" i="1" dirty="0" err="1">
                <a:solidFill>
                  <a:srgbClr val="420042"/>
                </a:solidFill>
                <a:latin typeface="+mj-lt"/>
              </a:rPr>
              <a:t>Duy</a:t>
            </a:r>
            <a:r>
              <a:rPr lang="en-US" i="1" dirty="0">
                <a:solidFill>
                  <a:srgbClr val="420042"/>
                </a:solidFill>
                <a:latin typeface="+mj-lt"/>
              </a:rPr>
              <a:t> </a:t>
            </a:r>
            <a:r>
              <a:rPr lang="en-US" i="1" dirty="0" err="1">
                <a:solidFill>
                  <a:srgbClr val="420042"/>
                </a:solidFill>
                <a:latin typeface="+mj-lt"/>
              </a:rPr>
              <a:t>Tân</a:t>
            </a:r>
            <a:endParaRPr lang="en-US" i="1" dirty="0">
              <a:solidFill>
                <a:srgbClr val="420042"/>
              </a:solidFill>
              <a:latin typeface="+mj-lt"/>
            </a:endParaRPr>
          </a:p>
        </p:txBody>
      </p:sp>
    </p:spTree>
    <p:extLst>
      <p:ext uri="{BB962C8B-B14F-4D97-AF65-F5344CB8AC3E}">
        <p14:creationId xmlns:p14="http://schemas.microsoft.com/office/powerpoint/2010/main" val="94986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lnSpc>
                <a:spcPct val="120000"/>
              </a:lnSpc>
              <a:spcAft>
                <a:spcPts val="0"/>
              </a:spcAft>
              <a:defRPr/>
            </a:pPr>
            <a:r>
              <a:rPr lang="en-US" sz="4600" b="0" u="sng" dirty="0" err="1" smtClean="0">
                <a:solidFill>
                  <a:srgbClr val="C00000"/>
                </a:solidFill>
                <a:effectLst/>
                <a:latin typeface="+mj-lt"/>
                <a:ea typeface="Tahoma" pitchFamily="34" charset="0"/>
                <a:cs typeface="Times New Roman" pitchFamily="18" charset="0"/>
              </a:rPr>
              <a:t>Đk</a:t>
            </a:r>
            <a:r>
              <a:rPr lang="en-US" sz="4600" b="0" dirty="0" smtClean="0">
                <a:solidFill>
                  <a:srgbClr val="C00000"/>
                </a:solidFill>
                <a:effectLst/>
                <a:latin typeface="+mj-lt"/>
                <a:ea typeface="Tahoma" pitchFamily="34" charset="0"/>
                <a:cs typeface="Times New Roman" pitchFamily="18" charset="0"/>
              </a:rPr>
              <a:t>:</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Vui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lên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nào</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vui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lên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nào</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vui</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lên</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vì</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Chúa</a:t>
            </a:r>
            <a:r>
              <a:rPr lang="en-US" sz="4600" b="0" dirty="0" smtClean="0">
                <a:solidFill>
                  <a:srgbClr val="420042"/>
                </a:solidFill>
                <a:effectLst/>
                <a:latin typeface="+mj-lt"/>
                <a:ea typeface="Tahoma" pitchFamily="34" charset="0"/>
                <a:cs typeface="Times New Roman" pitchFamily="18" charset="0"/>
              </a:rPr>
              <a:t> </a:t>
            </a:r>
            <a:r>
              <a:rPr lang="en-US" sz="4600" b="0" dirty="0" err="1" smtClean="0">
                <a:solidFill>
                  <a:srgbClr val="420042"/>
                </a:solidFill>
                <a:effectLst/>
                <a:latin typeface="+mj-lt"/>
                <a:ea typeface="Tahoma" pitchFamily="34" charset="0"/>
                <a:cs typeface="Times New Roman" pitchFamily="18" charset="0"/>
              </a:rPr>
              <a:t>sắp</a:t>
            </a:r>
            <a:r>
              <a:rPr lang="en-US" sz="4600" b="0" dirty="0" smtClean="0">
                <a:solidFill>
                  <a:srgbClr val="420042"/>
                </a:solidFill>
                <a:effectLst/>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đến</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đây</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rồi</a:t>
            </a:r>
            <a:r>
              <a:rPr lang="en-US" sz="4600" dirty="0" smtClean="0">
                <a:solidFill>
                  <a:srgbClr val="420042"/>
                </a:solidFill>
                <a:latin typeface="+mj-lt"/>
                <a:ea typeface="Tahoma" pitchFamily="34" charset="0"/>
                <a:cs typeface="Times New Roman" pitchFamily="18" charset="0"/>
              </a:rPr>
              <a:t> loan </a:t>
            </a:r>
            <a:r>
              <a:rPr lang="en-US" sz="4600" dirty="0" err="1" smtClean="0">
                <a:solidFill>
                  <a:srgbClr val="420042"/>
                </a:solidFill>
                <a:latin typeface="+mj-lt"/>
                <a:ea typeface="Tahoma" pitchFamily="34" charset="0"/>
                <a:cs typeface="Times New Roman" pitchFamily="18" charset="0"/>
              </a:rPr>
              <a:t>báo</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niềm</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vui</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cứu</a:t>
            </a:r>
            <a:r>
              <a:rPr lang="en-US" sz="4600" dirty="0" smtClean="0">
                <a:solidFill>
                  <a:srgbClr val="420042"/>
                </a:solidFill>
                <a:latin typeface="+mj-lt"/>
                <a:ea typeface="Tahoma" pitchFamily="34" charset="0"/>
                <a:cs typeface="Times New Roman" pitchFamily="18" charset="0"/>
              </a:rPr>
              <a:t> </a:t>
            </a:r>
            <a:r>
              <a:rPr lang="en-US" sz="4600" dirty="0" err="1" smtClean="0">
                <a:solidFill>
                  <a:srgbClr val="420042"/>
                </a:solidFill>
                <a:latin typeface="+mj-lt"/>
                <a:ea typeface="Tahoma" pitchFamily="34" charset="0"/>
                <a:cs typeface="Times New Roman" pitchFamily="18" charset="0"/>
              </a:rPr>
              <a:t>đời</a:t>
            </a:r>
            <a:r>
              <a:rPr lang="en-US" sz="4600" dirty="0" smtClean="0">
                <a:solidFill>
                  <a:srgbClr val="420042"/>
                </a:solidFill>
                <a:latin typeface="+mj-lt"/>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Vui</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lên</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nào</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vui</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lên</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nào</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vui</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lên</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vì</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Chúa</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sắp</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đến</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đây</a:t>
            </a:r>
            <a:r>
              <a:rPr lang="en-US" sz="4600" dirty="0">
                <a:solidFill>
                  <a:srgbClr val="420042"/>
                </a:solidFill>
                <a:ea typeface="Tahoma" pitchFamily="34" charset="0"/>
                <a:cs typeface="Times New Roman" pitchFamily="18" charset="0"/>
              </a:rPr>
              <a:t> </a:t>
            </a:r>
            <a:r>
              <a:rPr lang="en-US" sz="4600" dirty="0" err="1">
                <a:solidFill>
                  <a:srgbClr val="420042"/>
                </a:solidFill>
                <a:ea typeface="Tahoma" pitchFamily="34" charset="0"/>
                <a:cs typeface="Times New Roman" pitchFamily="18" charset="0"/>
              </a:rPr>
              <a:t>rồi</a:t>
            </a:r>
            <a:r>
              <a:rPr lang="en-US" sz="4600" dirty="0">
                <a:solidFill>
                  <a:srgbClr val="420042"/>
                </a:solidFill>
                <a:ea typeface="Tahoma" pitchFamily="34" charset="0"/>
                <a:cs typeface="Times New Roman" pitchFamily="18" charset="0"/>
              </a:rPr>
              <a:t> </a:t>
            </a:r>
            <a:r>
              <a:rPr lang="en-US" sz="4600" dirty="0" smtClean="0">
                <a:solidFill>
                  <a:srgbClr val="420042"/>
                </a:solidFill>
                <a:ea typeface="Tahoma" pitchFamily="34" charset="0"/>
                <a:cs typeface="Times New Roman" pitchFamily="18" charset="0"/>
              </a:rPr>
              <a:t>ta </a:t>
            </a:r>
            <a:r>
              <a:rPr lang="en-US" sz="4600" dirty="0" err="1" smtClean="0">
                <a:solidFill>
                  <a:srgbClr val="420042"/>
                </a:solidFill>
                <a:ea typeface="Tahoma" pitchFamily="34" charset="0"/>
                <a:cs typeface="Times New Roman" pitchFamily="18" charset="0"/>
              </a:rPr>
              <a:t>hãy</a:t>
            </a:r>
            <a:r>
              <a:rPr lang="en-US" sz="4600" dirty="0" smtClean="0">
                <a:solidFill>
                  <a:srgbClr val="420042"/>
                </a:solidFill>
                <a:ea typeface="Tahoma" pitchFamily="34" charset="0"/>
                <a:cs typeface="Times New Roman" pitchFamily="18" charset="0"/>
              </a:rPr>
              <a:t> </a:t>
            </a:r>
            <a:r>
              <a:rPr lang="en-US" sz="4600" dirty="0" err="1" smtClean="0">
                <a:solidFill>
                  <a:srgbClr val="420042"/>
                </a:solidFill>
                <a:ea typeface="Tahoma" pitchFamily="34" charset="0"/>
                <a:cs typeface="Times New Roman" pitchFamily="18" charset="0"/>
              </a:rPr>
              <a:t>mừng</a:t>
            </a:r>
            <a:r>
              <a:rPr lang="en-US" sz="4600" dirty="0" smtClean="0">
                <a:solidFill>
                  <a:srgbClr val="420042"/>
                </a:solidFill>
                <a:ea typeface="Tahoma" pitchFamily="34" charset="0"/>
                <a:cs typeface="Times New Roman" pitchFamily="18" charset="0"/>
              </a:rPr>
              <a:t> </a:t>
            </a:r>
            <a:r>
              <a:rPr lang="en-US" sz="4600" dirty="0" err="1" smtClean="0">
                <a:solidFill>
                  <a:srgbClr val="420042"/>
                </a:solidFill>
                <a:ea typeface="Tahoma" pitchFamily="34" charset="0"/>
                <a:cs typeface="Times New Roman" pitchFamily="18" charset="0"/>
              </a:rPr>
              <a:t>vui</a:t>
            </a:r>
            <a:r>
              <a:rPr lang="en-US" sz="4600" dirty="0" smtClean="0">
                <a:solidFill>
                  <a:srgbClr val="420042"/>
                </a:solidFill>
                <a:ea typeface="Tahoma" pitchFamily="34" charset="0"/>
                <a:cs typeface="Times New Roman" pitchFamily="18" charset="0"/>
              </a:rPr>
              <a:t> </a:t>
            </a:r>
            <a:r>
              <a:rPr lang="en-US" sz="4600" dirty="0" err="1" smtClean="0">
                <a:solidFill>
                  <a:srgbClr val="420042"/>
                </a:solidFill>
                <a:ea typeface="Tahoma" pitchFamily="34" charset="0"/>
                <a:cs typeface="Times New Roman" pitchFamily="18" charset="0"/>
              </a:rPr>
              <a:t>trong</a:t>
            </a:r>
            <a:r>
              <a:rPr lang="en-US" sz="4600" dirty="0" smtClean="0">
                <a:solidFill>
                  <a:srgbClr val="420042"/>
                </a:solidFill>
                <a:ea typeface="Tahoma" pitchFamily="34" charset="0"/>
                <a:cs typeface="Times New Roman" pitchFamily="18" charset="0"/>
              </a:rPr>
              <a:t> </a:t>
            </a:r>
            <a:r>
              <a:rPr lang="en-US" sz="4600" dirty="0" err="1" smtClean="0">
                <a:solidFill>
                  <a:srgbClr val="420042"/>
                </a:solidFill>
                <a:ea typeface="Tahoma" pitchFamily="34" charset="0"/>
                <a:cs typeface="Times New Roman" pitchFamily="18" charset="0"/>
              </a:rPr>
              <a:t>Chúa</a:t>
            </a:r>
            <a:r>
              <a:rPr lang="en-US" sz="4600" dirty="0" smtClean="0">
                <a:solidFill>
                  <a:srgbClr val="420042"/>
                </a:solidFill>
                <a:ea typeface="Tahoma" pitchFamily="34" charset="0"/>
                <a:cs typeface="Times New Roman" pitchFamily="18" charset="0"/>
              </a:rPr>
              <a:t> </a:t>
            </a:r>
            <a:r>
              <a:rPr lang="en-US" sz="4600" dirty="0" err="1" smtClean="0">
                <a:solidFill>
                  <a:srgbClr val="420042"/>
                </a:solidFill>
                <a:ea typeface="Tahoma" pitchFamily="34" charset="0"/>
                <a:cs typeface="Times New Roman" pitchFamily="18" charset="0"/>
              </a:rPr>
              <a:t>Trời</a:t>
            </a:r>
            <a:r>
              <a:rPr lang="en-US" sz="4600" dirty="0" smtClean="0">
                <a:solidFill>
                  <a:srgbClr val="420042"/>
                </a:solidFill>
                <a:ea typeface="Tahoma" pitchFamily="34" charset="0"/>
                <a:cs typeface="Times New Roman" pitchFamily="18" charset="0"/>
              </a:rPr>
              <a:t>. </a:t>
            </a:r>
            <a:endParaRPr lang="vi-VN" sz="46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6320467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smtClean="0">
                <a:solidFill>
                  <a:srgbClr val="C00000"/>
                </a:solidFill>
                <a:effectLst/>
                <a:latin typeface="+mj-lt"/>
                <a:cs typeface="Times New Roman" pitchFamily="18" charset="0"/>
              </a:rPr>
              <a:t>Đk</a:t>
            </a:r>
            <a:r>
              <a:rPr lang="en-US" sz="4800" b="0" dirty="0" smtClean="0">
                <a:solidFill>
                  <a:srgbClr val="C00000"/>
                </a:solidFill>
                <a:effectLst/>
                <a:latin typeface="+mj-lt"/>
                <a:cs typeface="Times New Roman" pitchFamily="18" charset="0"/>
              </a:rPr>
              <a:t>:</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Trời</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cao</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hãy</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đổ</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sương</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xuống</a:t>
            </a:r>
            <a:r>
              <a:rPr lang="en-US" sz="4800" b="0" dirty="0" smtClean="0">
                <a:solidFill>
                  <a:srgbClr val="420042"/>
                </a:solidFill>
                <a:effectLst/>
                <a:latin typeface="+mj-lt"/>
                <a:cs typeface="Times New Roman" pitchFamily="18" charset="0"/>
              </a:rPr>
              <a:t>! </a:t>
            </a:r>
            <a:r>
              <a:rPr lang="vi-VN" sz="4800" b="0" dirty="0">
                <a:solidFill>
                  <a:srgbClr val="420042"/>
                </a:solidFill>
                <a:effectLst/>
                <a:latin typeface="+mj-lt"/>
                <a:cs typeface="Times New Roman" pitchFamily="18" charset="0"/>
              </a:rPr>
              <a:t>Và ngàn mây hãy mưa </a:t>
            </a:r>
            <a:r>
              <a:rPr lang="vi-VN" sz="4800" b="0" dirty="0" smtClean="0">
                <a:solidFill>
                  <a:srgbClr val="420042"/>
                </a:solidFill>
                <a:effectLst/>
                <a:latin typeface="+mj-lt"/>
                <a:cs typeface="Times New Roman" pitchFamily="18" charset="0"/>
              </a:rPr>
              <a:t>Đấng chuộc </a:t>
            </a:r>
            <a:r>
              <a:rPr lang="vi-VN" sz="4800" b="0" dirty="0">
                <a:solidFill>
                  <a:srgbClr val="420042"/>
                </a:solidFill>
                <a:effectLst/>
                <a:latin typeface="+mj-lt"/>
                <a:cs typeface="Times New Roman" pitchFamily="18" charset="0"/>
              </a:rPr>
              <a:t>tội</a:t>
            </a:r>
            <a:r>
              <a:rPr lang="vi-VN" sz="4800" b="0" dirty="0" smtClean="0">
                <a:solidFill>
                  <a:srgbClr val="420042"/>
                </a:solidFill>
                <a:effectLst/>
                <a:latin typeface="+mj-lt"/>
                <a:cs typeface="Times New Roman" pitchFamily="18" charset="0"/>
              </a:rPr>
              <a:t>!</a:t>
            </a:r>
            <a:r>
              <a:rPr lang="en-US" sz="4800" b="0" dirty="0" smtClean="0">
                <a:solidFill>
                  <a:srgbClr val="420042"/>
                </a:solidFill>
                <a:effectLst/>
                <a:latin typeface="+mj-lt"/>
                <a:cs typeface="Times New Roman" pitchFamily="18" charset="0"/>
              </a:rPr>
              <a:t> </a:t>
            </a:r>
            <a:r>
              <a:rPr lang="vi-VN" sz="4800" dirty="0">
                <a:solidFill>
                  <a:srgbClr val="420042"/>
                </a:solidFill>
                <a:latin typeface="+mj-lt"/>
                <a:cs typeface="Times New Roman" pitchFamily="18" charset="0"/>
              </a:rPr>
              <a:t>trời cao hãy đổ sương xuống! và ngàn mây hãy mưa Đấng cứu đời</a:t>
            </a:r>
            <a:r>
              <a:rPr lang="vi-VN" sz="4800" dirty="0" smtClean="0">
                <a:solidFill>
                  <a:srgbClr val="420042"/>
                </a:solidFill>
                <a:latin typeface="+mj-lt"/>
                <a:cs typeface="Times New Roman" pitchFamily="18" charset="0"/>
              </a:rPr>
              <a:t>!</a:t>
            </a:r>
            <a:endParaRPr lang="vi-VN" sz="48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smtClean="0">
                <a:solidFill>
                  <a:srgbClr val="C00000"/>
                </a:solidFill>
                <a:effectLst/>
                <a:latin typeface="+mj-lt"/>
                <a:cs typeface="Times New Roman" pitchFamily="18" charset="0"/>
              </a:rPr>
              <a:t>Tk2:</a:t>
            </a:r>
            <a:r>
              <a:rPr lang="en-US" sz="4000" b="0" dirty="0" smtClean="0">
                <a:solidFill>
                  <a:srgbClr val="420042"/>
                </a:solidFill>
                <a:effectLst/>
                <a:latin typeface="+mj-lt"/>
                <a:cs typeface="Times New Roman" pitchFamily="18" charset="0"/>
              </a:rPr>
              <a:t> </a:t>
            </a:r>
            <a:r>
              <a:rPr lang="vi-VN" sz="4000" dirty="0">
                <a:solidFill>
                  <a:srgbClr val="420042"/>
                </a:solidFill>
                <a:latin typeface="+mj-lt"/>
                <a:cs typeface="Times New Roman" pitchFamily="18" charset="0"/>
              </a:rPr>
              <a:t>Thương xem dân Chúa đớn đau mây sầu che lối. Luôn mong chiên Thánh đến đây cải tạo thế giới. Cứu dân đập tan xiềng xích tội nhơ. Chúa ơi lòng nhân từ Chúa không bờ.</a:t>
            </a:r>
            <a:endParaRPr lang="vi-VN" sz="4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358884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smtClean="0">
                <a:solidFill>
                  <a:srgbClr val="C00000"/>
                </a:solidFill>
                <a:effectLst/>
                <a:latin typeface="+mj-lt"/>
                <a:cs typeface="Times New Roman" pitchFamily="18" charset="0"/>
              </a:rPr>
              <a:t>Đk</a:t>
            </a:r>
            <a:r>
              <a:rPr lang="en-US" sz="4800" b="0" dirty="0" smtClean="0">
                <a:solidFill>
                  <a:srgbClr val="C00000"/>
                </a:solidFill>
                <a:effectLst/>
                <a:latin typeface="+mj-lt"/>
                <a:cs typeface="Times New Roman" pitchFamily="18" charset="0"/>
              </a:rPr>
              <a:t>:</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Trời</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cao</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hãy</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đổ</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sương</a:t>
            </a:r>
            <a:r>
              <a:rPr lang="en-US" sz="4800" b="0" dirty="0" smtClean="0">
                <a:solidFill>
                  <a:srgbClr val="420042"/>
                </a:solidFill>
                <a:effectLst/>
                <a:latin typeface="+mj-lt"/>
                <a:cs typeface="Times New Roman" pitchFamily="18" charset="0"/>
              </a:rPr>
              <a:t> </a:t>
            </a:r>
            <a:r>
              <a:rPr lang="en-US" sz="4800" b="0" dirty="0" err="1" smtClean="0">
                <a:solidFill>
                  <a:srgbClr val="420042"/>
                </a:solidFill>
                <a:effectLst/>
                <a:latin typeface="+mj-lt"/>
                <a:cs typeface="Times New Roman" pitchFamily="18" charset="0"/>
              </a:rPr>
              <a:t>xuống</a:t>
            </a:r>
            <a:r>
              <a:rPr lang="en-US" sz="4800" b="0" dirty="0" smtClean="0">
                <a:solidFill>
                  <a:srgbClr val="420042"/>
                </a:solidFill>
                <a:effectLst/>
                <a:latin typeface="+mj-lt"/>
                <a:cs typeface="Times New Roman" pitchFamily="18" charset="0"/>
              </a:rPr>
              <a:t>! </a:t>
            </a:r>
            <a:r>
              <a:rPr lang="vi-VN" sz="4800" b="0" dirty="0">
                <a:solidFill>
                  <a:srgbClr val="420042"/>
                </a:solidFill>
                <a:effectLst/>
                <a:latin typeface="+mj-lt"/>
                <a:cs typeface="Times New Roman" pitchFamily="18" charset="0"/>
              </a:rPr>
              <a:t>Và ngàn mây hãy mưa </a:t>
            </a:r>
            <a:r>
              <a:rPr lang="vi-VN" sz="4800" b="0" dirty="0" smtClean="0">
                <a:solidFill>
                  <a:srgbClr val="420042"/>
                </a:solidFill>
                <a:effectLst/>
                <a:latin typeface="+mj-lt"/>
                <a:cs typeface="Times New Roman" pitchFamily="18" charset="0"/>
              </a:rPr>
              <a:t>Đấng chuộc </a:t>
            </a:r>
            <a:r>
              <a:rPr lang="vi-VN" sz="4800" b="0" dirty="0">
                <a:solidFill>
                  <a:srgbClr val="420042"/>
                </a:solidFill>
                <a:effectLst/>
                <a:latin typeface="+mj-lt"/>
                <a:cs typeface="Times New Roman" pitchFamily="18" charset="0"/>
              </a:rPr>
              <a:t>tội</a:t>
            </a:r>
            <a:r>
              <a:rPr lang="vi-VN" sz="4800" b="0" dirty="0" smtClean="0">
                <a:solidFill>
                  <a:srgbClr val="420042"/>
                </a:solidFill>
                <a:effectLst/>
                <a:latin typeface="+mj-lt"/>
                <a:cs typeface="Times New Roman" pitchFamily="18" charset="0"/>
              </a:rPr>
              <a:t>!</a:t>
            </a:r>
            <a:r>
              <a:rPr lang="en-US" sz="4800" b="0" dirty="0" smtClean="0">
                <a:solidFill>
                  <a:srgbClr val="420042"/>
                </a:solidFill>
                <a:effectLst/>
                <a:latin typeface="+mj-lt"/>
                <a:cs typeface="Times New Roman" pitchFamily="18" charset="0"/>
              </a:rPr>
              <a:t> </a:t>
            </a:r>
            <a:r>
              <a:rPr lang="vi-VN" sz="4800" dirty="0">
                <a:solidFill>
                  <a:srgbClr val="420042"/>
                </a:solidFill>
                <a:latin typeface="+mj-lt"/>
                <a:cs typeface="Times New Roman" pitchFamily="18" charset="0"/>
              </a:rPr>
              <a:t>trời cao hãy đổ sương xuống! và ngàn mây hãy mưa Đấng cứu đời</a:t>
            </a:r>
            <a:r>
              <a:rPr lang="vi-VN" sz="4800" dirty="0" smtClean="0">
                <a:solidFill>
                  <a:srgbClr val="420042"/>
                </a:solidFill>
                <a:latin typeface="+mj-lt"/>
                <a:cs typeface="Times New Roman" pitchFamily="18" charset="0"/>
              </a:rPr>
              <a:t>!</a:t>
            </a:r>
            <a:endParaRPr lang="vi-VN" sz="4800" dirty="0">
              <a:solidFill>
                <a:srgbClr val="420042"/>
              </a:solidFill>
              <a:latin typeface="+mj-lt"/>
              <a:cs typeface="Times New Roman" pitchFamily="18" charset="0"/>
            </a:endParaRPr>
          </a:p>
        </p:txBody>
      </p:sp>
    </p:spTree>
    <p:extLst>
      <p:ext uri="{BB962C8B-B14F-4D97-AF65-F5344CB8AC3E}">
        <p14:creationId xmlns:p14="http://schemas.microsoft.com/office/powerpoint/2010/main" val="54965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4211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854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ctr">
              <a:lnSpc>
                <a:spcPct val="140000"/>
              </a:lnSpc>
              <a:buFontTx/>
              <a:buNone/>
              <a:defRPr/>
            </a:pPr>
            <a:r>
              <a:rPr lang="en-US" sz="6000" b="0" u="sng" dirty="0" smtClean="0">
                <a:solidFill>
                  <a:srgbClr val="420042"/>
                </a:solidFill>
                <a:effectLst/>
                <a:latin typeface="+mj-lt"/>
                <a:cs typeface="Times New Roman" panose="02020603050405020304" pitchFamily="18" charset="0"/>
              </a:rPr>
              <a:t>ĐÁP CA</a:t>
            </a:r>
            <a:r>
              <a:rPr lang="en-US" sz="6000" b="0" dirty="0" smtClean="0">
                <a:solidFill>
                  <a:srgbClr val="420042"/>
                </a:solidFill>
                <a:effectLst/>
                <a:latin typeface="+mj-lt"/>
                <a:cs typeface="Times New Roman" panose="02020603050405020304" pitchFamily="18" charset="0"/>
              </a:rPr>
              <a:t> </a:t>
            </a:r>
          </a:p>
          <a:p>
            <a:pPr marL="0" indent="0" algn="ctr">
              <a:lnSpc>
                <a:spcPct val="140000"/>
              </a:lnSpc>
              <a:buFontTx/>
              <a:buNone/>
              <a:defRPr/>
            </a:pPr>
            <a:r>
              <a:rPr lang="en-US" sz="6000" b="0" dirty="0" smtClean="0">
                <a:solidFill>
                  <a:srgbClr val="420042"/>
                </a:solidFill>
                <a:effectLst/>
                <a:latin typeface="+mj-lt"/>
                <a:cs typeface="Times New Roman" panose="02020603050405020304" pitchFamily="18" charset="0"/>
              </a:rPr>
              <a:t>THÁNH VỊNH (IS 12,2-6)</a:t>
            </a:r>
          </a:p>
          <a:p>
            <a:pPr marL="0" indent="0" algn="ctr">
              <a:lnSpc>
                <a:spcPct val="140000"/>
              </a:lnSpc>
              <a:buFontTx/>
              <a:buNone/>
              <a:defRPr/>
            </a:pPr>
            <a:r>
              <a:rPr lang="en-US" sz="6000" b="0" dirty="0" smtClean="0">
                <a:solidFill>
                  <a:srgbClr val="420042"/>
                </a:solidFill>
                <a:effectLst/>
                <a:latin typeface="+mj-lt"/>
                <a:cs typeface="Times New Roman" panose="02020603050405020304" pitchFamily="18" charset="0"/>
              </a:rPr>
              <a:t>( 3 CÂU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9142653"/>
      </p:ext>
    </p:extLst>
  </p:cSld>
  <p:clrMapOvr>
    <a:masterClrMapping/>
  </p:clrMapOvr>
  <p:transition advClick="0" advTm="3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smtClean="0">
                <a:solidFill>
                  <a:srgbClr val="C00000"/>
                </a:solidFill>
                <a:effectLst/>
                <a:latin typeface="+mj-lt"/>
                <a:cs typeface="Times New Roman" panose="02020603050405020304" pitchFamily="18" charset="0"/>
              </a:rPr>
              <a:t>Đk</a:t>
            </a:r>
            <a:r>
              <a:rPr lang="en-US" sz="6000" b="0" dirty="0" smtClean="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Chúa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của</a:t>
            </a:r>
            <a:r>
              <a:rPr lang="en-US" sz="6000" b="0" dirty="0" smtClean="0">
                <a:solidFill>
                  <a:srgbClr val="420042"/>
                </a:solidFill>
                <a:effectLst/>
                <a:latin typeface="+mj-lt"/>
                <a:cs typeface="Times New Roman" panose="02020603050405020304" pitchFamily="18" charset="0"/>
              </a:rPr>
              <a:t> </a:t>
            </a:r>
            <a:r>
              <a:rPr lang="en-US" sz="6000" b="0" dirty="0" err="1" smtClean="0">
                <a:solidFill>
                  <a:srgbClr val="420042"/>
                </a:solidFill>
                <a:effectLst/>
                <a:latin typeface="+mj-lt"/>
                <a:cs typeface="Times New Roman" panose="02020603050405020304" pitchFamily="18" charset="0"/>
              </a:rPr>
              <a:t>Ít</a:t>
            </a:r>
            <a:r>
              <a:rPr lang="en-US" sz="6000" b="0" dirty="0" smtClean="0">
                <a:solidFill>
                  <a:srgbClr val="420042"/>
                </a:solidFill>
                <a:effectLst/>
                <a:latin typeface="+mj-lt"/>
                <a:cs typeface="Times New Roman" panose="02020603050405020304" pitchFamily="18" charset="0"/>
              </a:rPr>
              <a:t>-</a:t>
            </a:r>
            <a:r>
              <a:rPr lang="en-US" sz="6000" b="0" dirty="0" err="1" smtClean="0">
                <a:solidFill>
                  <a:srgbClr val="420042"/>
                </a:solidFill>
                <a:effectLst/>
                <a:latin typeface="+mj-lt"/>
                <a:cs typeface="Times New Roman" panose="02020603050405020304" pitchFamily="18" charset="0"/>
              </a:rPr>
              <a:t>ra</a:t>
            </a:r>
            <a:r>
              <a:rPr lang="en-US" sz="6000" b="0" dirty="0" smtClean="0">
                <a:solidFill>
                  <a:srgbClr val="420042"/>
                </a:solidFill>
                <a:effectLst/>
                <a:latin typeface="+mj-lt"/>
                <a:cs typeface="Times New Roman" panose="02020603050405020304" pitchFamily="18" charset="0"/>
              </a:rPr>
              <a:t>-en,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smtClean="0">
                <a:solidFill>
                  <a:srgbClr val="420042"/>
                </a:solidFill>
                <a:effectLst/>
                <a:latin typeface="+mj-lt"/>
                <a:cs typeface="Times New Roman" panose="02020603050405020304" pitchFamily="18" charset="0"/>
              </a:rPr>
              <a:t>.</a:t>
            </a:r>
            <a:endParaRPr lang="en-US" sz="6000" b="0" dirty="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81580832"/>
      </p:ext>
    </p:extLst>
  </p:cSld>
  <p:clrMapOvr>
    <a:masterClrMapping/>
  </p:clrMapOvr>
  <p:transition advClick="0" advTm="3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UTM American Sans"/>
        <a:ea typeface=""/>
        <a:cs typeface=""/>
      </a:majorFont>
      <a:minorFont>
        <a:latin typeface="UTM American Sans"/>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38925446</TotalTime>
  <Words>1305</Words>
  <Application>Microsoft Office PowerPoint</Application>
  <PresentationFormat>On-screen Show (16:9)</PresentationFormat>
  <Paragraphs>57</Paragraphs>
  <Slides>53</Slides>
  <Notes>7</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53</vt:i4>
      </vt:variant>
    </vt:vector>
  </HeadingPairs>
  <TitlesOfParts>
    <vt:vector size="73" baseType="lpstr">
      <vt:lpstr>Arial</vt:lpstr>
      <vt:lpstr>Calibri</vt:lpstr>
      <vt:lpstr>Constantia</vt:lpstr>
      <vt:lpstr>Franklin Gothic Book</vt:lpstr>
      <vt:lpstr>Franklin Gothic Medium</vt:lpstr>
      <vt:lpstr>Tahoma</vt:lpstr>
      <vt:lpstr>Times New Roman</vt:lpstr>
      <vt:lpstr>Tw Cen MT</vt:lpstr>
      <vt:lpstr>UTM American Sans</vt:lpstr>
      <vt:lpstr>Wingdings 2</vt:lpstr>
      <vt:lpstr>Trek</vt:lpstr>
      <vt:lpstr>Flow</vt:lpstr>
      <vt:lpstr>Technic</vt:lpstr>
      <vt:lpstr>Thatch</vt:lpstr>
      <vt:lpstr>14_Default Design</vt:lpstr>
      <vt:lpstr>36_Default Design</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Tk1. Nguyện dâng Chúa con tim, nguyện dâng Chúa tâm tư Chúa hãy nhận đời con với những ươc mơ. </vt:lpstr>
      <vt:lpstr>**. Và cho con yêu thương và cho con ơn Chúa. Bấy nhiêu thôi Chúa ơi, bấy nhiêu thôi là đủ rồi. </vt:lpstr>
      <vt:lpstr>Tk2. Này nước mắt đau thương này câu hát say sưa. Chúa hãy nhận đời con lúc nắng khi mưa. </vt:lpstr>
      <vt:lpstr>**. Và cho con yêu thương và cho con ơn Chúa. Bấy nhiêu thôi Chúa ơi, bấy nhiêu thôi là đủ rồi. </vt:lpstr>
      <vt:lpstr>Tk3. Từ nay Chúa lo toan tràn nhịp sống hân hoan. Chúa hãy nhận đời con Chúa đã thương ban. </vt:lpstr>
      <vt:lpstr>**. Và cho con yêu thương và cho con ơn Chúa. Bấy nhiêu thôi Chúa ơi, bấy nhiêu thôi là đủ rồi.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DELL</cp:lastModifiedBy>
  <cp:revision>1775</cp:revision>
  <dcterms:created xsi:type="dcterms:W3CDTF">2013-07-30T12:23:13Z</dcterms:created>
  <dcterms:modified xsi:type="dcterms:W3CDTF">2024-12-13T12:03:13Z</dcterms:modified>
</cp:coreProperties>
</file>