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48" r:id="rId5"/>
    <p:sldMasterId id="2147483760" r:id="rId6"/>
    <p:sldMasterId id="2147483772" r:id="rId7"/>
  </p:sldMasterIdLst>
  <p:notesMasterIdLst>
    <p:notesMasterId r:id="rId72"/>
  </p:notesMasterIdLst>
  <p:sldIdLst>
    <p:sldId id="946" r:id="rId8"/>
    <p:sldId id="994" r:id="rId9"/>
    <p:sldId id="995" r:id="rId10"/>
    <p:sldId id="996" r:id="rId11"/>
    <p:sldId id="997" r:id="rId12"/>
    <p:sldId id="998" r:id="rId13"/>
    <p:sldId id="986" r:id="rId14"/>
    <p:sldId id="967" r:id="rId15"/>
    <p:sldId id="968" r:id="rId16"/>
    <p:sldId id="969" r:id="rId17"/>
    <p:sldId id="970" r:id="rId18"/>
    <p:sldId id="971" r:id="rId19"/>
    <p:sldId id="972" r:id="rId20"/>
    <p:sldId id="973" r:id="rId21"/>
    <p:sldId id="974" r:id="rId22"/>
    <p:sldId id="988" r:id="rId23"/>
    <p:sldId id="797" r:id="rId24"/>
    <p:sldId id="999" r:id="rId25"/>
    <p:sldId id="798" r:id="rId26"/>
    <p:sldId id="799" r:id="rId27"/>
    <p:sldId id="800" r:id="rId28"/>
    <p:sldId id="903" r:id="rId29"/>
    <p:sldId id="893" r:id="rId30"/>
    <p:sldId id="904" r:id="rId31"/>
    <p:sldId id="1015" r:id="rId32"/>
    <p:sldId id="804" r:id="rId33"/>
    <p:sldId id="1017" r:id="rId34"/>
    <p:sldId id="905" r:id="rId35"/>
    <p:sldId id="947" r:id="rId36"/>
    <p:sldId id="948" r:id="rId37"/>
    <p:sldId id="949" r:id="rId38"/>
    <p:sldId id="950" r:id="rId39"/>
    <p:sldId id="951" r:id="rId40"/>
    <p:sldId id="952" r:id="rId41"/>
    <p:sldId id="953" r:id="rId42"/>
    <p:sldId id="954" r:id="rId43"/>
    <p:sldId id="955" r:id="rId44"/>
    <p:sldId id="956" r:id="rId45"/>
    <p:sldId id="1016" r:id="rId46"/>
    <p:sldId id="1000" r:id="rId47"/>
    <p:sldId id="1001" r:id="rId48"/>
    <p:sldId id="1002" r:id="rId49"/>
    <p:sldId id="1003" r:id="rId50"/>
    <p:sldId id="1004" r:id="rId51"/>
    <p:sldId id="888" r:id="rId52"/>
    <p:sldId id="1018" r:id="rId53"/>
    <p:sldId id="1005" r:id="rId54"/>
    <p:sldId id="1006" r:id="rId55"/>
    <p:sldId id="1007" r:id="rId56"/>
    <p:sldId id="1008" r:id="rId57"/>
    <p:sldId id="1009" r:id="rId58"/>
    <p:sldId id="1010" r:id="rId59"/>
    <p:sldId id="1014" r:id="rId60"/>
    <p:sldId id="488" r:id="rId61"/>
    <p:sldId id="489" r:id="rId62"/>
    <p:sldId id="493" r:id="rId63"/>
    <p:sldId id="991" r:id="rId64"/>
    <p:sldId id="957" r:id="rId65"/>
    <p:sldId id="958" r:id="rId66"/>
    <p:sldId id="959" r:id="rId67"/>
    <p:sldId id="960" r:id="rId68"/>
    <p:sldId id="1012" r:id="rId69"/>
    <p:sldId id="1013" r:id="rId70"/>
    <p:sldId id="1019"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0059" autoAdjust="0"/>
  </p:normalViewPr>
  <p:slideViewPr>
    <p:cSldViewPr>
      <p:cViewPr varScale="1">
        <p:scale>
          <a:sx n="84" d="100"/>
          <a:sy n="84" d="100"/>
        </p:scale>
        <p:origin x="96" y="834"/>
      </p:cViewPr>
      <p:guideLst>
        <p:guide orient="horz" pos="1620"/>
        <p:guide pos="2880"/>
      </p:guideLst>
    </p:cSldViewPr>
  </p:slideViewPr>
  <p:outlineViewPr>
    <p:cViewPr>
      <p:scale>
        <a:sx n="33" d="100"/>
        <a:sy n="33" d="100"/>
      </p:scale>
      <p:origin x="53" y="40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A0475-B507-4164-B82D-6C2FF7C31BC8}" type="datetimeFigureOut">
              <a:rPr lang="en-US" smtClean="0"/>
              <a:t>12/27/2024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E1D10-6B75-4B3F-A36C-2E7324484908}" type="slidenum">
              <a:rPr lang="en-US" smtClean="0"/>
              <a:t>‹#›</a:t>
            </a:fld>
            <a:endParaRPr lang="en-US"/>
          </a:p>
        </p:txBody>
      </p:sp>
    </p:spTree>
    <p:extLst>
      <p:ext uri="{BB962C8B-B14F-4D97-AF65-F5344CB8AC3E}">
        <p14:creationId xmlns:p14="http://schemas.microsoft.com/office/powerpoint/2010/main" val="89616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667D31-3CEC-4E28-8BA5-D8BAF20EEDA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1970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89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90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84985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92629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926557"/>
            <a:ext cx="3400425" cy="2212181"/>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6010" name="Rectangle 10"/>
          <p:cNvSpPr>
            <a:spLocks noGrp="1" noChangeArrowheads="1"/>
          </p:cNvSpPr>
          <p:nvPr>
            <p:ph type="ctrTitle" sz="quarter"/>
          </p:nvPr>
        </p:nvSpPr>
        <p:spPr>
          <a:xfrm>
            <a:off x="685800" y="1404937"/>
            <a:ext cx="7772400" cy="1166813"/>
          </a:xfrm>
        </p:spPr>
        <p:txBody>
          <a:bodyPr/>
          <a:lstStyle>
            <a:lvl1pPr>
              <a:defRPr sz="3600"/>
            </a:lvl1pPr>
          </a:lstStyle>
          <a:p>
            <a:pPr lvl="0"/>
            <a:r>
              <a:rPr lang="en-US" noProof="0" smtClean="0"/>
              <a:t>Click to edit Master title style</a:t>
            </a:r>
          </a:p>
        </p:txBody>
      </p:sp>
      <p:sp>
        <p:nvSpPr>
          <p:cNvPr id="256011"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defTabSz="685800" fontAlgn="base">
              <a:spcBef>
                <a:spcPct val="0"/>
              </a:spcBef>
              <a:spcAft>
                <a:spcPct val="0"/>
              </a:spcAft>
            </a:pPr>
            <a:fld id="{317136D1-4782-499A-AEDE-B7F13242E3FE}"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45351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89528EF-4AFB-4D4D-828C-EC85F1DBDC4F}"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83402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00771798-1026-462C-A799-D854A0728DE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37632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6539ED8-8D05-4971-AD99-804E5F5893BB}"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48060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416C89-6952-4FE6-8833-4B0FEE46456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03791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EB084B4-7CAF-4D80-BD9D-28F4817708E3}"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39274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DE4226B7-8315-4272-92DC-DC5DAB24D00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13066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77EFD8-5853-4737-974B-EECE90244C4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80646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48730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5B708F7-CE15-4375-A45B-EC61B98C2A2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03764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EA35447-CEA9-49DB-9D65-12D435E833B0}"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583121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17BACE7-EBAC-490A-8806-53B900CD5339}"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4047776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4732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53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68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883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06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2311729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168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42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544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092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28399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92074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46219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767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18809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3034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84430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38473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484A17-10A2-42DC-AC57-87A655756CB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6533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A61189-433B-4AED-B35B-201045D2FFFA}"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64686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4900EEE-3CEB-467B-BCD6-E5AC9A360D2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0267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DAE7C3-5CDE-4866-84CC-C2859634FBF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4040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FD67A9-58F8-44BE-A54E-19BDE4D1B12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838524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5E5B2C-3B63-4481-99C5-7D14094F6F9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3165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C82CF9-6B2B-424C-94DD-8D1F28F053D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64241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961204-3D00-4689-AF2E-1F7726B399F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8156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919224-6F2C-4422-978C-D41D7DBFD7B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68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77684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F4D65F-84D5-47B5-9410-9CF46DDBF25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20731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3D7B25-A143-4162-A381-DD19E7CC59A9}"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31683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855807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4038572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237381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05446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849023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85472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736563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2280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434995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561700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929107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333438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188F5D-0D00-4C49-BBAB-8BD33DC570C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1838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8F2B65-5D93-4C17-9E1A-86EE10DCCCA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52982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F52DB-74CD-40E9-9113-5D9D44C5F3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3414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8044F3-C09C-473F-A016-E6E23323F7E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34007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A5C0D8-8EE1-4447-8186-A17EC4095F7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9062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8B1D05-6DCE-44A8-948A-FBB200C03D29}"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49268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C802FA-441E-41C5-9DD3-19EE13B325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732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593654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C0C4B-CBB4-494B-B1BE-6FB301EF575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12691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D68EBD-66A7-4802-9EF2-0748CF17436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08166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B7710D-8F47-4F10-A983-2F0C4D5CEF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33221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270BDE-2E6E-4247-9CE0-52F8A478A64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970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28521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02606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t>12/27/2024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t>‹#›</a:t>
            </a:fld>
            <a:endParaRPr lang="en-US"/>
          </a:p>
        </p:txBody>
      </p:sp>
    </p:spTree>
    <p:extLst>
      <p:ext uri="{BB962C8B-B14F-4D97-AF65-F5344CB8AC3E}">
        <p14:creationId xmlns:p14="http://schemas.microsoft.com/office/powerpoint/2010/main" val="342604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2549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4986" name="Rectangle 10"/>
          <p:cNvSpPr>
            <a:spLocks noGrp="1" noChangeArrowheads="1"/>
          </p:cNvSpPr>
          <p:nvPr>
            <p:ph type="title"/>
          </p:nvPr>
        </p:nvSpPr>
        <p:spPr bwMode="auto">
          <a:xfrm>
            <a:off x="457200" y="208360"/>
            <a:ext cx="8229600"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54987" name="Rectangle 11"/>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8" name="Rectangle 12"/>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89" name="Rectangle 13"/>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90" name="Rectangle 14"/>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50">
                <a:effectLst>
                  <a:outerShdw blurRad="38100" dist="38100" dir="2700000" algn="tl">
                    <a:srgbClr val="000000"/>
                  </a:outerShdw>
                </a:effectLst>
              </a:defRPr>
            </a:lvl1pPr>
          </a:lstStyle>
          <a:p>
            <a:pPr defTabSz="685800" fontAlgn="base">
              <a:spcBef>
                <a:spcPct val="0"/>
              </a:spcBef>
              <a:spcAft>
                <a:spcPct val="0"/>
              </a:spcAft>
            </a:pPr>
            <a:fld id="{7C8FB4F5-9BD9-4F6A-9066-6CC0029B79F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65372924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9pPr>
    </p:titleStyle>
    <p:body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02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50248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DF8882-DA4C-44B5-B6ED-5D373D4524F9}"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79517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25908202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61C286-0398-4040-A1F5-B340330EDB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7352509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08199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smtClean="0">
                <a:solidFill>
                  <a:srgbClr val="FF0000"/>
                </a:solidFill>
                <a:latin typeface="+mj-lt"/>
                <a:cs typeface="Times New Roman" panose="02020603050405020304" pitchFamily="18" charset="0"/>
              </a:rPr>
              <a:t>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smtClean="0">
                <a:solidFill>
                  <a:srgbClr val="003399"/>
                </a:solidFill>
                <a:latin typeface="+mj-lt"/>
                <a:cs typeface="Times New Roman" panose="02020603050405020304" pitchFamily="18" charset="0"/>
              </a:rPr>
              <a:t>ca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ngợi</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a:t>
            </a:r>
          </a:p>
          <a:p>
            <a:pPr algn="l" eaLnBrk="1" hangingPunct="1">
              <a:lnSpc>
                <a:spcPct val="140000"/>
              </a:lnSpc>
            </a:pPr>
            <a:r>
              <a:rPr lang="en-US" sz="5000" b="0" u="sng" dirty="0" smtClean="0">
                <a:solidFill>
                  <a:srgbClr val="FF0000"/>
                </a:solidFill>
                <a:latin typeface="+mj-lt"/>
                <a:cs typeface="Times New Roman" panose="02020603050405020304" pitchFamily="18" charset="0"/>
              </a:rPr>
              <a:t>B:</a:t>
            </a:r>
            <a:r>
              <a:rPr lang="en-US" sz="5000" b="0" dirty="0" smtClean="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Chúng</a:t>
            </a:r>
            <a:r>
              <a:rPr lang="en-US" sz="5000" b="0" dirty="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chúc</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tụng</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Chúa</a:t>
            </a:r>
            <a:r>
              <a:rPr lang="en-US" sz="5000" b="0" dirty="0">
                <a:solidFill>
                  <a:srgbClr val="003399"/>
                </a:solidFill>
                <a:latin typeface="+mj-lt"/>
                <a:cs typeface="Times New Roman" panose="02020603050405020304" pitchFamily="18" charset="0"/>
              </a:rPr>
              <a:t>. </a:t>
            </a:r>
            <a:r>
              <a:rPr lang="en-US" sz="5000" b="0" dirty="0" smtClean="0">
                <a:solidFill>
                  <a:srgbClr val="003399"/>
                </a:solidFill>
                <a:latin typeface="+mj-lt"/>
                <a:cs typeface="Times New Roman" panose="02020603050405020304" pitchFamily="18" charset="0"/>
              </a:rPr>
              <a:t/>
            </a:r>
            <a:br>
              <a:rPr lang="en-US" sz="5000" b="0" dirty="0" smtClean="0">
                <a:solidFill>
                  <a:srgbClr val="003399"/>
                </a:solidFill>
                <a:latin typeface="+mj-lt"/>
                <a:cs typeface="Times New Roman" panose="02020603050405020304" pitchFamily="18" charset="0"/>
              </a:rPr>
            </a:br>
            <a:r>
              <a:rPr lang="en-US" sz="5000" b="0" dirty="0" smtClean="0">
                <a:solidFill>
                  <a:srgbClr val="FF0000"/>
                </a:solidFill>
                <a:latin typeface="+mj-lt"/>
                <a:cs typeface="Times New Roman" panose="02020603050405020304" pitchFamily="18" charset="0"/>
              </a:rPr>
              <a:t>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thờ</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lạy</a:t>
            </a:r>
            <a:r>
              <a:rPr lang="en-US" sz="5000" b="0" dirty="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 </a:t>
            </a:r>
            <a:endParaRPr lang="en-US" sz="5000" b="0" dirty="0">
              <a:solidFill>
                <a:srgbClr val="003399"/>
              </a:solidFill>
              <a:latin typeface="+mj-lt"/>
              <a:cs typeface="Times New Roman" panose="02020603050405020304" pitchFamily="18" charset="0"/>
            </a:endParaRPr>
          </a:p>
          <a:p>
            <a:pPr algn="l" eaLnBrk="1" hangingPunct="1">
              <a:lnSpc>
                <a:spcPct val="140000"/>
              </a:lnSpc>
            </a:pPr>
            <a:r>
              <a:rPr lang="en-US" sz="5000" b="0" dirty="0" smtClean="0">
                <a:solidFill>
                  <a:srgbClr val="FF0000"/>
                </a:solidFill>
                <a:latin typeface="+mj-lt"/>
                <a:cs typeface="Times New Roman" panose="02020603050405020304" pitchFamily="18" charset="0"/>
              </a:rPr>
              <a:t>B:</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tôn</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vinh</a:t>
            </a:r>
            <a:r>
              <a:rPr lang="en-US" sz="5000" b="0" dirty="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990808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Chúng</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cảm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tạ</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vì</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vinh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quang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cả</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latin typeface="+mj-lt"/>
                <a:cs typeface="Times New Roman" panose="02020603050405020304" pitchFamily="18" charset="0"/>
              </a:rPr>
              <a:t>B:</a:t>
            </a:r>
            <a:r>
              <a:rPr lang="vi-VN" sz="4800" b="0" dirty="0">
                <a:solidFill>
                  <a:srgbClr val="003399"/>
                </a:solidFill>
                <a:latin typeface="+mj-lt"/>
                <a:cs typeface="Times New Roman" panose="02020603050405020304" pitchFamily="18" charset="0"/>
              </a:rPr>
              <a:t> </a:t>
            </a:r>
            <a:r>
              <a:rPr lang="vi-VN" sz="4800" b="0" dirty="0" smtClean="0">
                <a:solidFill>
                  <a:srgbClr val="003399"/>
                </a:solidFill>
                <a:latin typeface="+mj-lt"/>
                <a:cs typeface="Times New Roman" panose="02020603050405020304" pitchFamily="18" charset="0"/>
              </a:rPr>
              <a:t>Lạy Chúa là Thiên Chúa, </a:t>
            </a:r>
            <a:r>
              <a:rPr lang="vi-VN" sz="4800" b="0" dirty="0">
                <a:solidFill>
                  <a:srgbClr val="003399"/>
                </a:solidFill>
                <a:latin typeface="+mj-lt"/>
                <a:cs typeface="Times New Roman" panose="02020603050405020304" pitchFamily="18" charset="0"/>
              </a:rPr>
              <a:t>là </a:t>
            </a:r>
            <a:r>
              <a:rPr lang="vi-VN" sz="4800" b="0" dirty="0" smtClean="0">
                <a:solidFill>
                  <a:srgbClr val="003399"/>
                </a:solidFill>
                <a:latin typeface="+mj-lt"/>
                <a:cs typeface="Times New Roman" panose="02020603050405020304" pitchFamily="18" charset="0"/>
              </a:rPr>
              <a:t>Vua trên </a:t>
            </a:r>
            <a:r>
              <a:rPr lang="vi-VN" sz="4800" b="0" dirty="0">
                <a:solidFill>
                  <a:srgbClr val="003399"/>
                </a:solidFill>
                <a:latin typeface="+mj-lt"/>
                <a:cs typeface="Times New Roman" panose="02020603050405020304" pitchFamily="18" charset="0"/>
              </a:rPr>
              <a:t>trời, là </a:t>
            </a:r>
            <a:r>
              <a:rPr lang="vi-VN" sz="4800" b="0" dirty="0" smtClean="0">
                <a:solidFill>
                  <a:srgbClr val="003399"/>
                </a:solidFill>
                <a:latin typeface="+mj-lt"/>
                <a:cs typeface="Times New Roman" panose="02020603050405020304" pitchFamily="18" charset="0"/>
              </a:rPr>
              <a:t>Chúa Cha toàn </a:t>
            </a:r>
            <a:r>
              <a:rPr lang="vi-VN" sz="4800" b="0" dirty="0">
                <a:solidFill>
                  <a:srgbClr val="003399"/>
                </a:solidFill>
                <a:latin typeface="+mj-lt"/>
                <a:cs typeface="Times New Roman" panose="02020603050405020304" pitchFamily="18" charset="0"/>
              </a:rPr>
              <a:t>năng</a:t>
            </a:r>
            <a:r>
              <a:rPr lang="vi-VN" sz="4800" b="0" dirty="0" smtClean="0">
                <a:solidFill>
                  <a:srgbClr val="003399"/>
                </a:solidFill>
                <a:latin typeface="+mj-lt"/>
                <a:cs typeface="Times New Roman" panose="02020603050405020304" pitchFamily="18" charset="0"/>
              </a:rPr>
              <a:t>.</a:t>
            </a:r>
            <a:endParaRPr lang="vi-VN" sz="4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0096712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Lạy</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Thiên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Chúa</a:t>
            </a:r>
            <a:r>
              <a:rPr lang="en-US" sz="4800" b="0" dirty="0" smtClean="0">
                <a:solidFill>
                  <a:srgbClr val="FF0000"/>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Giêsu</a:t>
            </a:r>
            <a:r>
              <a:rPr lang="en-US" sz="4800" b="0" dirty="0" smtClean="0">
                <a:solidFill>
                  <a:srgbClr val="FF0000"/>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Kitô</a:t>
            </a:r>
            <a:r>
              <a:rPr lang="en-US" sz="4800" b="0" dirty="0" smtClean="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latin typeface="+mj-lt"/>
                <a:cs typeface="Times New Roman" panose="02020603050405020304" pitchFamily="18" charset="0"/>
              </a:rPr>
              <a:t>B: </a:t>
            </a:r>
            <a:r>
              <a:rPr lang="vi-VN" sz="4800" b="0" dirty="0" smtClean="0">
                <a:solidFill>
                  <a:srgbClr val="003399"/>
                </a:solidFill>
                <a:latin typeface="+mj-lt"/>
                <a:cs typeface="Times New Roman" panose="02020603050405020304" pitchFamily="18" charset="0"/>
              </a:rPr>
              <a:t>Lạy Chúa là Thiên Chúa, </a:t>
            </a:r>
            <a:r>
              <a:rPr lang="vi-VN" sz="4800" b="0" dirty="0">
                <a:solidFill>
                  <a:srgbClr val="003399"/>
                </a:solidFill>
                <a:latin typeface="+mj-lt"/>
                <a:cs typeface="Times New Roman" panose="02020603050405020304" pitchFamily="18" charset="0"/>
              </a:rPr>
              <a:t>là </a:t>
            </a:r>
            <a:r>
              <a:rPr lang="vi-VN" sz="4800" b="0" dirty="0" smtClean="0">
                <a:solidFill>
                  <a:srgbClr val="003399"/>
                </a:solidFill>
                <a:latin typeface="+mj-lt"/>
                <a:cs typeface="Times New Roman" panose="02020603050405020304" pitchFamily="18" charset="0"/>
              </a:rPr>
              <a:t>Chiên Thiên Chúa là Con Đức Chúa Cha.</a:t>
            </a:r>
            <a:endParaRPr lang="vi-VN" sz="4800" b="0" dirty="0">
              <a:solidFill>
                <a:srgbClr val="003399"/>
              </a:solidFill>
              <a:latin typeface="+mj-lt"/>
              <a:cs typeface="Times New Roman" panose="02020603050405020304" pitchFamily="18" charset="0"/>
            </a:endParaRPr>
          </a:p>
        </p:txBody>
      </p:sp>
      <p:sp>
        <p:nvSpPr>
          <p:cNvPr id="2" name="TextBox 1"/>
          <p:cNvSpPr txBox="1"/>
          <p:nvPr/>
        </p:nvSpPr>
        <p:spPr>
          <a:xfrm>
            <a:off x="0" y="742950"/>
            <a:ext cx="1676400" cy="523220"/>
          </a:xfrm>
          <a:prstGeom prst="rect">
            <a:avLst/>
          </a:prstGeom>
          <a:noFill/>
        </p:spPr>
        <p:txBody>
          <a:bodyPr wrap="square" rtlCol="0">
            <a:spAutoFit/>
          </a:bodyPr>
          <a:lstStyle/>
          <a:p>
            <a:pPr eaLnBrk="0" fontAlgn="base" hangingPunct="0">
              <a:spcBef>
                <a:spcPct val="0"/>
              </a:spcBef>
              <a:spcAft>
                <a:spcPct val="0"/>
              </a:spcAft>
            </a:pPr>
            <a:r>
              <a:rPr lang="en-US" sz="2800" b="1" i="1" u="sng" smtClean="0">
                <a:solidFill>
                  <a:srgbClr val="FF0000"/>
                </a:solidFill>
                <a:latin typeface="Times New Roman" pitchFamily="18" charset="0"/>
                <a:cs typeface="Times New Roman" pitchFamily="18" charset="0"/>
              </a:rPr>
              <a:t>Cúi đầu</a:t>
            </a:r>
            <a:endParaRPr lang="en-US" sz="2800" b="1" i="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922714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smtClean="0">
                <a:solidFill>
                  <a:srgbClr val="FF0000"/>
                </a:solidFill>
                <a:latin typeface="+mj-lt"/>
                <a:cs typeface="Times New Roman" panose="02020603050405020304" pitchFamily="18" charset="0"/>
              </a:rPr>
              <a:t>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gian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chúng</a:t>
            </a:r>
            <a:r>
              <a:rPr lang="en-US" sz="5400" b="0" dirty="0" smtClean="0">
                <a:solidFill>
                  <a:srgbClr val="003399"/>
                </a:solidFill>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latin typeface="+mj-lt"/>
                <a:cs typeface="Times New Roman" panose="02020603050405020304" pitchFamily="18" charset="0"/>
              </a:rPr>
              <a:t>B:</a:t>
            </a:r>
            <a:r>
              <a:rPr lang="en-US" sz="5400" b="0" dirty="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xóa</a:t>
            </a:r>
            <a:r>
              <a:rPr lang="en-US" sz="5400" b="0" dirty="0" smtClean="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tội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trần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gian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xin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nhậm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lời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chúng</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cầu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khẩn</a:t>
            </a:r>
            <a:r>
              <a:rPr lang="en-US" sz="5400" b="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0627714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FF0000"/>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ngự</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hữu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Đức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Cha, </a:t>
            </a:r>
            <a:r>
              <a:rPr lang="en-US" sz="4800" b="0" dirty="0" err="1" smtClean="0">
                <a:solidFill>
                  <a:srgbClr val="003399"/>
                </a:solidFill>
                <a:latin typeface="+mj-lt"/>
                <a:cs typeface="Times New Roman" panose="02020603050405020304" pitchFamily="18" charset="0"/>
              </a:rPr>
              <a:t>xin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xót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chúng</a:t>
            </a:r>
            <a:r>
              <a:rPr lang="en-US" sz="4800" b="0" dirty="0" smtClean="0">
                <a:solidFill>
                  <a:srgbClr val="003399"/>
                </a:solidFill>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latin typeface="+mj-lt"/>
                <a:cs typeface="Times New Roman" panose="02020603050405020304" pitchFamily="18" charset="0"/>
              </a:rPr>
              <a:t>B:</a:t>
            </a:r>
            <a:r>
              <a:rPr lang="vi-VN" sz="4800" b="0" dirty="0">
                <a:solidFill>
                  <a:srgbClr val="003399"/>
                </a:solidFill>
                <a:latin typeface="+mj-lt"/>
                <a:cs typeface="Times New Roman" panose="02020603050405020304" pitchFamily="18" charset="0"/>
              </a:rPr>
              <a:t> </a:t>
            </a:r>
            <a:r>
              <a:rPr lang="vi-VN" sz="4800" b="0" dirty="0" smtClean="0">
                <a:solidFill>
                  <a:srgbClr val="003399"/>
                </a:solidFill>
                <a:latin typeface="+mj-lt"/>
                <a:cs typeface="Times New Roman" panose="02020603050405020304" pitchFamily="18" charset="0"/>
              </a:rPr>
              <a:t>Vì lạy </a:t>
            </a:r>
            <a:r>
              <a:rPr lang="vi-VN" sz="4800" b="0" dirty="0" smtClean="0">
                <a:solidFill>
                  <a:srgbClr val="FF0000"/>
                </a:solidFill>
                <a:latin typeface="+mj-lt"/>
                <a:cs typeface="Times New Roman" panose="02020603050405020304" pitchFamily="18" charset="0"/>
              </a:rPr>
              <a:t>Chúa Giêsu Kitô, </a:t>
            </a:r>
            <a:r>
              <a:rPr lang="vi-VN" sz="4800" b="0" dirty="0">
                <a:solidFill>
                  <a:srgbClr val="003399"/>
                </a:solidFill>
                <a:latin typeface="+mj-lt"/>
                <a:cs typeface="Times New Roman" panose="02020603050405020304" pitchFamily="18" charset="0"/>
              </a:rPr>
              <a:t>chỉ có </a:t>
            </a:r>
            <a:r>
              <a:rPr lang="vi-VN" sz="4800" b="0" dirty="0" smtClean="0">
                <a:solidFill>
                  <a:srgbClr val="003399"/>
                </a:solidFill>
                <a:latin typeface="+mj-lt"/>
                <a:cs typeface="Times New Roman" panose="02020603050405020304" pitchFamily="18" charset="0"/>
              </a:rPr>
              <a:t>Chúa là Đấng Thánh.</a:t>
            </a:r>
            <a:endParaRPr lang="vi-VN" sz="4800" b="0" dirty="0">
              <a:solidFill>
                <a:srgbClr val="003399"/>
              </a:solidFill>
              <a:latin typeface="+mj-lt"/>
              <a:cs typeface="Times New Roman" panose="02020603050405020304" pitchFamily="18" charset="0"/>
            </a:endParaRPr>
          </a:p>
        </p:txBody>
      </p:sp>
      <p:sp>
        <p:nvSpPr>
          <p:cNvPr id="4" name="TextBox 3"/>
          <p:cNvSpPr txBox="1"/>
          <p:nvPr/>
        </p:nvSpPr>
        <p:spPr>
          <a:xfrm>
            <a:off x="1661160" y="2190750"/>
            <a:ext cx="1676400" cy="523220"/>
          </a:xfrm>
          <a:prstGeom prst="rect">
            <a:avLst/>
          </a:prstGeom>
          <a:noFill/>
        </p:spPr>
        <p:txBody>
          <a:bodyPr wrap="square" rtlCol="0">
            <a:spAutoFit/>
          </a:bodyPr>
          <a:lstStyle/>
          <a:p>
            <a:pPr eaLnBrk="0" fontAlgn="base" hangingPunct="0">
              <a:spcBef>
                <a:spcPct val="0"/>
              </a:spcBef>
              <a:spcAft>
                <a:spcPct val="0"/>
              </a:spcAft>
            </a:pPr>
            <a:r>
              <a:rPr lang="en-US" sz="2800" b="1" i="1" u="sng" smtClean="0">
                <a:solidFill>
                  <a:srgbClr val="FF0000"/>
                </a:solidFill>
                <a:latin typeface="Times New Roman" pitchFamily="18" charset="0"/>
                <a:cs typeface="Times New Roman" pitchFamily="18" charset="0"/>
              </a:rPr>
              <a:t>Cúi đầu</a:t>
            </a:r>
            <a:endParaRPr lang="en-US" sz="2800" b="1" i="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680911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smtClean="0">
                <a:solidFill>
                  <a:srgbClr val="003399"/>
                </a:solidFill>
                <a:latin typeface="+mj-lt"/>
                <a:cs typeface="Times New Roman" panose="02020603050405020304" pitchFamily="18" charset="0"/>
              </a:rPr>
              <a:t>Chỉ</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có</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là</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chỉ</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có</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là</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đấng</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tối</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cao</a:t>
            </a:r>
            <a:r>
              <a:rPr lang="en-US" sz="4400" b="0" dirty="0" smtClean="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4400" b="0" u="sng" dirty="0" smtClean="0">
                <a:solidFill>
                  <a:srgbClr val="FF0000"/>
                </a:solidFill>
                <a:latin typeface="+mj-lt"/>
                <a:cs typeface="Times New Roman" panose="02020603050405020304" pitchFamily="18" charset="0"/>
              </a:rPr>
              <a:t>A+</a:t>
            </a:r>
            <a:r>
              <a:rPr lang="en-US" sz="4400" b="0" u="sng" dirty="0">
                <a:solidFill>
                  <a:srgbClr val="FF0000"/>
                </a:solidFill>
                <a:latin typeface="+mj-lt"/>
                <a:cs typeface="Times New Roman" panose="02020603050405020304" pitchFamily="18" charset="0"/>
              </a:rPr>
              <a:t>B</a:t>
            </a:r>
            <a:r>
              <a:rPr lang="vi-VN" sz="4400" b="0" u="sng" dirty="0" smtClean="0">
                <a:solidFill>
                  <a:srgbClr val="FF0000"/>
                </a:solidFill>
                <a:latin typeface="+mj-lt"/>
                <a:cs typeface="Times New Roman" panose="02020603050405020304" pitchFamily="18" charset="0"/>
              </a:rPr>
              <a:t>:</a:t>
            </a:r>
            <a:r>
              <a:rPr lang="vi-VN" sz="4400" b="0" dirty="0" smtClean="0">
                <a:solidFill>
                  <a:srgbClr val="003399"/>
                </a:solidFill>
                <a:latin typeface="+mj-lt"/>
                <a:cs typeface="Times New Roman" panose="02020603050405020304" pitchFamily="18" charset="0"/>
              </a:rPr>
              <a:t> Cùng Đức Chúa Thánh Thần trong </a:t>
            </a:r>
            <a:r>
              <a:rPr lang="vi-VN" sz="4400" b="0" dirty="0">
                <a:solidFill>
                  <a:srgbClr val="003399"/>
                </a:solidFill>
                <a:latin typeface="+mj-lt"/>
                <a:cs typeface="Times New Roman" panose="02020603050405020304" pitchFamily="18" charset="0"/>
              </a:rPr>
              <a:t>vinh quang </a:t>
            </a:r>
            <a:r>
              <a:rPr lang="vi-VN" sz="4400" b="0" dirty="0" smtClean="0">
                <a:solidFill>
                  <a:srgbClr val="003399"/>
                </a:solidFill>
                <a:latin typeface="+mj-lt"/>
                <a:cs typeface="Times New Roman" panose="02020603050405020304" pitchFamily="18" charset="0"/>
              </a:rPr>
              <a:t>Đức Chúa Cha. </a:t>
            </a:r>
            <a:endParaRPr lang="vi-VN" sz="4400" b="0" dirty="0">
              <a:solidFill>
                <a:srgbClr val="003399"/>
              </a:solidFill>
              <a:latin typeface="+mj-lt"/>
              <a:cs typeface="Times New Roman" panose="02020603050405020304" pitchFamily="18" charset="0"/>
            </a:endParaRPr>
          </a:p>
          <a:p>
            <a:pPr marL="0" indent="0" algn="just" eaLnBrk="1" hangingPunct="1">
              <a:lnSpc>
                <a:spcPct val="140000"/>
              </a:lnSpc>
              <a:buFontTx/>
              <a:buNone/>
            </a:pPr>
            <a:r>
              <a:rPr lang="vi-VN" sz="4400" b="0" u="sng" dirty="0" smtClean="0">
                <a:solidFill>
                  <a:srgbClr val="FF0000"/>
                </a:solidFill>
                <a:latin typeface="+mj-lt"/>
                <a:cs typeface="Times New Roman" panose="02020603050405020304" pitchFamily="18" charset="0"/>
              </a:rPr>
              <a:t>Amen.</a:t>
            </a:r>
            <a:endParaRPr lang="vi-VN" sz="4400" b="0" u="sng"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73287191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499"/>
          </a:xfrm>
        </p:spPr>
      </p:pic>
    </p:spTree>
    <p:extLst>
      <p:ext uri="{BB962C8B-B14F-4D97-AF65-F5344CB8AC3E}">
        <p14:creationId xmlns:p14="http://schemas.microsoft.com/office/powerpoint/2010/main" val="2757677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597779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285750"/>
            <a:ext cx="9144000" cy="4914899"/>
          </a:xfrm>
        </p:spPr>
        <p:txBody>
          <a:bodyPr>
            <a:noAutofit/>
          </a:bodyPr>
          <a:lstStyle/>
          <a:p>
            <a:pPr marL="0" indent="0" algn="just">
              <a:buNone/>
              <a:defRPr/>
            </a:pPr>
            <a:r>
              <a:rPr lang="en-US" sz="5600" b="0" u="sng" dirty="0" smtClean="0">
                <a:solidFill>
                  <a:srgbClr val="FF0000"/>
                </a:solidFill>
                <a:effectLst/>
                <a:latin typeface="+mj-lt"/>
                <a:cs typeface="Times New Roman" pitchFamily="18" charset="0"/>
              </a:rPr>
              <a:t>Tk1:</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H</a:t>
            </a:r>
            <a:r>
              <a:rPr lang="en-US" sz="5600" b="0" dirty="0" err="1" smtClean="0">
                <a:solidFill>
                  <a:srgbClr val="003399"/>
                </a:solidFill>
                <a:effectLst/>
                <a:latin typeface="+mj-lt"/>
                <a:cs typeface="Times New Roman" pitchFamily="18" charset="0"/>
              </a:rPr>
              <a:t>ồn</a:t>
            </a:r>
            <a:r>
              <a:rPr lang="en-US" sz="5600" b="0" dirty="0" smtClean="0">
                <a:solidFill>
                  <a:srgbClr val="003399"/>
                </a:solidFill>
                <a:effectLst/>
                <a:latin typeface="+mj-lt"/>
                <a:cs typeface="Times New Roman" pitchFamily="18" charset="0"/>
              </a:rPr>
              <a:t> con </a:t>
            </a:r>
            <a:r>
              <a:rPr lang="en-US" sz="5600" b="0" dirty="0" err="1" smtClean="0">
                <a:solidFill>
                  <a:srgbClr val="003399"/>
                </a:solidFill>
                <a:effectLst/>
                <a:latin typeface="+mj-lt"/>
                <a:cs typeface="Times New Roman" pitchFamily="18" charset="0"/>
              </a:rPr>
              <a:t>khát</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khao</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mỏi</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mòn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mong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được</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về</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hành</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lang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nhà</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C</a:t>
            </a:r>
            <a:r>
              <a:rPr lang="en-US" sz="5600" b="0" dirty="0" err="1" smtClean="0">
                <a:solidFill>
                  <a:srgbClr val="003399"/>
                </a:solidFill>
                <a:effectLst/>
                <a:latin typeface="+mj-lt"/>
                <a:cs typeface="Times New Roman" pitchFamily="18" charset="0"/>
              </a:rPr>
              <a:t>húa</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Tâm</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thần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và</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thể</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xác</a:t>
            </a:r>
            <a:r>
              <a:rPr lang="en-US" sz="5600" b="0" dirty="0" smtClean="0">
                <a:solidFill>
                  <a:srgbClr val="003399"/>
                </a:solidFill>
                <a:effectLst/>
                <a:latin typeface="+mj-lt"/>
                <a:cs typeface="Times New Roman" pitchFamily="18" charset="0"/>
              </a:rPr>
              <a:t> con </a:t>
            </a:r>
            <a:r>
              <a:rPr lang="en-US" sz="5600" b="0" dirty="0" err="1" smtClean="0">
                <a:solidFill>
                  <a:srgbClr val="003399"/>
                </a:solidFill>
                <a:effectLst/>
                <a:latin typeface="+mj-lt"/>
                <a:cs typeface="Times New Roman" pitchFamily="18" charset="0"/>
              </a:rPr>
              <a:t>hân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hoan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vọng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tới</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C</a:t>
            </a:r>
            <a:r>
              <a:rPr lang="en-US" sz="5600" b="0" dirty="0" err="1" smtClean="0">
                <a:solidFill>
                  <a:srgbClr val="003399"/>
                </a:solidFill>
                <a:effectLst/>
                <a:latin typeface="+mj-lt"/>
                <a:cs typeface="Times New Roman" pitchFamily="18" charset="0"/>
              </a:rPr>
              <a:t>húa</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trường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sinh</a:t>
            </a:r>
            <a:r>
              <a:rPr lang="en-US" sz="5600" b="0" dirty="0" smtClean="0">
                <a:solidFill>
                  <a:srgbClr val="003399"/>
                </a:solidFill>
                <a:effectLst/>
                <a:latin typeface="+mj-lt"/>
                <a:cs typeface="Times New Roman" pitchFamily="18" charset="0"/>
              </a:rPr>
              <a:t>.</a:t>
            </a:r>
            <a:endParaRPr lang="en-US" sz="5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51408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7462"/>
            <a:ext cx="9144000" cy="5126037"/>
          </a:xfrm>
        </p:spPr>
        <p:txBody>
          <a:bodyPr anchor="ctr"/>
          <a:lstStyle/>
          <a:p>
            <a:pPr eaLnBrk="1" hangingPunct="1">
              <a:lnSpc>
                <a:spcPct val="105000"/>
              </a:lnSpc>
            </a:pPr>
            <a:r>
              <a:rPr lang="en-US" sz="5400" b="1" dirty="0" err="1" smtClean="0">
                <a:solidFill>
                  <a:schemeClr val="accent5">
                    <a:lumMod val="25000"/>
                  </a:schemeClr>
                </a:solidFill>
                <a:effectLst/>
                <a:latin typeface="+mj-lt"/>
                <a:cs typeface="Tahoma" pitchFamily="34" charset="0"/>
              </a:rPr>
              <a:t>Ca</a:t>
            </a:r>
            <a:r>
              <a:rPr lang="en-US" sz="5400" b="1" dirty="0" smtClean="0">
                <a:solidFill>
                  <a:schemeClr val="accent5">
                    <a:lumMod val="25000"/>
                  </a:schemeClr>
                </a:solidFill>
                <a:effectLst/>
                <a:latin typeface="+mj-lt"/>
                <a:cs typeface="Tahoma" pitchFamily="34" charset="0"/>
              </a:rPr>
              <a:t> </a:t>
            </a:r>
            <a:r>
              <a:rPr lang="vi-VN" sz="5400" b="1" dirty="0" smtClean="0">
                <a:solidFill>
                  <a:schemeClr val="accent5">
                    <a:lumMod val="25000"/>
                  </a:schemeClr>
                </a:solidFill>
                <a:effectLst/>
                <a:latin typeface="+mj-lt"/>
                <a:cs typeface="Tahoma" pitchFamily="34" charset="0"/>
              </a:rPr>
              <a:t>Nhập </a:t>
            </a:r>
            <a:r>
              <a:rPr lang="vi-VN" sz="5400" b="1" dirty="0">
                <a:solidFill>
                  <a:schemeClr val="accent5">
                    <a:lumMod val="25000"/>
                  </a:schemeClr>
                </a:solidFill>
                <a:effectLst/>
                <a:latin typeface="+mj-lt"/>
                <a:cs typeface="Tahoma" pitchFamily="34" charset="0"/>
              </a:rPr>
              <a:t>lễ</a:t>
            </a:r>
            <a:endParaRPr lang="en-US" sz="5400" b="1" dirty="0">
              <a:solidFill>
                <a:schemeClr val="accent5">
                  <a:lumMod val="25000"/>
                </a:schemeClr>
              </a:solidFill>
              <a:effectLst/>
              <a:latin typeface="+mj-lt"/>
              <a:cs typeface="Tahoma" pitchFamily="34" charset="0"/>
            </a:endParaRPr>
          </a:p>
          <a:p>
            <a:pPr eaLnBrk="1" hangingPunct="1">
              <a:lnSpc>
                <a:spcPct val="105000"/>
              </a:lnSpc>
            </a:pPr>
            <a:r>
              <a:rPr lang="vi-VN" sz="5400" b="1" dirty="0" smtClean="0">
                <a:solidFill>
                  <a:schemeClr val="accent5">
                    <a:lumMod val="25000"/>
                  </a:schemeClr>
                </a:solidFill>
                <a:effectLst/>
                <a:latin typeface="+mj-lt"/>
                <a:cs typeface="Tahoma" pitchFamily="34" charset="0"/>
              </a:rPr>
              <a:t>N</a:t>
            </a:r>
            <a:r>
              <a:rPr lang="en-US" sz="5400" b="1" dirty="0" smtClean="0">
                <a:solidFill>
                  <a:schemeClr val="accent5">
                    <a:lumMod val="25000"/>
                  </a:schemeClr>
                </a:solidFill>
                <a:latin typeface="+mj-lt"/>
                <a:cs typeface="Tahoma" pitchFamily="34" charset="0"/>
              </a:rPr>
              <a:t>GUYỆN CẦU</a:t>
            </a:r>
            <a:r>
              <a:rPr lang="vi-VN" sz="5400" b="1" dirty="0" smtClean="0">
                <a:solidFill>
                  <a:schemeClr val="accent5">
                    <a:lumMod val="25000"/>
                  </a:schemeClr>
                </a:solidFill>
                <a:effectLst/>
                <a:latin typeface="+mj-lt"/>
                <a:cs typeface="Tahoma" pitchFamily="34" charset="0"/>
              </a:rPr>
              <a:t> THÁNH GIA</a:t>
            </a:r>
            <a:r>
              <a:rPr lang="en-US" sz="5400" b="1" dirty="0" smtClean="0">
                <a:solidFill>
                  <a:schemeClr val="accent5">
                    <a:lumMod val="25000"/>
                  </a:schemeClr>
                </a:solidFill>
                <a:effectLst/>
                <a:latin typeface="+mj-lt"/>
                <a:cs typeface="Tahoma" pitchFamily="34" charset="0"/>
              </a:rPr>
              <a:t/>
            </a:r>
            <a:br>
              <a:rPr lang="en-US" sz="5400" b="1" dirty="0" smtClean="0">
                <a:solidFill>
                  <a:schemeClr val="accent5">
                    <a:lumMod val="25000"/>
                  </a:schemeClr>
                </a:solidFill>
                <a:effectLst/>
                <a:latin typeface="+mj-lt"/>
                <a:cs typeface="Tahoma" pitchFamily="34" charset="0"/>
              </a:rPr>
            </a:br>
            <a:r>
              <a:rPr lang="en-US" sz="4000" b="1" i="1" dirty="0" err="1" smtClean="0">
                <a:solidFill>
                  <a:srgbClr val="FF0000"/>
                </a:solidFill>
                <a:effectLst/>
                <a:latin typeface="+mj-lt"/>
                <a:cs typeface="Tahoma" pitchFamily="34" charset="0"/>
              </a:rPr>
              <a:t>Từ</a:t>
            </a:r>
            <a:r>
              <a:rPr lang="en-US" sz="4000" b="1" i="1" dirty="0" smtClean="0">
                <a:solidFill>
                  <a:srgbClr val="FF0000"/>
                </a:solidFill>
                <a:effectLst/>
                <a:latin typeface="+mj-lt"/>
                <a:cs typeface="Tahoma" pitchFamily="34" charset="0"/>
              </a:rPr>
              <a:t> </a:t>
            </a:r>
            <a:r>
              <a:rPr lang="en-US" sz="4000" b="1" i="1" dirty="0" err="1" smtClean="0">
                <a:solidFill>
                  <a:srgbClr val="FF0000"/>
                </a:solidFill>
                <a:effectLst/>
                <a:latin typeface="+mj-lt"/>
                <a:cs typeface="Tahoma" pitchFamily="34" charset="0"/>
              </a:rPr>
              <a:t>Duyên</a:t>
            </a:r>
            <a:endParaRPr lang="en-US" sz="40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60770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1513339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49"/>
          </a:xfrm>
        </p:spPr>
        <p:txBody>
          <a:bodyPr>
            <a:noAutofit/>
          </a:bodyPr>
          <a:lstStyle/>
          <a:p>
            <a:pPr marL="0" indent="0" algn="just">
              <a:buNone/>
              <a:defRPr/>
            </a:pPr>
            <a:r>
              <a:rPr lang="en-US" sz="6000" b="0" u="sng" dirty="0" smtClean="0">
                <a:solidFill>
                  <a:srgbClr val="FF0000"/>
                </a:solidFill>
                <a:effectLst/>
                <a:latin typeface="+mj-lt"/>
                <a:cs typeface="Times New Roman" pitchFamily="18" charset="0"/>
              </a:rPr>
              <a:t>Tk2:</a:t>
            </a:r>
            <a:r>
              <a:rPr lang="vi-VN" sz="6000" b="0" dirty="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Thật</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v</a:t>
            </a:r>
            <a:r>
              <a:rPr lang="en-US" sz="6000" b="0" dirty="0" err="1" smtClean="0">
                <a:solidFill>
                  <a:srgbClr val="003399"/>
                </a:solidFill>
                <a:effectLst/>
                <a:latin typeface="+mj-lt"/>
                <a:cs typeface="Times New Roman" pitchFamily="18" charset="0"/>
              </a:rPr>
              <a:t>inh</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húc</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a</a:t>
            </a:r>
            <a:r>
              <a:rPr lang="en-US" sz="6000" b="0" dirty="0" err="1" smtClean="0">
                <a:solidFill>
                  <a:srgbClr val="003399"/>
                </a:solidFill>
                <a:effectLst/>
                <a:latin typeface="+mj-lt"/>
                <a:cs typeface="Times New Roman" pitchFamily="18" charset="0"/>
              </a:rPr>
              <a:t>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ương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ơi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đề</a:t>
            </a:r>
            <a:r>
              <a:rPr lang="en-US" sz="6000" b="0" dirty="0" smtClean="0">
                <a:solidFill>
                  <a:srgbClr val="003399"/>
                </a:solidFill>
                <a:effectLst/>
                <a:latin typeface="+mj-lt"/>
                <a:cs typeface="Times New Roman" pitchFamily="18" charset="0"/>
              </a:rPr>
              <a:t>n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v</a:t>
            </a:r>
            <a:r>
              <a:rPr lang="en-US" sz="6000" b="0" dirty="0" smtClean="0">
                <a:solidFill>
                  <a:srgbClr val="003399"/>
                </a:solidFill>
                <a:effectLst/>
                <a:latin typeface="+mj-lt"/>
                <a:cs typeface="Times New Roman" pitchFamily="18" charset="0"/>
              </a:rPr>
              <a:t>à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a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ụng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kẻ</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hù</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rợ</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húc</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smtClean="0">
                <a:solidFill>
                  <a:srgbClr val="003399"/>
                </a:solidFill>
                <a:effectLst/>
                <a:latin typeface="+mj-lt"/>
                <a:cs typeface="Times New Roman" pitchFamily="18" charset="0"/>
              </a:rPr>
              <a:t>hay, </a:t>
            </a:r>
            <a:r>
              <a:rPr lang="vi-VN" sz="6000" b="0" dirty="0" smtClean="0">
                <a:solidFill>
                  <a:srgbClr val="003399"/>
                </a:solidFill>
                <a:effectLst/>
                <a:latin typeface="+mj-lt"/>
                <a:cs typeface="Times New Roman" pitchFamily="18" charset="0"/>
              </a:rPr>
              <a:t>n</a:t>
            </a:r>
            <a:r>
              <a:rPr lang="en-US" sz="6000" b="0" dirty="0" smtClean="0">
                <a:solidFill>
                  <a:srgbClr val="003399"/>
                </a:solidFill>
                <a:effectLst/>
                <a:latin typeface="+mj-lt"/>
                <a:cs typeface="Times New Roman" pitchFamily="18" charset="0"/>
              </a:rPr>
              <a:t>ay </a:t>
            </a:r>
            <a:r>
              <a:rPr lang="vi-VN" sz="6000" b="0" dirty="0" smtClean="0">
                <a:solidFill>
                  <a:srgbClr val="003399"/>
                </a:solidFill>
                <a:effectLst/>
                <a:latin typeface="+mj-lt"/>
                <a:cs typeface="Times New Roman" pitchFamily="18" charset="0"/>
              </a:rPr>
              <a:t>x</a:t>
            </a:r>
            <a:r>
              <a:rPr lang="en-US" sz="6000" b="0" dirty="0" smtClean="0">
                <a:solidFill>
                  <a:srgbClr val="003399"/>
                </a:solidFill>
                <a:effectLst/>
                <a:latin typeface="+mj-lt"/>
                <a:cs typeface="Times New Roman" pitchFamily="18" charset="0"/>
              </a:rPr>
              <a:t>in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đ</a:t>
            </a:r>
            <a:r>
              <a:rPr lang="en-US" sz="6000" b="0" dirty="0" err="1" smtClean="0">
                <a:solidFill>
                  <a:srgbClr val="003399"/>
                </a:solidFill>
                <a:effectLst/>
                <a:latin typeface="+mj-lt"/>
                <a:cs typeface="Times New Roman" pitchFamily="18" charset="0"/>
              </a:rPr>
              <a:t>oái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ghe</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l</a:t>
            </a:r>
            <a:r>
              <a:rPr lang="en-US" sz="6000" b="0" dirty="0" err="1" smtClean="0">
                <a:solidFill>
                  <a:srgbClr val="003399"/>
                </a:solidFill>
                <a:effectLst/>
                <a:latin typeface="+mj-lt"/>
                <a:cs typeface="Times New Roman" pitchFamily="18" charset="0"/>
              </a:rPr>
              <a:t>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on.</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60786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3504769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133350"/>
            <a:ext cx="9144000" cy="5067299"/>
          </a:xfrm>
        </p:spPr>
        <p:txBody>
          <a:bodyPr>
            <a:noAutofit/>
          </a:bodyPr>
          <a:lstStyle/>
          <a:p>
            <a:pPr marL="0" indent="0" algn="just">
              <a:buNone/>
              <a:defRPr/>
            </a:pPr>
            <a:r>
              <a:rPr lang="en-US" sz="60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hật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vinh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phúc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ai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nương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đền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và</a:t>
            </a:r>
            <a:r>
              <a:rPr lang="en-US" sz="6000" b="0" dirty="0" smtClean="0">
                <a:solidFill>
                  <a:srgbClr val="003399"/>
                </a:solidFill>
                <a:effectLst/>
                <a:latin typeface="+mj-lt"/>
                <a:cs typeface="Times New Roman" pitchFamily="18" charset="0"/>
              </a:rPr>
              <a:t> ca </a:t>
            </a:r>
            <a:r>
              <a:rPr lang="en-US" sz="6000" b="0" dirty="0" err="1" smtClean="0">
                <a:solidFill>
                  <a:srgbClr val="003399"/>
                </a:solidFill>
                <a:effectLst/>
                <a:latin typeface="+mj-lt"/>
                <a:cs typeface="Times New Roman" pitchFamily="18" charset="0"/>
              </a:rPr>
              <a:t>tụng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ôi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gài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chở</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che</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xem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người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xức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dầu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2234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3704208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963201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902147" name="Rectangle 3"/>
          <p:cNvSpPr>
            <a:spLocks noGrp="1" noChangeArrowheads="1"/>
          </p:cNvSpPr>
          <p:nvPr>
            <p:ph type="body" idx="1"/>
          </p:nvPr>
        </p:nvSpPr>
        <p:spPr>
          <a:xfrm>
            <a:off x="0" y="205979"/>
            <a:ext cx="9144000" cy="4937520"/>
          </a:xfrm>
        </p:spPr>
        <p:txBody>
          <a:bodyPr>
            <a:noAutofit/>
          </a:bodyPr>
          <a:lstStyle/>
          <a:p>
            <a:pPr marL="0" indent="0" algn="just">
              <a:buNone/>
              <a:defRPr/>
            </a:pPr>
            <a:r>
              <a:rPr lang="vi-VN" altLang="en-US" sz="4000" b="0" u="sng" dirty="0" smtClean="0">
                <a:solidFill>
                  <a:srgbClr val="FF0000"/>
                </a:solidFill>
                <a:effectLst/>
                <a:latin typeface="+mj-lt"/>
              </a:rPr>
              <a:t>Alleluia – alleuia:</a:t>
            </a:r>
            <a:r>
              <a:rPr lang="vi-VN" altLang="en-US" sz="4000" b="0" dirty="0" smtClean="0">
                <a:solidFill>
                  <a:srgbClr val="FF0000"/>
                </a:solidFill>
                <a:effectLst/>
                <a:latin typeface="+mj-lt"/>
              </a:rPr>
              <a:t> </a:t>
            </a:r>
          </a:p>
          <a:p>
            <a:pPr marL="0" indent="0" algn="just">
              <a:buNone/>
              <a:defRPr/>
            </a:pPr>
            <a:r>
              <a:rPr lang="en-US" sz="6000" b="0" dirty="0" err="1" smtClean="0">
                <a:solidFill>
                  <a:srgbClr val="003399"/>
                </a:solidFill>
                <a:effectLst/>
                <a:latin typeface="+mj-lt"/>
                <a:cs typeface="Times New Roman" pitchFamily="18" charset="0"/>
              </a:rPr>
              <a:t>Lạy</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mở</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lòng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chúng</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để</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chúng</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biết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lắng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nghe</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on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dạy</a:t>
            </a:r>
            <a:r>
              <a:rPr lang="en-US" sz="6000" b="0" dirty="0" smtClean="0">
                <a:solidFill>
                  <a:srgbClr val="003399"/>
                </a:solidFill>
                <a:effectLst/>
                <a:latin typeface="+mj-lt"/>
                <a:cs typeface="Times New Roman" pitchFamily="18" charset="0"/>
              </a:rPr>
              <a:t>. </a:t>
            </a:r>
            <a:r>
              <a:rPr lang="vi-VN" altLang="en-US" sz="4000" b="0" dirty="0" smtClean="0">
                <a:solidFill>
                  <a:srgbClr val="FF0000"/>
                </a:solidFill>
                <a:effectLst/>
                <a:latin typeface="+mj-lt"/>
                <a:cs typeface="Times New Roman" panose="02020603050405020304" pitchFamily="18" charset="0"/>
              </a:rPr>
              <a:t>Alleluia.</a:t>
            </a:r>
            <a:endParaRPr lang="en-US" altLang="en-US" sz="4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7247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441367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0"/>
            <a:ext cx="4314713" cy="5143500"/>
          </a:xfrm>
          <a:prstGeom prst="rect">
            <a:avLst/>
          </a:prstGeom>
        </p:spPr>
      </p:pic>
      <p:sp>
        <p:nvSpPr>
          <p:cNvPr id="4" name="Rectangle 3"/>
          <p:cNvSpPr/>
          <p:nvPr/>
        </p:nvSpPr>
        <p:spPr>
          <a:xfrm>
            <a:off x="4390912" y="3028950"/>
            <a:ext cx="4676887" cy="769441"/>
          </a:xfrm>
          <a:prstGeom prst="rect">
            <a:avLst/>
          </a:prstGeom>
        </p:spPr>
        <p:txBody>
          <a:bodyPr wrap="square">
            <a:spAutoFit/>
          </a:bodyPr>
          <a:lstStyle/>
          <a:p>
            <a:r>
              <a:rPr lang="en-US" sz="4400" dirty="0" smtClean="0">
                <a:solidFill>
                  <a:srgbClr val="FF0000"/>
                </a:solidFill>
                <a:ea typeface="+mj-ea"/>
                <a:cs typeface="Times New Roman" pitchFamily="18" charset="0"/>
              </a:rPr>
              <a:t>PHÚT THINH LẶNG</a:t>
            </a:r>
            <a:endParaRPr lang="en-US" sz="1200" dirty="0"/>
          </a:p>
        </p:txBody>
      </p:sp>
    </p:spTree>
    <p:extLst>
      <p:ext uri="{BB962C8B-B14F-4D97-AF65-F5344CB8AC3E}">
        <p14:creationId xmlns:p14="http://schemas.microsoft.com/office/powerpoint/2010/main" val="1355210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0000"/>
                </a:solidFill>
                <a:effectLst/>
                <a:latin typeface="+mj-lt"/>
                <a:cs typeface="Times New Roman" pitchFamily="18" charset="0"/>
              </a:rPr>
              <a:t>KINH TIN KÍNH</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272071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300" b="1" u="sng" dirty="0">
                <a:solidFill>
                  <a:srgbClr val="FF0000"/>
                </a:solidFill>
                <a:effectLst/>
              </a:rPr>
              <a:t>Tk1:</a:t>
            </a:r>
            <a:r>
              <a:rPr lang="en-US" sz="4300" b="1" dirty="0">
                <a:solidFill>
                  <a:srgbClr val="7030A0"/>
                </a:solidFill>
                <a:effectLst/>
              </a:rPr>
              <a:t> </a:t>
            </a:r>
            <a:r>
              <a:rPr lang="vi-VN" sz="4300" b="1" dirty="0">
                <a:solidFill>
                  <a:schemeClr val="accent5">
                    <a:lumMod val="25000"/>
                  </a:schemeClr>
                </a:solidFill>
              </a:rPr>
              <a:t>Chuyện ngày xưa hôm nay vẫn </a:t>
            </a:r>
            <a:r>
              <a:rPr lang="vi-VN" sz="4300" b="1" dirty="0" smtClean="0">
                <a:solidFill>
                  <a:schemeClr val="accent5">
                    <a:lumMod val="25000"/>
                  </a:schemeClr>
                </a:solidFill>
              </a:rPr>
              <a:t>đây</a:t>
            </a:r>
            <a:r>
              <a:rPr lang="en-US" sz="4300" b="1" dirty="0">
                <a:solidFill>
                  <a:schemeClr val="accent5">
                    <a:lumMod val="25000"/>
                  </a:schemeClr>
                </a:solidFill>
              </a:rPr>
              <a:t>,</a:t>
            </a:r>
            <a:r>
              <a:rPr lang="vi-VN" sz="4300" b="1" dirty="0" smtClean="0">
                <a:solidFill>
                  <a:schemeClr val="accent5">
                    <a:lumMod val="25000"/>
                  </a:schemeClr>
                </a:solidFill>
              </a:rPr>
              <a:t> </a:t>
            </a:r>
            <a:r>
              <a:rPr lang="vi-VN" sz="4300" b="1" dirty="0">
                <a:solidFill>
                  <a:schemeClr val="accent5">
                    <a:lumMod val="25000"/>
                  </a:schemeClr>
                </a:solidFill>
              </a:rPr>
              <a:t>chuyện ngày xưa nay vẫn đẹp mầu là chuyện xưa nơi gia đình Thánh Gia. Một đời sống vẫn vui khi nghèo thương đau vẫn nụ cười khiêm nhu sống giữa đời âm thầm sống khiết trinh.</a:t>
            </a:r>
            <a:endParaRPr lang="en-US" sz="4300" b="1" dirty="0">
              <a:solidFill>
                <a:schemeClr val="accent5">
                  <a:lumMod val="25000"/>
                </a:schemeClr>
              </a:solidFill>
              <a:effectLst/>
            </a:endParaRPr>
          </a:p>
        </p:txBody>
      </p:sp>
    </p:spTree>
    <p:extLst>
      <p:ext uri="{BB962C8B-B14F-4D97-AF65-F5344CB8AC3E}">
        <p14:creationId xmlns:p14="http://schemas.microsoft.com/office/powerpoint/2010/main" val="2962686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003399"/>
                </a:solidFill>
                <a:effectLst/>
                <a:latin typeface="+mj-lt"/>
                <a:cs typeface="Times New Roman" pitchFamily="18" charset="0"/>
              </a:rPr>
              <a:t>Tôi tin kính một Thiên Chúa là Cha toàn năng, Đấng tạo thành trời đất, muôn vật hữu hình và vô hình. </a:t>
            </a:r>
            <a:r>
              <a:rPr lang="en-US" sz="5400" b="0" dirty="0" err="1">
                <a:solidFill>
                  <a:srgbClr val="003399"/>
                </a:solidFill>
                <a:effectLst/>
                <a:latin typeface="+mj-lt"/>
                <a:cs typeface="Times New Roman" pitchFamily="18" charset="0"/>
              </a:rPr>
              <a:t>Tôi</a:t>
            </a:r>
            <a:r>
              <a:rPr lang="en-US" sz="5400" b="0" dirty="0">
                <a:solidFill>
                  <a:srgbClr val="003399"/>
                </a:solidFill>
                <a:effectLst/>
                <a:latin typeface="+mj-lt"/>
                <a:cs typeface="Times New Roman" pitchFamily="18" charset="0"/>
              </a:rPr>
              <a:t> tin </a:t>
            </a:r>
            <a:r>
              <a:rPr lang="en-US" sz="5400" b="0" dirty="0" err="1">
                <a:solidFill>
                  <a:srgbClr val="003399"/>
                </a:solidFill>
                <a:effectLst/>
                <a:latin typeface="+mj-lt"/>
                <a:cs typeface="Times New Roman" pitchFamily="18" charset="0"/>
              </a:rPr>
              <a:t>kính</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một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Giêsu</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Kitô</a:t>
            </a:r>
            <a:r>
              <a:rPr lang="en-US" sz="5400" b="0" dirty="0">
                <a:solidFill>
                  <a:srgbClr val="003399"/>
                </a:solidFill>
                <a:effectLst/>
                <a:latin typeface="+mj-lt"/>
                <a:cs typeface="Times New Roman" pitchFamily="18" charset="0"/>
              </a:rPr>
              <a:t>, Con </a:t>
            </a:r>
            <a:r>
              <a:rPr lang="en-US" sz="5400" b="0" dirty="0" err="1">
                <a:solidFill>
                  <a:srgbClr val="003399"/>
                </a:solidFill>
                <a:effectLst/>
                <a:latin typeface="+mj-lt"/>
                <a:cs typeface="Times New Roman" pitchFamily="18" charset="0"/>
              </a:rPr>
              <a:t>Một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Thiên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600542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3399"/>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3399"/>
                </a:solidFill>
                <a:effectLst/>
                <a:latin typeface="+mj-lt"/>
                <a:cs typeface="Times New Roman" pitchFamily="18" charset="0"/>
              </a:rPr>
              <a:t>,</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Thiên</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Chúa</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thật</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bởi</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Thiên</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Chúa</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thật</a:t>
            </a:r>
            <a:r>
              <a:rPr lang="en-US" sz="55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409762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47813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FF0000"/>
                </a:solidFill>
                <a:effectLst/>
                <a:latin typeface="+mj-lt"/>
                <a:cs typeface="Times New Roman" pitchFamily="18" charset="0"/>
              </a:rPr>
              <a:t>Người đã từ trời xuống thế. Bởi phép Đức Chúa Thánh Thần, Người đã nhập thể trong lòng Trinh Nữ </a:t>
            </a:r>
            <a:r>
              <a:rPr lang="vi-VN" sz="6000" b="0" dirty="0" smtClean="0">
                <a:solidFill>
                  <a:srgbClr val="FF0000"/>
                </a:solidFill>
                <a:effectLst/>
                <a:latin typeface="+mj-lt"/>
                <a:cs typeface="Times New Roman" pitchFamily="18" charset="0"/>
              </a:rPr>
              <a:t>Maria, </a:t>
            </a:r>
            <a:r>
              <a:rPr lang="vi-VN" sz="6000" b="0" dirty="0">
                <a:solidFill>
                  <a:srgbClr val="FF0000"/>
                </a:solidFill>
                <a:effectLst/>
                <a:latin typeface="+mj-lt"/>
                <a:cs typeface="Times New Roman" pitchFamily="18" charset="0"/>
              </a:rPr>
              <a:t>và đã làm người.</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039515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73983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27258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17503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3399"/>
                </a:solidFill>
                <a:effectLst/>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58930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a:t>
            </a:r>
            <a:r>
              <a:rPr lang="vi-VN" sz="6600" b="0" dirty="0" smtClean="0">
                <a:solidFill>
                  <a:srgbClr val="003399"/>
                </a:solidFill>
                <a:effectLst/>
                <a:latin typeface="+mj-lt"/>
                <a:cs typeface="Times New Roman" pitchFamily="18" charset="0"/>
              </a:rPr>
              <a:t>sự sống </a:t>
            </a:r>
            <a:r>
              <a:rPr lang="vi-VN" sz="6600" b="0" dirty="0">
                <a:solidFill>
                  <a:srgbClr val="003399"/>
                </a:solidFill>
                <a:effectLst/>
                <a:latin typeface="+mj-lt"/>
                <a:cs typeface="Times New Roman" pitchFamily="18" charset="0"/>
              </a:rPr>
              <a:t>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52118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73137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0000"/>
                </a:solidFill>
                <a:effectLst/>
              </a:rPr>
              <a:t>Đk</a:t>
            </a:r>
            <a:r>
              <a:rPr lang="en-US" sz="4800" b="1" u="sng" dirty="0">
                <a:solidFill>
                  <a:srgbClr val="FF0000"/>
                </a:solidFill>
                <a:effectLst/>
              </a:rPr>
              <a:t>:</a:t>
            </a:r>
            <a:r>
              <a:rPr lang="en-US" sz="4800" b="1" dirty="0">
                <a:solidFill>
                  <a:srgbClr val="7030A0"/>
                </a:solidFill>
                <a:effectLst/>
              </a:rPr>
              <a:t> </a:t>
            </a:r>
            <a:r>
              <a:rPr lang="vi-VN" sz="4800" b="1" dirty="0">
                <a:solidFill>
                  <a:schemeClr val="accent5">
                    <a:lumMod val="25000"/>
                  </a:schemeClr>
                </a:solidFill>
              </a:rPr>
              <a:t>Nguyện cầu Thánh Gia luôn phù trì để biết bao gia đình sống vui. Nguyện cầu Thánh Gia nghe lời cầu xin luôn chở che bước trần ai.</a:t>
            </a:r>
            <a:endParaRPr lang="vi-VN" sz="4800" b="1" dirty="0">
              <a:solidFill>
                <a:schemeClr val="accent5">
                  <a:lumMod val="25000"/>
                </a:schemeClr>
              </a:solidFill>
              <a:effectLst/>
            </a:endParaRPr>
          </a:p>
        </p:txBody>
      </p:sp>
    </p:spTree>
    <p:extLst>
      <p:ext uri="{BB962C8B-B14F-4D97-AF65-F5344CB8AC3E}">
        <p14:creationId xmlns:p14="http://schemas.microsoft.com/office/powerpoint/2010/main" val="1745175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23658"/>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4BACC6">
                    <a:lumMod val="25000"/>
                  </a:srgbClr>
                </a:solidFill>
                <a:effectLst/>
                <a:uLnTx/>
                <a:uFillTx/>
                <a:latin typeface="UTM American Sans"/>
                <a:ea typeface="+mn-ea"/>
                <a:cs typeface="+mn-cs"/>
              </a:rPr>
              <a:t>Ca</a:t>
            </a:r>
            <a:r>
              <a:rPr kumimoji="0" lang="en-US" sz="4800" b="1" i="0" u="none" strike="noStrike" kern="1200" cap="none" spc="0" normalizeH="0" baseline="0" noProof="0" dirty="0" smtClean="0">
                <a:ln>
                  <a:noFill/>
                </a:ln>
                <a:solidFill>
                  <a:srgbClr val="4BACC6">
                    <a:lumMod val="25000"/>
                  </a:srgbClr>
                </a:solidFill>
                <a:effectLst/>
                <a:uLnTx/>
                <a:uFillTx/>
                <a:latin typeface="UTM American Sans"/>
                <a:ea typeface="+mn-ea"/>
                <a:cs typeface="+mn-cs"/>
              </a:rPr>
              <a:t> </a:t>
            </a:r>
            <a:r>
              <a:rPr kumimoji="0" lang="en-US" sz="4800" b="1" i="0" u="none" strike="noStrike" kern="1200" cap="none" spc="0" normalizeH="0" baseline="0" noProof="0" dirty="0" err="1" smtClean="0">
                <a:ln>
                  <a:noFill/>
                </a:ln>
                <a:solidFill>
                  <a:srgbClr val="4BACC6">
                    <a:lumMod val="25000"/>
                  </a:srgbClr>
                </a:solidFill>
                <a:effectLst/>
                <a:uLnTx/>
                <a:uFillTx/>
                <a:latin typeface="UTM American Sans"/>
                <a:ea typeface="+mn-ea"/>
                <a:cs typeface="+mn-cs"/>
              </a:rPr>
              <a:t>Dâng</a:t>
            </a:r>
            <a:r>
              <a:rPr kumimoji="0" lang="en-US" sz="4800" b="1" i="0" u="none" strike="noStrike" kern="1200" cap="none" spc="0" normalizeH="0" baseline="0" noProof="0" dirty="0" smtClean="0">
                <a:ln>
                  <a:noFill/>
                </a:ln>
                <a:solidFill>
                  <a:srgbClr val="4BACC6">
                    <a:lumMod val="25000"/>
                  </a:srgbClr>
                </a:solidFill>
                <a:effectLst/>
                <a:uLnTx/>
                <a:uFillTx/>
                <a:latin typeface="UTM American Sans"/>
                <a:ea typeface="+mn-ea"/>
                <a:cs typeface="+mn-cs"/>
              </a:rPr>
              <a:t> </a:t>
            </a:r>
            <a:r>
              <a:rPr kumimoji="0" lang="en-US" sz="4800" b="1" i="0" u="none" strike="noStrike" kern="1200" cap="none" spc="0" normalizeH="0" baseline="0" noProof="0" dirty="0" err="1" smtClean="0">
                <a:ln>
                  <a:noFill/>
                </a:ln>
                <a:solidFill>
                  <a:srgbClr val="4BACC6">
                    <a:lumMod val="25000"/>
                  </a:srgbClr>
                </a:solidFill>
                <a:effectLst/>
                <a:uLnTx/>
                <a:uFillTx/>
                <a:latin typeface="UTM American Sans"/>
                <a:ea typeface="+mn-ea"/>
                <a:cs typeface="+mn-cs"/>
              </a:rPr>
              <a:t>Lễ</a:t>
            </a:r>
            <a:endParaRPr kumimoji="0" lang="en-US" sz="4800" b="1" i="0" u="none" strike="noStrike" kern="1200" cap="none" spc="0" normalizeH="0" baseline="0" noProof="0" dirty="0" smtClean="0">
              <a:ln>
                <a:noFill/>
              </a:ln>
              <a:solidFill>
                <a:srgbClr val="4BACC6">
                  <a:lumMod val="25000"/>
                </a:srgbClr>
              </a:solidFill>
              <a:effectLst/>
              <a:uLnTx/>
              <a:uFillTx/>
              <a:latin typeface="UTM America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4BACC6">
                    <a:lumMod val="25000"/>
                  </a:srgbClr>
                </a:solidFill>
                <a:effectLst/>
                <a:uLnTx/>
                <a:uFillTx/>
                <a:latin typeface="UTM American Sans"/>
                <a:ea typeface="+mn-ea"/>
                <a:cs typeface="+mn-cs"/>
              </a:rPr>
              <a:t>TÌNH YÊU MẾN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smtClean="0">
                <a:ln>
                  <a:noFill/>
                </a:ln>
                <a:solidFill>
                  <a:srgbClr val="C00000"/>
                </a:solidFill>
                <a:effectLst/>
                <a:uLnTx/>
                <a:uFillTx/>
                <a:latin typeface="UTM American Sans"/>
                <a:ea typeface="+mn-ea"/>
                <a:cs typeface="+mn-cs"/>
              </a:rPr>
              <a:t>Cao </a:t>
            </a:r>
            <a:r>
              <a:rPr kumimoji="0" lang="en-US" sz="3600" b="1" i="1" u="none" strike="noStrike" kern="1200" cap="none" spc="0" normalizeH="0" baseline="0" noProof="0" dirty="0" err="1">
                <a:ln>
                  <a:noFill/>
                </a:ln>
                <a:solidFill>
                  <a:srgbClr val="C00000"/>
                </a:solidFill>
                <a:effectLst/>
                <a:uLnTx/>
                <a:uFillTx/>
                <a:latin typeface="UTM American Sans"/>
                <a:ea typeface="+mn-ea"/>
                <a:cs typeface="+mn-cs"/>
              </a:rPr>
              <a:t>Huy</a:t>
            </a:r>
            <a:r>
              <a:rPr kumimoji="0" lang="en-US" sz="3600" b="1" i="1" u="none" strike="noStrike" kern="1200" cap="none" spc="0" normalizeH="0" baseline="0" noProof="0" dirty="0">
                <a:ln>
                  <a:noFill/>
                </a:ln>
                <a:solidFill>
                  <a:srgbClr val="C00000"/>
                </a:solidFill>
                <a:effectLst/>
                <a:uLnTx/>
                <a:uFillTx/>
                <a:latin typeface="UTM American Sans"/>
                <a:ea typeface="+mn-ea"/>
                <a:cs typeface="+mn-cs"/>
              </a:rPr>
              <a:t> </a:t>
            </a:r>
            <a:r>
              <a:rPr kumimoji="0" lang="en-US" sz="3600" b="1" i="1" u="none" strike="noStrike" kern="1200" cap="none" spc="0" normalizeH="0" baseline="0" noProof="0" dirty="0" err="1">
                <a:ln>
                  <a:noFill/>
                </a:ln>
                <a:solidFill>
                  <a:srgbClr val="C00000"/>
                </a:solidFill>
                <a:effectLst/>
                <a:uLnTx/>
                <a:uFillTx/>
                <a:latin typeface="UTM American Sans"/>
                <a:ea typeface="+mn-ea"/>
                <a:cs typeface="+mn-cs"/>
              </a:rPr>
              <a:t>Hoàng</a:t>
            </a:r>
            <a:endParaRPr kumimoji="0" lang="en-US" sz="3600" b="1" i="1" u="none" strike="noStrike" kern="1200" cap="none" spc="0" normalizeH="0" baseline="0" noProof="0" dirty="0">
              <a:ln>
                <a:noFill/>
              </a:ln>
              <a:solidFill>
                <a:srgbClr val="C00000"/>
              </a:solidFill>
              <a:effectLst/>
              <a:uLnTx/>
              <a:uFillTx/>
              <a:latin typeface="UTM American Sans"/>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3359734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u="sng" dirty="0">
                <a:solidFill>
                  <a:srgbClr val="FF0000"/>
                </a:solidFill>
                <a:effectLst/>
              </a:rPr>
              <a:t>Tk1</a:t>
            </a:r>
            <a:r>
              <a:rPr lang="en-US" sz="4800" b="1" u="sng" dirty="0" smtClean="0">
                <a:solidFill>
                  <a:srgbClr val="FF0000"/>
                </a:solidFill>
                <a:effectLst/>
              </a:rPr>
              <a:t>:</a:t>
            </a:r>
            <a:r>
              <a:rPr lang="en-US" sz="4800" b="1" dirty="0" smtClean="0">
                <a:solidFill>
                  <a:srgbClr val="7030A0"/>
                </a:solidFill>
                <a:effectLst/>
              </a:rPr>
              <a:t> </a:t>
            </a:r>
            <a:r>
              <a:rPr lang="vi-VN" sz="4800" b="1" dirty="0">
                <a:solidFill>
                  <a:schemeClr val="accent5">
                    <a:lumMod val="25000"/>
                  </a:schemeClr>
                </a:solidFill>
                <a:effectLst/>
              </a:rPr>
              <a:t>Cuộc đời này con có gì mà dâng Chúa đâu. Những luống cày sâu trời tối mau cha chưa kịp về; Mẹ bận rộn từng ngày lo no cơm ấm áo; Có chi đâu Ngài ơi có chi dâng Ngài.</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1585827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lstStyle/>
          <a:p>
            <a:pPr algn="just" eaLnBrk="1" hangingPunct="1">
              <a:lnSpc>
                <a:spcPct val="105000"/>
              </a:lnSpc>
            </a:pPr>
            <a:r>
              <a:rPr lang="vi-VN" sz="4800" b="1" u="sng" dirty="0">
                <a:solidFill>
                  <a:srgbClr val="FF0000"/>
                </a:solidFill>
                <a:effectLst/>
                <a:latin typeface="+mj-lt"/>
                <a:cs typeface="Times New Roman" pitchFamily="18" charset="0"/>
              </a:rPr>
              <a:t>Đk:</a:t>
            </a:r>
            <a:r>
              <a:rPr lang="vi-VN" sz="4800" b="1" dirty="0">
                <a:solidFill>
                  <a:srgbClr val="7030A0"/>
                </a:solidFill>
                <a:effectLst/>
                <a:latin typeface="+mj-lt"/>
                <a:cs typeface="Times New Roman" pitchFamily="18" charset="0"/>
              </a:rPr>
              <a:t> </a:t>
            </a:r>
            <a:r>
              <a:rPr lang="vi-VN" sz="4800" b="1"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48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1812210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u="sng" dirty="0">
                <a:solidFill>
                  <a:srgbClr val="FF0000"/>
                </a:solidFill>
                <a:effectLst/>
              </a:rPr>
              <a:t>Tk2</a:t>
            </a:r>
            <a:r>
              <a:rPr lang="en-US" b="1" u="sng" dirty="0" smtClean="0">
                <a:solidFill>
                  <a:srgbClr val="FF0000"/>
                </a:solidFill>
                <a:effectLst/>
              </a:rPr>
              <a:t>:</a:t>
            </a:r>
            <a:r>
              <a:rPr lang="en-US" b="1" dirty="0">
                <a:solidFill>
                  <a:srgbClr val="7030A0"/>
                </a:solidFill>
                <a:effectLst/>
              </a:rPr>
              <a:t> </a:t>
            </a:r>
            <a:r>
              <a:rPr lang="vi-VN" b="1" dirty="0">
                <a:solidFill>
                  <a:schemeClr val="accent5">
                    <a:lumMod val="25000"/>
                  </a:schemeClr>
                </a:solidFill>
                <a:effectLst/>
              </a:rPr>
              <a:t>Đời tuyệt vời luôn thắm nồng tình yêu thiết tha. Gương sáng mẹ cha ngày tháng qua luôn luôn hiền hoà; Mẹ dặn dò đừng buồn nhau không vui mái ấm. Mến yêu nhau đẹp sao lễ dâng lên Ngài.</a:t>
            </a:r>
            <a:endParaRPr lang="en-US" b="1" dirty="0">
              <a:solidFill>
                <a:schemeClr val="accent5">
                  <a:lumMod val="25000"/>
                </a:schemeClr>
              </a:solidFill>
              <a:effectLst/>
            </a:endParaRPr>
          </a:p>
        </p:txBody>
      </p:sp>
    </p:spTree>
    <p:extLst>
      <p:ext uri="{BB962C8B-B14F-4D97-AF65-F5344CB8AC3E}">
        <p14:creationId xmlns:p14="http://schemas.microsoft.com/office/powerpoint/2010/main" val="742812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lstStyle/>
          <a:p>
            <a:pPr algn="just" eaLnBrk="1" hangingPunct="1">
              <a:lnSpc>
                <a:spcPct val="105000"/>
              </a:lnSpc>
            </a:pPr>
            <a:r>
              <a:rPr lang="vi-VN" sz="4800" b="1" u="sng" dirty="0">
                <a:solidFill>
                  <a:srgbClr val="FF0000"/>
                </a:solidFill>
                <a:effectLst/>
                <a:latin typeface="+mj-lt"/>
                <a:cs typeface="Times New Roman" pitchFamily="18" charset="0"/>
              </a:rPr>
              <a:t>Đk:</a:t>
            </a:r>
            <a:r>
              <a:rPr lang="vi-VN" sz="4800" b="1" dirty="0">
                <a:solidFill>
                  <a:srgbClr val="7030A0"/>
                </a:solidFill>
                <a:effectLst/>
                <a:latin typeface="+mj-lt"/>
                <a:cs typeface="Times New Roman" pitchFamily="18" charset="0"/>
              </a:rPr>
              <a:t> </a:t>
            </a:r>
            <a:r>
              <a:rPr lang="vi-VN" sz="4800" b="1"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48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293535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537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9615652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143500"/>
          </a:xfrm>
          <a:prstGeom prst="rect">
            <a:avLst/>
          </a:prstGeom>
        </p:spPr>
      </p:pic>
    </p:spTree>
    <p:extLst>
      <p:ext uri="{BB962C8B-B14F-4D97-AF65-F5344CB8AC3E}">
        <p14:creationId xmlns:p14="http://schemas.microsoft.com/office/powerpoint/2010/main" val="2156602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88F5E-1C9E-1F5E-BE73-E8D3D9280437}"/>
              </a:ext>
            </a:extLst>
          </p:cNvPr>
          <p:cNvSpPr txBox="1"/>
          <p:nvPr/>
        </p:nvSpPr>
        <p:spPr>
          <a:xfrm>
            <a:off x="0" y="0"/>
            <a:ext cx="9144000" cy="4501232"/>
          </a:xfrm>
          <a:prstGeom prst="rect">
            <a:avLst/>
          </a:prstGeom>
          <a:noFill/>
        </p:spPr>
        <p:txBody>
          <a:bodyPr wrap="square" lIns="68580" tIns="34290" rIns="68580" bIns="3429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Lạy Cha trên trời</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Xin cho ơn đức tin mà Cha ban tặng chúng con</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trong Chúa Giêsu Kitô Con Cha</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và Anh của chúng con</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cùng ngọn lửa đức ái được thắp lên trong tâm hồn chúng con bởi Chúa Thánh Thần</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endParaRPr kumimoji="0" lang="vi-VN"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640597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E95F5-73C1-CF22-B229-14A13429CD3C}"/>
              </a:ext>
            </a:extLst>
          </p:cNvPr>
          <p:cNvSpPr txBox="1"/>
          <p:nvPr/>
        </p:nvSpPr>
        <p:spPr>
          <a:xfrm>
            <a:off x="1" y="0"/>
            <a:ext cx="9092741" cy="4501232"/>
          </a:xfrm>
          <a:prstGeom prst="rect">
            <a:avLst/>
          </a:prstGeom>
          <a:noFill/>
        </p:spPr>
        <p:txBody>
          <a:bodyPr wrap="square" lIns="68580" tIns="34290" rIns="68580" bIns="3429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khơi dậy trong chúng con niềm hy vọng</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hồng phúc</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hướng về Nước Cha trị đến</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Xin ân sủng Cha biến đổi chúng con</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thành những người miệt mài vun trồng hạt giống Tin Mừng</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endParaRPr kumimoji="0" lang="vi-VN"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305733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300" b="1" u="sng" dirty="0">
                <a:solidFill>
                  <a:srgbClr val="FF0000"/>
                </a:solidFill>
                <a:effectLst/>
              </a:rPr>
              <a:t>Tk2:</a:t>
            </a:r>
            <a:r>
              <a:rPr lang="en-US" sz="4300" b="1" dirty="0">
                <a:solidFill>
                  <a:srgbClr val="7030A0"/>
                </a:solidFill>
                <a:effectLst/>
              </a:rPr>
              <a:t> </a:t>
            </a:r>
            <a:r>
              <a:rPr lang="vi-VN" sz="4300" b="1" dirty="0">
                <a:solidFill>
                  <a:schemeClr val="accent5">
                    <a:lumMod val="25000"/>
                  </a:schemeClr>
                </a:solidFill>
              </a:rPr>
              <a:t>Chuyện ngày xưa hôm nay vẫn đây chuyện ngày xưa nay vẫn đẹp mầu là chuyện xưa nơi gia đình Thánh Gia. Dù đời sống đắng cay trăm chiều Cha luôn vẫn hiền hòa Con luôn thảo hiếu hoài Mẹ hiền vẫn vững tin</a:t>
            </a:r>
            <a:r>
              <a:rPr lang="vi-VN" sz="4300" b="1" dirty="0" smtClean="0">
                <a:solidFill>
                  <a:schemeClr val="accent5">
                    <a:lumMod val="25000"/>
                  </a:schemeClr>
                </a:solidFill>
              </a:rPr>
              <a:t>.</a:t>
            </a:r>
            <a:endParaRPr lang="en-US" sz="4300" b="1" dirty="0">
              <a:solidFill>
                <a:schemeClr val="accent5">
                  <a:lumMod val="25000"/>
                </a:schemeClr>
              </a:solidFill>
              <a:effectLst/>
            </a:endParaRPr>
          </a:p>
        </p:txBody>
      </p:sp>
    </p:spTree>
    <p:extLst>
      <p:ext uri="{BB962C8B-B14F-4D97-AF65-F5344CB8AC3E}">
        <p14:creationId xmlns:p14="http://schemas.microsoft.com/office/powerpoint/2010/main" val="1733150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E4E54-D9DE-0AFC-529C-74FD7C78669F}"/>
              </a:ext>
            </a:extLst>
          </p:cNvPr>
          <p:cNvSpPr txBox="1"/>
          <p:nvPr/>
        </p:nvSpPr>
        <p:spPr>
          <a:xfrm>
            <a:off x="0" y="1"/>
            <a:ext cx="9144000" cy="5239896"/>
          </a:xfrm>
          <a:prstGeom prst="rect">
            <a:avLst/>
          </a:prstGeom>
          <a:noFill/>
        </p:spPr>
        <p:txBody>
          <a:bodyPr wrap="square" lIns="68580" tIns="34290" rIns="68580" bIns="3429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Ước gì những hạt giống ấy</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biến đổi từ bên trong nhân loại và toàn thể vũ trụ này</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trong khi vững</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lòng mong đợi trời mới đất mới</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lúc mà quyền lực Sự Dữ sẽ bị đánh bại</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và vinh quang Cha sẽ chiếu sáng muôn đời</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endParaRPr kumimoji="0" lang="vi-VN"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1351619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F0002-F9DA-9150-5034-0415D11F8759}"/>
              </a:ext>
            </a:extLst>
          </p:cNvPr>
          <p:cNvSpPr txBox="1"/>
          <p:nvPr/>
        </p:nvSpPr>
        <p:spPr>
          <a:xfrm>
            <a:off x="0" y="231649"/>
            <a:ext cx="9088912" cy="4501232"/>
          </a:xfrm>
          <a:prstGeom prst="rect">
            <a:avLst/>
          </a:prstGeom>
          <a:noFill/>
        </p:spPr>
        <p:txBody>
          <a:bodyPr wrap="square" lIns="68580" tIns="34290" rIns="68580" bIns="3429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Xin cho ân sủng của Năm</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Thánh này</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khơi dậy trong chúng con</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là Những Người Lữ Hành Hy Vọng</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niềm khao khát kho tàng ở trên trời</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đ</a:t>
            </a:r>
            <a:r>
              <a:rPr kumimoji="0" lang="vi-VN" sz="48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ồng thời cũng làm lan tỏa trên khắp thế giới</a:t>
            </a:r>
            <a:r>
              <a:rPr kumimoji="0" lang="en-US"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endParaRPr kumimoji="0" lang="vi-VN" sz="48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4195931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niềm</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vui</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và</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sự</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bình</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an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của</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Đấng</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Cứu</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Chuộc</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chúng</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con</a:t>
            </a:r>
            <a:r>
              <a:rPr kumimoji="0" lang="en-US" sz="54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Xin</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tôn</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vinh</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và</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ngợi</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khen</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Cha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là</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Thiên</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Chúa</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chúng</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con</a:t>
            </a:r>
            <a:r>
              <a:rPr kumimoji="0" lang="en-US" sz="5400" b="0"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Cha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đáng</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chúc</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tụng</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mãi</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muôn</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srgbClr val="1F497D">
                    <a:lumMod val="75000"/>
                  </a:srgbClr>
                </a:solidFill>
                <a:effectLst/>
                <a:uLnTx/>
                <a:uFillTx/>
                <a:latin typeface="UTM American Sans"/>
                <a:ea typeface="Segoe UI Black" panose="020B0A02040204020203" pitchFamily="34" charset="0"/>
                <a:cs typeface="+mn-cs"/>
              </a:rPr>
              <a:t>đời</a:t>
            </a:r>
            <a:r>
              <a:rPr kumimoji="0" lang="en-US" sz="5400" b="0" i="0" u="none" strike="noStrike" kern="1200" cap="none" spc="0" normalizeH="0" baseline="0" noProof="0" dirty="0">
                <a:ln>
                  <a:noFill/>
                </a:ln>
                <a:solidFill>
                  <a:srgbClr val="1F497D">
                    <a:lumMod val="75000"/>
                  </a:srgbClr>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Amen.</a:t>
            </a:r>
          </a:p>
        </p:txBody>
      </p:sp>
    </p:spTree>
    <p:extLst>
      <p:ext uri="{BB962C8B-B14F-4D97-AF65-F5344CB8AC3E}">
        <p14:creationId xmlns:p14="http://schemas.microsoft.com/office/powerpoint/2010/main" val="40888334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839692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176131" name="Rectangle 3"/>
          <p:cNvSpPr>
            <a:spLocks noGrp="1" noChangeArrowheads="1"/>
          </p:cNvSpPr>
          <p:nvPr>
            <p:ph type="body" idx="1"/>
          </p:nvPr>
        </p:nvSpPr>
        <p:spPr>
          <a:xfrm>
            <a:off x="15240" y="361950"/>
            <a:ext cx="9144000" cy="4155654"/>
          </a:xfrm>
        </p:spPr>
        <p:txBody>
          <a:bodyPr>
            <a:normAutofit/>
          </a:bodyPr>
          <a:lstStyle/>
          <a:p>
            <a:pPr marL="0" indent="0" algn="ctr">
              <a:lnSpc>
                <a:spcPct val="150000"/>
              </a:lnSpc>
              <a:buFontTx/>
              <a:buNone/>
            </a:pPr>
            <a:r>
              <a:rPr lang="vi-VN" sz="4000" dirty="0">
                <a:solidFill>
                  <a:srgbClr val="C00000"/>
                </a:solidFill>
                <a:latin typeface="+mj-lt"/>
                <a:cs typeface="Times New Roman" panose="02020603050405020304" pitchFamily="18" charset="0"/>
              </a:rPr>
              <a:t>CA NGUYỆN HIỆP LỄ:     </a:t>
            </a:r>
          </a:p>
          <a:p>
            <a:pPr marL="0" indent="0" algn="ctr">
              <a:lnSpc>
                <a:spcPct val="150000"/>
              </a:lnSpc>
              <a:buFontTx/>
              <a:buNone/>
            </a:pPr>
            <a:r>
              <a:rPr lang="en-US" sz="4800" dirty="0" smtClean="0">
                <a:solidFill>
                  <a:srgbClr val="002060"/>
                </a:solidFill>
                <a:latin typeface="+mj-lt"/>
                <a:cs typeface="Times New Roman" panose="02020603050405020304" pitchFamily="18" charset="0"/>
              </a:rPr>
              <a:t>Mùa Đông Năm Ấy</a:t>
            </a:r>
            <a:r>
              <a:rPr lang="vi-VN" sz="4800" dirty="0">
                <a:solidFill>
                  <a:srgbClr val="002060"/>
                </a:solidFill>
                <a:latin typeface="+mj-lt"/>
                <a:cs typeface="Times New Roman" panose="02020603050405020304" pitchFamily="18" charset="0"/>
              </a:rPr>
              <a:t/>
            </a:r>
            <a:br>
              <a:rPr lang="vi-VN" sz="4800" dirty="0">
                <a:solidFill>
                  <a:srgbClr val="002060"/>
                </a:solidFill>
                <a:latin typeface="+mj-lt"/>
                <a:cs typeface="Times New Roman" panose="02020603050405020304" pitchFamily="18" charset="0"/>
              </a:rPr>
            </a:br>
            <a:r>
              <a:rPr lang="en-US" sz="4000" i="1" dirty="0" smtClean="0">
                <a:solidFill>
                  <a:srgbClr val="002060"/>
                </a:solidFill>
                <a:latin typeface="+mj-lt"/>
                <a:cs typeface="Times New Roman" panose="02020603050405020304" pitchFamily="18" charset="0"/>
              </a:rPr>
              <a:t>Lm. Hoài Đức</a:t>
            </a:r>
            <a:endParaRPr lang="vi-VN" sz="4000"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214218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6131" name="Rectangle 3"/>
          <p:cNvSpPr>
            <a:spLocks noGrp="1" noChangeArrowheads="1"/>
          </p:cNvSpPr>
          <p:nvPr>
            <p:ph type="body" idx="1"/>
          </p:nvPr>
        </p:nvSpPr>
        <p:spPr>
          <a:xfrm>
            <a:off x="0" y="0"/>
            <a:ext cx="9144000" cy="5143499"/>
          </a:xfrm>
        </p:spPr>
        <p:txBody>
          <a:bodyPr>
            <a:noAutofit/>
          </a:bodyPr>
          <a:lstStyle/>
          <a:p>
            <a:pPr marL="0" indent="0" algn="just">
              <a:buNone/>
              <a:defRPr/>
            </a:pPr>
            <a:r>
              <a:rPr lang="en-US" altLang="vi-VN" sz="4800" b="0" u="sng" dirty="0" smtClean="0">
                <a:solidFill>
                  <a:srgbClr val="FF0000"/>
                </a:solidFill>
                <a:effectLst/>
                <a:latin typeface="+mj-lt"/>
                <a:cs typeface="Times New Roman" panose="02020603050405020304" pitchFamily="18" charset="0"/>
              </a:rPr>
              <a:t>Tk1:</a:t>
            </a:r>
            <a:r>
              <a:rPr lang="en-US" altLang="vi-VN" sz="4800" b="0" dirty="0" smtClean="0">
                <a:solidFill>
                  <a:srgbClr val="003399"/>
                </a:solidFill>
                <a:effectLst/>
                <a:latin typeface="+mj-lt"/>
                <a:cs typeface="Times New Roman" panose="02020603050405020304" pitchFamily="18" charset="0"/>
              </a:rPr>
              <a:t> </a:t>
            </a:r>
            <a:r>
              <a:rPr lang="en-US" altLang="vi-VN" sz="4800" b="0" dirty="0" smtClean="0">
                <a:solidFill>
                  <a:srgbClr val="003399"/>
                </a:solidFill>
                <a:effectLst/>
                <a:latin typeface="+mj-lt"/>
                <a:cs typeface="Times New Roman" panose="02020603050405020304" pitchFamily="18" charset="0"/>
              </a:rPr>
              <a:t>Mùa đông năm ấy sao sáng soi cuối trời. Mùa đông năm ấy Con Chúa sinh xuống đời. Nhịp ca véo von bao Thiên thần vang hát. Tôn thờ Ngôi Hai Giáng sinh trần ai. </a:t>
            </a:r>
            <a:endParaRPr lang="vi-VN" altLang="vi-VN" sz="48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082231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0"/>
            <a:ext cx="9144000" cy="5143500"/>
          </a:xfrm>
        </p:spPr>
        <p:txBody>
          <a:bodyPr>
            <a:noAutofit/>
          </a:bodyPr>
          <a:lstStyle/>
          <a:p>
            <a:pPr marL="0" indent="0" algn="just">
              <a:buNone/>
              <a:defRPr/>
            </a:pPr>
            <a:r>
              <a:rPr lang="en-US" altLang="vi-VN" sz="4800" u="sng" dirty="0" smtClean="0">
                <a:solidFill>
                  <a:srgbClr val="FF0000"/>
                </a:solidFill>
                <a:latin typeface="+mj-lt"/>
                <a:cs typeface="Times New Roman" panose="02020603050405020304" pitchFamily="18" charset="0"/>
              </a:rPr>
              <a:t>***</a:t>
            </a:r>
            <a:r>
              <a:rPr lang="en-US" altLang="vi-VN" sz="4800" b="0" u="sng" dirty="0" smtClean="0">
                <a:solidFill>
                  <a:srgbClr val="FF0000"/>
                </a:solidFill>
                <a:effectLst/>
                <a:latin typeface="+mj-lt"/>
                <a:cs typeface="Times New Roman" panose="02020603050405020304" pitchFamily="18" charset="0"/>
              </a:rPr>
              <a:t>:</a:t>
            </a:r>
            <a:r>
              <a:rPr lang="en-US" altLang="vi-VN" sz="4800" b="0" dirty="0" smtClean="0">
                <a:solidFill>
                  <a:srgbClr val="003399"/>
                </a:solidFill>
                <a:effectLst/>
                <a:latin typeface="+mj-lt"/>
                <a:cs typeface="Times New Roman" panose="02020603050405020304" pitchFamily="18" charset="0"/>
              </a:rPr>
              <a:t> Con hợp với Thiên thần hòa vang câu hát. </a:t>
            </a:r>
            <a:r>
              <a:rPr lang="en-US" altLang="vi-VN" sz="4800" dirty="0">
                <a:solidFill>
                  <a:srgbClr val="003399"/>
                </a:solidFill>
                <a:cs typeface="Times New Roman" panose="02020603050405020304" pitchFamily="18" charset="0"/>
              </a:rPr>
              <a:t>Con hợp với Thiên thần hòa vang câu hát. </a:t>
            </a:r>
            <a:r>
              <a:rPr lang="en-US" altLang="vi-VN" sz="4800" dirty="0" smtClean="0">
                <a:solidFill>
                  <a:srgbClr val="003399"/>
                </a:solidFill>
                <a:cs typeface="Times New Roman" panose="02020603050405020304" pitchFamily="18" charset="0"/>
              </a:rPr>
              <a:t>Mừng sinh nhật Chúa vinh quang. Mừng sinh nhật Đấng yêu đương sinh nhật từ ái sáng như công bình. </a:t>
            </a:r>
            <a:endParaRPr lang="vi-VN" altLang="vi-VN" sz="4800" dirty="0">
              <a:solidFill>
                <a:srgbClr val="003399"/>
              </a:solidFill>
              <a:cs typeface="Times New Roman" panose="02020603050405020304" pitchFamily="18" charset="0"/>
            </a:endParaRPr>
          </a:p>
          <a:p>
            <a:pPr marL="0" indent="0" algn="just">
              <a:buNone/>
              <a:defRPr/>
            </a:pPr>
            <a:endParaRPr lang="vi-VN" altLang="vi-VN" sz="48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474672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3727480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a:noFill/>
        </p:spPr>
        <p:txBody>
          <a:bodyPr>
            <a:noAutofit/>
          </a:bodyPr>
          <a:lstStyle/>
          <a:p>
            <a:r>
              <a:rPr lang="en-US" sz="6000" b="0" dirty="0">
                <a:solidFill>
                  <a:srgbClr val="C00000"/>
                </a:solidFill>
                <a:effectLst/>
                <a:latin typeface="+mj-lt"/>
                <a:cs typeface="Times New Roman" pitchFamily="18" charset="0"/>
              </a:rPr>
              <a:t>CA KẾT LỄ</a:t>
            </a:r>
            <a:br>
              <a:rPr lang="en-US" sz="6000" b="0" dirty="0">
                <a:solidFill>
                  <a:srgbClr val="C00000"/>
                </a:solidFill>
                <a:effectLst/>
                <a:latin typeface="+mj-lt"/>
                <a:cs typeface="Times New Roman" pitchFamily="18" charset="0"/>
              </a:rPr>
            </a:br>
            <a:r>
              <a:rPr lang="en-US" sz="6000" b="0" dirty="0">
                <a:solidFill>
                  <a:srgbClr val="C00000"/>
                </a:solidFill>
                <a:effectLst/>
                <a:latin typeface="+mj-lt"/>
                <a:cs typeface="Times New Roman" pitchFamily="18" charset="0"/>
              </a:rPr>
              <a:t>HANG BÊ-LEM</a:t>
            </a:r>
            <a:br>
              <a:rPr lang="en-US" sz="6000" b="0" dirty="0">
                <a:solidFill>
                  <a:srgbClr val="C00000"/>
                </a:solidFill>
                <a:effectLst/>
                <a:latin typeface="+mj-lt"/>
                <a:cs typeface="Times New Roman" pitchFamily="18" charset="0"/>
              </a:rPr>
            </a:br>
            <a:r>
              <a:rPr lang="en-US" sz="6000" b="0" i="1" dirty="0" err="1">
                <a:solidFill>
                  <a:srgbClr val="003399"/>
                </a:solidFill>
                <a:effectLst/>
                <a:latin typeface="+mj-lt"/>
                <a:cs typeface="Times New Roman" pitchFamily="18" charset="0"/>
              </a:rPr>
              <a:t>Hải</a:t>
            </a:r>
            <a:r>
              <a:rPr lang="en-US" sz="6000" b="0" i="1" dirty="0">
                <a:solidFill>
                  <a:srgbClr val="003399"/>
                </a:solidFill>
                <a:effectLst/>
                <a:latin typeface="+mj-lt"/>
                <a:cs typeface="Times New Roman" pitchFamily="18" charset="0"/>
              </a:rPr>
              <a:t> </a:t>
            </a:r>
            <a:r>
              <a:rPr lang="en-US" sz="6000" b="0" i="1" dirty="0" err="1">
                <a:solidFill>
                  <a:srgbClr val="003399"/>
                </a:solidFill>
                <a:effectLst/>
                <a:latin typeface="+mj-lt"/>
                <a:cs typeface="Times New Roman" pitchFamily="18" charset="0"/>
              </a:rPr>
              <a:t>Linh</a:t>
            </a:r>
            <a:r>
              <a:rPr lang="en-US" sz="6000" b="0" i="1" dirty="0">
                <a:solidFill>
                  <a:srgbClr val="003399"/>
                </a:solidFill>
                <a:effectLst/>
                <a:latin typeface="+mj-lt"/>
                <a:cs typeface="Times New Roman" pitchFamily="18" charset="0"/>
              </a:rPr>
              <a:t> &amp; Minh </a:t>
            </a:r>
            <a:r>
              <a:rPr lang="en-US" sz="6000" b="0" i="1" dirty="0" err="1">
                <a:solidFill>
                  <a:srgbClr val="003399"/>
                </a:solidFill>
                <a:effectLst/>
                <a:latin typeface="+mj-lt"/>
                <a:cs typeface="Times New Roman" pitchFamily="18" charset="0"/>
              </a:rPr>
              <a:t>Châu</a:t>
            </a:r>
            <a:endParaRPr lang="vi-VN" sz="6000"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34148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cs typeface="Times New Roman" pitchFamily="18" charset="0"/>
              </a:rPr>
              <a:t>Đ</a:t>
            </a:r>
            <a:r>
              <a:rPr lang="vi-VN" sz="4800" b="0" u="sng" dirty="0" smtClean="0">
                <a:solidFill>
                  <a:srgbClr val="FF0000"/>
                </a:solidFill>
                <a:effectLst/>
                <a:latin typeface="+mj-lt"/>
                <a:cs typeface="Times New Roman" pitchFamily="18" charset="0"/>
              </a:rPr>
              <a:t>K</a:t>
            </a:r>
            <a:r>
              <a:rPr lang="vi-VN" sz="4800" b="0" u="sng" dirty="0">
                <a:solidFill>
                  <a:srgbClr val="FF0000"/>
                </a:solidFill>
                <a:effectLst/>
                <a:latin typeface="+mj-lt"/>
                <a:cs typeface="Times New Roman" pitchFamily="18" charset="0"/>
              </a:rPr>
              <a:t>.</a:t>
            </a:r>
            <a:r>
              <a:rPr lang="vi-VN" sz="4800" b="0" dirty="0">
                <a:solidFill>
                  <a:srgbClr val="FF0000"/>
                </a:solidFill>
                <a:effectLst/>
                <a:latin typeface="+mj-lt"/>
                <a:cs typeface="Times New Roman" pitchFamily="18" charset="0"/>
              </a:rPr>
              <a:t> </a:t>
            </a:r>
            <a:r>
              <a:rPr lang="en-US" sz="4800" dirty="0" smtClean="0">
                <a:solidFill>
                  <a:srgbClr val="003399"/>
                </a:solidFill>
                <a:cs typeface="Times New Roman" pitchFamily="18" charset="0"/>
              </a:rPr>
              <a:t>Đêm đông</a:t>
            </a:r>
            <a:r>
              <a:rPr lang="vi-VN" sz="4800" b="0" dirty="0" smtClean="0">
                <a:solidFill>
                  <a:srgbClr val="003399"/>
                </a:solidFill>
                <a:effectLst/>
                <a:latin typeface="+mj-lt"/>
                <a:cs typeface="Times New Roman" pitchFamily="18" charset="0"/>
              </a:rPr>
              <a:t> </a:t>
            </a:r>
            <a:r>
              <a:rPr lang="vi-VN" sz="4800" b="0" dirty="0">
                <a:solidFill>
                  <a:srgbClr val="003399"/>
                </a:solidFill>
                <a:effectLst/>
                <a:latin typeface="+mj-lt"/>
                <a:cs typeface="Times New Roman" pitchFamily="18" charset="0"/>
              </a:rPr>
              <a:t>mừng Chúa giáng sinh ra đời. Chúa sinh ra đời nằm trong hang đá nơi máng lừa. Trong hang Bê - lem ánh sáng tỏa lan tưng bừng. Nghe trên không trung tiếng hát Thiên thần vang lừng.</a:t>
            </a:r>
          </a:p>
        </p:txBody>
      </p:sp>
    </p:spTree>
    <p:extLst>
      <p:ext uri="{BB962C8B-B14F-4D97-AF65-F5344CB8AC3E}">
        <p14:creationId xmlns:p14="http://schemas.microsoft.com/office/powerpoint/2010/main" val="4076381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0000"/>
                </a:solidFill>
                <a:effectLst/>
              </a:rPr>
              <a:t>Đk</a:t>
            </a:r>
            <a:r>
              <a:rPr lang="en-US" sz="4800" b="1" u="sng" dirty="0">
                <a:solidFill>
                  <a:srgbClr val="FF0000"/>
                </a:solidFill>
                <a:effectLst/>
              </a:rPr>
              <a:t>:</a:t>
            </a:r>
            <a:r>
              <a:rPr lang="en-US" sz="4800" b="1" dirty="0">
                <a:solidFill>
                  <a:srgbClr val="7030A0"/>
                </a:solidFill>
                <a:effectLst/>
              </a:rPr>
              <a:t> </a:t>
            </a:r>
            <a:r>
              <a:rPr lang="vi-VN" sz="4800" b="1" dirty="0">
                <a:solidFill>
                  <a:schemeClr val="accent5">
                    <a:lumMod val="25000"/>
                  </a:schemeClr>
                </a:solidFill>
              </a:rPr>
              <a:t>Nguyện cầu Thánh Gia luôn phù trì để biết bao gia đình sống vui. Nguyện cầu Thánh Gia nghe lời cầu xin luôn chở che bước trần ai.</a:t>
            </a:r>
            <a:endParaRPr lang="vi-VN" sz="4800" b="1" dirty="0">
              <a:solidFill>
                <a:schemeClr val="accent5">
                  <a:lumMod val="25000"/>
                </a:schemeClr>
              </a:solidFill>
              <a:effectLst/>
            </a:endParaRPr>
          </a:p>
        </p:txBody>
      </p:sp>
    </p:spTree>
    <p:extLst>
      <p:ext uri="{BB962C8B-B14F-4D97-AF65-F5344CB8AC3E}">
        <p14:creationId xmlns:p14="http://schemas.microsoft.com/office/powerpoint/2010/main" val="3879293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àn </a:t>
            </a:r>
            <a:r>
              <a:rPr lang="vi-VN" sz="4800" b="0" dirty="0">
                <a:solidFill>
                  <a:srgbClr val="003399"/>
                </a:solidFill>
                <a:effectLst/>
                <a:latin typeface="+mj-lt"/>
                <a:cs typeface="Times New Roman" pitchFamily="18" charset="0"/>
              </a:rPr>
              <a:t>hát </a:t>
            </a:r>
            <a:r>
              <a:rPr lang="vi-VN" sz="4800" b="0" i="1" dirty="0">
                <a:solidFill>
                  <a:srgbClr val="FF0000"/>
                </a:solidFill>
                <a:effectLst/>
                <a:latin typeface="+mj-lt"/>
                <a:cs typeface="Times New Roman" pitchFamily="18" charset="0"/>
              </a:rPr>
              <a:t>(réo rắt tiếng hát). </a:t>
            </a:r>
            <a:r>
              <a:rPr lang="vi-VN" sz="4800" b="0" dirty="0">
                <a:solidFill>
                  <a:srgbClr val="003399"/>
                </a:solidFill>
                <a:effectLst/>
                <a:latin typeface="+mj-lt"/>
                <a:cs typeface="Times New Roman" pitchFamily="18" charset="0"/>
              </a:rPr>
              <a:t>Xướng ca </a:t>
            </a:r>
            <a:r>
              <a:rPr lang="vi-VN" sz="4800" b="0" i="1" dirty="0">
                <a:solidFill>
                  <a:srgbClr val="FF0000"/>
                </a:solidFill>
                <a:effectLst/>
                <a:latin typeface="+mj-lt"/>
                <a:cs typeface="Times New Roman" pitchFamily="18" charset="0"/>
              </a:rPr>
              <a:t>(dư âm vang xa).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ây </a:t>
            </a:r>
            <a:r>
              <a:rPr lang="vi-VN" sz="4800" b="0" dirty="0">
                <a:solidFill>
                  <a:srgbClr val="003399"/>
                </a:solidFill>
                <a:effectLst/>
                <a:latin typeface="+mj-lt"/>
                <a:cs typeface="Times New Roman" pitchFamily="18" charset="0"/>
              </a:rPr>
              <a:t>Chúa thiên tòa giáng sinh vì ta. Người hỡi </a:t>
            </a:r>
            <a:r>
              <a:rPr lang="vi-VN" sz="4800" b="0" i="1" dirty="0">
                <a:solidFill>
                  <a:srgbClr val="FF0000"/>
                </a:solidFill>
                <a:effectLst/>
                <a:latin typeface="+mj-lt"/>
                <a:cs typeface="Times New Roman" pitchFamily="18" charset="0"/>
              </a:rPr>
              <a:t>(hãy kíp bước tới).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ến </a:t>
            </a:r>
            <a:r>
              <a:rPr lang="vi-VN" sz="4800" b="0" dirty="0">
                <a:solidFill>
                  <a:srgbClr val="003399"/>
                </a:solidFill>
                <a:effectLst/>
                <a:latin typeface="+mj-lt"/>
                <a:cs typeface="Times New Roman" pitchFamily="18" charset="0"/>
              </a:rPr>
              <a:t>xem </a:t>
            </a:r>
            <a:r>
              <a:rPr lang="vi-VN" sz="4800" b="0" i="1" dirty="0">
                <a:solidFill>
                  <a:srgbClr val="003399"/>
                </a:solidFill>
                <a:effectLst/>
                <a:latin typeface="+mj-lt"/>
                <a:cs typeface="Times New Roman" pitchFamily="18" charset="0"/>
              </a:rPr>
              <a:t>(nơi hang Bê - lem). </a:t>
            </a:r>
            <a:r>
              <a:rPr lang="vi-VN" sz="4800" b="0" dirty="0">
                <a:solidFill>
                  <a:srgbClr val="003399"/>
                </a:solidFill>
                <a:effectLst/>
                <a:latin typeface="+mj-lt"/>
                <a:cs typeface="Times New Roman" pitchFamily="18" charset="0"/>
              </a:rPr>
              <a:t>Ôi Chúa giáng sinh khó khăn thấp hèn.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216788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0000"/>
                </a:solidFill>
                <a:effectLst/>
                <a:latin typeface="+mj-lt"/>
                <a:cs typeface="Times New Roman" pitchFamily="18" charset="0"/>
              </a:rPr>
              <a:t>Tk</a:t>
            </a:r>
            <a:r>
              <a:rPr lang="vi-VN" sz="4800" b="0" u="sng" dirty="0" smtClean="0">
                <a:solidFill>
                  <a:srgbClr val="FF0000"/>
                </a:solidFill>
                <a:effectLst/>
                <a:latin typeface="+mj-lt"/>
                <a:cs typeface="Times New Roman" pitchFamily="18" charset="0"/>
              </a:rPr>
              <a:t>1</a:t>
            </a:r>
            <a:r>
              <a:rPr lang="vi-VN" sz="4800" b="0" u="sng" dirty="0">
                <a:solidFill>
                  <a:srgbClr val="FF0000"/>
                </a:solidFill>
                <a:effectLst/>
                <a:latin typeface="+mj-lt"/>
                <a:cs typeface="Times New Roman" pitchFamily="18" charset="0"/>
              </a:rPr>
              <a:t>.</a:t>
            </a:r>
            <a:r>
              <a:rPr lang="vi-VN" sz="4800" b="0" dirty="0">
                <a:solidFill>
                  <a:srgbClr val="FF0000"/>
                </a:solidFill>
                <a:effectLst/>
                <a:latin typeface="+mj-lt"/>
                <a:cs typeface="Times New Roman" pitchFamily="18" charset="0"/>
              </a:rPr>
              <a:t> </a:t>
            </a:r>
            <a:r>
              <a:rPr lang="vi-VN" sz="4800" b="0" dirty="0">
                <a:solidFill>
                  <a:srgbClr val="003399"/>
                </a:solidFill>
                <a:effectLst/>
                <a:latin typeface="+mj-lt"/>
                <a:cs typeface="Times New Roman" pitchFamily="18" charset="0"/>
              </a:rPr>
              <a:t>Nửa đêm mừng Chúa giáng sinh ra chốn gian trần. Người đem ơn phúc xuống cho muôn dân lầm than. Nơi hang Bê - lem Thiên thần xướng ca. Thiên Chúa vinh danh chúng nhân an hòa.</a:t>
            </a:r>
          </a:p>
        </p:txBody>
      </p:sp>
      <p:sp>
        <p:nvSpPr>
          <p:cNvPr id="3" name="TextBox 2"/>
          <p:cNvSpPr txBox="1"/>
          <p:nvPr/>
        </p:nvSpPr>
        <p:spPr>
          <a:xfrm>
            <a:off x="1447800" y="133350"/>
            <a:ext cx="915635"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Nam )</a:t>
            </a:r>
            <a:endParaRPr lang="en-US" b="1" i="1">
              <a:solidFill>
                <a:srgbClr val="FF0000"/>
              </a:solidFill>
              <a:latin typeface="Times New Roman" pitchFamily="18" charset="0"/>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Nữ )</a:t>
            </a:r>
            <a:endParaRPr lang="en-US" b="1" i="1">
              <a:solidFill>
                <a:srgbClr val="FF0000"/>
              </a:solidFill>
              <a:latin typeface="Times New Roman" pitchFamily="18" charset="0"/>
              <a:cs typeface="Times New Roman" pitchFamily="18" charset="0"/>
            </a:endParaRPr>
          </a:p>
        </p:txBody>
      </p:sp>
      <p:sp>
        <p:nvSpPr>
          <p:cNvPr id="5" name="TextBox 4"/>
          <p:cNvSpPr txBox="1"/>
          <p:nvPr/>
        </p:nvSpPr>
        <p:spPr>
          <a:xfrm>
            <a:off x="2057400" y="2419350"/>
            <a:ext cx="1056700"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chung )</a:t>
            </a:r>
            <a:endParaRPr lang="en-US" b="1"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10383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0" dirty="0" smtClean="0">
                <a:solidFill>
                  <a:srgbClr val="003399"/>
                </a:solidFill>
                <a:effectLst/>
                <a:latin typeface="+mj-lt"/>
                <a:cs typeface="Times New Roman" pitchFamily="18" charset="0"/>
              </a:rPr>
              <a:t>Trong </a:t>
            </a:r>
            <a:r>
              <a:rPr lang="vi-VN" sz="4800" b="0" dirty="0">
                <a:solidFill>
                  <a:srgbClr val="003399"/>
                </a:solidFill>
                <a:effectLst/>
                <a:latin typeface="+mj-lt"/>
                <a:cs typeface="Times New Roman" pitchFamily="18" charset="0"/>
              </a:rPr>
              <a:t>hang Bê - lem ánh sáng tỏa lan tưng bừng. Nghe trên không trung tiếng hát Thiên thần vang lừng.</a:t>
            </a:r>
          </a:p>
        </p:txBody>
      </p:sp>
    </p:spTree>
    <p:extLst>
      <p:ext uri="{BB962C8B-B14F-4D97-AF65-F5344CB8AC3E}">
        <p14:creationId xmlns:p14="http://schemas.microsoft.com/office/powerpoint/2010/main" val="650537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àn </a:t>
            </a:r>
            <a:r>
              <a:rPr lang="vi-VN" sz="4800" b="0" dirty="0">
                <a:solidFill>
                  <a:srgbClr val="003399"/>
                </a:solidFill>
                <a:effectLst/>
                <a:latin typeface="+mj-lt"/>
                <a:cs typeface="Times New Roman" pitchFamily="18" charset="0"/>
              </a:rPr>
              <a:t>hát </a:t>
            </a:r>
            <a:r>
              <a:rPr lang="vi-VN" sz="4800" b="0" i="1" dirty="0">
                <a:solidFill>
                  <a:srgbClr val="FF0000"/>
                </a:solidFill>
                <a:effectLst/>
                <a:latin typeface="+mj-lt"/>
                <a:cs typeface="Times New Roman" pitchFamily="18" charset="0"/>
              </a:rPr>
              <a:t>(réo rắt tiếng hát). </a:t>
            </a:r>
            <a:r>
              <a:rPr lang="vi-VN" sz="4800" b="0" dirty="0">
                <a:solidFill>
                  <a:srgbClr val="003399"/>
                </a:solidFill>
                <a:effectLst/>
                <a:latin typeface="+mj-lt"/>
                <a:cs typeface="Times New Roman" pitchFamily="18" charset="0"/>
              </a:rPr>
              <a:t>Xướng ca </a:t>
            </a:r>
            <a:r>
              <a:rPr lang="vi-VN" sz="4800" b="0" i="1" dirty="0">
                <a:solidFill>
                  <a:srgbClr val="FF0000"/>
                </a:solidFill>
                <a:effectLst/>
                <a:latin typeface="+mj-lt"/>
                <a:cs typeface="Times New Roman" pitchFamily="18" charset="0"/>
              </a:rPr>
              <a:t>(dư âm vang xa).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ây </a:t>
            </a:r>
            <a:r>
              <a:rPr lang="vi-VN" sz="4800" b="0" dirty="0">
                <a:solidFill>
                  <a:srgbClr val="003399"/>
                </a:solidFill>
                <a:effectLst/>
                <a:latin typeface="+mj-lt"/>
                <a:cs typeface="Times New Roman" pitchFamily="18" charset="0"/>
              </a:rPr>
              <a:t>Chúa thiên tòa giáng sinh vì ta. Người hỡi </a:t>
            </a:r>
            <a:r>
              <a:rPr lang="vi-VN" sz="4800" b="0" i="1" dirty="0">
                <a:solidFill>
                  <a:srgbClr val="FF0000"/>
                </a:solidFill>
                <a:effectLst/>
                <a:latin typeface="+mj-lt"/>
                <a:cs typeface="Times New Roman" pitchFamily="18" charset="0"/>
              </a:rPr>
              <a:t>(hãy kíp bước tới).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ến </a:t>
            </a:r>
            <a:r>
              <a:rPr lang="vi-VN" sz="4800" b="0" dirty="0">
                <a:solidFill>
                  <a:srgbClr val="003399"/>
                </a:solidFill>
                <a:effectLst/>
                <a:latin typeface="+mj-lt"/>
                <a:cs typeface="Times New Roman" pitchFamily="18" charset="0"/>
              </a:rPr>
              <a:t>xem </a:t>
            </a:r>
            <a:r>
              <a:rPr lang="vi-VN" sz="4800" b="0" i="1" dirty="0">
                <a:solidFill>
                  <a:srgbClr val="003399"/>
                </a:solidFill>
                <a:effectLst/>
                <a:latin typeface="+mj-lt"/>
                <a:cs typeface="Times New Roman" pitchFamily="18" charset="0"/>
              </a:rPr>
              <a:t>(nơi hang Bê - lem). </a:t>
            </a:r>
            <a:r>
              <a:rPr lang="vi-VN" sz="4800" b="0" dirty="0">
                <a:solidFill>
                  <a:srgbClr val="003399"/>
                </a:solidFill>
                <a:effectLst/>
                <a:latin typeface="+mj-lt"/>
                <a:cs typeface="Times New Roman" pitchFamily="18" charset="0"/>
              </a:rPr>
              <a:t>Ôi Chúa giáng sinh khó khăn thấp hèn.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50145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212581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smtClean="0">
              <a:solidFill>
                <a:srgbClr val="FF0000"/>
              </a:solidFill>
              <a:latin typeface="+mj-lt"/>
              <a:cs typeface="Times New Roman" panose="02020603050405020304" pitchFamily="18" charset="0"/>
            </a:endParaRPr>
          </a:p>
          <a:p>
            <a:pPr eaLnBrk="1" hangingPunct="1">
              <a:lnSpc>
                <a:spcPct val="150000"/>
              </a:lnSpc>
            </a:pPr>
            <a:r>
              <a:rPr lang="en-US" sz="7200" b="0" dirty="0" smtClean="0">
                <a:solidFill>
                  <a:srgbClr val="FF0000"/>
                </a:solidFill>
                <a:latin typeface="+mj-lt"/>
                <a:cs typeface="Times New Roman" panose="02020603050405020304" pitchFamily="18" charset="0"/>
              </a:rPr>
              <a:t>KINH VINH DANH</a:t>
            </a:r>
            <a:endParaRPr lang="vi-VN" sz="7200" b="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7322453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smtClean="0">
                <a:solidFill>
                  <a:srgbClr val="FF0000"/>
                </a:solidFill>
                <a:latin typeface="+mj-lt"/>
                <a:cs typeface="Times New Roman" panose="02020603050405020304" pitchFamily="18" charset="0"/>
              </a:rPr>
              <a:t>Chủ</a:t>
            </a:r>
            <a:r>
              <a:rPr lang="en-US" sz="4000" b="0" u="sng" dirty="0" smtClean="0">
                <a:solidFill>
                  <a:srgbClr val="FF0000"/>
                </a:solidFill>
                <a:latin typeface="+mj-lt"/>
                <a:cs typeface="Times New Roman" panose="02020603050405020304" pitchFamily="18" charset="0"/>
              </a:rPr>
              <a:t> </a:t>
            </a:r>
            <a:r>
              <a:rPr lang="en-US" sz="4000" b="0" u="sng" dirty="0" err="1" smtClean="0">
                <a:solidFill>
                  <a:srgbClr val="FF0000"/>
                </a:solidFill>
                <a:latin typeface="+mj-lt"/>
                <a:cs typeface="Times New Roman" panose="02020603050405020304" pitchFamily="18" charset="0"/>
              </a:rPr>
              <a:t>tế</a:t>
            </a:r>
            <a:r>
              <a:rPr lang="en-US" sz="4000" b="0" u="sng" dirty="0" smtClean="0">
                <a:solidFill>
                  <a:srgbClr val="FF0000"/>
                </a:solidFill>
                <a:latin typeface="+mj-lt"/>
                <a:cs typeface="Times New Roman" panose="02020603050405020304" pitchFamily="18" charset="0"/>
              </a:rPr>
              <a:t>:</a:t>
            </a:r>
            <a:r>
              <a:rPr lang="en-US" sz="4000" b="0"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Vinh</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danh</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Thiên</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Chúa</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trên</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các</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tầng</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trời</a:t>
            </a:r>
            <a:r>
              <a:rPr lang="en-US" sz="5400" b="0" i="1" dirty="0" smtClean="0">
                <a:solidFill>
                  <a:srgbClr val="FF0000"/>
                </a:solidFill>
                <a:latin typeface="+mj-lt"/>
                <a:cs typeface="Times New Roman" panose="02020603050405020304" pitchFamily="18" charset="0"/>
              </a:rPr>
              <a:t>.</a:t>
            </a:r>
            <a:br>
              <a:rPr lang="en-US" sz="5400" b="0" i="1" dirty="0" smtClean="0">
                <a:solidFill>
                  <a:srgbClr val="FF0000"/>
                </a:solidFill>
                <a:latin typeface="+mj-lt"/>
                <a:cs typeface="Times New Roman" panose="02020603050405020304" pitchFamily="18" charset="0"/>
              </a:rPr>
            </a:br>
            <a:r>
              <a:rPr lang="vi-VN" sz="5400" b="0" dirty="0" smtClean="0">
                <a:solidFill>
                  <a:srgbClr val="FF0000"/>
                </a:solidFill>
                <a:latin typeface="+mj-lt"/>
                <a:cs typeface="Times New Roman" panose="02020603050405020304" pitchFamily="18" charset="0"/>
              </a:rPr>
              <a:t>A+B:</a:t>
            </a:r>
            <a:r>
              <a:rPr lang="vi-VN" sz="5400" b="0" dirty="0" smtClean="0">
                <a:solidFill>
                  <a:srgbClr val="003399"/>
                </a:solidFill>
                <a:latin typeface="+mj-lt"/>
                <a:cs typeface="Times New Roman" panose="02020603050405020304" pitchFamily="18" charset="0"/>
              </a:rPr>
              <a:t> Và bình </a:t>
            </a:r>
            <a:r>
              <a:rPr lang="vi-VN" sz="5400" b="0" dirty="0">
                <a:solidFill>
                  <a:srgbClr val="003399"/>
                </a:solidFill>
                <a:latin typeface="+mj-lt"/>
                <a:cs typeface="Times New Roman" panose="02020603050405020304" pitchFamily="18" charset="0"/>
              </a:rPr>
              <a:t>an dưới thế cho người thiện </a:t>
            </a:r>
            <a:r>
              <a:rPr lang="vi-VN" sz="5400" b="0" dirty="0" smtClean="0">
                <a:solidFill>
                  <a:srgbClr val="003399"/>
                </a:solidFill>
                <a:latin typeface="+mj-lt"/>
                <a:cs typeface="Times New Roman" panose="02020603050405020304" pitchFamily="18" charset="0"/>
              </a:rPr>
              <a:t>tâm</a:t>
            </a:r>
            <a:r>
              <a:rPr lang="en-US" sz="5400" b="0" dirty="0">
                <a:solidFill>
                  <a:srgbClr val="003399"/>
                </a:solidFill>
                <a:latin typeface="+mj-lt"/>
                <a:cs typeface="Times New Roman" panose="02020603050405020304" pitchFamily="18" charset="0"/>
              </a:rPr>
              <a:t>.</a:t>
            </a:r>
            <a:endParaRPr lang="vi-VN"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71988984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9402</TotalTime>
  <Words>1624</Words>
  <Application>Microsoft Office PowerPoint</Application>
  <PresentationFormat>On-screen Show (16:9)</PresentationFormat>
  <Paragraphs>100</Paragraphs>
  <Slides>64</Slides>
  <Notes>4</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64</vt:i4>
      </vt:variant>
    </vt:vector>
  </HeadingPairs>
  <TitlesOfParts>
    <vt:vector size="78" baseType="lpstr">
      <vt:lpstr>Arial</vt:lpstr>
      <vt:lpstr>Calibri</vt:lpstr>
      <vt:lpstr>Segoe UI Black</vt:lpstr>
      <vt:lpstr>Tahoma</vt:lpstr>
      <vt:lpstr>Times New Roman</vt:lpstr>
      <vt:lpstr>UTM American Sans</vt:lpstr>
      <vt:lpstr>Wingdings</vt:lpstr>
      <vt:lpstr>Office Theme</vt:lpstr>
      <vt:lpstr>Orbit</vt:lpstr>
      <vt:lpstr>7_Office Theme</vt:lpstr>
      <vt:lpstr>36_Default Design</vt:lpstr>
      <vt:lpstr>10_Default Design</vt:lpstr>
      <vt:lpstr>18_Office Theme</vt:lpstr>
      <vt:lpstr>Default Design</vt:lpstr>
      <vt:lpstr>PowerPoint Presentation</vt:lpstr>
      <vt:lpstr> </vt:lpstr>
      <vt:lpstr>Tk1: Chuyện ngày xưa hôm nay vẫn đây, chuyện ngày xưa nay vẫn đẹp mầu là chuyện xưa nơi gia đình Thánh Gia. Một đời sống vẫn vui khi nghèo thương đau vẫn nụ cười khiêm nhu sống giữa đời âm thầm sống khiết trinh.</vt:lpstr>
      <vt:lpstr>Đk: Nguyện cầu Thánh Gia luôn phù trì để biết bao gia đình sống vui. Nguyện cầu Thánh Gia nghe lời cầu xin luôn chở che bước trần ai.</vt:lpstr>
      <vt:lpstr>Tk2: Chuyện ngày xưa hôm nay vẫn đây chuyện ngày xưa nay vẫn đẹp mầu là chuyện xưa nơi gia đình Thánh Gia. Dù đời sống đắng cay trăm chiều Cha luôn vẫn hiền hòa Con luôn thảo hiếu hoài Mẹ hiền vẫn vững tin.</vt:lpstr>
      <vt:lpstr>Đk: Nguyện cầu Thánh Gia luôn phù trì để biết bao gia đình sống vui. Nguyện cầu Thánh Gia nghe lời cầu xin luôn chở che bước trần ai.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Cuộc đời này con có gì mà dâng Chúa đâu. Những luống cày sâu trời tối mau cha chưa kịp về; Mẹ bận rộn từng ngày lo no cơm ấm áo; Có chi đâu Ngài ơi có chi dâng Ngài.</vt:lpstr>
      <vt:lpstr> </vt:lpstr>
      <vt:lpstr>Tk2: Đời tuyệt vời luôn thắm nồng tình yêu thiết tha. Gương sáng mẹ cha ngày tháng qua luôn luôn hiền hoà; Mẹ dặn dò đừng buồn nhau không vui mái ấm. Mến yêu nhau đẹp sao lễ dâng lên Ngài.</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CA KẾT LỄ HANG BÊ-LEM Hải Linh &amp; Minh Châu</vt:lpstr>
      <vt:lpstr>ĐK. Đêm đông mừng Chúa giáng sinh ra đời. Chúa sinh ra đời nằm trong hang đá nơi máng lừa. Trong hang Bê - lem ánh sáng tỏa lan tưng bừng. Nghe trên không trung tiếng hát Thiên thần vang lừng.</vt:lpstr>
      <vt:lpstr>Đàn hát (réo rắt tiếng hát). Xướng ca (dư âm vang xa). Đây Chúa thiên tòa giáng sinh vì ta. Người hỡi (hãy kíp bước tới). Đến xem (nơi hang Bê - lem). Ôi Chúa giáng sinh khó khăn thấp hèn.</vt:lpstr>
      <vt:lpstr>Tk1. Nửa đêm mừng Chúa giáng sinh ra chốn gian trần. Người đem ơn phúc xuống cho muôn dân lầm than. Nơi hang Bê - lem Thiên thần xướng ca. Thiên Chúa vinh danh chúng nhân an hòa.</vt:lpstr>
      <vt:lpstr>Trong hang Bê - lem ánh sáng tỏa lan tưng bừng. Nghe trên không trung tiếng hát Thiên thần vang lừng.</vt:lpstr>
      <vt:lpstr>Đàn hát (réo rắt tiếng hát). Xướng ca (dư âm vang xa). Đây Chúa thiên tòa giáng sinh vì ta. Người hỡi (hãy kíp bước tới). Đến xem (nơi hang Bê - lem). Ôi Chúa giáng sinh khó khăn thấp hèn.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MAYTINH</cp:lastModifiedBy>
  <cp:revision>168</cp:revision>
  <dcterms:created xsi:type="dcterms:W3CDTF">2021-03-21T23:22:28Z</dcterms:created>
  <dcterms:modified xsi:type="dcterms:W3CDTF">2024-12-27T06:00:45Z</dcterms:modified>
</cp:coreProperties>
</file>