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444" r:id="rId6"/>
    <p:sldMasterId id="2147484624" r:id="rId7"/>
    <p:sldMasterId id="2147484768" r:id="rId8"/>
    <p:sldMasterId id="2147484780" r:id="rId9"/>
  </p:sldMasterIdLst>
  <p:notesMasterIdLst>
    <p:notesMasterId r:id="rId85"/>
  </p:notesMasterIdLst>
  <p:sldIdLst>
    <p:sldId id="939" r:id="rId10"/>
    <p:sldId id="376" r:id="rId11"/>
    <p:sldId id="898" r:id="rId12"/>
    <p:sldId id="899" r:id="rId13"/>
    <p:sldId id="940" r:id="rId14"/>
    <p:sldId id="553" r:id="rId15"/>
    <p:sldId id="443" r:id="rId16"/>
    <p:sldId id="912" r:id="rId17"/>
    <p:sldId id="913" r:id="rId18"/>
    <p:sldId id="676" r:id="rId19"/>
    <p:sldId id="914" r:id="rId20"/>
    <p:sldId id="941" r:id="rId21"/>
    <p:sldId id="392" r:id="rId22"/>
    <p:sldId id="393" r:id="rId23"/>
    <p:sldId id="394" r:id="rId24"/>
    <p:sldId id="395" r:id="rId25"/>
    <p:sldId id="396" r:id="rId26"/>
    <p:sldId id="397" r:id="rId27"/>
    <p:sldId id="398" r:id="rId28"/>
    <p:sldId id="399" r:id="rId29"/>
    <p:sldId id="944" r:id="rId30"/>
    <p:sldId id="945" r:id="rId31"/>
    <p:sldId id="856" r:id="rId32"/>
    <p:sldId id="857" r:id="rId33"/>
    <p:sldId id="858" r:id="rId34"/>
    <p:sldId id="897" r:id="rId35"/>
    <p:sldId id="859" r:id="rId36"/>
    <p:sldId id="865" r:id="rId37"/>
    <p:sldId id="860" r:id="rId38"/>
    <p:sldId id="866" r:id="rId39"/>
    <p:sldId id="946" r:id="rId40"/>
    <p:sldId id="867" r:id="rId41"/>
    <p:sldId id="948" r:id="rId42"/>
    <p:sldId id="949" r:id="rId43"/>
    <p:sldId id="400" r:id="rId44"/>
    <p:sldId id="401" r:id="rId45"/>
    <p:sldId id="402" r:id="rId46"/>
    <p:sldId id="403" r:id="rId47"/>
    <p:sldId id="404" r:id="rId48"/>
    <p:sldId id="405" r:id="rId49"/>
    <p:sldId id="406" r:id="rId50"/>
    <p:sldId id="915" r:id="rId51"/>
    <p:sldId id="408" r:id="rId52"/>
    <p:sldId id="409" r:id="rId53"/>
    <p:sldId id="410" r:id="rId54"/>
    <p:sldId id="411" r:id="rId55"/>
    <p:sldId id="412" r:id="rId56"/>
    <p:sldId id="950" r:id="rId57"/>
    <p:sldId id="951" r:id="rId58"/>
    <p:sldId id="559" r:id="rId59"/>
    <p:sldId id="841" r:id="rId60"/>
    <p:sldId id="614" r:id="rId61"/>
    <p:sldId id="918" r:id="rId62"/>
    <p:sldId id="917" r:id="rId63"/>
    <p:sldId id="919" r:id="rId64"/>
    <p:sldId id="937" r:id="rId65"/>
    <p:sldId id="952" r:id="rId66"/>
    <p:sldId id="277" r:id="rId67"/>
    <p:sldId id="279" r:id="rId68"/>
    <p:sldId id="886" r:id="rId69"/>
    <p:sldId id="278" r:id="rId70"/>
    <p:sldId id="922" r:id="rId71"/>
    <p:sldId id="923" r:id="rId72"/>
    <p:sldId id="921" r:id="rId73"/>
    <p:sldId id="924" r:id="rId74"/>
    <p:sldId id="925" r:id="rId75"/>
    <p:sldId id="920" r:id="rId76"/>
    <p:sldId id="926" r:id="rId77"/>
    <p:sldId id="927" r:id="rId78"/>
    <p:sldId id="953" r:id="rId79"/>
    <p:sldId id="954" r:id="rId80"/>
    <p:sldId id="293" r:id="rId81"/>
    <p:sldId id="563" r:id="rId82"/>
    <p:sldId id="932" r:id="rId83"/>
    <p:sldId id="955"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8zknwzrFpUvFxIEUNYk7EA==" hashData="UZz1tXMBuyPGcy6Ua3WVVCtrJHI="/>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EF2E8"/>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59" autoAdjust="0"/>
    <p:restoredTop sz="9473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tableStyles" Target="tableStyle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5896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1655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2414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6820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48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69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743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0699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1975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8027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73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rgbClr val="FEF2E8"/>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rgbClr val="FEF2E8"/>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rgbClr val="FEF2E8"/>
          </a:bgClr>
        </a:patt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rgbClr val="FEF2E8"/>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rgbClr val="FEF2E8"/>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rgbClr val="FEF2E8"/>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rgbClr val="FEF2E8"/>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rgbClr val="FEF2E8"/>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833997"/>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027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smtClean="0">
                <a:solidFill>
                  <a:srgbClr val="002060"/>
                </a:solidFill>
                <a:effectLst/>
                <a:latin typeface="+mj-lt"/>
              </a:rPr>
              <a:t>Tk2</a:t>
            </a:r>
            <a:r>
              <a:rPr lang="vi-VN" sz="6000" b="0" u="sng" dirty="0" smtClean="0">
                <a:solidFill>
                  <a:srgbClr val="002060"/>
                </a:solidFill>
                <a:effectLst/>
                <a:latin typeface="+mj-lt"/>
              </a:rPr>
              <a:t>:</a:t>
            </a:r>
            <a:r>
              <a:rPr lang="en-US" sz="6000" b="0" dirty="0" smtClean="0">
                <a:solidFill>
                  <a:srgbClr val="002060"/>
                </a:solidFill>
                <a:effectLst/>
                <a:latin typeface="+mj-lt"/>
              </a:rPr>
              <a:t> </a:t>
            </a:r>
            <a:r>
              <a:rPr lang="vi-VN" sz="6000" dirty="0" smtClean="0">
                <a:solidFill>
                  <a:srgbClr val="990000"/>
                </a:solidFill>
              </a:rPr>
              <a:t>Hỡi </a:t>
            </a:r>
            <a:r>
              <a:rPr lang="vi-VN" sz="6000" dirty="0">
                <a:solidFill>
                  <a:srgbClr val="990000"/>
                </a:solidFill>
              </a:rPr>
              <a:t>muôn tâm hồn đặt vững niềm tin Chúa. Chúa sẽ </a:t>
            </a:r>
            <a:r>
              <a:rPr lang="vi-VN" sz="6000" dirty="0" smtClean="0">
                <a:solidFill>
                  <a:srgbClr val="990000"/>
                </a:solidFill>
              </a:rPr>
              <a:t>chẳng </a:t>
            </a:r>
            <a:r>
              <a:rPr lang="vi-VN" sz="6000" dirty="0">
                <a:solidFill>
                  <a:srgbClr val="990000"/>
                </a:solidFill>
              </a:rPr>
              <a:t>bỏ rơi. Chúa sẽ chẳng rời. Ngài mãi một niềm ưu ái chở che.</a:t>
            </a:r>
            <a:endParaRPr lang="vi-VN" sz="6000" dirty="0">
              <a:solidFill>
                <a:srgbClr val="990000"/>
              </a:solidFill>
              <a:latin typeface="+mj-lt"/>
            </a:endParaRPr>
          </a:p>
        </p:txBody>
      </p:sp>
    </p:spTree>
    <p:extLst>
      <p:ext uri="{BB962C8B-B14F-4D97-AF65-F5344CB8AC3E}">
        <p14:creationId xmlns:p14="http://schemas.microsoft.com/office/powerpoint/2010/main" val="28058453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en-US" sz="4800" b="0" u="sng" dirty="0" smtClean="0">
              <a:solidFill>
                <a:srgbClr val="002060"/>
              </a:solidFill>
              <a:effectLst/>
              <a:latin typeface="+mj-lt"/>
            </a:endParaRPr>
          </a:p>
          <a:p>
            <a:pPr algn="just">
              <a:lnSpc>
                <a:spcPct val="90000"/>
              </a:lnSpc>
              <a:spcBef>
                <a:spcPts val="0"/>
              </a:spcBef>
            </a:pPr>
            <a:r>
              <a:rPr lang="en-US" sz="4800" b="0" u="sng" dirty="0" err="1" smtClean="0">
                <a:solidFill>
                  <a:srgbClr val="002060"/>
                </a:solidFill>
                <a:effectLst/>
                <a:latin typeface="+mj-lt"/>
              </a:rPr>
              <a:t>Đk</a:t>
            </a:r>
            <a:r>
              <a:rPr lang="vi-VN" sz="4800" b="0" u="sng" dirty="0" smtClean="0">
                <a:solidFill>
                  <a:srgbClr val="002060"/>
                </a:solidFill>
                <a:effectLst/>
                <a:latin typeface="+mj-lt"/>
              </a:rPr>
              <a:t>:</a:t>
            </a:r>
            <a:r>
              <a:rPr lang="en-US" sz="4800" b="0" dirty="0" smtClean="0">
                <a:solidFill>
                  <a:srgbClr val="002060"/>
                </a:solidFill>
                <a:effectLst/>
                <a:latin typeface="+mj-lt"/>
              </a:rPr>
              <a:t> </a:t>
            </a:r>
            <a:r>
              <a:rPr lang="vi-VN" sz="4800" dirty="0">
                <a:solidFill>
                  <a:srgbClr val="990000"/>
                </a:solidFill>
              </a:rPr>
              <a:t>Hãy đến trước nhan Ngài. Hồn ơi reo lên ý thơ, đàn ơi vang lên tiếng tơ ca mừng Vua Chí Thánh. Hãy đến trước nhan Ngài. Cùng tôn vinh Thiên Chúa ta là Vua trên muôn các Vua danh Ngài luôn vững bền</a:t>
            </a:r>
            <a:r>
              <a:rPr lang="vi-VN" dirty="0">
                <a:solidFill>
                  <a:srgbClr val="990000"/>
                </a:solidFill>
              </a:rPr>
              <a:t>.</a:t>
            </a:r>
            <a:r>
              <a:rPr lang="vi-VN" sz="4800" dirty="0">
                <a:solidFill>
                  <a:srgbClr val="990000"/>
                </a:solidFill>
              </a:rPr>
              <a:t/>
            </a:r>
            <a:br>
              <a:rPr lang="vi-VN" sz="4800" dirty="0">
                <a:solidFill>
                  <a:srgbClr val="990000"/>
                </a:solidFill>
              </a:rPr>
            </a:br>
            <a:endParaRPr lang="vi-VN" sz="4800" dirty="0">
              <a:solidFill>
                <a:srgbClr val="990000"/>
              </a:solidFill>
              <a:latin typeface="+mj-lt"/>
            </a:endParaRPr>
          </a:p>
        </p:txBody>
      </p:sp>
    </p:spTree>
    <p:extLst>
      <p:ext uri="{BB962C8B-B14F-4D97-AF65-F5344CB8AC3E}">
        <p14:creationId xmlns:p14="http://schemas.microsoft.com/office/powerpoint/2010/main" val="21989744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027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990000"/>
                </a:solidFill>
                <a:effectLst/>
                <a:latin typeface="+mj-lt"/>
                <a:cs typeface="Times New Roman" panose="02020603050405020304" pitchFamily="18" charset="0"/>
              </a:rPr>
              <a:t> Và bình an dưới thế cho người thiện tâm</a:t>
            </a:r>
            <a:r>
              <a:rPr lang="en-US" sz="5400" b="0">
                <a:solidFill>
                  <a:srgbClr val="990000"/>
                </a:solidFill>
                <a:effectLst/>
                <a:latin typeface="+mj-lt"/>
                <a:cs typeface="Times New Roman" panose="02020603050405020304" pitchFamily="18" charset="0"/>
              </a:rPr>
              <a:t>.</a:t>
            </a:r>
            <a:endParaRPr lang="vi-VN" sz="54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chúc tụng Chúa. </a:t>
            </a:r>
            <a:br>
              <a:rPr lang="en-US" sz="5000" b="0">
                <a:solidFill>
                  <a:srgbClr val="99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002060"/>
                </a:solidFill>
                <a:effectLst/>
                <a:latin typeface="+mj-lt"/>
              </a:rPr>
              <a:t>TẬP HÁT CỘNG </a:t>
            </a:r>
            <a:r>
              <a:rPr lang="en-US" sz="6000" b="0" dirty="0" smtClean="0">
                <a:solidFill>
                  <a:srgbClr val="002060"/>
                </a:solidFill>
                <a:effectLst/>
                <a:latin typeface="+mj-lt"/>
              </a:rPr>
              <a:t>ĐOÀN</a:t>
            </a:r>
            <a:endParaRPr lang="en-US" sz="6000" b="1" dirty="0">
              <a:solidFill>
                <a:srgbClr val="00206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866063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33350"/>
            <a:ext cx="9144000" cy="2724149"/>
          </a:xfrm>
        </p:spPr>
        <p:txBody>
          <a:bodyPr>
            <a:noAutofit/>
          </a:bodyPr>
          <a:lstStyle/>
          <a:p>
            <a:pPr algn="l"/>
            <a:r>
              <a:rPr lang="en-US" sz="3200" dirty="0" err="1">
                <a:solidFill>
                  <a:srgbClr val="FF0000"/>
                </a:solidFill>
              </a:rPr>
              <a:t>Bài</a:t>
            </a:r>
            <a:r>
              <a:rPr lang="en-US" sz="3200" dirty="0">
                <a:solidFill>
                  <a:srgbClr val="FF0000"/>
                </a:solidFill>
              </a:rPr>
              <a:t> </a:t>
            </a:r>
            <a:r>
              <a:rPr lang="en-US" sz="3200" dirty="0" err="1">
                <a:solidFill>
                  <a:srgbClr val="FF0000"/>
                </a:solidFill>
              </a:rPr>
              <a:t>đọc</a:t>
            </a:r>
            <a:r>
              <a:rPr lang="en-US" sz="3200" dirty="0">
                <a:solidFill>
                  <a:srgbClr val="FF0000"/>
                </a:solidFill>
              </a:rPr>
              <a:t> 2:</a:t>
            </a:r>
            <a:br>
              <a:rPr lang="en-US" sz="3200" dirty="0">
                <a:solidFill>
                  <a:srgbClr val="FF0000"/>
                </a:solidFill>
              </a:rPr>
            </a:br>
            <a:r>
              <a:rPr lang="vi-VN" sz="3200" i="1" dirty="0">
                <a:solidFill>
                  <a:srgbClr val="002060"/>
                </a:solidFill>
              </a:rPr>
              <a:t>Vị Thủ Lãnh mọi vương đế trần gian đã làm cho chúng ta trở thành vương quốc và hàng tư tế để phụng sự Thiên Chúa.</a:t>
            </a:r>
            <a:br>
              <a:rPr lang="vi-VN" sz="3200" i="1" dirty="0">
                <a:solidFill>
                  <a:srgbClr val="002060"/>
                </a:solidFill>
              </a:rPr>
            </a:br>
            <a:r>
              <a:rPr lang="vi-VN" sz="3200" dirty="0">
                <a:solidFill>
                  <a:srgbClr val="FF0000"/>
                </a:solidFill>
              </a:rPr>
              <a:t>Bài trích sách Khải huyền của thánh Gio-an tông đồ.</a:t>
            </a:r>
            <a:endParaRPr lang="en-US" sz="32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1290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dirty="0" err="1" smtClean="0">
                <a:solidFill>
                  <a:srgbClr val="002060"/>
                </a:solidFill>
              </a:rPr>
              <a:t>Thánh</a:t>
            </a:r>
            <a:r>
              <a:rPr lang="en-US" sz="6000" dirty="0" smtClean="0">
                <a:solidFill>
                  <a:srgbClr val="002060"/>
                </a:solidFill>
              </a:rPr>
              <a:t> </a:t>
            </a:r>
            <a:r>
              <a:rPr lang="en-US" sz="6000" dirty="0" err="1" smtClean="0">
                <a:solidFill>
                  <a:srgbClr val="002060"/>
                </a:solidFill>
              </a:rPr>
              <a:t>Vịnh</a:t>
            </a:r>
            <a:r>
              <a:rPr lang="en-US" sz="6000" dirty="0" smtClean="0">
                <a:solidFill>
                  <a:srgbClr val="002060"/>
                </a:solidFill>
              </a:rPr>
              <a:t> 92</a:t>
            </a:r>
            <a:br>
              <a:rPr lang="en-US" sz="6000" dirty="0" smtClean="0">
                <a:solidFill>
                  <a:srgbClr val="002060"/>
                </a:solidFill>
              </a:rPr>
            </a:br>
            <a:r>
              <a:rPr lang="en-US" sz="5400" dirty="0" err="1" smtClean="0">
                <a:solidFill>
                  <a:srgbClr val="C00000"/>
                </a:solidFill>
              </a:rPr>
              <a:t>Lễ</a:t>
            </a:r>
            <a:r>
              <a:rPr lang="en-US" sz="5400" dirty="0" smtClean="0">
                <a:solidFill>
                  <a:srgbClr val="C00000"/>
                </a:solidFill>
              </a:rPr>
              <a:t> </a:t>
            </a:r>
            <a:r>
              <a:rPr lang="en-US" sz="5400" dirty="0" err="1" smtClean="0">
                <a:solidFill>
                  <a:srgbClr val="C00000"/>
                </a:solidFill>
              </a:rPr>
              <a:t>Chúa</a:t>
            </a:r>
            <a:r>
              <a:rPr lang="en-US" sz="5400" dirty="0" smtClean="0">
                <a:solidFill>
                  <a:srgbClr val="C00000"/>
                </a:solidFill>
              </a:rPr>
              <a:t> Ki-</a:t>
            </a:r>
            <a:r>
              <a:rPr lang="en-US" sz="5400" dirty="0" err="1" smtClean="0">
                <a:solidFill>
                  <a:srgbClr val="C00000"/>
                </a:solidFill>
              </a:rPr>
              <a:t>tô</a:t>
            </a:r>
            <a:r>
              <a:rPr lang="en-US" sz="5400" dirty="0" smtClean="0">
                <a:solidFill>
                  <a:srgbClr val="C00000"/>
                </a:solidFill>
              </a:rPr>
              <a:t> </a:t>
            </a:r>
            <a:r>
              <a:rPr lang="en-US" sz="5400" dirty="0" err="1" smtClean="0">
                <a:solidFill>
                  <a:srgbClr val="C00000"/>
                </a:solidFill>
              </a:rPr>
              <a:t>Vua</a:t>
            </a:r>
            <a:r>
              <a:rPr lang="en-US" sz="5400" dirty="0" smtClean="0">
                <a:solidFill>
                  <a:srgbClr val="C00000"/>
                </a:solidFill>
              </a:rPr>
              <a:t> </a:t>
            </a:r>
            <a:r>
              <a:rPr lang="en-US" sz="5400" dirty="0" err="1" smtClean="0">
                <a:solidFill>
                  <a:srgbClr val="C00000"/>
                </a:solidFill>
              </a:rPr>
              <a:t>Vũ</a:t>
            </a:r>
            <a:r>
              <a:rPr lang="en-US" sz="5400" dirty="0" smtClean="0">
                <a:solidFill>
                  <a:srgbClr val="C00000"/>
                </a:solidFill>
              </a:rPr>
              <a:t> </a:t>
            </a:r>
            <a:r>
              <a:rPr lang="en-US" sz="5400" dirty="0" err="1" smtClean="0">
                <a:solidFill>
                  <a:srgbClr val="C00000"/>
                </a:solidFill>
              </a:rPr>
              <a:t>Trụ</a:t>
            </a:r>
            <a:r>
              <a:rPr lang="en-US" sz="5400" dirty="0" smtClean="0">
                <a:solidFill>
                  <a:srgbClr val="002060"/>
                </a:solidFill>
              </a:rPr>
              <a:t/>
            </a:r>
            <a:br>
              <a:rPr lang="en-US" sz="5400" dirty="0" smtClean="0">
                <a:solidFill>
                  <a:srgbClr val="002060"/>
                </a:solidFill>
              </a:rPr>
            </a:br>
            <a:r>
              <a:rPr lang="en-US" dirty="0" err="1" smtClean="0">
                <a:solidFill>
                  <a:srgbClr val="002060"/>
                </a:solidFill>
              </a:rPr>
              <a:t>Năm</a:t>
            </a:r>
            <a:r>
              <a:rPr lang="en-US" dirty="0" smtClean="0">
                <a:solidFill>
                  <a:srgbClr val="002060"/>
                </a:solidFill>
              </a:rPr>
              <a:t> B</a:t>
            </a:r>
            <a:br>
              <a:rPr lang="en-US" dirty="0" smtClean="0">
                <a:solidFill>
                  <a:srgbClr val="002060"/>
                </a:solidFill>
              </a:rPr>
            </a:br>
            <a:r>
              <a:rPr lang="en-US" i="1" dirty="0" smtClean="0">
                <a:solidFill>
                  <a:srgbClr val="002060"/>
                </a:solidFill>
              </a:rPr>
              <a:t>03 </a:t>
            </a:r>
            <a:r>
              <a:rPr lang="en-US" i="1" dirty="0" err="1" smtClean="0">
                <a:solidFill>
                  <a:srgbClr val="002060"/>
                </a:solidFill>
              </a:rPr>
              <a:t>Câu</a:t>
            </a:r>
            <a:r>
              <a:rPr lang="en-US" dirty="0" smtClean="0">
                <a:solidFill>
                  <a:srgbClr val="002060"/>
                </a:solidFill>
              </a:rPr>
              <a:t/>
            </a:r>
            <a:br>
              <a:rPr lang="en-US" dirty="0" smtClean="0">
                <a:solidFill>
                  <a:srgbClr val="002060"/>
                </a:solidFill>
              </a:rPr>
            </a:br>
            <a:endParaRPr lang="en-US" dirty="0">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990000"/>
                </a:solidFill>
              </a:rPr>
              <a:t>Chúa hiển trị, Ngài mặc uy phong như cẩm bào.</a:t>
            </a:r>
            <a:endParaRPr lang="vi-VN" sz="8000" dirty="0" smtClean="0">
              <a:solidFill>
                <a:srgbClr val="990000"/>
              </a:solidFill>
            </a:endParaRP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smtClean="0">
                <a:solidFill>
                  <a:srgbClr val="002060"/>
                </a:solidFill>
              </a:rPr>
              <a:t>Tk1:</a:t>
            </a:r>
            <a:r>
              <a:rPr lang="en-US" sz="6600" dirty="0">
                <a:solidFill>
                  <a:srgbClr val="A50021"/>
                </a:solidFill>
              </a:rPr>
              <a:t> </a:t>
            </a:r>
            <a:r>
              <a:rPr lang="vi-VN" sz="6600" dirty="0">
                <a:solidFill>
                  <a:srgbClr val="990000"/>
                </a:solidFill>
              </a:rPr>
              <a:t>Chúa là Đức Vua hiển trị, Ngài khoác uy phong như cẩm bào, lấy dũng lực làm cân đai.</a:t>
            </a:r>
            <a:endParaRPr lang="en-US" sz="6600" dirty="0">
              <a:solidFill>
                <a:srgbClr val="990000"/>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990000"/>
                </a:solidFill>
              </a:rPr>
              <a:t>Chúa hiển trị, Ngài mặc uy phong như cẩm bào.</a:t>
            </a:r>
            <a:endParaRPr lang="vi-VN" sz="8000" dirty="0" smtClean="0">
              <a:solidFill>
                <a:srgbClr val="990000"/>
              </a:solidFill>
            </a:endParaRPr>
          </a:p>
        </p:txBody>
      </p:sp>
    </p:spTree>
    <p:extLst>
      <p:ext uri="{BB962C8B-B14F-4D97-AF65-F5344CB8AC3E}">
        <p14:creationId xmlns:p14="http://schemas.microsoft.com/office/powerpoint/2010/main" val="1786573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smtClean="0">
                <a:solidFill>
                  <a:srgbClr val="002060"/>
                </a:solidFill>
              </a:rPr>
              <a:t>Tk2:</a:t>
            </a:r>
            <a:r>
              <a:rPr lang="en-US" sz="6600" dirty="0" smtClean="0">
                <a:solidFill>
                  <a:srgbClr val="A50021"/>
                </a:solidFill>
              </a:rPr>
              <a:t> </a:t>
            </a:r>
            <a:r>
              <a:rPr lang="vi-VN" sz="6600" dirty="0" smtClean="0">
                <a:solidFill>
                  <a:srgbClr val="990000"/>
                </a:solidFill>
              </a:rPr>
              <a:t>Giữ </a:t>
            </a:r>
            <a:r>
              <a:rPr lang="vi-VN" sz="6600" dirty="0">
                <a:solidFill>
                  <a:srgbClr val="990000"/>
                </a:solidFill>
              </a:rPr>
              <a:t>hoàn vũ không chuyển rời, vạn kiếp cung ngai luôn vững bền, Chúa vẫn hiện diện muôn năm.</a:t>
            </a:r>
            <a:endParaRPr lang="en-US" sz="6600" dirty="0">
              <a:solidFill>
                <a:srgbClr val="990000"/>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002060"/>
                </a:solidFill>
              </a:rPr>
              <a:t>Đk</a:t>
            </a:r>
            <a:r>
              <a:rPr lang="en-US" sz="6600" u="sng" dirty="0" smtClean="0">
                <a:solidFill>
                  <a:srgbClr val="002060"/>
                </a:solidFill>
              </a:rPr>
              <a:t>:</a:t>
            </a:r>
            <a:r>
              <a:rPr lang="en-US" sz="6600" dirty="0" smtClean="0">
                <a:solidFill>
                  <a:srgbClr val="A50021"/>
                </a:solidFill>
              </a:rPr>
              <a:t> </a:t>
            </a:r>
            <a:r>
              <a:rPr lang="vi-VN" sz="6600" dirty="0">
                <a:solidFill>
                  <a:srgbClr val="990000"/>
                </a:solidFill>
              </a:rPr>
              <a:t>Chúa hiển trị, Ngài mặc uy phong như cẩm bào.</a:t>
            </a:r>
            <a:endParaRPr lang="vi-VN" sz="6600" dirty="0" smtClean="0">
              <a:solidFill>
                <a:srgbClr val="990000"/>
              </a:solidFill>
            </a:endParaRP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smtClean="0">
                <a:solidFill>
                  <a:srgbClr val="002060"/>
                </a:solidFill>
              </a:rPr>
              <a:t>Tk3:</a:t>
            </a:r>
            <a:r>
              <a:rPr lang="en-US" sz="6600" dirty="0" smtClean="0">
                <a:solidFill>
                  <a:srgbClr val="A50021"/>
                </a:solidFill>
              </a:rPr>
              <a:t> </a:t>
            </a:r>
            <a:r>
              <a:rPr lang="vi-VN" sz="6600" dirty="0">
                <a:solidFill>
                  <a:srgbClr val="990000"/>
                </a:solidFill>
              </a:rPr>
              <a:t>Huấn lệnh Chúa luôn vững bền, rực rỡ cung lâu bao thánh thiện, suốt chuỗi ngày dài miên man.</a:t>
            </a:r>
            <a:endParaRPr lang="vi-VN" sz="6600" dirty="0" smtClean="0">
              <a:solidFill>
                <a:srgbClr val="990000"/>
              </a:solidFill>
            </a:endParaRP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a:solidFill>
            <a:srgbClr val="FEF2E8"/>
          </a:solidFill>
        </p:spPr>
        <p:txBody>
          <a:bodyPr>
            <a:norm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Chúa hiển trị, Ngài mặc uy phong như cẩm bào.</a:t>
            </a:r>
            <a:endParaRPr lang="vi-VN" sz="8000" dirty="0" smtClean="0">
              <a:solidFill>
                <a:srgbClr val="A50021"/>
              </a:solidFill>
            </a:endParaRPr>
          </a:p>
        </p:txBody>
      </p:sp>
    </p:spTree>
    <p:extLst>
      <p:ext uri="{BB962C8B-B14F-4D97-AF65-F5344CB8AC3E}">
        <p14:creationId xmlns:p14="http://schemas.microsoft.com/office/powerpoint/2010/main" val="369122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990000"/>
                </a:solidFill>
              </a:rPr>
              <a:t>Chúa hiển trị, Ngài mặc uy phong như cẩm bào.</a:t>
            </a:r>
            <a:endParaRPr lang="vi-VN" sz="8000" dirty="0" smtClean="0">
              <a:solidFill>
                <a:srgbClr val="990000"/>
              </a:solidFill>
            </a:endParaRP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33350"/>
            <a:ext cx="9144000" cy="2724149"/>
          </a:xfrm>
        </p:spPr>
        <p:txBody>
          <a:bodyPr>
            <a:noAutofit/>
          </a:bodyPr>
          <a:lstStyle/>
          <a:p>
            <a:pPr algn="l"/>
            <a:r>
              <a:rPr lang="en-US" sz="3200" dirty="0" err="1">
                <a:solidFill>
                  <a:srgbClr val="FF0000"/>
                </a:solidFill>
              </a:rPr>
              <a:t>Bài</a:t>
            </a:r>
            <a:r>
              <a:rPr lang="en-US" sz="3200" dirty="0">
                <a:solidFill>
                  <a:srgbClr val="FF0000"/>
                </a:solidFill>
              </a:rPr>
              <a:t> </a:t>
            </a:r>
            <a:r>
              <a:rPr lang="en-US" sz="3200" dirty="0" err="1">
                <a:solidFill>
                  <a:srgbClr val="FF0000"/>
                </a:solidFill>
              </a:rPr>
              <a:t>đọc</a:t>
            </a:r>
            <a:r>
              <a:rPr lang="en-US" sz="3200" dirty="0">
                <a:solidFill>
                  <a:srgbClr val="FF0000"/>
                </a:solidFill>
              </a:rPr>
              <a:t> 2:</a:t>
            </a:r>
            <a:br>
              <a:rPr lang="en-US" sz="3200" dirty="0">
                <a:solidFill>
                  <a:srgbClr val="FF0000"/>
                </a:solidFill>
              </a:rPr>
            </a:br>
            <a:r>
              <a:rPr lang="vi-VN" sz="3200" i="1" dirty="0">
                <a:solidFill>
                  <a:srgbClr val="002060"/>
                </a:solidFill>
              </a:rPr>
              <a:t>Vị Thủ Lãnh mọi vương đế trần gian đã làm cho chúng ta trở thành vương quốc và hàng tư tế để phụng sự Thiên Chúa.</a:t>
            </a:r>
            <a:br>
              <a:rPr lang="vi-VN" sz="3200" i="1" dirty="0">
                <a:solidFill>
                  <a:srgbClr val="002060"/>
                </a:solidFill>
              </a:rPr>
            </a:br>
            <a:r>
              <a:rPr lang="vi-VN" sz="3200" dirty="0">
                <a:solidFill>
                  <a:srgbClr val="FF0000"/>
                </a:solidFill>
              </a:rPr>
              <a:t>Bài trích sách Khải huyền của thánh Gio-an tông đồ.</a:t>
            </a:r>
            <a:endParaRPr lang="en-US" sz="32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3904755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990000"/>
                </a:solidFill>
              </a:rPr>
              <a:t>Chúc tụng Đấng ngự đến nhân danh Chúa, chúc tụng triều đại đang đến, triều đại vua Đa-vít tổ phụ chúng tôi.</a:t>
            </a:r>
            <a:endParaRPr lang="en-US" sz="5400" dirty="0">
              <a:solidFill>
                <a:srgbClr val="990000"/>
              </a:solidFill>
            </a:endParaRPr>
          </a:p>
        </p:txBody>
      </p:sp>
      <p:sp>
        <p:nvSpPr>
          <p:cNvPr id="3" name="TextBox 2"/>
          <p:cNvSpPr txBox="1"/>
          <p:nvPr/>
        </p:nvSpPr>
        <p:spPr>
          <a:xfrm>
            <a:off x="710852" y="130805"/>
            <a:ext cx="3886200" cy="646331"/>
          </a:xfrm>
          <a:prstGeom prst="rect">
            <a:avLst/>
          </a:prstGeom>
          <a:noFill/>
        </p:spPr>
        <p:txBody>
          <a:bodyPr wrap="square" rtlCol="0">
            <a:spAutoFit/>
          </a:bodyPr>
          <a:lstStyle/>
          <a:p>
            <a:r>
              <a:rPr lang="en-US" sz="3600" dirty="0">
                <a:solidFill>
                  <a:srgbClr val="002060"/>
                </a:solidFill>
              </a:rPr>
              <a:t>Alleluia - Alleluia:</a:t>
            </a:r>
          </a:p>
        </p:txBody>
      </p:sp>
      <p:sp>
        <p:nvSpPr>
          <p:cNvPr id="4" name="Rectangle 3"/>
          <p:cNvSpPr/>
          <p:nvPr/>
        </p:nvSpPr>
        <p:spPr>
          <a:xfrm>
            <a:off x="5181600" y="4248150"/>
            <a:ext cx="2053767" cy="646331"/>
          </a:xfrm>
          <a:prstGeom prst="rect">
            <a:avLst/>
          </a:prstGeom>
        </p:spPr>
        <p:txBody>
          <a:bodyPr wrap="none">
            <a:spAutoFit/>
          </a:bodyPr>
          <a:lstStyle/>
          <a:p>
            <a:r>
              <a:rPr lang="en-US" sz="3600" dirty="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82074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7933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A50021"/>
                </a:solidFill>
              </a:rPr>
              <a:t>Chúc tụng Đấng ngự đến nhân danh Chúa, chúc tụng triều đại đang đến, triều đại vua Đa-vít tổ phụ chúng tôi.</a:t>
            </a:r>
            <a:endParaRPr lang="en-US" sz="5400" dirty="0">
              <a:solidFill>
                <a:srgbClr val="A50021"/>
              </a:solidFill>
            </a:endParaRPr>
          </a:p>
        </p:txBody>
      </p:sp>
      <p:sp>
        <p:nvSpPr>
          <p:cNvPr id="3" name="TextBox 2"/>
          <p:cNvSpPr txBox="1"/>
          <p:nvPr/>
        </p:nvSpPr>
        <p:spPr>
          <a:xfrm>
            <a:off x="838200" y="209550"/>
            <a:ext cx="3886200" cy="646331"/>
          </a:xfrm>
          <a:prstGeom prst="rect">
            <a:avLst/>
          </a:prstGeom>
          <a:noFill/>
        </p:spPr>
        <p:txBody>
          <a:bodyPr wrap="square" rtlCol="0">
            <a:spAutoFit/>
          </a:bodyPr>
          <a:lstStyle/>
          <a:p>
            <a:r>
              <a:rPr lang="en-US" sz="3600" dirty="0">
                <a:solidFill>
                  <a:srgbClr val="002060"/>
                </a:solidFill>
              </a:rPr>
              <a:t>Alleluia - Alleluia:</a:t>
            </a:r>
          </a:p>
        </p:txBody>
      </p:sp>
      <p:sp>
        <p:nvSpPr>
          <p:cNvPr id="4" name="Rectangle 3"/>
          <p:cNvSpPr/>
          <p:nvPr/>
        </p:nvSpPr>
        <p:spPr>
          <a:xfrm>
            <a:off x="5105400" y="4363819"/>
            <a:ext cx="2053767" cy="646331"/>
          </a:xfrm>
          <a:prstGeom prst="rect">
            <a:avLst/>
          </a:prstGeom>
        </p:spPr>
        <p:txBody>
          <a:bodyPr wrap="none">
            <a:spAutoFit/>
          </a:bodyPr>
          <a:lstStyle/>
          <a:p>
            <a:r>
              <a:rPr lang="en-US" sz="3600" dirty="0">
                <a:solidFill>
                  <a:srgbClr val="002060"/>
                </a:solidFill>
              </a:rPr>
              <a:t>Alleluia …</a:t>
            </a:r>
          </a:p>
        </p:txBody>
      </p:sp>
    </p:spTree>
    <p:extLst>
      <p:ext uri="{BB962C8B-B14F-4D97-AF65-F5344CB8AC3E}">
        <p14:creationId xmlns:p14="http://schemas.microsoft.com/office/powerpoint/2010/main" val="843355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2" y="1"/>
            <a:ext cx="9144000" cy="5143499"/>
          </a:xfrm>
        </p:spPr>
        <p:txBody>
          <a:bodyPr>
            <a:normAutofit/>
          </a:bodyPr>
          <a:lstStyle/>
          <a:p>
            <a:pPr algn="just"/>
            <a:r>
              <a:rPr lang="vi-VN" sz="5400" dirty="0">
                <a:solidFill>
                  <a:srgbClr val="990000"/>
                </a:solidFill>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400" b="0" dirty="0">
              <a:solidFill>
                <a:srgbClr val="990000"/>
              </a:solidFill>
              <a:effectLst/>
              <a:cs typeface="Times New Roman" pitchFamily="18" charset="0"/>
            </a:endParaRPr>
          </a:p>
        </p:txBody>
      </p:sp>
    </p:spTree>
    <p:extLst>
      <p:ext uri="{BB962C8B-B14F-4D97-AF65-F5344CB8AC3E}">
        <p14:creationId xmlns:p14="http://schemas.microsoft.com/office/powerpoint/2010/main" val="33100125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3970318"/>
          </a:xfrm>
          <a:prstGeom prst="rect">
            <a:avLst/>
          </a:prstGeom>
        </p:spPr>
        <p:txBody>
          <a:bodyPr wrap="square">
            <a:spAutoFit/>
          </a:bodyPr>
          <a:lstStyle/>
          <a:p>
            <a:pPr algn="ctr"/>
            <a:r>
              <a:rPr lang="en-US" sz="3600" dirty="0" err="1">
                <a:solidFill>
                  <a:srgbClr val="F79646">
                    <a:lumMod val="50000"/>
                  </a:srgbClr>
                </a:solidFill>
              </a:rPr>
              <a:t>Anh</a:t>
            </a:r>
            <a:r>
              <a:rPr lang="en-US" sz="3600" dirty="0">
                <a:solidFill>
                  <a:srgbClr val="F79646">
                    <a:lumMod val="50000"/>
                  </a:srgbClr>
                </a:solidFill>
              </a:rPr>
              <a:t> </a:t>
            </a:r>
            <a:r>
              <a:rPr lang="en-US" sz="3600" dirty="0" err="1">
                <a:solidFill>
                  <a:srgbClr val="F79646">
                    <a:lumMod val="50000"/>
                  </a:srgbClr>
                </a:solidFill>
              </a:rPr>
              <a:t>chị</a:t>
            </a:r>
            <a:r>
              <a:rPr lang="en-US" sz="3600" dirty="0">
                <a:solidFill>
                  <a:srgbClr val="F79646">
                    <a:lumMod val="50000"/>
                  </a:srgbClr>
                </a:solidFill>
              </a:rPr>
              <a:t> </a:t>
            </a:r>
            <a:r>
              <a:rPr lang="en-US" sz="3600" dirty="0" err="1">
                <a:solidFill>
                  <a:srgbClr val="F79646">
                    <a:lumMod val="50000"/>
                  </a:srgbClr>
                </a:solidFill>
              </a:rPr>
              <a:t>em</a:t>
            </a:r>
            <a:r>
              <a:rPr lang="en-US" sz="3600" dirty="0">
                <a:solidFill>
                  <a:srgbClr val="F79646">
                    <a:lumMod val="50000"/>
                  </a:srgbClr>
                </a:solidFill>
              </a:rPr>
              <a:t> </a:t>
            </a:r>
            <a:r>
              <a:rPr lang="en-US" sz="3600" dirty="0" err="1">
                <a:solidFill>
                  <a:srgbClr val="F79646">
                    <a:lumMod val="50000"/>
                  </a:srgbClr>
                </a:solidFill>
              </a:rPr>
              <a:t>thân</a:t>
            </a:r>
            <a:r>
              <a:rPr lang="en-US" sz="3600" dirty="0">
                <a:solidFill>
                  <a:srgbClr val="F79646">
                    <a:lumMod val="50000"/>
                  </a:srgbClr>
                </a:solidFill>
              </a:rPr>
              <a:t> </a:t>
            </a:r>
            <a:r>
              <a:rPr lang="en-US" sz="3600" dirty="0" err="1">
                <a:solidFill>
                  <a:srgbClr val="F79646">
                    <a:lumMod val="50000"/>
                  </a:srgbClr>
                </a:solidFill>
              </a:rPr>
              <a:t>mến</a:t>
            </a:r>
            <a:r>
              <a:rPr lang="en-US" sz="3600" dirty="0">
                <a:solidFill>
                  <a:srgbClr val="F79646">
                    <a:lumMod val="50000"/>
                  </a:srgbClr>
                </a:solidFill>
              </a:rPr>
              <a:t>. </a:t>
            </a:r>
            <a:r>
              <a:rPr lang="en-US" sz="3600" dirty="0" err="1">
                <a:solidFill>
                  <a:srgbClr val="F79646">
                    <a:lumMod val="50000"/>
                  </a:srgbClr>
                </a:solidFill>
              </a:rPr>
              <a:t>Đức</a:t>
            </a:r>
            <a:r>
              <a:rPr lang="en-US" sz="3600" dirty="0">
                <a:solidFill>
                  <a:srgbClr val="F79646">
                    <a:lumMod val="50000"/>
                  </a:srgbClr>
                </a:solidFill>
              </a:rPr>
              <a:t> </a:t>
            </a:r>
            <a:r>
              <a:rPr lang="en-US" sz="3600" dirty="0" err="1">
                <a:solidFill>
                  <a:srgbClr val="F79646">
                    <a:lumMod val="50000"/>
                  </a:srgbClr>
                </a:solidFill>
              </a:rPr>
              <a:t>Giê-su</a:t>
            </a:r>
            <a:r>
              <a:rPr lang="en-US" sz="3600" dirty="0">
                <a:solidFill>
                  <a:srgbClr val="F79646">
                    <a:lumMod val="50000"/>
                  </a:srgbClr>
                </a:solidFill>
              </a:rPr>
              <a:t> Ki-</a:t>
            </a:r>
            <a:r>
              <a:rPr lang="en-US" sz="3600" dirty="0" err="1">
                <a:solidFill>
                  <a:srgbClr val="F79646">
                    <a:lumMod val="50000"/>
                  </a:srgbClr>
                </a:solidFill>
              </a:rPr>
              <a:t>tô</a:t>
            </a:r>
            <a:r>
              <a:rPr lang="en-US" sz="3600" dirty="0">
                <a:solidFill>
                  <a:srgbClr val="F79646">
                    <a:lumMod val="50000"/>
                  </a:srgbClr>
                </a:solidFill>
              </a:rPr>
              <a:t> </a:t>
            </a:r>
            <a:r>
              <a:rPr lang="en-US" sz="3600" dirty="0" err="1">
                <a:solidFill>
                  <a:srgbClr val="F79646">
                    <a:lumMod val="50000"/>
                  </a:srgbClr>
                </a:solidFill>
              </a:rPr>
              <a:t>là</a:t>
            </a:r>
            <a:r>
              <a:rPr lang="en-US" sz="3600" dirty="0">
                <a:solidFill>
                  <a:srgbClr val="F79646">
                    <a:lumMod val="50000"/>
                  </a:srgbClr>
                </a:solidFill>
              </a:rPr>
              <a:t> </a:t>
            </a:r>
            <a:r>
              <a:rPr lang="en-US" sz="3600" dirty="0" err="1">
                <a:solidFill>
                  <a:srgbClr val="F79646">
                    <a:lumMod val="50000"/>
                  </a:srgbClr>
                </a:solidFill>
              </a:rPr>
              <a:t>Vua</a:t>
            </a:r>
            <a:r>
              <a:rPr lang="en-US" sz="3600" dirty="0">
                <a:solidFill>
                  <a:srgbClr val="F79646">
                    <a:lumMod val="50000"/>
                  </a:srgbClr>
                </a:solidFill>
              </a:rPr>
              <a:t> </a:t>
            </a:r>
            <a:r>
              <a:rPr lang="en-US" sz="3600" dirty="0" err="1">
                <a:solidFill>
                  <a:srgbClr val="F79646">
                    <a:lumMod val="50000"/>
                  </a:srgbClr>
                </a:solidFill>
              </a:rPr>
              <a:t>tình</a:t>
            </a:r>
            <a:r>
              <a:rPr lang="en-US" sz="3600" dirty="0">
                <a:solidFill>
                  <a:srgbClr val="F79646">
                    <a:lumMod val="50000"/>
                  </a:srgbClr>
                </a:solidFill>
              </a:rPr>
              <a:t> </a:t>
            </a:r>
            <a:r>
              <a:rPr lang="en-US" sz="3600" dirty="0" err="1">
                <a:solidFill>
                  <a:srgbClr val="F79646">
                    <a:lumMod val="50000"/>
                  </a:srgbClr>
                </a:solidFill>
              </a:rPr>
              <a:t>yêu</a:t>
            </a:r>
            <a:r>
              <a:rPr lang="en-US" sz="3600" dirty="0">
                <a:solidFill>
                  <a:srgbClr val="F79646">
                    <a:lumMod val="50000"/>
                  </a:srgbClr>
                </a:solidFill>
              </a:rPr>
              <a:t>. </a:t>
            </a:r>
            <a:r>
              <a:rPr lang="en-US" sz="3600" dirty="0" err="1">
                <a:solidFill>
                  <a:srgbClr val="F79646">
                    <a:lumMod val="50000"/>
                  </a:srgbClr>
                </a:solidFill>
              </a:rPr>
              <a:t>Người</a:t>
            </a:r>
            <a:r>
              <a:rPr lang="en-US" sz="3600" dirty="0">
                <a:solidFill>
                  <a:srgbClr val="F79646">
                    <a:lumMod val="50000"/>
                  </a:srgbClr>
                </a:solidFill>
              </a:rPr>
              <a:t> </a:t>
            </a:r>
            <a:r>
              <a:rPr lang="en-US" sz="3600" dirty="0" err="1">
                <a:solidFill>
                  <a:srgbClr val="F79646">
                    <a:lumMod val="50000"/>
                  </a:srgbClr>
                </a:solidFill>
              </a:rPr>
              <a:t>đã</a:t>
            </a:r>
            <a:r>
              <a:rPr lang="en-US" sz="3600" dirty="0">
                <a:solidFill>
                  <a:srgbClr val="F79646">
                    <a:lumMod val="50000"/>
                  </a:srgbClr>
                </a:solidFill>
              </a:rPr>
              <a:t> </a:t>
            </a:r>
            <a:r>
              <a:rPr lang="en-US" sz="3600" dirty="0" err="1">
                <a:solidFill>
                  <a:srgbClr val="F79646">
                    <a:lumMod val="50000"/>
                  </a:srgbClr>
                </a:solidFill>
              </a:rPr>
              <a:t>hy</a:t>
            </a:r>
            <a:r>
              <a:rPr lang="en-US" sz="3600" dirty="0">
                <a:solidFill>
                  <a:srgbClr val="F79646">
                    <a:lumMod val="50000"/>
                  </a:srgbClr>
                </a:solidFill>
              </a:rPr>
              <a:t> </a:t>
            </a:r>
            <a:r>
              <a:rPr lang="en-US" sz="3600" dirty="0" err="1">
                <a:solidFill>
                  <a:srgbClr val="F79646">
                    <a:lumMod val="50000"/>
                  </a:srgbClr>
                </a:solidFill>
              </a:rPr>
              <a:t>sinh</a:t>
            </a:r>
            <a:r>
              <a:rPr lang="en-US" sz="3600" dirty="0">
                <a:solidFill>
                  <a:srgbClr val="F79646">
                    <a:lumMod val="50000"/>
                  </a:srgbClr>
                </a:solidFill>
              </a:rPr>
              <a:t> </a:t>
            </a:r>
            <a:r>
              <a:rPr lang="en-US" sz="3600" dirty="0" err="1">
                <a:solidFill>
                  <a:srgbClr val="F79646">
                    <a:lumMod val="50000"/>
                  </a:srgbClr>
                </a:solidFill>
              </a:rPr>
              <a:t>mạng</a:t>
            </a:r>
            <a:r>
              <a:rPr lang="en-US" sz="3600" dirty="0">
                <a:solidFill>
                  <a:srgbClr val="F79646">
                    <a:lumMod val="50000"/>
                  </a:srgbClr>
                </a:solidFill>
              </a:rPr>
              <a:t> </a:t>
            </a:r>
            <a:r>
              <a:rPr lang="en-US" sz="3600" dirty="0" err="1">
                <a:solidFill>
                  <a:srgbClr val="F79646">
                    <a:lumMod val="50000"/>
                  </a:srgbClr>
                </a:solidFill>
              </a:rPr>
              <a:t>sống</a:t>
            </a:r>
            <a:r>
              <a:rPr lang="en-US" sz="3600" dirty="0">
                <a:solidFill>
                  <a:srgbClr val="F79646">
                    <a:lumMod val="50000"/>
                  </a:srgbClr>
                </a:solidFill>
              </a:rPr>
              <a:t> </a:t>
            </a:r>
            <a:r>
              <a:rPr lang="en-US" sz="3600" dirty="0" err="1">
                <a:solidFill>
                  <a:srgbClr val="F79646">
                    <a:lumMod val="50000"/>
                  </a:srgbClr>
                </a:solidFill>
              </a:rPr>
              <a:t>trên</a:t>
            </a:r>
            <a:r>
              <a:rPr lang="en-US" sz="3600" dirty="0">
                <a:solidFill>
                  <a:srgbClr val="F79646">
                    <a:lumMod val="50000"/>
                  </a:srgbClr>
                </a:solidFill>
              </a:rPr>
              <a:t> </a:t>
            </a:r>
            <a:r>
              <a:rPr lang="en-US" sz="3600" dirty="0" err="1">
                <a:solidFill>
                  <a:srgbClr val="F79646">
                    <a:lumMod val="50000"/>
                  </a:srgbClr>
                </a:solidFill>
              </a:rPr>
              <a:t>thập</a:t>
            </a:r>
            <a:r>
              <a:rPr lang="en-US" sz="3600" dirty="0">
                <a:solidFill>
                  <a:srgbClr val="F79646">
                    <a:lumMod val="50000"/>
                  </a:srgbClr>
                </a:solidFill>
              </a:rPr>
              <a:t> </a:t>
            </a:r>
            <a:r>
              <a:rPr lang="en-US" sz="3600" dirty="0" err="1">
                <a:solidFill>
                  <a:srgbClr val="F79646">
                    <a:lumMod val="50000"/>
                  </a:srgbClr>
                </a:solidFill>
              </a:rPr>
              <a:t>giá</a:t>
            </a:r>
            <a:r>
              <a:rPr lang="en-US" sz="3600" dirty="0">
                <a:solidFill>
                  <a:srgbClr val="F79646">
                    <a:lumMod val="50000"/>
                  </a:srgbClr>
                </a:solidFill>
              </a:rPr>
              <a:t> </a:t>
            </a:r>
            <a:r>
              <a:rPr lang="en-US" sz="3600" dirty="0" err="1">
                <a:solidFill>
                  <a:srgbClr val="F79646">
                    <a:lumMod val="50000"/>
                  </a:srgbClr>
                </a:solidFill>
              </a:rPr>
              <a:t>vì</a:t>
            </a:r>
            <a:r>
              <a:rPr lang="en-US" sz="3600" dirty="0">
                <a:solidFill>
                  <a:srgbClr val="F79646">
                    <a:lumMod val="50000"/>
                  </a:srgbClr>
                </a:solidFill>
              </a:rPr>
              <a:t> </a:t>
            </a:r>
            <a:r>
              <a:rPr lang="en-US" sz="3600" dirty="0" err="1">
                <a:solidFill>
                  <a:srgbClr val="F79646">
                    <a:lumMod val="50000"/>
                  </a:srgbClr>
                </a:solidFill>
              </a:rPr>
              <a:t>yêu</a:t>
            </a:r>
            <a:r>
              <a:rPr lang="en-US" sz="3600" dirty="0">
                <a:solidFill>
                  <a:srgbClr val="F79646">
                    <a:lumMod val="50000"/>
                  </a:srgbClr>
                </a:solidFill>
              </a:rPr>
              <a:t> </a:t>
            </a:r>
            <a:r>
              <a:rPr lang="en-US" sz="3600" dirty="0" err="1">
                <a:solidFill>
                  <a:srgbClr val="F79646">
                    <a:lumMod val="50000"/>
                  </a:srgbClr>
                </a:solidFill>
              </a:rPr>
              <a:t>thương</a:t>
            </a:r>
            <a:r>
              <a:rPr lang="en-US" sz="3600" dirty="0">
                <a:solidFill>
                  <a:srgbClr val="F79646">
                    <a:lumMod val="50000"/>
                  </a:srgbClr>
                </a:solidFill>
              </a:rPr>
              <a:t> </a:t>
            </a:r>
            <a:r>
              <a:rPr lang="en-US" sz="3600" dirty="0" err="1">
                <a:solidFill>
                  <a:srgbClr val="F79646">
                    <a:lumMod val="50000"/>
                  </a:srgbClr>
                </a:solidFill>
              </a:rPr>
              <a:t>chúng</a:t>
            </a:r>
            <a:r>
              <a:rPr lang="en-US" sz="3600" dirty="0">
                <a:solidFill>
                  <a:srgbClr val="F79646">
                    <a:lumMod val="50000"/>
                  </a:srgbClr>
                </a:solidFill>
              </a:rPr>
              <a:t> ta. </a:t>
            </a:r>
            <a:r>
              <a:rPr lang="en-US" sz="3600" dirty="0" err="1">
                <a:solidFill>
                  <a:srgbClr val="F79646">
                    <a:lumMod val="50000"/>
                  </a:srgbClr>
                </a:solidFill>
              </a:rPr>
              <a:t>Trong</a:t>
            </a:r>
            <a:r>
              <a:rPr lang="en-US" sz="3600" dirty="0">
                <a:solidFill>
                  <a:srgbClr val="F79646">
                    <a:lumMod val="50000"/>
                  </a:srgbClr>
                </a:solidFill>
              </a:rPr>
              <a:t> </a:t>
            </a:r>
            <a:r>
              <a:rPr lang="en-US" sz="3600" dirty="0" err="1">
                <a:solidFill>
                  <a:srgbClr val="F79646">
                    <a:lumMod val="50000"/>
                  </a:srgbClr>
                </a:solidFill>
              </a:rPr>
              <a:t>niềm</a:t>
            </a:r>
            <a:r>
              <a:rPr lang="en-US" sz="3600" dirty="0">
                <a:solidFill>
                  <a:srgbClr val="F79646">
                    <a:lumMod val="50000"/>
                  </a:srgbClr>
                </a:solidFill>
              </a:rPr>
              <a:t> </a:t>
            </a:r>
            <a:r>
              <a:rPr lang="en-US" sz="3600" dirty="0" err="1">
                <a:solidFill>
                  <a:srgbClr val="F79646">
                    <a:lumMod val="50000"/>
                  </a:srgbClr>
                </a:solidFill>
              </a:rPr>
              <a:t>cảm</a:t>
            </a:r>
            <a:r>
              <a:rPr lang="en-US" sz="3600" dirty="0">
                <a:solidFill>
                  <a:srgbClr val="F79646">
                    <a:lumMod val="50000"/>
                  </a:srgbClr>
                </a:solidFill>
              </a:rPr>
              <a:t> </a:t>
            </a:r>
            <a:r>
              <a:rPr lang="en-US" sz="3600" dirty="0" err="1">
                <a:solidFill>
                  <a:srgbClr val="F79646">
                    <a:lumMod val="50000"/>
                  </a:srgbClr>
                </a:solidFill>
              </a:rPr>
              <a:t>mến</a:t>
            </a:r>
            <a:r>
              <a:rPr lang="en-US" sz="3600" dirty="0">
                <a:solidFill>
                  <a:srgbClr val="F79646">
                    <a:lumMod val="50000"/>
                  </a:srgbClr>
                </a:solidFill>
              </a:rPr>
              <a:t> tri </a:t>
            </a:r>
            <a:r>
              <a:rPr lang="en-US" sz="3600" dirty="0" err="1">
                <a:solidFill>
                  <a:srgbClr val="F79646">
                    <a:lumMod val="50000"/>
                  </a:srgbClr>
                </a:solidFill>
              </a:rPr>
              <a:t>ân</a:t>
            </a:r>
            <a:r>
              <a:rPr lang="en-US" sz="3600" dirty="0">
                <a:solidFill>
                  <a:srgbClr val="F79646">
                    <a:lumMod val="50000"/>
                  </a:srgbClr>
                </a:solidFill>
              </a:rPr>
              <a:t> </a:t>
            </a:r>
            <a:r>
              <a:rPr lang="en-US" sz="3600" dirty="0" err="1">
                <a:solidFill>
                  <a:srgbClr val="F79646">
                    <a:lumMod val="50000"/>
                  </a:srgbClr>
                </a:solidFill>
              </a:rPr>
              <a:t>người</a:t>
            </a:r>
            <a:r>
              <a:rPr lang="en-US" sz="3600" dirty="0">
                <a:solidFill>
                  <a:srgbClr val="F79646">
                    <a:lumMod val="50000"/>
                  </a:srgbClr>
                </a:solidFill>
              </a:rPr>
              <a:t>, </a:t>
            </a:r>
            <a:r>
              <a:rPr lang="en-US" sz="3600" dirty="0" err="1">
                <a:solidFill>
                  <a:srgbClr val="F79646">
                    <a:lumMod val="50000"/>
                  </a:srgbClr>
                </a:solidFill>
              </a:rPr>
              <a:t>chúng</a:t>
            </a:r>
            <a:r>
              <a:rPr lang="en-US" sz="3600" dirty="0">
                <a:solidFill>
                  <a:srgbClr val="F79646">
                    <a:lumMod val="50000"/>
                  </a:srgbClr>
                </a:solidFill>
              </a:rPr>
              <a:t> ta </a:t>
            </a:r>
            <a:r>
              <a:rPr lang="en-US" sz="3600" dirty="0" err="1">
                <a:solidFill>
                  <a:srgbClr val="F79646">
                    <a:lumMod val="50000"/>
                  </a:srgbClr>
                </a:solidFill>
              </a:rPr>
              <a:t>cùng</a:t>
            </a:r>
            <a:r>
              <a:rPr lang="en-US" sz="3600" dirty="0">
                <a:solidFill>
                  <a:srgbClr val="F79646">
                    <a:lumMod val="50000"/>
                  </a:srgbClr>
                </a:solidFill>
              </a:rPr>
              <a:t> </a:t>
            </a:r>
            <a:r>
              <a:rPr lang="en-US" sz="3600" dirty="0" err="1">
                <a:solidFill>
                  <a:srgbClr val="F79646">
                    <a:lumMod val="50000"/>
                  </a:srgbClr>
                </a:solidFill>
              </a:rPr>
              <a:t>dâng</a:t>
            </a:r>
            <a:r>
              <a:rPr lang="en-US" sz="3600" dirty="0">
                <a:solidFill>
                  <a:srgbClr val="F79646">
                    <a:lumMod val="50000"/>
                  </a:srgbClr>
                </a:solidFill>
              </a:rPr>
              <a:t> </a:t>
            </a:r>
            <a:r>
              <a:rPr lang="en-US" sz="3600" dirty="0" err="1">
                <a:solidFill>
                  <a:srgbClr val="F79646">
                    <a:lumMod val="50000"/>
                  </a:srgbClr>
                </a:solidFill>
              </a:rPr>
              <a:t>lời</a:t>
            </a:r>
            <a:r>
              <a:rPr lang="en-US" sz="3600" dirty="0">
                <a:solidFill>
                  <a:srgbClr val="F79646">
                    <a:lumMod val="50000"/>
                  </a:srgbClr>
                </a:solidFill>
              </a:rPr>
              <a:t> </a:t>
            </a:r>
            <a:r>
              <a:rPr lang="en-US" sz="3600" dirty="0" err="1">
                <a:solidFill>
                  <a:srgbClr val="F79646">
                    <a:lumMod val="50000"/>
                  </a:srgbClr>
                </a:solidFill>
              </a:rPr>
              <a:t>cầu</a:t>
            </a:r>
            <a:r>
              <a:rPr lang="en-US" sz="3600" dirty="0">
                <a:solidFill>
                  <a:srgbClr val="F79646">
                    <a:lumMod val="50000"/>
                  </a:srgbClr>
                </a:solidFill>
              </a:rPr>
              <a:t> </a:t>
            </a:r>
            <a:r>
              <a:rPr lang="en-US" sz="3600" dirty="0" err="1">
                <a:solidFill>
                  <a:srgbClr val="F79646">
                    <a:lumMod val="50000"/>
                  </a:srgbClr>
                </a:solidFill>
              </a:rPr>
              <a:t>xin</a:t>
            </a:r>
            <a:r>
              <a:rPr lang="en-US" sz="3600" dirty="0">
                <a:solidFill>
                  <a:srgbClr val="F79646">
                    <a:lumMod val="50000"/>
                  </a:srgbClr>
                </a:solidFill>
              </a:rPr>
              <a:t>.</a:t>
            </a:r>
            <a:endParaRPr lang="en-US" sz="4000" dirty="0">
              <a:solidFill>
                <a:srgbClr val="F79646">
                  <a:lumMod val="50000"/>
                </a:srgbClr>
              </a:solidFill>
            </a:endParaRPr>
          </a:p>
        </p:txBody>
      </p:sp>
    </p:spTree>
    <p:extLst>
      <p:ext uri="{BB962C8B-B14F-4D97-AF65-F5344CB8AC3E}">
        <p14:creationId xmlns:p14="http://schemas.microsoft.com/office/powerpoint/2010/main" val="1261549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2038350"/>
            <a:ext cx="5285232" cy="1323439"/>
          </a:xfrm>
          <a:prstGeom prst="rect">
            <a:avLst/>
          </a:prstGeom>
        </p:spPr>
        <p:txBody>
          <a:bodyPr wrap="square">
            <a:spAutoFit/>
          </a:bodyPr>
          <a:lstStyle/>
          <a:p>
            <a:pPr algn="ctr"/>
            <a:r>
              <a:rPr lang="en-US" sz="4000" b="1" dirty="0">
                <a:solidFill>
                  <a:srgbClr val="FF0000"/>
                </a:solidFill>
              </a:rPr>
              <a:t>XIN DÂNG LÊN </a:t>
            </a:r>
          </a:p>
          <a:p>
            <a:pPr algn="ctr"/>
            <a:r>
              <a:rPr lang="en-US" sz="4000" b="1" i="1" dirty="0" err="1">
                <a:solidFill>
                  <a:srgbClr val="002060"/>
                </a:solidFill>
              </a:rPr>
              <a:t>Hoàn</a:t>
            </a:r>
            <a:r>
              <a:rPr lang="en-US" sz="4000" b="1" i="1" dirty="0">
                <a:solidFill>
                  <a:srgbClr val="002060"/>
                </a:solidFill>
              </a:rPr>
              <a:t> </a:t>
            </a:r>
            <a:r>
              <a:rPr lang="en-US" sz="4000" b="1" i="1" dirty="0" err="1">
                <a:solidFill>
                  <a:srgbClr val="002060"/>
                </a:solidFill>
              </a:rPr>
              <a:t>Vũ</a:t>
            </a:r>
            <a:endParaRPr lang="en-US" sz="4000" b="1" i="1" dirty="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a:solidFill>
                  <a:srgbClr val="002060"/>
                </a:solidFill>
              </a:rPr>
              <a:t>Ca Dâng Lễ</a:t>
            </a:r>
          </a:p>
        </p:txBody>
      </p:sp>
    </p:spTree>
    <p:extLst>
      <p:ext uri="{BB962C8B-B14F-4D97-AF65-F5344CB8AC3E}">
        <p14:creationId xmlns:p14="http://schemas.microsoft.com/office/powerpoint/2010/main" val="377883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0270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smtClean="0">
                <a:solidFill>
                  <a:srgbClr val="002060"/>
                </a:solidFill>
                <a:effectLst/>
              </a:rPr>
              <a:t>Tk1:</a:t>
            </a:r>
            <a:r>
              <a:rPr lang="en-US" sz="4700" b="0" dirty="0" smtClean="0">
                <a:solidFill>
                  <a:srgbClr val="002060"/>
                </a:solidFill>
                <a:effectLst/>
              </a:rPr>
              <a:t> </a:t>
            </a:r>
            <a:r>
              <a:rPr lang="vi-VN" sz="4800" dirty="0">
                <a:solidFill>
                  <a:srgbClr val="990000"/>
                </a:solidFill>
              </a:rPr>
              <a:t>Với tiếng hát du dương ngân nhịp nhàng, xin dâng lên trước ngai Vua cao sang. Rượu tinh khiết bánh nuôi ngàn dân, như khi xưa thịt Chiên Thánh giáng trần.</a:t>
            </a:r>
            <a:endParaRPr lang="en-US" sz="48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002060"/>
                </a:solidFill>
                <a:effectLst/>
              </a:rPr>
              <a:t/>
            </a:r>
            <a:br>
              <a:rPr lang="en-US" sz="4800" b="0" u="sng" dirty="0" smtClean="0">
                <a:solidFill>
                  <a:srgbClr val="002060"/>
                </a:solidFill>
                <a:effectLst/>
              </a:rPr>
            </a:br>
            <a:r>
              <a:rPr lang="en-US" sz="4800" b="0" u="sng" dirty="0" err="1" smtClean="0">
                <a:solidFill>
                  <a:srgbClr val="002060"/>
                </a:solidFill>
                <a:effectLst/>
              </a:rPr>
              <a:t>Đk</a:t>
            </a:r>
            <a:r>
              <a:rPr lang="en-US" sz="4800" b="0" u="sng" dirty="0" smtClean="0">
                <a:solidFill>
                  <a:srgbClr val="002060"/>
                </a:solidFill>
                <a:effectLst/>
              </a:rPr>
              <a:t>:</a:t>
            </a:r>
            <a:r>
              <a:rPr lang="en-US" sz="4800" dirty="0">
                <a:solidFill>
                  <a:srgbClr val="002060"/>
                </a:solidFill>
              </a:rPr>
              <a:t> </a:t>
            </a:r>
            <a:r>
              <a:rPr lang="en-US" sz="4800" dirty="0" err="1" smtClean="0">
                <a:solidFill>
                  <a:srgbClr val="990000"/>
                </a:solidFill>
              </a:rPr>
              <a:t>Vinh</a:t>
            </a:r>
            <a:r>
              <a:rPr lang="en-US" sz="4800" dirty="0" smtClean="0">
                <a:solidFill>
                  <a:srgbClr val="990000"/>
                </a:solidFill>
              </a:rPr>
              <a:t> </a:t>
            </a:r>
            <a:r>
              <a:rPr lang="en-US" sz="4800" dirty="0" err="1">
                <a:solidFill>
                  <a:srgbClr val="990000"/>
                </a:solidFill>
              </a:rPr>
              <a:t>quang</a:t>
            </a:r>
            <a:r>
              <a:rPr lang="en-US" sz="4800" dirty="0">
                <a:solidFill>
                  <a:srgbClr val="990000"/>
                </a:solidFill>
              </a:rPr>
              <a:t> </a:t>
            </a:r>
            <a:r>
              <a:rPr lang="en-US" sz="4800" dirty="0" err="1">
                <a:solidFill>
                  <a:srgbClr val="990000"/>
                </a:solidFill>
              </a:rPr>
              <a:t>ngàn</a:t>
            </a:r>
            <a:r>
              <a:rPr lang="en-US" sz="4800" dirty="0">
                <a:solidFill>
                  <a:srgbClr val="990000"/>
                </a:solidFill>
              </a:rPr>
              <a:t> </a:t>
            </a:r>
            <a:r>
              <a:rPr lang="en-US" sz="4800" dirty="0" err="1">
                <a:solidFill>
                  <a:srgbClr val="990000"/>
                </a:solidFill>
              </a:rPr>
              <a:t>vinh</a:t>
            </a:r>
            <a:r>
              <a:rPr lang="en-US" sz="4800" dirty="0">
                <a:solidFill>
                  <a:srgbClr val="990000"/>
                </a:solidFill>
              </a:rPr>
              <a:t> </a:t>
            </a:r>
            <a:r>
              <a:rPr lang="en-US" sz="4800" dirty="0" err="1">
                <a:solidFill>
                  <a:srgbClr val="990000"/>
                </a:solidFill>
              </a:rPr>
              <a:t>quang</a:t>
            </a:r>
            <a:r>
              <a:rPr lang="en-US" sz="4800" dirty="0">
                <a:solidFill>
                  <a:srgbClr val="990000"/>
                </a:solidFill>
              </a:rPr>
              <a:t>, </a:t>
            </a:r>
            <a:r>
              <a:rPr lang="en-US" sz="4800" dirty="0" err="1">
                <a:solidFill>
                  <a:srgbClr val="990000"/>
                </a:solidFill>
              </a:rPr>
              <a:t>cao</a:t>
            </a:r>
            <a:r>
              <a:rPr lang="en-US" sz="4800" dirty="0">
                <a:solidFill>
                  <a:srgbClr val="990000"/>
                </a:solidFill>
              </a:rPr>
              <a:t> sang </a:t>
            </a:r>
            <a:r>
              <a:rPr lang="en-US" sz="4800" dirty="0" err="1">
                <a:solidFill>
                  <a:srgbClr val="990000"/>
                </a:solidFill>
              </a:rPr>
              <a:t>là</a:t>
            </a:r>
            <a:r>
              <a:rPr lang="en-US" sz="4800" dirty="0">
                <a:solidFill>
                  <a:srgbClr val="990000"/>
                </a:solidFill>
              </a:rPr>
              <a:t> </a:t>
            </a:r>
            <a:r>
              <a:rPr lang="en-US" sz="4800" dirty="0" err="1">
                <a:solidFill>
                  <a:srgbClr val="990000"/>
                </a:solidFill>
              </a:rPr>
              <a:t>cao</a:t>
            </a:r>
            <a:r>
              <a:rPr lang="en-US" sz="4800" dirty="0">
                <a:solidFill>
                  <a:srgbClr val="990000"/>
                </a:solidFill>
              </a:rPr>
              <a:t> sang, </a:t>
            </a:r>
            <a:r>
              <a:rPr lang="en-US" sz="4800" dirty="0" err="1">
                <a:solidFill>
                  <a:srgbClr val="990000"/>
                </a:solidFill>
              </a:rPr>
              <a:t>khoan</a:t>
            </a:r>
            <a:r>
              <a:rPr lang="en-US" sz="4800" dirty="0">
                <a:solidFill>
                  <a:srgbClr val="990000"/>
                </a:solidFill>
              </a:rPr>
              <a:t> </a:t>
            </a:r>
            <a:r>
              <a:rPr lang="en-US" sz="4800" dirty="0" err="1">
                <a:solidFill>
                  <a:srgbClr val="990000"/>
                </a:solidFill>
              </a:rPr>
              <a:t>nhân</a:t>
            </a:r>
            <a:r>
              <a:rPr lang="en-US" sz="4800" dirty="0">
                <a:solidFill>
                  <a:srgbClr val="990000"/>
                </a:solidFill>
              </a:rPr>
              <a:t> </a:t>
            </a:r>
            <a:r>
              <a:rPr lang="en-US" sz="4800" dirty="0" err="1">
                <a:solidFill>
                  <a:srgbClr val="990000"/>
                </a:solidFill>
              </a:rPr>
              <a:t>đầy</a:t>
            </a:r>
            <a:r>
              <a:rPr lang="en-US" sz="4800" dirty="0">
                <a:solidFill>
                  <a:srgbClr val="990000"/>
                </a:solidFill>
              </a:rPr>
              <a:t> </a:t>
            </a:r>
            <a:r>
              <a:rPr lang="en-US" sz="4800" dirty="0" err="1">
                <a:solidFill>
                  <a:srgbClr val="990000"/>
                </a:solidFill>
              </a:rPr>
              <a:t>khoan</a:t>
            </a:r>
            <a:r>
              <a:rPr lang="en-US" sz="4800" dirty="0">
                <a:solidFill>
                  <a:srgbClr val="990000"/>
                </a:solidFill>
              </a:rPr>
              <a:t> </a:t>
            </a:r>
            <a:r>
              <a:rPr lang="en-US" sz="4800" dirty="0" err="1">
                <a:solidFill>
                  <a:srgbClr val="990000"/>
                </a:solidFill>
              </a:rPr>
              <a:t>nhân</a:t>
            </a:r>
            <a:r>
              <a:rPr lang="en-US" sz="4800" dirty="0">
                <a:solidFill>
                  <a:srgbClr val="990000"/>
                </a:solidFill>
              </a:rPr>
              <a:t> </a:t>
            </a:r>
            <a:r>
              <a:rPr lang="en-US" sz="4800" dirty="0" err="1">
                <a:solidFill>
                  <a:srgbClr val="990000"/>
                </a:solidFill>
              </a:rPr>
              <a:t>Vua</a:t>
            </a:r>
            <a:r>
              <a:rPr lang="en-US" sz="4800" dirty="0">
                <a:solidFill>
                  <a:srgbClr val="990000"/>
                </a:solidFill>
              </a:rPr>
              <a:t> </a:t>
            </a:r>
            <a:r>
              <a:rPr lang="en-US" sz="4800" dirty="0" err="1">
                <a:solidFill>
                  <a:srgbClr val="990000"/>
                </a:solidFill>
              </a:rPr>
              <a:t>trời</a:t>
            </a:r>
            <a:r>
              <a:rPr lang="en-US" sz="4800" dirty="0">
                <a:solidFill>
                  <a:srgbClr val="990000"/>
                </a:solidFill>
              </a:rPr>
              <a:t> </a:t>
            </a:r>
            <a:r>
              <a:rPr lang="en-US" sz="4800" dirty="0" err="1">
                <a:solidFill>
                  <a:srgbClr val="990000"/>
                </a:solidFill>
              </a:rPr>
              <a:t>đất</a:t>
            </a:r>
            <a:r>
              <a:rPr lang="en-US" sz="4800" dirty="0">
                <a:solidFill>
                  <a:srgbClr val="990000"/>
                </a:solidFill>
              </a:rPr>
              <a:t>. </a:t>
            </a:r>
            <a:r>
              <a:rPr lang="en-US" sz="4800" dirty="0" err="1">
                <a:solidFill>
                  <a:srgbClr val="990000"/>
                </a:solidFill>
              </a:rPr>
              <a:t>Hãy</a:t>
            </a:r>
            <a:r>
              <a:rPr lang="en-US" sz="4800" dirty="0">
                <a:solidFill>
                  <a:srgbClr val="990000"/>
                </a:solidFill>
              </a:rPr>
              <a:t> </a:t>
            </a:r>
            <a:r>
              <a:rPr lang="en-US" sz="4800" dirty="0" err="1">
                <a:solidFill>
                  <a:srgbClr val="990000"/>
                </a:solidFill>
              </a:rPr>
              <a:t>đoái</a:t>
            </a:r>
            <a:r>
              <a:rPr lang="en-US" sz="4800" dirty="0">
                <a:solidFill>
                  <a:srgbClr val="990000"/>
                </a:solidFill>
              </a:rPr>
              <a:t> </a:t>
            </a:r>
            <a:r>
              <a:rPr lang="en-US" sz="4800" dirty="0" err="1">
                <a:solidFill>
                  <a:srgbClr val="990000"/>
                </a:solidFill>
              </a:rPr>
              <a:t>nhìn</a:t>
            </a:r>
            <a:r>
              <a:rPr lang="en-US" sz="4800" dirty="0">
                <a:solidFill>
                  <a:srgbClr val="990000"/>
                </a:solidFill>
              </a:rPr>
              <a:t> </a:t>
            </a:r>
            <a:r>
              <a:rPr lang="en-US" sz="4800" dirty="0" err="1">
                <a:solidFill>
                  <a:srgbClr val="990000"/>
                </a:solidFill>
              </a:rPr>
              <a:t>Thánh</a:t>
            </a:r>
            <a:r>
              <a:rPr lang="en-US" sz="4800" dirty="0">
                <a:solidFill>
                  <a:srgbClr val="990000"/>
                </a:solidFill>
              </a:rPr>
              <a:t> </a:t>
            </a:r>
            <a:r>
              <a:rPr lang="en-US" sz="4800" dirty="0" err="1">
                <a:solidFill>
                  <a:srgbClr val="990000"/>
                </a:solidFill>
              </a:rPr>
              <a:t>lễ</a:t>
            </a:r>
            <a:r>
              <a:rPr lang="en-US" sz="4800" dirty="0">
                <a:solidFill>
                  <a:srgbClr val="990000"/>
                </a:solidFill>
              </a:rPr>
              <a:t> </a:t>
            </a:r>
            <a:r>
              <a:rPr lang="en-US" sz="4800" dirty="0" err="1">
                <a:solidFill>
                  <a:srgbClr val="990000"/>
                </a:solidFill>
              </a:rPr>
              <a:t>chân</a:t>
            </a:r>
            <a:r>
              <a:rPr lang="en-US" sz="4800" dirty="0">
                <a:solidFill>
                  <a:srgbClr val="990000"/>
                </a:solidFill>
              </a:rPr>
              <a:t> </a:t>
            </a:r>
            <a:r>
              <a:rPr lang="en-US" sz="4800" dirty="0" err="1">
                <a:solidFill>
                  <a:srgbClr val="990000"/>
                </a:solidFill>
              </a:rPr>
              <a:t>thành</a:t>
            </a:r>
            <a:r>
              <a:rPr lang="en-US" sz="4800" dirty="0">
                <a:solidFill>
                  <a:srgbClr val="990000"/>
                </a:solidFill>
              </a:rPr>
              <a:t> con </a:t>
            </a:r>
            <a:r>
              <a:rPr lang="en-US" sz="4800" dirty="0" err="1">
                <a:solidFill>
                  <a:srgbClr val="990000"/>
                </a:solidFill>
              </a:rPr>
              <a:t>kính</a:t>
            </a:r>
            <a:r>
              <a:rPr lang="en-US" sz="4800" dirty="0">
                <a:solidFill>
                  <a:srgbClr val="990000"/>
                </a:solidFill>
              </a:rPr>
              <a:t> </a:t>
            </a:r>
            <a:r>
              <a:rPr lang="en-US" sz="4800" dirty="0" err="1">
                <a:solidFill>
                  <a:srgbClr val="990000"/>
                </a:solidFill>
              </a:rPr>
              <a:t>dâng</a:t>
            </a:r>
            <a:r>
              <a:rPr lang="en-US" sz="4800" dirty="0">
                <a:solidFill>
                  <a:srgbClr val="990000"/>
                </a:solidFill>
              </a:rPr>
              <a:t>, </a:t>
            </a:r>
            <a:r>
              <a:rPr lang="en-US" sz="4800" dirty="0" err="1">
                <a:solidFill>
                  <a:srgbClr val="990000"/>
                </a:solidFill>
              </a:rPr>
              <a:t>xin</a:t>
            </a:r>
            <a:r>
              <a:rPr lang="en-US" sz="4800" dirty="0">
                <a:solidFill>
                  <a:srgbClr val="990000"/>
                </a:solidFill>
              </a:rPr>
              <a:t> </a:t>
            </a:r>
            <a:r>
              <a:rPr lang="en-US" sz="4800" dirty="0" err="1">
                <a:solidFill>
                  <a:srgbClr val="990000"/>
                </a:solidFill>
              </a:rPr>
              <a:t>tha</a:t>
            </a:r>
            <a:r>
              <a:rPr lang="en-US" sz="4800" dirty="0">
                <a:solidFill>
                  <a:srgbClr val="990000"/>
                </a:solidFill>
              </a:rPr>
              <a:t> </a:t>
            </a:r>
            <a:r>
              <a:rPr lang="en-US" sz="4800" dirty="0" err="1">
                <a:solidFill>
                  <a:srgbClr val="990000"/>
                </a:solidFill>
              </a:rPr>
              <a:t>muôn</a:t>
            </a:r>
            <a:r>
              <a:rPr lang="en-US" sz="4800" dirty="0">
                <a:solidFill>
                  <a:srgbClr val="990000"/>
                </a:solidFill>
              </a:rPr>
              <a:t> </a:t>
            </a:r>
            <a:r>
              <a:rPr lang="en-US" sz="4800" dirty="0" err="1">
                <a:solidFill>
                  <a:srgbClr val="990000"/>
                </a:solidFill>
              </a:rPr>
              <a:t>ngàn</a:t>
            </a:r>
            <a:r>
              <a:rPr lang="en-US" sz="4800" dirty="0">
                <a:solidFill>
                  <a:srgbClr val="990000"/>
                </a:solidFill>
              </a:rPr>
              <a:t> </a:t>
            </a:r>
            <a:r>
              <a:rPr lang="en-US" sz="4800" dirty="0" err="1">
                <a:solidFill>
                  <a:srgbClr val="990000"/>
                </a:solidFill>
              </a:rPr>
              <a:t>lỗi</a:t>
            </a:r>
            <a:r>
              <a:rPr lang="en-US" sz="4800" dirty="0">
                <a:solidFill>
                  <a:srgbClr val="990000"/>
                </a:solidFill>
              </a:rPr>
              <a:t> </a:t>
            </a:r>
            <a:r>
              <a:rPr lang="en-US" sz="4800" dirty="0" err="1">
                <a:solidFill>
                  <a:srgbClr val="990000"/>
                </a:solidFill>
              </a:rPr>
              <a:t>cho</a:t>
            </a:r>
            <a:r>
              <a:rPr lang="en-US" sz="4800" dirty="0">
                <a:solidFill>
                  <a:srgbClr val="990000"/>
                </a:solidFill>
              </a:rPr>
              <a:t> </a:t>
            </a:r>
            <a:r>
              <a:rPr lang="en-US" sz="4800" dirty="0" err="1">
                <a:solidFill>
                  <a:srgbClr val="990000"/>
                </a:solidFill>
              </a:rPr>
              <a:t>nhân</a:t>
            </a:r>
            <a:r>
              <a:rPr lang="en-US" sz="4800" dirty="0">
                <a:solidFill>
                  <a:srgbClr val="990000"/>
                </a:solidFill>
              </a:rPr>
              <a:t> </a:t>
            </a:r>
            <a:r>
              <a:rPr lang="en-US" sz="4800" dirty="0" err="1">
                <a:solidFill>
                  <a:srgbClr val="990000"/>
                </a:solidFill>
              </a:rPr>
              <a:t>trần</a:t>
            </a:r>
            <a:r>
              <a:rPr lang="en-US" sz="4800" dirty="0">
                <a:solidFill>
                  <a:srgbClr val="990000"/>
                </a:solidFill>
              </a:rPr>
              <a:t>.</a:t>
            </a:r>
            <a:br>
              <a:rPr lang="en-US" sz="4800" dirty="0">
                <a:solidFill>
                  <a:srgbClr val="990000"/>
                </a:solidFill>
              </a:rPr>
            </a:br>
            <a:endParaRPr lang="en-US" sz="48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002060"/>
                </a:solidFill>
                <a:effectLst/>
              </a:rPr>
              <a:t>Tk2</a:t>
            </a:r>
            <a:r>
              <a:rPr lang="en-US" sz="5400" b="0" u="sng" dirty="0" smtClean="0">
                <a:solidFill>
                  <a:srgbClr val="002060"/>
                </a:solidFill>
                <a:effectLst/>
              </a:rPr>
              <a:t>:</a:t>
            </a:r>
            <a:r>
              <a:rPr lang="en-US" sz="5400" b="0" dirty="0" smtClean="0">
                <a:solidFill>
                  <a:srgbClr val="002060"/>
                </a:solidFill>
                <a:effectLst/>
              </a:rPr>
              <a:t> </a:t>
            </a:r>
            <a:r>
              <a:rPr lang="vi-VN" sz="5400" dirty="0">
                <a:solidFill>
                  <a:srgbClr val="990000"/>
                </a:solidFill>
              </a:rPr>
              <a:t>Với ánh nến lung linh trên bàn thờ, xin dâng lên xác con với tâm tư. Hiệp Thánh lễ tiến trên đồi cao, Golgotha tràn tuôn hết máu đào.</a:t>
            </a: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002060"/>
                </a:solidFill>
                <a:effectLst/>
              </a:rPr>
              <a:t/>
            </a:r>
            <a:br>
              <a:rPr lang="en-US" sz="4800" b="0" u="sng" dirty="0" smtClean="0">
                <a:solidFill>
                  <a:srgbClr val="002060"/>
                </a:solidFill>
                <a:effectLst/>
              </a:rPr>
            </a:br>
            <a:r>
              <a:rPr lang="en-US" sz="4800" b="0" u="sng" dirty="0" err="1" smtClean="0">
                <a:solidFill>
                  <a:srgbClr val="002060"/>
                </a:solidFill>
                <a:effectLst/>
              </a:rPr>
              <a:t>Đk</a:t>
            </a:r>
            <a:r>
              <a:rPr lang="en-US" sz="4800" b="0" u="sng" dirty="0" smtClean="0">
                <a:solidFill>
                  <a:srgbClr val="002060"/>
                </a:solidFill>
                <a:effectLst/>
              </a:rPr>
              <a:t>:</a:t>
            </a:r>
            <a:r>
              <a:rPr lang="en-US" sz="4800" dirty="0">
                <a:solidFill>
                  <a:srgbClr val="002060"/>
                </a:solidFill>
              </a:rPr>
              <a:t> </a:t>
            </a:r>
            <a:r>
              <a:rPr lang="en-US" sz="4800" dirty="0" err="1" smtClean="0">
                <a:solidFill>
                  <a:srgbClr val="990000"/>
                </a:solidFill>
              </a:rPr>
              <a:t>Vinh</a:t>
            </a:r>
            <a:r>
              <a:rPr lang="en-US" sz="4800" dirty="0" smtClean="0">
                <a:solidFill>
                  <a:srgbClr val="990000"/>
                </a:solidFill>
              </a:rPr>
              <a:t> </a:t>
            </a:r>
            <a:r>
              <a:rPr lang="en-US" sz="4800" dirty="0" err="1">
                <a:solidFill>
                  <a:srgbClr val="990000"/>
                </a:solidFill>
              </a:rPr>
              <a:t>quang</a:t>
            </a:r>
            <a:r>
              <a:rPr lang="en-US" sz="4800" dirty="0">
                <a:solidFill>
                  <a:srgbClr val="990000"/>
                </a:solidFill>
              </a:rPr>
              <a:t> </a:t>
            </a:r>
            <a:r>
              <a:rPr lang="en-US" sz="4800" dirty="0" err="1">
                <a:solidFill>
                  <a:srgbClr val="990000"/>
                </a:solidFill>
              </a:rPr>
              <a:t>ngàn</a:t>
            </a:r>
            <a:r>
              <a:rPr lang="en-US" sz="4800" dirty="0">
                <a:solidFill>
                  <a:srgbClr val="990000"/>
                </a:solidFill>
              </a:rPr>
              <a:t> </a:t>
            </a:r>
            <a:r>
              <a:rPr lang="en-US" sz="4800" dirty="0" err="1">
                <a:solidFill>
                  <a:srgbClr val="990000"/>
                </a:solidFill>
              </a:rPr>
              <a:t>vinh</a:t>
            </a:r>
            <a:r>
              <a:rPr lang="en-US" sz="4800" dirty="0">
                <a:solidFill>
                  <a:srgbClr val="990000"/>
                </a:solidFill>
              </a:rPr>
              <a:t> </a:t>
            </a:r>
            <a:r>
              <a:rPr lang="en-US" sz="4800" dirty="0" err="1">
                <a:solidFill>
                  <a:srgbClr val="990000"/>
                </a:solidFill>
              </a:rPr>
              <a:t>quang</a:t>
            </a:r>
            <a:r>
              <a:rPr lang="en-US" sz="4800" dirty="0">
                <a:solidFill>
                  <a:srgbClr val="990000"/>
                </a:solidFill>
              </a:rPr>
              <a:t>, </a:t>
            </a:r>
            <a:r>
              <a:rPr lang="en-US" sz="4800" dirty="0" err="1">
                <a:solidFill>
                  <a:srgbClr val="990000"/>
                </a:solidFill>
              </a:rPr>
              <a:t>cao</a:t>
            </a:r>
            <a:r>
              <a:rPr lang="en-US" sz="4800" dirty="0">
                <a:solidFill>
                  <a:srgbClr val="990000"/>
                </a:solidFill>
              </a:rPr>
              <a:t> sang </a:t>
            </a:r>
            <a:r>
              <a:rPr lang="en-US" sz="4800" dirty="0" err="1">
                <a:solidFill>
                  <a:srgbClr val="990000"/>
                </a:solidFill>
              </a:rPr>
              <a:t>là</a:t>
            </a:r>
            <a:r>
              <a:rPr lang="en-US" sz="4800" dirty="0">
                <a:solidFill>
                  <a:srgbClr val="990000"/>
                </a:solidFill>
              </a:rPr>
              <a:t> </a:t>
            </a:r>
            <a:r>
              <a:rPr lang="en-US" sz="4800" dirty="0" err="1">
                <a:solidFill>
                  <a:srgbClr val="990000"/>
                </a:solidFill>
              </a:rPr>
              <a:t>cao</a:t>
            </a:r>
            <a:r>
              <a:rPr lang="en-US" sz="4800" dirty="0">
                <a:solidFill>
                  <a:srgbClr val="990000"/>
                </a:solidFill>
              </a:rPr>
              <a:t> sang, </a:t>
            </a:r>
            <a:r>
              <a:rPr lang="en-US" sz="4800" dirty="0" err="1">
                <a:solidFill>
                  <a:srgbClr val="990000"/>
                </a:solidFill>
              </a:rPr>
              <a:t>khoan</a:t>
            </a:r>
            <a:r>
              <a:rPr lang="en-US" sz="4800" dirty="0">
                <a:solidFill>
                  <a:srgbClr val="990000"/>
                </a:solidFill>
              </a:rPr>
              <a:t> </a:t>
            </a:r>
            <a:r>
              <a:rPr lang="en-US" sz="4800" dirty="0" err="1">
                <a:solidFill>
                  <a:srgbClr val="990000"/>
                </a:solidFill>
              </a:rPr>
              <a:t>nhân</a:t>
            </a:r>
            <a:r>
              <a:rPr lang="en-US" sz="4800" dirty="0">
                <a:solidFill>
                  <a:srgbClr val="990000"/>
                </a:solidFill>
              </a:rPr>
              <a:t> </a:t>
            </a:r>
            <a:r>
              <a:rPr lang="en-US" sz="4800" dirty="0" err="1">
                <a:solidFill>
                  <a:srgbClr val="990000"/>
                </a:solidFill>
              </a:rPr>
              <a:t>đầy</a:t>
            </a:r>
            <a:r>
              <a:rPr lang="en-US" sz="4800" dirty="0">
                <a:solidFill>
                  <a:srgbClr val="990000"/>
                </a:solidFill>
              </a:rPr>
              <a:t> </a:t>
            </a:r>
            <a:r>
              <a:rPr lang="en-US" sz="4800" dirty="0" err="1">
                <a:solidFill>
                  <a:srgbClr val="990000"/>
                </a:solidFill>
              </a:rPr>
              <a:t>khoan</a:t>
            </a:r>
            <a:r>
              <a:rPr lang="en-US" sz="4800" dirty="0">
                <a:solidFill>
                  <a:srgbClr val="990000"/>
                </a:solidFill>
              </a:rPr>
              <a:t> </a:t>
            </a:r>
            <a:r>
              <a:rPr lang="en-US" sz="4800" dirty="0" err="1">
                <a:solidFill>
                  <a:srgbClr val="990000"/>
                </a:solidFill>
              </a:rPr>
              <a:t>nhân</a:t>
            </a:r>
            <a:r>
              <a:rPr lang="en-US" sz="4800" dirty="0">
                <a:solidFill>
                  <a:srgbClr val="990000"/>
                </a:solidFill>
              </a:rPr>
              <a:t> </a:t>
            </a:r>
            <a:r>
              <a:rPr lang="en-US" sz="4800" dirty="0" err="1">
                <a:solidFill>
                  <a:srgbClr val="990000"/>
                </a:solidFill>
              </a:rPr>
              <a:t>Vua</a:t>
            </a:r>
            <a:r>
              <a:rPr lang="en-US" sz="4800" dirty="0">
                <a:solidFill>
                  <a:srgbClr val="990000"/>
                </a:solidFill>
              </a:rPr>
              <a:t> </a:t>
            </a:r>
            <a:r>
              <a:rPr lang="en-US" sz="4800" dirty="0" err="1">
                <a:solidFill>
                  <a:srgbClr val="990000"/>
                </a:solidFill>
              </a:rPr>
              <a:t>trời</a:t>
            </a:r>
            <a:r>
              <a:rPr lang="en-US" sz="4800" dirty="0">
                <a:solidFill>
                  <a:srgbClr val="990000"/>
                </a:solidFill>
              </a:rPr>
              <a:t> </a:t>
            </a:r>
            <a:r>
              <a:rPr lang="en-US" sz="4800" dirty="0" err="1">
                <a:solidFill>
                  <a:srgbClr val="990000"/>
                </a:solidFill>
              </a:rPr>
              <a:t>đất</a:t>
            </a:r>
            <a:r>
              <a:rPr lang="en-US" sz="4800" dirty="0">
                <a:solidFill>
                  <a:srgbClr val="990000"/>
                </a:solidFill>
              </a:rPr>
              <a:t>. </a:t>
            </a:r>
            <a:r>
              <a:rPr lang="en-US" sz="4800" dirty="0" err="1">
                <a:solidFill>
                  <a:srgbClr val="990000"/>
                </a:solidFill>
              </a:rPr>
              <a:t>Hãy</a:t>
            </a:r>
            <a:r>
              <a:rPr lang="en-US" sz="4800" dirty="0">
                <a:solidFill>
                  <a:srgbClr val="990000"/>
                </a:solidFill>
              </a:rPr>
              <a:t> </a:t>
            </a:r>
            <a:r>
              <a:rPr lang="en-US" sz="4800" dirty="0" err="1">
                <a:solidFill>
                  <a:srgbClr val="990000"/>
                </a:solidFill>
              </a:rPr>
              <a:t>đoái</a:t>
            </a:r>
            <a:r>
              <a:rPr lang="en-US" sz="4800" dirty="0">
                <a:solidFill>
                  <a:srgbClr val="990000"/>
                </a:solidFill>
              </a:rPr>
              <a:t> </a:t>
            </a:r>
            <a:r>
              <a:rPr lang="en-US" sz="4800" dirty="0" err="1">
                <a:solidFill>
                  <a:srgbClr val="990000"/>
                </a:solidFill>
              </a:rPr>
              <a:t>nhìn</a:t>
            </a:r>
            <a:r>
              <a:rPr lang="en-US" sz="4800" dirty="0">
                <a:solidFill>
                  <a:srgbClr val="990000"/>
                </a:solidFill>
              </a:rPr>
              <a:t> </a:t>
            </a:r>
            <a:r>
              <a:rPr lang="en-US" sz="4800" dirty="0" err="1">
                <a:solidFill>
                  <a:srgbClr val="990000"/>
                </a:solidFill>
              </a:rPr>
              <a:t>Thánh</a:t>
            </a:r>
            <a:r>
              <a:rPr lang="en-US" sz="4800" dirty="0">
                <a:solidFill>
                  <a:srgbClr val="990000"/>
                </a:solidFill>
              </a:rPr>
              <a:t> </a:t>
            </a:r>
            <a:r>
              <a:rPr lang="en-US" sz="4800" dirty="0" err="1">
                <a:solidFill>
                  <a:srgbClr val="990000"/>
                </a:solidFill>
              </a:rPr>
              <a:t>lễ</a:t>
            </a:r>
            <a:r>
              <a:rPr lang="en-US" sz="4800" dirty="0">
                <a:solidFill>
                  <a:srgbClr val="990000"/>
                </a:solidFill>
              </a:rPr>
              <a:t> </a:t>
            </a:r>
            <a:r>
              <a:rPr lang="en-US" sz="4800" dirty="0" err="1">
                <a:solidFill>
                  <a:srgbClr val="990000"/>
                </a:solidFill>
              </a:rPr>
              <a:t>chân</a:t>
            </a:r>
            <a:r>
              <a:rPr lang="en-US" sz="4800" dirty="0">
                <a:solidFill>
                  <a:srgbClr val="990000"/>
                </a:solidFill>
              </a:rPr>
              <a:t> </a:t>
            </a:r>
            <a:r>
              <a:rPr lang="en-US" sz="4800" dirty="0" err="1">
                <a:solidFill>
                  <a:srgbClr val="990000"/>
                </a:solidFill>
              </a:rPr>
              <a:t>thành</a:t>
            </a:r>
            <a:r>
              <a:rPr lang="en-US" sz="4800" dirty="0">
                <a:solidFill>
                  <a:srgbClr val="990000"/>
                </a:solidFill>
              </a:rPr>
              <a:t> con </a:t>
            </a:r>
            <a:r>
              <a:rPr lang="en-US" sz="4800" dirty="0" err="1">
                <a:solidFill>
                  <a:srgbClr val="990000"/>
                </a:solidFill>
              </a:rPr>
              <a:t>kính</a:t>
            </a:r>
            <a:r>
              <a:rPr lang="en-US" sz="4800" dirty="0">
                <a:solidFill>
                  <a:srgbClr val="990000"/>
                </a:solidFill>
              </a:rPr>
              <a:t> </a:t>
            </a:r>
            <a:r>
              <a:rPr lang="en-US" sz="4800" dirty="0" err="1">
                <a:solidFill>
                  <a:srgbClr val="990000"/>
                </a:solidFill>
              </a:rPr>
              <a:t>dâng</a:t>
            </a:r>
            <a:r>
              <a:rPr lang="en-US" sz="4800" dirty="0">
                <a:solidFill>
                  <a:srgbClr val="990000"/>
                </a:solidFill>
              </a:rPr>
              <a:t>, </a:t>
            </a:r>
            <a:r>
              <a:rPr lang="en-US" sz="4800" dirty="0" err="1">
                <a:solidFill>
                  <a:srgbClr val="990000"/>
                </a:solidFill>
              </a:rPr>
              <a:t>xin</a:t>
            </a:r>
            <a:r>
              <a:rPr lang="en-US" sz="4800" dirty="0">
                <a:solidFill>
                  <a:srgbClr val="990000"/>
                </a:solidFill>
              </a:rPr>
              <a:t> </a:t>
            </a:r>
            <a:r>
              <a:rPr lang="en-US" sz="4800" dirty="0" err="1">
                <a:solidFill>
                  <a:srgbClr val="990000"/>
                </a:solidFill>
              </a:rPr>
              <a:t>tha</a:t>
            </a:r>
            <a:r>
              <a:rPr lang="en-US" sz="4800" dirty="0">
                <a:solidFill>
                  <a:srgbClr val="990000"/>
                </a:solidFill>
              </a:rPr>
              <a:t> </a:t>
            </a:r>
            <a:r>
              <a:rPr lang="en-US" sz="4800" dirty="0" err="1">
                <a:solidFill>
                  <a:srgbClr val="990000"/>
                </a:solidFill>
              </a:rPr>
              <a:t>muôn</a:t>
            </a:r>
            <a:r>
              <a:rPr lang="en-US" sz="4800" dirty="0">
                <a:solidFill>
                  <a:srgbClr val="990000"/>
                </a:solidFill>
              </a:rPr>
              <a:t> </a:t>
            </a:r>
            <a:r>
              <a:rPr lang="en-US" sz="4800" dirty="0" err="1">
                <a:solidFill>
                  <a:srgbClr val="990000"/>
                </a:solidFill>
              </a:rPr>
              <a:t>ngàn</a:t>
            </a:r>
            <a:r>
              <a:rPr lang="en-US" sz="4800" dirty="0">
                <a:solidFill>
                  <a:srgbClr val="990000"/>
                </a:solidFill>
              </a:rPr>
              <a:t> </a:t>
            </a:r>
            <a:r>
              <a:rPr lang="en-US" sz="4800" dirty="0" err="1">
                <a:solidFill>
                  <a:srgbClr val="990000"/>
                </a:solidFill>
              </a:rPr>
              <a:t>lỗi</a:t>
            </a:r>
            <a:r>
              <a:rPr lang="en-US" sz="4800" dirty="0">
                <a:solidFill>
                  <a:srgbClr val="990000"/>
                </a:solidFill>
              </a:rPr>
              <a:t> </a:t>
            </a:r>
            <a:r>
              <a:rPr lang="en-US" sz="4800" dirty="0" err="1">
                <a:solidFill>
                  <a:srgbClr val="990000"/>
                </a:solidFill>
              </a:rPr>
              <a:t>cho</a:t>
            </a:r>
            <a:r>
              <a:rPr lang="en-US" sz="4800" dirty="0">
                <a:solidFill>
                  <a:srgbClr val="990000"/>
                </a:solidFill>
              </a:rPr>
              <a:t> </a:t>
            </a:r>
            <a:r>
              <a:rPr lang="en-US" sz="4800" dirty="0" err="1">
                <a:solidFill>
                  <a:srgbClr val="990000"/>
                </a:solidFill>
              </a:rPr>
              <a:t>nhân</a:t>
            </a:r>
            <a:r>
              <a:rPr lang="en-US" sz="4800" dirty="0">
                <a:solidFill>
                  <a:srgbClr val="990000"/>
                </a:solidFill>
              </a:rPr>
              <a:t> </a:t>
            </a:r>
            <a:r>
              <a:rPr lang="en-US" sz="4800" dirty="0" err="1">
                <a:solidFill>
                  <a:srgbClr val="990000"/>
                </a:solidFill>
              </a:rPr>
              <a:t>trần</a:t>
            </a:r>
            <a:r>
              <a:rPr lang="en-US" sz="4800" dirty="0">
                <a:solidFill>
                  <a:srgbClr val="990000"/>
                </a:solidFill>
              </a:rPr>
              <a:t>.</a:t>
            </a:r>
            <a:br>
              <a:rPr lang="en-US" sz="4800" dirty="0">
                <a:solidFill>
                  <a:srgbClr val="990000"/>
                </a:solidFill>
              </a:rPr>
            </a:br>
            <a:endParaRPr lang="en-US" sz="4800" b="0" dirty="0">
              <a:solidFill>
                <a:srgbClr val="990000"/>
              </a:solidFill>
              <a:effectLst/>
            </a:endParaRPr>
          </a:p>
        </p:txBody>
      </p:sp>
    </p:spTree>
    <p:extLst>
      <p:ext uri="{BB962C8B-B14F-4D97-AF65-F5344CB8AC3E}">
        <p14:creationId xmlns:p14="http://schemas.microsoft.com/office/powerpoint/2010/main" val="2474979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002060"/>
                </a:solidFill>
                <a:effectLst/>
              </a:rPr>
              <a:t>Tk3:</a:t>
            </a:r>
            <a:r>
              <a:rPr lang="en-US" sz="5400" b="0" dirty="0" smtClean="0">
                <a:solidFill>
                  <a:srgbClr val="002060"/>
                </a:solidFill>
                <a:effectLst/>
              </a:rPr>
              <a:t> </a:t>
            </a:r>
            <a:r>
              <a:rPr lang="vi-VN" sz="5400" dirty="0" smtClean="0">
                <a:solidFill>
                  <a:srgbClr val="990000"/>
                </a:solidFill>
              </a:rPr>
              <a:t>Với </a:t>
            </a:r>
            <a:r>
              <a:rPr lang="vi-VN" sz="5400" dirty="0">
                <a:solidFill>
                  <a:srgbClr val="990000"/>
                </a:solidFill>
              </a:rPr>
              <a:t>cố gắng hy sinh trên đường trần, xin dâng lên trước ngai Vua chí nhân, để kính nhớ chiến công Phục sinh, xin Cha ban trần gian phúc an bình.</a:t>
            </a:r>
          </a:p>
        </p:txBody>
      </p:sp>
    </p:spTree>
    <p:extLst>
      <p:ext uri="{BB962C8B-B14F-4D97-AF65-F5344CB8AC3E}">
        <p14:creationId xmlns:p14="http://schemas.microsoft.com/office/powerpoint/2010/main" val="4111785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002060"/>
                </a:solidFill>
                <a:effectLst/>
              </a:rPr>
              <a:t/>
            </a:r>
            <a:br>
              <a:rPr lang="en-US" sz="4800" b="0" u="sng" dirty="0" smtClean="0">
                <a:solidFill>
                  <a:srgbClr val="002060"/>
                </a:solidFill>
                <a:effectLst/>
              </a:rPr>
            </a:br>
            <a:r>
              <a:rPr lang="en-US" sz="4800" b="0" u="sng" dirty="0" err="1" smtClean="0">
                <a:solidFill>
                  <a:srgbClr val="002060"/>
                </a:solidFill>
                <a:effectLst/>
              </a:rPr>
              <a:t>Đk</a:t>
            </a:r>
            <a:r>
              <a:rPr lang="en-US" sz="4800" b="0" u="sng" dirty="0" smtClean="0">
                <a:solidFill>
                  <a:srgbClr val="002060"/>
                </a:solidFill>
                <a:effectLst/>
              </a:rPr>
              <a:t>:</a:t>
            </a:r>
            <a:r>
              <a:rPr lang="en-US" sz="4800" dirty="0">
                <a:solidFill>
                  <a:srgbClr val="002060"/>
                </a:solidFill>
              </a:rPr>
              <a:t> </a:t>
            </a:r>
            <a:r>
              <a:rPr lang="en-US" sz="4800" dirty="0" err="1" smtClean="0">
                <a:solidFill>
                  <a:srgbClr val="990000"/>
                </a:solidFill>
              </a:rPr>
              <a:t>Vinh</a:t>
            </a:r>
            <a:r>
              <a:rPr lang="en-US" sz="4800" dirty="0" smtClean="0">
                <a:solidFill>
                  <a:srgbClr val="990000"/>
                </a:solidFill>
              </a:rPr>
              <a:t> </a:t>
            </a:r>
            <a:r>
              <a:rPr lang="en-US" sz="4800" dirty="0" err="1">
                <a:solidFill>
                  <a:srgbClr val="990000"/>
                </a:solidFill>
              </a:rPr>
              <a:t>quang</a:t>
            </a:r>
            <a:r>
              <a:rPr lang="en-US" sz="4800" dirty="0">
                <a:solidFill>
                  <a:srgbClr val="990000"/>
                </a:solidFill>
              </a:rPr>
              <a:t> </a:t>
            </a:r>
            <a:r>
              <a:rPr lang="en-US" sz="4800" dirty="0" err="1">
                <a:solidFill>
                  <a:srgbClr val="990000"/>
                </a:solidFill>
              </a:rPr>
              <a:t>ngàn</a:t>
            </a:r>
            <a:r>
              <a:rPr lang="en-US" sz="4800" dirty="0">
                <a:solidFill>
                  <a:srgbClr val="990000"/>
                </a:solidFill>
              </a:rPr>
              <a:t> </a:t>
            </a:r>
            <a:r>
              <a:rPr lang="en-US" sz="4800" dirty="0" err="1">
                <a:solidFill>
                  <a:srgbClr val="990000"/>
                </a:solidFill>
              </a:rPr>
              <a:t>vinh</a:t>
            </a:r>
            <a:r>
              <a:rPr lang="en-US" sz="4800" dirty="0">
                <a:solidFill>
                  <a:srgbClr val="990000"/>
                </a:solidFill>
              </a:rPr>
              <a:t> </a:t>
            </a:r>
            <a:r>
              <a:rPr lang="en-US" sz="4800" dirty="0" err="1">
                <a:solidFill>
                  <a:srgbClr val="990000"/>
                </a:solidFill>
              </a:rPr>
              <a:t>quang</a:t>
            </a:r>
            <a:r>
              <a:rPr lang="en-US" sz="4800" dirty="0">
                <a:solidFill>
                  <a:srgbClr val="990000"/>
                </a:solidFill>
              </a:rPr>
              <a:t>, </a:t>
            </a:r>
            <a:r>
              <a:rPr lang="en-US" sz="4800" dirty="0" err="1">
                <a:solidFill>
                  <a:srgbClr val="990000"/>
                </a:solidFill>
              </a:rPr>
              <a:t>cao</a:t>
            </a:r>
            <a:r>
              <a:rPr lang="en-US" sz="4800" dirty="0">
                <a:solidFill>
                  <a:srgbClr val="990000"/>
                </a:solidFill>
              </a:rPr>
              <a:t> sang </a:t>
            </a:r>
            <a:r>
              <a:rPr lang="en-US" sz="4800" dirty="0" err="1">
                <a:solidFill>
                  <a:srgbClr val="990000"/>
                </a:solidFill>
              </a:rPr>
              <a:t>là</a:t>
            </a:r>
            <a:r>
              <a:rPr lang="en-US" sz="4800" dirty="0">
                <a:solidFill>
                  <a:srgbClr val="990000"/>
                </a:solidFill>
              </a:rPr>
              <a:t> </a:t>
            </a:r>
            <a:r>
              <a:rPr lang="en-US" sz="4800" dirty="0" err="1">
                <a:solidFill>
                  <a:srgbClr val="990000"/>
                </a:solidFill>
              </a:rPr>
              <a:t>cao</a:t>
            </a:r>
            <a:r>
              <a:rPr lang="en-US" sz="4800" dirty="0">
                <a:solidFill>
                  <a:srgbClr val="990000"/>
                </a:solidFill>
              </a:rPr>
              <a:t> sang, </a:t>
            </a:r>
            <a:r>
              <a:rPr lang="en-US" sz="4800" dirty="0" err="1">
                <a:solidFill>
                  <a:srgbClr val="990000"/>
                </a:solidFill>
              </a:rPr>
              <a:t>khoan</a:t>
            </a:r>
            <a:r>
              <a:rPr lang="en-US" sz="4800" dirty="0">
                <a:solidFill>
                  <a:srgbClr val="990000"/>
                </a:solidFill>
              </a:rPr>
              <a:t> </a:t>
            </a:r>
            <a:r>
              <a:rPr lang="en-US" sz="4800" dirty="0" err="1">
                <a:solidFill>
                  <a:srgbClr val="990000"/>
                </a:solidFill>
              </a:rPr>
              <a:t>nhân</a:t>
            </a:r>
            <a:r>
              <a:rPr lang="en-US" sz="4800" dirty="0">
                <a:solidFill>
                  <a:srgbClr val="990000"/>
                </a:solidFill>
              </a:rPr>
              <a:t> </a:t>
            </a:r>
            <a:r>
              <a:rPr lang="en-US" sz="4800" dirty="0" err="1">
                <a:solidFill>
                  <a:srgbClr val="990000"/>
                </a:solidFill>
              </a:rPr>
              <a:t>đầy</a:t>
            </a:r>
            <a:r>
              <a:rPr lang="en-US" sz="4800" dirty="0">
                <a:solidFill>
                  <a:srgbClr val="990000"/>
                </a:solidFill>
              </a:rPr>
              <a:t> </a:t>
            </a:r>
            <a:r>
              <a:rPr lang="en-US" sz="4800" dirty="0" err="1">
                <a:solidFill>
                  <a:srgbClr val="990000"/>
                </a:solidFill>
              </a:rPr>
              <a:t>khoan</a:t>
            </a:r>
            <a:r>
              <a:rPr lang="en-US" sz="4800" dirty="0">
                <a:solidFill>
                  <a:srgbClr val="990000"/>
                </a:solidFill>
              </a:rPr>
              <a:t> </a:t>
            </a:r>
            <a:r>
              <a:rPr lang="en-US" sz="4800" dirty="0" err="1">
                <a:solidFill>
                  <a:srgbClr val="990000"/>
                </a:solidFill>
              </a:rPr>
              <a:t>nhân</a:t>
            </a:r>
            <a:r>
              <a:rPr lang="en-US" sz="4800" dirty="0">
                <a:solidFill>
                  <a:srgbClr val="990000"/>
                </a:solidFill>
              </a:rPr>
              <a:t> </a:t>
            </a:r>
            <a:r>
              <a:rPr lang="en-US" sz="4800" dirty="0" err="1">
                <a:solidFill>
                  <a:srgbClr val="990000"/>
                </a:solidFill>
              </a:rPr>
              <a:t>Vua</a:t>
            </a:r>
            <a:r>
              <a:rPr lang="en-US" sz="4800" dirty="0">
                <a:solidFill>
                  <a:srgbClr val="990000"/>
                </a:solidFill>
              </a:rPr>
              <a:t> </a:t>
            </a:r>
            <a:r>
              <a:rPr lang="en-US" sz="4800" dirty="0" err="1">
                <a:solidFill>
                  <a:srgbClr val="990000"/>
                </a:solidFill>
              </a:rPr>
              <a:t>trời</a:t>
            </a:r>
            <a:r>
              <a:rPr lang="en-US" sz="4800" dirty="0">
                <a:solidFill>
                  <a:srgbClr val="990000"/>
                </a:solidFill>
              </a:rPr>
              <a:t> </a:t>
            </a:r>
            <a:r>
              <a:rPr lang="en-US" sz="4800" dirty="0" err="1">
                <a:solidFill>
                  <a:srgbClr val="990000"/>
                </a:solidFill>
              </a:rPr>
              <a:t>đất</a:t>
            </a:r>
            <a:r>
              <a:rPr lang="en-US" sz="4800" dirty="0">
                <a:solidFill>
                  <a:srgbClr val="990000"/>
                </a:solidFill>
              </a:rPr>
              <a:t>. </a:t>
            </a:r>
            <a:r>
              <a:rPr lang="en-US" sz="4800" dirty="0" err="1">
                <a:solidFill>
                  <a:srgbClr val="990000"/>
                </a:solidFill>
              </a:rPr>
              <a:t>Hãy</a:t>
            </a:r>
            <a:r>
              <a:rPr lang="en-US" sz="4800" dirty="0">
                <a:solidFill>
                  <a:srgbClr val="990000"/>
                </a:solidFill>
              </a:rPr>
              <a:t> </a:t>
            </a:r>
            <a:r>
              <a:rPr lang="en-US" sz="4800" dirty="0" err="1">
                <a:solidFill>
                  <a:srgbClr val="990000"/>
                </a:solidFill>
              </a:rPr>
              <a:t>đoái</a:t>
            </a:r>
            <a:r>
              <a:rPr lang="en-US" sz="4800" dirty="0">
                <a:solidFill>
                  <a:srgbClr val="990000"/>
                </a:solidFill>
              </a:rPr>
              <a:t> </a:t>
            </a:r>
            <a:r>
              <a:rPr lang="en-US" sz="4800" dirty="0" err="1">
                <a:solidFill>
                  <a:srgbClr val="990000"/>
                </a:solidFill>
              </a:rPr>
              <a:t>nhìn</a:t>
            </a:r>
            <a:r>
              <a:rPr lang="en-US" sz="4800" dirty="0">
                <a:solidFill>
                  <a:srgbClr val="990000"/>
                </a:solidFill>
              </a:rPr>
              <a:t> </a:t>
            </a:r>
            <a:r>
              <a:rPr lang="en-US" sz="4800" dirty="0" err="1">
                <a:solidFill>
                  <a:srgbClr val="990000"/>
                </a:solidFill>
              </a:rPr>
              <a:t>Thánh</a:t>
            </a:r>
            <a:r>
              <a:rPr lang="en-US" sz="4800" dirty="0">
                <a:solidFill>
                  <a:srgbClr val="990000"/>
                </a:solidFill>
              </a:rPr>
              <a:t> </a:t>
            </a:r>
            <a:r>
              <a:rPr lang="en-US" sz="4800" dirty="0" err="1">
                <a:solidFill>
                  <a:srgbClr val="990000"/>
                </a:solidFill>
              </a:rPr>
              <a:t>lễ</a:t>
            </a:r>
            <a:r>
              <a:rPr lang="en-US" sz="4800" dirty="0">
                <a:solidFill>
                  <a:srgbClr val="990000"/>
                </a:solidFill>
              </a:rPr>
              <a:t> </a:t>
            </a:r>
            <a:r>
              <a:rPr lang="en-US" sz="4800" dirty="0" err="1">
                <a:solidFill>
                  <a:srgbClr val="990000"/>
                </a:solidFill>
              </a:rPr>
              <a:t>chân</a:t>
            </a:r>
            <a:r>
              <a:rPr lang="en-US" sz="4800" dirty="0">
                <a:solidFill>
                  <a:srgbClr val="990000"/>
                </a:solidFill>
              </a:rPr>
              <a:t> </a:t>
            </a:r>
            <a:r>
              <a:rPr lang="en-US" sz="4800" dirty="0" err="1">
                <a:solidFill>
                  <a:srgbClr val="990000"/>
                </a:solidFill>
              </a:rPr>
              <a:t>thành</a:t>
            </a:r>
            <a:r>
              <a:rPr lang="en-US" sz="4800" dirty="0">
                <a:solidFill>
                  <a:srgbClr val="990000"/>
                </a:solidFill>
              </a:rPr>
              <a:t> con </a:t>
            </a:r>
            <a:r>
              <a:rPr lang="en-US" sz="4800" dirty="0" err="1">
                <a:solidFill>
                  <a:srgbClr val="990000"/>
                </a:solidFill>
              </a:rPr>
              <a:t>kính</a:t>
            </a:r>
            <a:r>
              <a:rPr lang="en-US" sz="4800" dirty="0">
                <a:solidFill>
                  <a:srgbClr val="990000"/>
                </a:solidFill>
              </a:rPr>
              <a:t> </a:t>
            </a:r>
            <a:r>
              <a:rPr lang="en-US" sz="4800" dirty="0" err="1">
                <a:solidFill>
                  <a:srgbClr val="990000"/>
                </a:solidFill>
              </a:rPr>
              <a:t>dâng</a:t>
            </a:r>
            <a:r>
              <a:rPr lang="en-US" sz="4800" dirty="0">
                <a:solidFill>
                  <a:srgbClr val="990000"/>
                </a:solidFill>
              </a:rPr>
              <a:t>, </a:t>
            </a:r>
            <a:r>
              <a:rPr lang="en-US" sz="4800" dirty="0" err="1">
                <a:solidFill>
                  <a:srgbClr val="990000"/>
                </a:solidFill>
              </a:rPr>
              <a:t>xin</a:t>
            </a:r>
            <a:r>
              <a:rPr lang="en-US" sz="4800" dirty="0">
                <a:solidFill>
                  <a:srgbClr val="990000"/>
                </a:solidFill>
              </a:rPr>
              <a:t> </a:t>
            </a:r>
            <a:r>
              <a:rPr lang="en-US" sz="4800" dirty="0" err="1">
                <a:solidFill>
                  <a:srgbClr val="990000"/>
                </a:solidFill>
              </a:rPr>
              <a:t>tha</a:t>
            </a:r>
            <a:r>
              <a:rPr lang="en-US" sz="4800" dirty="0">
                <a:solidFill>
                  <a:srgbClr val="990000"/>
                </a:solidFill>
              </a:rPr>
              <a:t> </a:t>
            </a:r>
            <a:r>
              <a:rPr lang="en-US" sz="4800" dirty="0" err="1">
                <a:solidFill>
                  <a:srgbClr val="990000"/>
                </a:solidFill>
              </a:rPr>
              <a:t>muôn</a:t>
            </a:r>
            <a:r>
              <a:rPr lang="en-US" sz="4800" dirty="0">
                <a:solidFill>
                  <a:srgbClr val="990000"/>
                </a:solidFill>
              </a:rPr>
              <a:t> </a:t>
            </a:r>
            <a:r>
              <a:rPr lang="en-US" sz="4800" dirty="0" err="1">
                <a:solidFill>
                  <a:srgbClr val="990000"/>
                </a:solidFill>
              </a:rPr>
              <a:t>ngàn</a:t>
            </a:r>
            <a:r>
              <a:rPr lang="en-US" sz="4800" dirty="0">
                <a:solidFill>
                  <a:srgbClr val="990000"/>
                </a:solidFill>
              </a:rPr>
              <a:t> </a:t>
            </a:r>
            <a:r>
              <a:rPr lang="en-US" sz="4800" dirty="0" err="1">
                <a:solidFill>
                  <a:srgbClr val="990000"/>
                </a:solidFill>
              </a:rPr>
              <a:t>lỗi</a:t>
            </a:r>
            <a:r>
              <a:rPr lang="en-US" sz="4800" dirty="0">
                <a:solidFill>
                  <a:srgbClr val="990000"/>
                </a:solidFill>
              </a:rPr>
              <a:t> </a:t>
            </a:r>
            <a:r>
              <a:rPr lang="en-US" sz="4800" dirty="0" err="1">
                <a:solidFill>
                  <a:srgbClr val="990000"/>
                </a:solidFill>
              </a:rPr>
              <a:t>cho</a:t>
            </a:r>
            <a:r>
              <a:rPr lang="en-US" sz="4800" dirty="0">
                <a:solidFill>
                  <a:srgbClr val="990000"/>
                </a:solidFill>
              </a:rPr>
              <a:t> </a:t>
            </a:r>
            <a:r>
              <a:rPr lang="en-US" sz="4800" dirty="0" err="1">
                <a:solidFill>
                  <a:srgbClr val="990000"/>
                </a:solidFill>
              </a:rPr>
              <a:t>nhân</a:t>
            </a:r>
            <a:r>
              <a:rPr lang="en-US" sz="4800" dirty="0">
                <a:solidFill>
                  <a:srgbClr val="990000"/>
                </a:solidFill>
              </a:rPr>
              <a:t> </a:t>
            </a:r>
            <a:r>
              <a:rPr lang="en-US" sz="4800" dirty="0" err="1">
                <a:solidFill>
                  <a:srgbClr val="990000"/>
                </a:solidFill>
              </a:rPr>
              <a:t>trần</a:t>
            </a:r>
            <a:r>
              <a:rPr lang="en-US" sz="4800" dirty="0">
                <a:solidFill>
                  <a:srgbClr val="990000"/>
                </a:solidFill>
              </a:rPr>
              <a:t>.</a:t>
            </a:r>
            <a:br>
              <a:rPr lang="en-US" sz="4800" dirty="0">
                <a:solidFill>
                  <a:srgbClr val="990000"/>
                </a:solidFill>
              </a:rPr>
            </a:br>
            <a:endParaRPr lang="en-US" sz="4800" b="0" dirty="0">
              <a:solidFill>
                <a:srgbClr val="990000"/>
              </a:solidFill>
              <a:effectLst/>
            </a:endParaRPr>
          </a:p>
        </p:txBody>
      </p:sp>
    </p:spTree>
    <p:extLst>
      <p:ext uri="{BB962C8B-B14F-4D97-AF65-F5344CB8AC3E}">
        <p14:creationId xmlns:p14="http://schemas.microsoft.com/office/powerpoint/2010/main" val="33906511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8657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8" y="0"/>
            <a:ext cx="9137183" cy="5143500"/>
          </a:xfrm>
          <a:prstGeom prst="rect">
            <a:avLst/>
          </a:prstGeom>
        </p:spPr>
      </p:pic>
    </p:spTree>
    <p:extLst>
      <p:ext uri="{BB962C8B-B14F-4D97-AF65-F5344CB8AC3E}">
        <p14:creationId xmlns:p14="http://schemas.microsoft.com/office/powerpoint/2010/main" val="698703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smtClean="0">
                <a:solidFill>
                  <a:srgbClr val="002060"/>
                </a:solidFill>
                <a:effectLst/>
                <a:latin typeface="+mj-lt"/>
              </a:rPr>
              <a:t>Hiệp</a:t>
            </a:r>
            <a:r>
              <a:rPr lang="en-US" sz="7200" b="1" dirty="0" smtClean="0">
                <a:solidFill>
                  <a:srgbClr val="002060"/>
                </a:solidFill>
                <a:effectLst/>
                <a:latin typeface="+mj-lt"/>
              </a:rPr>
              <a:t> </a:t>
            </a:r>
            <a:r>
              <a:rPr lang="en-US" sz="7200" b="1" dirty="0" err="1" smtClean="0">
                <a:solidFill>
                  <a:srgbClr val="002060"/>
                </a:solidFill>
                <a:effectLst/>
                <a:latin typeface="+mj-lt"/>
              </a:rPr>
              <a:t>Lễ</a:t>
            </a:r>
            <a:r>
              <a:rPr lang="en-US" sz="6600" b="0" dirty="0" smtClean="0">
                <a:solidFill>
                  <a:srgbClr val="002060"/>
                </a:solidFill>
                <a:effectLst/>
                <a:latin typeface="+mj-lt"/>
              </a:rPr>
              <a:t/>
            </a:r>
            <a:br>
              <a:rPr lang="en-US" sz="6600" b="0" dirty="0" smtClean="0">
                <a:solidFill>
                  <a:srgbClr val="002060"/>
                </a:solidFill>
                <a:effectLst/>
                <a:latin typeface="+mj-lt"/>
              </a:rPr>
            </a:br>
            <a:r>
              <a:rPr lang="en-US" sz="6000" b="1" dirty="0" smtClean="0">
                <a:solidFill>
                  <a:srgbClr val="C00000"/>
                </a:solidFill>
              </a:rPr>
              <a:t> </a:t>
            </a:r>
            <a:r>
              <a:rPr lang="en-US" sz="6000" b="1" dirty="0" err="1">
                <a:solidFill>
                  <a:srgbClr val="C00000"/>
                </a:solidFill>
              </a:rPr>
              <a:t>Vua</a:t>
            </a:r>
            <a:r>
              <a:rPr lang="en-US" sz="6000" b="1" dirty="0">
                <a:solidFill>
                  <a:srgbClr val="C00000"/>
                </a:solidFill>
              </a:rPr>
              <a:t> </a:t>
            </a:r>
            <a:r>
              <a:rPr lang="en-US" sz="6000" b="1" dirty="0" err="1">
                <a:solidFill>
                  <a:srgbClr val="C00000"/>
                </a:solidFill>
              </a:rPr>
              <a:t>Muôn</a:t>
            </a:r>
            <a:r>
              <a:rPr lang="en-US" sz="6000" b="1" dirty="0">
                <a:solidFill>
                  <a:srgbClr val="C00000"/>
                </a:solidFill>
              </a:rPr>
              <a:t> </a:t>
            </a:r>
            <a:r>
              <a:rPr lang="en-US" sz="6000" b="1" dirty="0" err="1">
                <a:solidFill>
                  <a:srgbClr val="C00000"/>
                </a:solidFill>
              </a:rPr>
              <a:t>Vua</a:t>
            </a:r>
            <a:r>
              <a:rPr lang="en-US" sz="4800" dirty="0">
                <a:solidFill>
                  <a:srgbClr val="990000"/>
                </a:solidFill>
              </a:rPr>
              <a:t/>
            </a:r>
            <a:br>
              <a:rPr lang="en-US" sz="4800" dirty="0">
                <a:solidFill>
                  <a:srgbClr val="990000"/>
                </a:solidFill>
              </a:rPr>
            </a:br>
            <a:r>
              <a:rPr lang="en-US" sz="4800" i="1" dirty="0" err="1" smtClean="0">
                <a:solidFill>
                  <a:srgbClr val="002060"/>
                </a:solidFill>
              </a:rPr>
              <a:t>Huyền</a:t>
            </a:r>
            <a:r>
              <a:rPr lang="en-US" sz="4800" i="1" dirty="0" smtClean="0">
                <a:solidFill>
                  <a:srgbClr val="002060"/>
                </a:solidFill>
              </a:rPr>
              <a:t> </a:t>
            </a:r>
            <a:r>
              <a:rPr lang="en-US" sz="4800" i="1" dirty="0" err="1" smtClean="0">
                <a:solidFill>
                  <a:srgbClr val="002060"/>
                </a:solidFill>
              </a:rPr>
              <a:t>Linh</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dirty="0" smtClean="0">
                <a:solidFill>
                  <a:srgbClr val="002060"/>
                </a:solidFill>
                <a:effectLst/>
              </a:rPr>
              <a:t>:</a:t>
            </a:r>
            <a:r>
              <a:rPr lang="en-US" sz="4800" b="0" dirty="0" smtClean="0">
                <a:solidFill>
                  <a:srgbClr val="002060"/>
                </a:solidFill>
                <a:effectLst/>
              </a:rPr>
              <a:t> </a:t>
            </a:r>
            <a:r>
              <a:rPr lang="vi-VN" dirty="0">
                <a:solidFill>
                  <a:srgbClr val="990000"/>
                </a:solidFill>
              </a:rPr>
              <a:t>Nào hỡi nhân trần, chư dân muôn nước từ khắp mọi nơi, hiệp lòng hướng tới hỉ hoan chúc vinh Vua Trời. Ngài là Vua muôn Vua! Ngài là Chúa các Chúa, thật giàu lòng yêu thương, vì mọi người muôn </a:t>
            </a:r>
            <a:r>
              <a:rPr lang="vi-VN" dirty="0" smtClean="0">
                <a:solidFill>
                  <a:srgbClr val="990000"/>
                </a:solidFill>
              </a:rPr>
              <a:t>phương</a:t>
            </a:r>
            <a:r>
              <a:rPr lang="en-US" dirty="0" smtClean="0">
                <a:solidFill>
                  <a:srgbClr val="990000"/>
                </a:solidFill>
              </a:rPr>
              <a:t> </a:t>
            </a:r>
            <a:r>
              <a:rPr lang="vi-VN" dirty="0" smtClean="0"/>
              <a:t>.</a:t>
            </a:r>
            <a:r>
              <a:rPr lang="en-US" sz="4800" dirty="0" smtClean="0">
                <a:solidFill>
                  <a:srgbClr val="003300"/>
                </a:solidFill>
              </a:rPr>
              <a:t>...</a:t>
            </a:r>
            <a:endParaRPr lang="en-US" sz="48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002060"/>
                </a:solidFill>
                <a:effectLst/>
                <a:latin typeface="+mj-lt"/>
              </a:rPr>
              <a:t>Ca </a:t>
            </a:r>
            <a:r>
              <a:rPr lang="en-US" sz="8000" b="0" dirty="0" err="1">
                <a:solidFill>
                  <a:srgbClr val="002060"/>
                </a:solidFill>
                <a:effectLst/>
                <a:latin typeface="+mj-lt"/>
              </a:rPr>
              <a:t>Nhập</a:t>
            </a:r>
            <a:r>
              <a:rPr lang="en-US" sz="8000" b="0" dirty="0">
                <a:solidFill>
                  <a:srgbClr val="002060"/>
                </a:solidFill>
                <a:effectLst/>
                <a:latin typeface="+mj-lt"/>
              </a:rPr>
              <a:t> </a:t>
            </a:r>
            <a:r>
              <a:rPr lang="en-US" sz="8000" b="0" dirty="0" err="1">
                <a:solidFill>
                  <a:srgbClr val="002060"/>
                </a:solidFill>
                <a:effectLst/>
                <a:latin typeface="+mj-lt"/>
              </a:rPr>
              <a:t>Lễ</a:t>
            </a:r>
            <a:r>
              <a:rPr lang="en-US" sz="8000" b="0" dirty="0">
                <a:solidFill>
                  <a:srgbClr val="002060"/>
                </a:solidFill>
                <a:effectLst/>
                <a:latin typeface="+mj-lt"/>
              </a:rPr>
              <a:t/>
            </a:r>
            <a:br>
              <a:rPr lang="en-US" sz="8000" b="0" dirty="0">
                <a:solidFill>
                  <a:srgbClr val="002060"/>
                </a:solidFill>
                <a:effectLst/>
                <a:latin typeface="+mj-lt"/>
              </a:rPr>
            </a:br>
            <a:r>
              <a:rPr lang="en-US" sz="6600" dirty="0" err="1" smtClean="0">
                <a:solidFill>
                  <a:srgbClr val="990000"/>
                </a:solidFill>
              </a:rPr>
              <a:t>Đến</a:t>
            </a:r>
            <a:r>
              <a:rPr lang="en-US" sz="6600" dirty="0" smtClean="0">
                <a:solidFill>
                  <a:srgbClr val="990000"/>
                </a:solidFill>
              </a:rPr>
              <a:t> </a:t>
            </a:r>
            <a:r>
              <a:rPr lang="en-US" sz="6600" dirty="0" err="1">
                <a:solidFill>
                  <a:srgbClr val="990000"/>
                </a:solidFill>
              </a:rPr>
              <a:t>T</a:t>
            </a:r>
            <a:r>
              <a:rPr lang="en-US" sz="6600" dirty="0" err="1" smtClean="0">
                <a:solidFill>
                  <a:srgbClr val="990000"/>
                </a:solidFill>
              </a:rPr>
              <a:t>rước</a:t>
            </a:r>
            <a:r>
              <a:rPr lang="en-US" sz="6600" dirty="0" smtClean="0">
                <a:solidFill>
                  <a:srgbClr val="990000"/>
                </a:solidFill>
              </a:rPr>
              <a:t> </a:t>
            </a:r>
            <a:r>
              <a:rPr lang="en-US" sz="6600" dirty="0" err="1">
                <a:solidFill>
                  <a:srgbClr val="990000"/>
                </a:solidFill>
              </a:rPr>
              <a:t>N</a:t>
            </a:r>
            <a:r>
              <a:rPr lang="en-US" sz="6600" dirty="0" err="1" smtClean="0">
                <a:solidFill>
                  <a:srgbClr val="990000"/>
                </a:solidFill>
              </a:rPr>
              <a:t>han</a:t>
            </a:r>
            <a:r>
              <a:rPr lang="en-US" sz="6600" dirty="0" smtClean="0">
                <a:solidFill>
                  <a:srgbClr val="990000"/>
                </a:solidFill>
              </a:rPr>
              <a:t> </a:t>
            </a:r>
            <a:r>
              <a:rPr lang="en-US" sz="6600" dirty="0" err="1">
                <a:solidFill>
                  <a:srgbClr val="990000"/>
                </a:solidFill>
              </a:rPr>
              <a:t>N</a:t>
            </a:r>
            <a:r>
              <a:rPr lang="en-US" sz="6600" dirty="0" err="1" smtClean="0">
                <a:solidFill>
                  <a:srgbClr val="990000"/>
                </a:solidFill>
              </a:rPr>
              <a:t>gài</a:t>
            </a:r>
            <a:r>
              <a:rPr lang="en-US" sz="6600" dirty="0" smtClean="0">
                <a:solidFill>
                  <a:srgbClr val="990000"/>
                </a:solidFill>
              </a:rPr>
              <a:t/>
            </a:r>
            <a:br>
              <a:rPr lang="en-US" sz="6600" dirty="0" smtClean="0">
                <a:solidFill>
                  <a:srgbClr val="990000"/>
                </a:solidFill>
              </a:rPr>
            </a:br>
            <a:r>
              <a:rPr lang="en-US" sz="5400" i="1" dirty="0" err="1" smtClean="0">
                <a:solidFill>
                  <a:srgbClr val="002060"/>
                </a:solidFill>
              </a:rPr>
              <a:t>Ngọc</a:t>
            </a:r>
            <a:r>
              <a:rPr lang="en-US" sz="5400" i="1" dirty="0" smtClean="0">
                <a:solidFill>
                  <a:srgbClr val="002060"/>
                </a:solidFill>
              </a:rPr>
              <a:t> </a:t>
            </a:r>
            <a:r>
              <a:rPr lang="en-US" sz="5400" i="1" dirty="0" err="1" smtClean="0">
                <a:solidFill>
                  <a:srgbClr val="002060"/>
                </a:solidFill>
              </a:rPr>
              <a:t>Linh</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002060"/>
                </a:solidFill>
              </a:rPr>
              <a:t>…. </a:t>
            </a:r>
            <a:r>
              <a:rPr lang="vi-VN" dirty="0" smtClean="0">
                <a:solidFill>
                  <a:srgbClr val="990000"/>
                </a:solidFill>
              </a:rPr>
              <a:t>Nào </a:t>
            </a:r>
            <a:r>
              <a:rPr lang="vi-VN" dirty="0">
                <a:solidFill>
                  <a:srgbClr val="990000"/>
                </a:solidFill>
              </a:rPr>
              <a:t>hỡi nhân trần, tuy riêng ngôn ngữ từ khắp mọi nơi, hiệp lời hát kinh ngợi ca với muôn tâm tình. Ngợi mừng Vua uy linh! Ngợi mừng Chúa thống lĩnh, mà khiêm nhu công bình (chịu chết cứu chúng sinh).</a:t>
            </a:r>
            <a:endParaRPr lang="en-US" sz="4800"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002060"/>
                </a:solidFill>
                <a:effectLst/>
              </a:rPr>
              <a:t>Tk1:</a:t>
            </a:r>
            <a:r>
              <a:rPr lang="en-US" sz="5400" b="0" dirty="0" smtClean="0">
                <a:solidFill>
                  <a:srgbClr val="002060"/>
                </a:solidFill>
                <a:effectLst/>
              </a:rPr>
              <a:t> </a:t>
            </a:r>
            <a:r>
              <a:rPr lang="vi-VN" sz="5400" dirty="0">
                <a:solidFill>
                  <a:srgbClr val="C00000"/>
                </a:solidFill>
              </a:rPr>
              <a:t> </a:t>
            </a:r>
            <a:r>
              <a:rPr lang="vi-VN" sz="5400" dirty="0">
                <a:solidFill>
                  <a:srgbClr val="990000"/>
                </a:solidFill>
              </a:rPr>
              <a:t>“Vương quốc Tôi không thuộc về thế gian này, nên không cần quân đến chiến đấu tiếp tay. Vì Tôi đến làm chứng cho sự thật. Ai theo Tôi thì vâng nghe lời Tôi”.</a:t>
            </a:r>
            <a:endParaRPr lang="vi-VN" sz="5400" b="0" dirty="0">
              <a:solidFill>
                <a:srgbClr val="990000"/>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dirty="0" smtClean="0">
                <a:solidFill>
                  <a:srgbClr val="002060"/>
                </a:solidFill>
                <a:effectLst/>
              </a:rPr>
              <a:t>:</a:t>
            </a:r>
            <a:r>
              <a:rPr lang="en-US" sz="4800" b="0" dirty="0" smtClean="0">
                <a:solidFill>
                  <a:srgbClr val="002060"/>
                </a:solidFill>
                <a:effectLst/>
              </a:rPr>
              <a:t> </a:t>
            </a:r>
            <a:r>
              <a:rPr lang="vi-VN" dirty="0">
                <a:solidFill>
                  <a:srgbClr val="990000"/>
                </a:solidFill>
              </a:rPr>
              <a:t>Nào hỡi nhân trần, chư dân muôn nước từ khắp mọi nơi, hiệp lòng hướng tới hỉ hoan chúc vinh Vua Trời. Ngài là Vua muôn Vua! Ngài là Chúa các Chúa, thật giàu lòng yêu thương, vì mọi người muôn </a:t>
            </a:r>
            <a:r>
              <a:rPr lang="vi-VN" dirty="0" smtClean="0">
                <a:solidFill>
                  <a:srgbClr val="990000"/>
                </a:solidFill>
              </a:rPr>
              <a:t>phương</a:t>
            </a:r>
            <a:r>
              <a:rPr lang="en-US" dirty="0" smtClean="0">
                <a:solidFill>
                  <a:srgbClr val="C00000"/>
                </a:solidFill>
              </a:rPr>
              <a:t> </a:t>
            </a:r>
            <a:r>
              <a:rPr lang="vi-VN" dirty="0" smtClean="0"/>
              <a:t>.</a:t>
            </a:r>
            <a:r>
              <a:rPr lang="en-US" sz="4800" dirty="0" smtClean="0">
                <a:solidFill>
                  <a:srgbClr val="003300"/>
                </a:solidFill>
              </a:rPr>
              <a:t>...</a:t>
            </a:r>
            <a:endParaRPr lang="en-US" sz="4800" b="0" dirty="0">
              <a:solidFill>
                <a:srgbClr val="003300"/>
              </a:solidFill>
              <a:effectLst/>
            </a:endParaRPr>
          </a:p>
        </p:txBody>
      </p:sp>
    </p:spTree>
    <p:extLst>
      <p:ext uri="{BB962C8B-B14F-4D97-AF65-F5344CB8AC3E}">
        <p14:creationId xmlns:p14="http://schemas.microsoft.com/office/powerpoint/2010/main" val="36148622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002060"/>
                </a:solidFill>
              </a:rPr>
              <a:t>…. </a:t>
            </a:r>
            <a:r>
              <a:rPr lang="vi-VN" dirty="0" smtClean="0">
                <a:solidFill>
                  <a:srgbClr val="990000"/>
                </a:solidFill>
              </a:rPr>
              <a:t>Nào </a:t>
            </a:r>
            <a:r>
              <a:rPr lang="vi-VN" dirty="0">
                <a:solidFill>
                  <a:srgbClr val="990000"/>
                </a:solidFill>
              </a:rPr>
              <a:t>hỡi nhân trần, tuy riêng ngôn ngữ từ khắp mọi nơi, hiệp lời hát kinh ngợi ca với muôn tâm tình. Ngợi mừng Vua uy linh! Ngợi mừng Chúa thống lĩnh, mà khiêm nhu công bình (chịu chết cứu chúng sinh).</a:t>
            </a:r>
            <a:endParaRPr lang="en-US" sz="4800" b="0" dirty="0">
              <a:solidFill>
                <a:srgbClr val="990000"/>
              </a:solidFill>
              <a:effectLst/>
            </a:endParaRPr>
          </a:p>
        </p:txBody>
      </p:sp>
    </p:spTree>
    <p:extLst>
      <p:ext uri="{BB962C8B-B14F-4D97-AF65-F5344CB8AC3E}">
        <p14:creationId xmlns:p14="http://schemas.microsoft.com/office/powerpoint/2010/main" val="13353634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002060"/>
                </a:solidFill>
                <a:effectLst/>
              </a:rPr>
              <a:t>Tk2:</a:t>
            </a:r>
            <a:r>
              <a:rPr lang="en-US" sz="5400" b="0" dirty="0" smtClean="0">
                <a:solidFill>
                  <a:srgbClr val="002060"/>
                </a:solidFill>
                <a:effectLst/>
              </a:rPr>
              <a:t> </a:t>
            </a:r>
            <a:r>
              <a:rPr lang="vi-VN" sz="5400" dirty="0">
                <a:solidFill>
                  <a:srgbClr val="C00000"/>
                </a:solidFill>
              </a:rPr>
              <a:t> </a:t>
            </a:r>
            <a:r>
              <a:rPr lang="vi-VN" sz="4800" dirty="0">
                <a:solidFill>
                  <a:srgbClr val="990000"/>
                </a:solidFill>
              </a:rPr>
              <a:t>Vương quốc Vua muôn đời chẳng úa suy tàn, nên vương quyền luôn sẽ vĩnh viễn chứa chan. Người muôn nước từ khắp nơi chung lời, dâng câu ca ngợi khen Vua chẳng ngơi.</a:t>
            </a:r>
            <a:endParaRPr lang="vi-VN" sz="4800" b="0" dirty="0">
              <a:solidFill>
                <a:srgbClr val="990000"/>
              </a:solidFill>
              <a:effectLst/>
            </a:endParaRPr>
          </a:p>
        </p:txBody>
      </p:sp>
    </p:spTree>
    <p:extLst>
      <p:ext uri="{BB962C8B-B14F-4D97-AF65-F5344CB8AC3E}">
        <p14:creationId xmlns:p14="http://schemas.microsoft.com/office/powerpoint/2010/main" val="4240585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dirty="0" smtClean="0">
                <a:solidFill>
                  <a:srgbClr val="002060"/>
                </a:solidFill>
                <a:effectLst/>
              </a:rPr>
              <a:t>:</a:t>
            </a:r>
            <a:r>
              <a:rPr lang="en-US" sz="4800" b="0" dirty="0" smtClean="0">
                <a:solidFill>
                  <a:srgbClr val="002060"/>
                </a:solidFill>
                <a:effectLst/>
              </a:rPr>
              <a:t> </a:t>
            </a:r>
            <a:r>
              <a:rPr lang="vi-VN" dirty="0">
                <a:solidFill>
                  <a:srgbClr val="990000"/>
                </a:solidFill>
              </a:rPr>
              <a:t>Nào hỡi nhân trần, chư dân muôn nước từ khắp mọi nơi, hiệp lòng hướng tới hỉ hoan chúc vinh Vua Trời. Ngài là Vua muôn Vua! Ngài là Chúa các Chúa, thật giàu lòng yêu thương, vì mọi người muôn </a:t>
            </a:r>
            <a:r>
              <a:rPr lang="vi-VN" dirty="0" smtClean="0">
                <a:solidFill>
                  <a:srgbClr val="990000"/>
                </a:solidFill>
              </a:rPr>
              <a:t>phương</a:t>
            </a:r>
            <a:r>
              <a:rPr lang="en-US" dirty="0" smtClean="0">
                <a:solidFill>
                  <a:srgbClr val="C00000"/>
                </a:solidFill>
              </a:rPr>
              <a:t> </a:t>
            </a:r>
            <a:r>
              <a:rPr lang="vi-VN" dirty="0" smtClean="0"/>
              <a:t>.</a:t>
            </a:r>
            <a:r>
              <a:rPr lang="en-US" sz="4800" dirty="0" smtClean="0">
                <a:solidFill>
                  <a:srgbClr val="003300"/>
                </a:solidFill>
              </a:rPr>
              <a:t>...</a:t>
            </a:r>
            <a:endParaRPr lang="en-US" sz="4800" b="0" dirty="0">
              <a:solidFill>
                <a:srgbClr val="003300"/>
              </a:solidFill>
              <a:effectLst/>
            </a:endParaRPr>
          </a:p>
        </p:txBody>
      </p:sp>
    </p:spTree>
    <p:extLst>
      <p:ext uri="{BB962C8B-B14F-4D97-AF65-F5344CB8AC3E}">
        <p14:creationId xmlns:p14="http://schemas.microsoft.com/office/powerpoint/2010/main" val="8663404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002060"/>
                </a:solidFill>
              </a:rPr>
              <a:t>…. </a:t>
            </a:r>
            <a:r>
              <a:rPr lang="vi-VN" dirty="0" smtClean="0">
                <a:solidFill>
                  <a:srgbClr val="990000"/>
                </a:solidFill>
              </a:rPr>
              <a:t>Nào </a:t>
            </a:r>
            <a:r>
              <a:rPr lang="vi-VN" dirty="0">
                <a:solidFill>
                  <a:srgbClr val="990000"/>
                </a:solidFill>
              </a:rPr>
              <a:t>hỡi nhân trần, tuy riêng ngôn ngữ từ khắp mọi nơi, hiệp lời hát kinh ngợi ca với muôn tâm tình. Ngợi mừng Vua uy linh! Ngợi mừng Chúa thống lĩnh, mà khiêm nhu công bình (chịu chết cứu chúng sinh).</a:t>
            </a:r>
            <a:endParaRPr lang="en-US" sz="4800" b="0" dirty="0">
              <a:solidFill>
                <a:srgbClr val="990000"/>
              </a:solidFill>
              <a:effectLst/>
            </a:endParaRPr>
          </a:p>
        </p:txBody>
      </p:sp>
    </p:spTree>
    <p:extLst>
      <p:ext uri="{BB962C8B-B14F-4D97-AF65-F5344CB8AC3E}">
        <p14:creationId xmlns:p14="http://schemas.microsoft.com/office/powerpoint/2010/main" val="20067780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002060"/>
                </a:solidFill>
                <a:effectLst/>
              </a:rPr>
              <a:t>Tk3:</a:t>
            </a:r>
            <a:r>
              <a:rPr lang="en-US" sz="5400" b="0" dirty="0" smtClean="0">
                <a:solidFill>
                  <a:srgbClr val="002060"/>
                </a:solidFill>
                <a:effectLst/>
              </a:rPr>
              <a:t> </a:t>
            </a:r>
            <a:r>
              <a:rPr lang="vi-VN" sz="5400" dirty="0">
                <a:solidFill>
                  <a:srgbClr val="C00000"/>
                </a:solidFill>
              </a:rPr>
              <a:t> </a:t>
            </a:r>
            <a:r>
              <a:rPr lang="vi-VN" sz="4800" dirty="0" smtClean="0">
                <a:solidFill>
                  <a:srgbClr val="990000"/>
                </a:solidFill>
              </a:rPr>
              <a:t>Xin </a:t>
            </a:r>
            <a:r>
              <a:rPr lang="vi-VN" sz="4800" dirty="0">
                <a:solidFill>
                  <a:srgbClr val="990000"/>
                </a:solidFill>
              </a:rPr>
              <a:t>Đức Vua đã từ kẻ chết trỗi dậy, ban an bình ân phúc thánh hóa chúng sinh. Nguyện dâng kính nguồn phúc vinh uy quyền, khi khai nguyên tận tương lai chẳng phai.</a:t>
            </a:r>
            <a:endParaRPr lang="vi-VN" sz="4800" b="0" dirty="0">
              <a:solidFill>
                <a:srgbClr val="990000"/>
              </a:solidFill>
              <a:effectLst/>
            </a:endParaRPr>
          </a:p>
        </p:txBody>
      </p:sp>
    </p:spTree>
    <p:extLst>
      <p:ext uri="{BB962C8B-B14F-4D97-AF65-F5344CB8AC3E}">
        <p14:creationId xmlns:p14="http://schemas.microsoft.com/office/powerpoint/2010/main" val="37368303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dirty="0" smtClean="0">
                <a:solidFill>
                  <a:srgbClr val="002060"/>
                </a:solidFill>
                <a:effectLst/>
              </a:rPr>
              <a:t>:</a:t>
            </a:r>
            <a:r>
              <a:rPr lang="en-US" sz="4800" b="0" dirty="0" smtClean="0">
                <a:solidFill>
                  <a:srgbClr val="002060"/>
                </a:solidFill>
                <a:effectLst/>
              </a:rPr>
              <a:t> </a:t>
            </a:r>
            <a:r>
              <a:rPr lang="vi-VN" dirty="0">
                <a:solidFill>
                  <a:srgbClr val="990000"/>
                </a:solidFill>
              </a:rPr>
              <a:t>Nào hỡi nhân trần, chư dân muôn nước từ khắp mọi nơi, hiệp lòng hướng tới hỉ hoan chúc vinh Vua Trời. Ngài là Vua muôn Vua! Ngài là Chúa các Chúa, thật giàu lòng yêu thương, vì mọi người muôn </a:t>
            </a:r>
            <a:r>
              <a:rPr lang="vi-VN" dirty="0" smtClean="0">
                <a:solidFill>
                  <a:srgbClr val="990000"/>
                </a:solidFill>
              </a:rPr>
              <a:t>phương</a:t>
            </a:r>
            <a:r>
              <a:rPr lang="en-US" dirty="0" smtClean="0">
                <a:solidFill>
                  <a:srgbClr val="990000"/>
                </a:solidFill>
              </a:rPr>
              <a:t> </a:t>
            </a:r>
            <a:r>
              <a:rPr lang="vi-VN" dirty="0" smtClean="0"/>
              <a:t>.</a:t>
            </a:r>
            <a:r>
              <a:rPr lang="en-US" sz="4800" dirty="0" smtClean="0">
                <a:solidFill>
                  <a:srgbClr val="003300"/>
                </a:solidFill>
              </a:rPr>
              <a:t>...</a:t>
            </a:r>
            <a:endParaRPr lang="en-US" sz="4800" b="0" dirty="0">
              <a:solidFill>
                <a:srgbClr val="003300"/>
              </a:solidFill>
              <a:effectLst/>
            </a:endParaRPr>
          </a:p>
        </p:txBody>
      </p:sp>
    </p:spTree>
    <p:extLst>
      <p:ext uri="{BB962C8B-B14F-4D97-AF65-F5344CB8AC3E}">
        <p14:creationId xmlns:p14="http://schemas.microsoft.com/office/powerpoint/2010/main" val="40213991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002060"/>
                </a:solidFill>
              </a:rPr>
              <a:t>…. </a:t>
            </a:r>
            <a:r>
              <a:rPr lang="vi-VN" dirty="0" smtClean="0">
                <a:solidFill>
                  <a:srgbClr val="990000"/>
                </a:solidFill>
              </a:rPr>
              <a:t>Nào </a:t>
            </a:r>
            <a:r>
              <a:rPr lang="vi-VN" dirty="0">
                <a:solidFill>
                  <a:srgbClr val="990000"/>
                </a:solidFill>
              </a:rPr>
              <a:t>hỡi nhân trần, tuy riêng ngôn ngữ từ khắp mọi nơi, hiệp lời hát kinh ngợi ca với muôn tâm tình. Ngợi mừng Vua uy linh! Ngợi mừng Chúa thống lĩnh, mà khiêm nhu công bình (chịu chết cứu chúng sinh).</a:t>
            </a:r>
            <a:endParaRPr lang="en-US" sz="4800" b="0" dirty="0">
              <a:solidFill>
                <a:srgbClr val="990000"/>
              </a:solidFill>
              <a:effectLst/>
            </a:endParaRPr>
          </a:p>
        </p:txBody>
      </p:sp>
    </p:spTree>
    <p:extLst>
      <p:ext uri="{BB962C8B-B14F-4D97-AF65-F5344CB8AC3E}">
        <p14:creationId xmlns:p14="http://schemas.microsoft.com/office/powerpoint/2010/main" val="2783449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en-US" sz="4800" b="0" u="sng" dirty="0" smtClean="0">
              <a:solidFill>
                <a:srgbClr val="002060"/>
              </a:solidFill>
              <a:effectLst/>
              <a:latin typeface="+mj-lt"/>
            </a:endParaRPr>
          </a:p>
          <a:p>
            <a:pPr algn="just">
              <a:lnSpc>
                <a:spcPct val="90000"/>
              </a:lnSpc>
              <a:spcBef>
                <a:spcPts val="0"/>
              </a:spcBef>
            </a:pPr>
            <a:r>
              <a:rPr lang="en-US" sz="4800" b="0" u="sng" dirty="0" err="1" smtClean="0">
                <a:solidFill>
                  <a:srgbClr val="002060"/>
                </a:solidFill>
                <a:effectLst/>
                <a:latin typeface="+mj-lt"/>
              </a:rPr>
              <a:t>Đk</a:t>
            </a:r>
            <a:r>
              <a:rPr lang="vi-VN" sz="4800" b="0" u="sng" dirty="0" smtClean="0">
                <a:solidFill>
                  <a:srgbClr val="002060"/>
                </a:solidFill>
                <a:effectLst/>
                <a:latin typeface="+mj-lt"/>
              </a:rPr>
              <a:t>:</a:t>
            </a:r>
            <a:r>
              <a:rPr lang="en-US" sz="4800" b="0" dirty="0" smtClean="0">
                <a:solidFill>
                  <a:srgbClr val="002060"/>
                </a:solidFill>
                <a:effectLst/>
                <a:latin typeface="+mj-lt"/>
              </a:rPr>
              <a:t> </a:t>
            </a:r>
            <a:r>
              <a:rPr lang="vi-VN" sz="4800" dirty="0">
                <a:solidFill>
                  <a:srgbClr val="990000"/>
                </a:solidFill>
              </a:rPr>
              <a:t>Hãy đến trước nhan Ngài. Hồn ơi reo lên ý thơ, đàn ơi vang lên tiếng tơ ca mừng Vua Chí Thánh. Hãy đến trước nhan Ngài. Cùng tôn vinh Thiên Chúa ta là Vua trên muôn các Vua danh Ngài luôn vững bền</a:t>
            </a:r>
            <a:r>
              <a:rPr lang="vi-VN" dirty="0">
                <a:solidFill>
                  <a:srgbClr val="990000"/>
                </a:solidFill>
              </a:rPr>
              <a:t>.</a:t>
            </a:r>
            <a:r>
              <a:rPr lang="vi-VN" sz="4800" dirty="0">
                <a:solidFill>
                  <a:srgbClr val="990000"/>
                </a:solidFill>
              </a:rPr>
              <a:t/>
            </a:r>
            <a:br>
              <a:rPr lang="vi-VN" sz="4800" dirty="0">
                <a:solidFill>
                  <a:srgbClr val="990000"/>
                </a:solidFill>
              </a:rPr>
            </a:br>
            <a:endParaRPr lang="vi-VN" sz="4800" dirty="0">
              <a:solidFill>
                <a:srgbClr val="990000"/>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73263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4364047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fontScale="90000"/>
          </a:bodyPr>
          <a:lstStyle/>
          <a:p>
            <a:r>
              <a:rPr lang="en-US" sz="8000" b="0" dirty="0" smtClean="0">
                <a:solidFill>
                  <a:srgbClr val="990000"/>
                </a:solidFill>
                <a:effectLst/>
                <a:latin typeface="+mj-lt"/>
              </a:rPr>
              <a:t/>
            </a:r>
            <a:br>
              <a:rPr lang="en-US" sz="8000" b="0" dirty="0" smtClean="0">
                <a:solidFill>
                  <a:srgbClr val="990000"/>
                </a:solidFill>
                <a:effectLst/>
                <a:latin typeface="+mj-lt"/>
              </a:rPr>
            </a:br>
            <a:r>
              <a:rPr lang="en-US" sz="8000" b="0" dirty="0" smtClean="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9600" dirty="0" smtClean="0">
                <a:solidFill>
                  <a:srgbClr val="002060"/>
                </a:solidFill>
              </a:rPr>
              <a:t>Xin </a:t>
            </a:r>
            <a:r>
              <a:rPr lang="en-US" sz="9600" dirty="0" err="1">
                <a:solidFill>
                  <a:srgbClr val="002060"/>
                </a:solidFill>
              </a:rPr>
              <a:t>Giữ</a:t>
            </a:r>
            <a:r>
              <a:rPr lang="en-US" sz="9600" dirty="0">
                <a:solidFill>
                  <a:srgbClr val="002060"/>
                </a:solidFill>
              </a:rPr>
              <a:t> Con</a:t>
            </a:r>
            <a:r>
              <a:rPr lang="en-US" sz="8000" dirty="0">
                <a:solidFill>
                  <a:srgbClr val="002060"/>
                </a:solidFill>
              </a:rPr>
              <a:t/>
            </a:r>
            <a:br>
              <a:rPr lang="en-US" sz="8000" dirty="0">
                <a:solidFill>
                  <a:srgbClr val="002060"/>
                </a:solidFill>
              </a:rPr>
            </a:br>
            <a:r>
              <a:rPr lang="en-US" sz="6600" i="1" dirty="0">
                <a:solidFill>
                  <a:srgbClr val="C00000"/>
                </a:solidFill>
              </a:rPr>
              <a:t>Lm. My </a:t>
            </a:r>
            <a:r>
              <a:rPr lang="en-US" sz="6600" i="1" dirty="0" err="1">
                <a:solidFill>
                  <a:srgbClr val="C00000"/>
                </a:solidFill>
              </a:rPr>
              <a:t>Trầm</a:t>
            </a:r>
            <a:r>
              <a:rPr lang="en-US" sz="6600" i="1" dirty="0">
                <a:solidFill>
                  <a:srgbClr val="C00000"/>
                </a:solidFill>
              </a:rPr>
              <a:t/>
            </a:r>
            <a:br>
              <a:rPr lang="en-US" sz="6600" i="1" dirty="0">
                <a:solidFill>
                  <a:srgbClr val="C00000"/>
                </a:solidFill>
              </a:rPr>
            </a:br>
            <a:r>
              <a:rPr lang="en-US" sz="6600" i="1" dirty="0" err="1">
                <a:solidFill>
                  <a:srgbClr val="C00000"/>
                </a:solidFill>
              </a:rPr>
              <a:t>Nhạc</a:t>
            </a:r>
            <a:r>
              <a:rPr lang="en-US" sz="6600" i="1" dirty="0">
                <a:solidFill>
                  <a:srgbClr val="C00000"/>
                </a:solidFill>
              </a:rPr>
              <a:t> </a:t>
            </a:r>
            <a:r>
              <a:rPr lang="en-US" sz="6600" i="1" dirty="0" err="1">
                <a:solidFill>
                  <a:srgbClr val="C00000"/>
                </a:solidFill>
              </a:rPr>
              <a:t>Quốc</a:t>
            </a:r>
            <a:r>
              <a:rPr lang="en-US" sz="6600" i="1" dirty="0">
                <a:solidFill>
                  <a:srgbClr val="C00000"/>
                </a:solidFill>
              </a:rPr>
              <a:t> </a:t>
            </a:r>
            <a:r>
              <a:rPr lang="en-US" sz="6600" i="1" dirty="0" err="1">
                <a:solidFill>
                  <a:srgbClr val="C00000"/>
                </a:solidFill>
              </a:rPr>
              <a:t>tế</a:t>
            </a:r>
            <a:r>
              <a:rPr lang="en-US" sz="6600" b="0" dirty="0" smtClean="0">
                <a:solidFill>
                  <a:srgbClr val="C00000"/>
                </a:solidFill>
                <a:effectLst/>
              </a:rPr>
              <a:t/>
            </a:r>
            <a:br>
              <a:rPr lang="en-US" sz="6600" b="0" dirty="0" smtClean="0">
                <a:solidFill>
                  <a:srgbClr val="C00000"/>
                </a:solidFill>
                <a:effectLst/>
              </a:rPr>
            </a:br>
            <a:endParaRPr lang="en-US" sz="6000" b="0" i="1" dirty="0">
              <a:solidFill>
                <a:srgbClr val="C00000"/>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002060"/>
                </a:solidFill>
              </a:rPr>
              <a:t>T</a:t>
            </a:r>
            <a:r>
              <a:rPr lang="en-US" sz="5400" b="0" u="sng" dirty="0" smtClean="0">
                <a:solidFill>
                  <a:srgbClr val="002060"/>
                </a:solidFill>
                <a:effectLst/>
              </a:rPr>
              <a:t>k1:</a:t>
            </a:r>
            <a:r>
              <a:rPr lang="en-US" sz="5400" b="0" dirty="0" smtClean="0">
                <a:solidFill>
                  <a:srgbClr val="002060"/>
                </a:solidFill>
                <a:effectLst/>
              </a:rPr>
              <a:t> </a:t>
            </a:r>
            <a:r>
              <a:rPr lang="vi-VN" sz="5400" dirty="0">
                <a:solidFill>
                  <a:srgbClr val="990000"/>
                </a:solidFill>
              </a:rPr>
              <a:t>Xin giữ con để con phụng sự Chúa, con phụng sự Chúa trong suốt đời con. Dù khi mỏi mệt, dù khi chán chường. Xin giữ con luôn luôn phụng sự Ngài.</a:t>
            </a:r>
            <a:endParaRPr lang="vi-VN" sz="54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lstStyle/>
          <a:p>
            <a:pPr algn="just"/>
            <a:r>
              <a:rPr lang="en-US" u="sng" dirty="0" err="1">
                <a:solidFill>
                  <a:srgbClr val="002060"/>
                </a:solidFill>
              </a:rPr>
              <a:t>Đk</a:t>
            </a:r>
            <a:r>
              <a:rPr lang="en-US" u="sng" dirty="0">
                <a:solidFill>
                  <a:srgbClr val="002060"/>
                </a:solidFill>
              </a:rPr>
              <a:t>:</a:t>
            </a:r>
            <a:r>
              <a:rPr lang="en-US" dirty="0">
                <a:solidFill>
                  <a:srgbClr val="002060"/>
                </a:solidFill>
              </a:rPr>
              <a:t> </a:t>
            </a:r>
            <a:r>
              <a:rPr lang="vi-VN" dirty="0"/>
              <a:t> </a:t>
            </a:r>
            <a:r>
              <a:rPr lang="vi-VN" dirty="0">
                <a:solidFill>
                  <a:srgbClr val="990000"/>
                </a:solidFill>
              </a:rPr>
              <a:t>Nguyện xin Chúa giúp con bắt đầu và lại bắt đầu, dù khi thất bại, dù khi mỏi mòn con vẫn cậy trông. Nguyện xin Chúa giúp con bắt đầu và lại bắt đầu, này con chiến thắng, này con chiến thắng tươi sáng hy vọng.</a:t>
            </a:r>
            <a:endParaRPr lang="en-US" dirty="0">
              <a:solidFill>
                <a:srgbClr val="990000"/>
              </a:solidFill>
            </a:endParaRPr>
          </a:p>
        </p:txBody>
      </p:sp>
    </p:spTree>
    <p:extLst>
      <p:ext uri="{BB962C8B-B14F-4D97-AF65-F5344CB8AC3E}">
        <p14:creationId xmlns:p14="http://schemas.microsoft.com/office/powerpoint/2010/main" val="35738380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554809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smtClean="0">
                <a:solidFill>
                  <a:srgbClr val="002060"/>
                </a:solidFill>
                <a:effectLst/>
                <a:latin typeface="+mj-lt"/>
              </a:rPr>
              <a:t>Tk1</a:t>
            </a:r>
            <a:r>
              <a:rPr lang="vi-VN" sz="5200" b="0" u="sng" dirty="0" smtClean="0">
                <a:solidFill>
                  <a:srgbClr val="002060"/>
                </a:solidFill>
                <a:effectLst/>
                <a:latin typeface="+mj-lt"/>
              </a:rPr>
              <a:t>:</a:t>
            </a:r>
            <a:r>
              <a:rPr lang="en-US" sz="5200" b="0" dirty="0" smtClean="0">
                <a:solidFill>
                  <a:srgbClr val="002060"/>
                </a:solidFill>
                <a:effectLst/>
                <a:latin typeface="+mj-lt"/>
              </a:rPr>
              <a:t> </a:t>
            </a:r>
            <a:r>
              <a:rPr lang="vi-VN" sz="6000" dirty="0" smtClean="0">
                <a:solidFill>
                  <a:srgbClr val="990000"/>
                </a:solidFill>
              </a:rPr>
              <a:t>Hãy </a:t>
            </a:r>
            <a:r>
              <a:rPr lang="vi-VN" sz="6000" dirty="0">
                <a:solidFill>
                  <a:srgbClr val="990000"/>
                </a:solidFill>
              </a:rPr>
              <a:t>ca khen Ngài tình Chúa thật khôn sánh trung tín vượt ngàn mây, công lý vững bền nguồn suối hồng ân chan chứa mọi nơi.</a:t>
            </a:r>
            <a:endParaRPr lang="vi-VN" sz="6000" dirty="0">
              <a:solidFill>
                <a:srgbClr val="990000"/>
              </a:solidFill>
              <a:latin typeface="+mj-lt"/>
            </a:endParaRPr>
          </a:p>
        </p:txBody>
      </p:sp>
    </p:spTree>
    <p:extLst>
      <p:ext uri="{BB962C8B-B14F-4D97-AF65-F5344CB8AC3E}">
        <p14:creationId xmlns:p14="http://schemas.microsoft.com/office/powerpoint/2010/main" val="9331145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en-US" sz="4800" b="0" u="sng" dirty="0" smtClean="0">
              <a:solidFill>
                <a:srgbClr val="002060"/>
              </a:solidFill>
              <a:effectLst/>
              <a:latin typeface="+mj-lt"/>
            </a:endParaRPr>
          </a:p>
          <a:p>
            <a:pPr algn="just">
              <a:lnSpc>
                <a:spcPct val="90000"/>
              </a:lnSpc>
              <a:spcBef>
                <a:spcPts val="0"/>
              </a:spcBef>
            </a:pPr>
            <a:r>
              <a:rPr lang="en-US" sz="4800" b="0" u="sng" dirty="0" err="1" smtClean="0">
                <a:solidFill>
                  <a:srgbClr val="002060"/>
                </a:solidFill>
                <a:effectLst/>
                <a:latin typeface="+mj-lt"/>
              </a:rPr>
              <a:t>Đk</a:t>
            </a:r>
            <a:r>
              <a:rPr lang="vi-VN" sz="4800" b="0" u="sng" dirty="0" smtClean="0">
                <a:solidFill>
                  <a:srgbClr val="002060"/>
                </a:solidFill>
                <a:effectLst/>
                <a:latin typeface="+mj-lt"/>
              </a:rPr>
              <a:t>:</a:t>
            </a:r>
            <a:r>
              <a:rPr lang="en-US" sz="4800" b="0" dirty="0" smtClean="0">
                <a:solidFill>
                  <a:srgbClr val="002060"/>
                </a:solidFill>
                <a:effectLst/>
                <a:latin typeface="+mj-lt"/>
              </a:rPr>
              <a:t> </a:t>
            </a:r>
            <a:r>
              <a:rPr lang="vi-VN" sz="4800" dirty="0">
                <a:solidFill>
                  <a:srgbClr val="990000"/>
                </a:solidFill>
              </a:rPr>
              <a:t>Hãy đến trước nhan Ngài. Hồn ơi reo lên ý thơ, đàn ơi vang lên tiếng tơ ca mừng Vua Chí Thánh. Hãy đến trước nhan Ngài. Cùng tôn vinh Thiên Chúa ta là Vua trên muôn các Vua danh Ngài luôn vững bền</a:t>
            </a:r>
            <a:r>
              <a:rPr lang="vi-VN" dirty="0">
                <a:solidFill>
                  <a:srgbClr val="990000"/>
                </a:solidFill>
              </a:rPr>
              <a:t>.</a:t>
            </a:r>
            <a:r>
              <a:rPr lang="vi-VN" sz="4800" dirty="0">
                <a:solidFill>
                  <a:srgbClr val="990000"/>
                </a:solidFill>
              </a:rPr>
              <a:t/>
            </a:r>
            <a:br>
              <a:rPr lang="vi-VN" sz="4800" dirty="0">
                <a:solidFill>
                  <a:srgbClr val="990000"/>
                </a:solidFill>
              </a:rPr>
            </a:br>
            <a:endParaRPr lang="vi-VN" sz="4800" dirty="0">
              <a:solidFill>
                <a:srgbClr val="990000"/>
              </a:solidFill>
              <a:latin typeface="+mj-lt"/>
            </a:endParaRPr>
          </a:p>
        </p:txBody>
      </p:sp>
    </p:spTree>
    <p:extLst>
      <p:ext uri="{BB962C8B-B14F-4D97-AF65-F5344CB8AC3E}">
        <p14:creationId xmlns:p14="http://schemas.microsoft.com/office/powerpoint/2010/main" val="245581207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1583</TotalTime>
  <Words>1550</Words>
  <Application>Microsoft Office PowerPoint</Application>
  <PresentationFormat>On-screen Show (16:9)</PresentationFormat>
  <Paragraphs>90</Paragraphs>
  <Slides>75</Slides>
  <Notes>0</Notes>
  <HiddenSlides>0</HiddenSlides>
  <MMClips>0</MMClips>
  <ScaleCrop>false</ScaleCrop>
  <HeadingPairs>
    <vt:vector size="4" baseType="variant">
      <vt:variant>
        <vt:lpstr>Theme</vt:lpstr>
      </vt:variant>
      <vt:variant>
        <vt:i4>9</vt:i4>
      </vt:variant>
      <vt:variant>
        <vt:lpstr>Slide Titles</vt:lpstr>
      </vt:variant>
      <vt:variant>
        <vt:i4>75</vt:i4>
      </vt:variant>
    </vt:vector>
  </HeadingPairs>
  <TitlesOfParts>
    <vt:vector size="84" baseType="lpstr">
      <vt:lpstr>Office Theme</vt:lpstr>
      <vt:lpstr>12_Office Theme</vt:lpstr>
      <vt:lpstr>36_Default Design</vt:lpstr>
      <vt:lpstr>10_Office Theme</vt:lpstr>
      <vt:lpstr>6_Office Theme</vt:lpstr>
      <vt:lpstr>13_Office Theme</vt:lpstr>
      <vt:lpstr>28_Office Theme</vt:lpstr>
      <vt:lpstr>11_Office Theme</vt:lpstr>
      <vt:lpstr>2_Office Theme</vt:lpstr>
      <vt:lpstr>PowerPoint Presentation</vt:lpstr>
      <vt:lpstr>TẬP HÁT CỘNG ĐOÀN</vt:lpstr>
      <vt:lpstr>Đk: Chúa hiển trị, Ngài mặc uy phong như cẩm bào.</vt:lpstr>
      <vt:lpstr>Chúc tụng Đấng ngự đến nhân danh Chúa, chúc tụng triều đại đang đến, triều đại vua Đa-vít tổ phụ chúng tôi.</vt:lpstr>
      <vt:lpstr>PowerPoint Presentation</vt:lpstr>
      <vt:lpstr>Ca Nhập Lễ Đến Trước Nhan Ngài Ngọc Linh</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Bài đọc 2: Vị Thủ Lãnh mọi vương đế trần gian đã làm cho chúng ta trở thành vương quốc và hàng tư tế để phụng sự Thiên Chúa. Bài trích sách Khải huyền của thánh Gio-an tông đồ.</vt:lpstr>
      <vt:lpstr>Thánh Vịnh 92 Lễ Chúa Ki-tô Vua Vũ Trụ Năm B 03 Câu </vt:lpstr>
      <vt:lpstr>Đk: Chúa hiển trị, Ngài mặc uy phong như cẩm bào.</vt:lpstr>
      <vt:lpstr>Tk1: Chúa là Đức Vua hiển trị, Ngài khoác uy phong như cẩm bào, lấy dũng lực làm cân đai.</vt:lpstr>
      <vt:lpstr>Đk: Chúa hiển trị, Ngài mặc uy phong như cẩm bào.</vt:lpstr>
      <vt:lpstr>Tk2: Giữ hoàn vũ không chuyển rời, vạn kiếp cung ngai luôn vững bền, Chúa vẫn hiện diện muôn năm.</vt:lpstr>
      <vt:lpstr>Đk: Chúa hiển trị, Ngài mặc uy phong như cẩm bào.</vt:lpstr>
      <vt:lpstr>Tk3: Huấn lệnh Chúa luôn vững bền, rực rỡ cung lâu bao thánh thiện, suốt chuỗi ngày dài miên man.</vt:lpstr>
      <vt:lpstr>Đk: Chúa hiển trị, Ngài mặc uy phong như cẩm bào.</vt:lpstr>
      <vt:lpstr>Bài đọc 2: Vị Thủ Lãnh mọi vương đế trần gian đã làm cho chúng ta trở thành vương quốc và hàng tư tế để phụng sự Thiên Chúa. Bài trích sách Khải huyền của thánh Gio-an tông đồ.</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Với tiếng hát du dương ngân nhịp nhàng, xin dâng lên trước ngai Vua cao sang. Rượu tinh khiết bánh nuôi ngàn dân, như khi xưa thịt Chiên Thánh giáng trần.</vt:lpstr>
      <vt:lpstr> Đk: Vinh quang ngàn vinh quang, cao sang là cao sang, khoan nhân đầy khoan nhân Vua trời đất. Hãy đoái nhìn Thánh lễ chân thành con kính dâng, xin tha muôn ngàn lỗi cho nhân trần. </vt:lpstr>
      <vt:lpstr>Tk2: Với ánh nến lung linh trên bàn thờ, xin dâng lên xác con với tâm tư. Hiệp Thánh lễ tiến trên đồi cao, Golgotha tràn tuôn hết máu đào.</vt:lpstr>
      <vt:lpstr> Đk: Vinh quang ngàn vinh quang, cao sang là cao sang, khoan nhân đầy khoan nhân Vua trời đất. Hãy đoái nhìn Thánh lễ chân thành con kính dâng, xin tha muôn ngàn lỗi cho nhân trần. </vt:lpstr>
      <vt:lpstr>Tk3: Với cố gắng hy sinh trên đường trần, xin dâng lên trước ngai Vua chí nhân, để kính nhớ chiến công Phục sinh, xin Cha ban trần gian phúc an bình.</vt:lpstr>
      <vt:lpstr> Đk: Vinh quang ngàn vinh quang, cao sang là cao sang, khoan nhân đầy khoan nhân Vua trời đất. Hãy đoái nhìn Thánh lễ chân thành con kính dâng, xin tha muôn ngàn lỗi cho nhân trần. </vt:lpstr>
      <vt:lpstr>PowerPoint Presentation</vt:lpstr>
      <vt:lpstr>PowerPoint Presentation</vt:lpstr>
      <vt:lpstr>Hiệp Lễ  Vua Muôn Vua Huyền Linh</vt:lpstr>
      <vt:lpstr>Đk: Nào hỡi nhân trần, chư dân muôn nước từ khắp mọi nơi, hiệp lòng hướng tới hỉ hoan chúc vinh Vua Trời. Ngài là Vua muôn Vua! Ngài là Chúa các Chúa, thật giàu lòng yêu thương, vì mọi người muôn phương ....</vt:lpstr>
      <vt:lpstr>…. Nào hỡi nhân trần, tuy riêng ngôn ngữ từ khắp mọi nơi, hiệp lời hát kinh ngợi ca với muôn tâm tình. Ngợi mừng Vua uy linh! Ngợi mừng Chúa thống lĩnh, mà khiêm nhu công bình (chịu chết cứu chúng sinh).</vt:lpstr>
      <vt:lpstr>Tk1:  “Vương quốc Tôi không thuộc về thế gian này, nên không cần quân đến chiến đấu tiếp tay. Vì Tôi đến làm chứng cho sự thật. Ai theo Tôi thì vâng nghe lời Tôi”.</vt:lpstr>
      <vt:lpstr>Đk: Nào hỡi nhân trần, chư dân muôn nước từ khắp mọi nơi, hiệp lòng hướng tới hỉ hoan chúc vinh Vua Trời. Ngài là Vua muôn Vua! Ngài là Chúa các Chúa, thật giàu lòng yêu thương, vì mọi người muôn phương ....</vt:lpstr>
      <vt:lpstr>…. Nào hỡi nhân trần, tuy riêng ngôn ngữ từ khắp mọi nơi, hiệp lời hát kinh ngợi ca với muôn tâm tình. Ngợi mừng Vua uy linh! Ngợi mừng Chúa thống lĩnh, mà khiêm nhu công bình (chịu chết cứu chúng sinh).</vt:lpstr>
      <vt:lpstr>Tk2:  Vương quốc Vua muôn đời chẳng úa suy tàn, nên vương quyền luôn sẽ vĩnh viễn chứa chan. Người muôn nước từ khắp nơi chung lời, dâng câu ca ngợi khen Vua chẳng ngơi.</vt:lpstr>
      <vt:lpstr>Đk: Nào hỡi nhân trần, chư dân muôn nước từ khắp mọi nơi, hiệp lòng hướng tới hỉ hoan chúc vinh Vua Trời. Ngài là Vua muôn Vua! Ngài là Chúa các Chúa, thật giàu lòng yêu thương, vì mọi người muôn phương ....</vt:lpstr>
      <vt:lpstr>…. Nào hỡi nhân trần, tuy riêng ngôn ngữ từ khắp mọi nơi, hiệp lời hát kinh ngợi ca với muôn tâm tình. Ngợi mừng Vua uy linh! Ngợi mừng Chúa thống lĩnh, mà khiêm nhu công bình (chịu chết cứu chúng sinh).</vt:lpstr>
      <vt:lpstr>Tk3:  Xin Đức Vua đã từ kẻ chết trỗi dậy, ban an bình ân phúc thánh hóa chúng sinh. Nguyện dâng kính nguồn phúc vinh uy quyền, khi khai nguyên tận tương lai chẳng phai.</vt:lpstr>
      <vt:lpstr>Đk: Nào hỡi nhân trần, chư dân muôn nước từ khắp mọi nơi, hiệp lòng hướng tới hỉ hoan chúc vinh Vua Trời. Ngài là Vua muôn Vua! Ngài là Chúa các Chúa, thật giàu lòng yêu thương, vì mọi người muôn phương ....</vt:lpstr>
      <vt:lpstr>…. Nào hỡi nhân trần, tuy riêng ngôn ngữ từ khắp mọi nơi, hiệp lời hát kinh ngợi ca với muôn tâm tình. Ngợi mừng Vua uy linh! Ngợi mừng Chúa thống lĩnh, mà khiêm nhu công bình (chịu chết cứu chúng sinh).</vt:lpstr>
      <vt:lpstr>PowerPoint Presentation</vt:lpstr>
      <vt:lpstr>PowerPoint Presentation</vt:lpstr>
      <vt:lpstr> Ca Kết Lễ Xin Giữ Con Lm. My Trầm Nhạc Quốc tế </vt:lpstr>
      <vt:lpstr>Tk1: Xin giữ con để con phụng sự Chúa, con phụng sự Chúa trong suốt đời con. Dù khi mỏi mệt, dù khi chán chường. Xin giữ con luôn luôn phụng sự Ngài.</vt:lpstr>
      <vt:lpstr>Đk:  Nguyện xin Chúa giúp con bắt đầu và lại bắt đầu, dù khi thất bại, dù khi mỏi mòn con vẫn cậy trông. Nguyện xin Chúa giúp con bắt đầu và lại bắt đầu, này con chiến thắng, này con chiến thắng tươi sáng hy vọng.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193</cp:revision>
  <dcterms:created xsi:type="dcterms:W3CDTF">2023-05-21T07:25:42Z</dcterms:created>
  <dcterms:modified xsi:type="dcterms:W3CDTF">2024-11-22T12:03:18Z</dcterms:modified>
</cp:coreProperties>
</file>