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2" r:id="rId2"/>
    <p:sldMasterId id="2147483764" r:id="rId3"/>
    <p:sldMasterId id="2147483772" r:id="rId4"/>
    <p:sldMasterId id="2147483784" r:id="rId5"/>
    <p:sldMasterId id="2147483808" r:id="rId6"/>
    <p:sldMasterId id="2147483832" r:id="rId7"/>
    <p:sldMasterId id="2147483844" r:id="rId8"/>
    <p:sldMasterId id="2147483856" r:id="rId9"/>
  </p:sldMasterIdLst>
  <p:notesMasterIdLst>
    <p:notesMasterId r:id="rId57"/>
  </p:notesMasterIdLst>
  <p:sldIdLst>
    <p:sldId id="810" r:id="rId10"/>
    <p:sldId id="785" r:id="rId11"/>
    <p:sldId id="784" r:id="rId12"/>
    <p:sldId id="811" r:id="rId13"/>
    <p:sldId id="812" r:id="rId14"/>
    <p:sldId id="813" r:id="rId15"/>
    <p:sldId id="814" r:id="rId16"/>
    <p:sldId id="815" r:id="rId17"/>
    <p:sldId id="816" r:id="rId18"/>
    <p:sldId id="817" r:id="rId19"/>
    <p:sldId id="820" r:id="rId20"/>
    <p:sldId id="818" r:id="rId21"/>
    <p:sldId id="819" r:id="rId22"/>
    <p:sldId id="823" r:id="rId23"/>
    <p:sldId id="821" r:id="rId24"/>
    <p:sldId id="824" r:id="rId25"/>
    <p:sldId id="822" r:id="rId26"/>
    <p:sldId id="825" r:id="rId27"/>
    <p:sldId id="395" r:id="rId28"/>
    <p:sldId id="832" r:id="rId29"/>
    <p:sldId id="862" r:id="rId30"/>
    <p:sldId id="833" r:id="rId31"/>
    <p:sldId id="837" r:id="rId32"/>
    <p:sldId id="828" r:id="rId33"/>
    <p:sldId id="827" r:id="rId34"/>
    <p:sldId id="830" r:id="rId35"/>
    <p:sldId id="834" r:id="rId36"/>
    <p:sldId id="861" r:id="rId37"/>
    <p:sldId id="857" r:id="rId38"/>
    <p:sldId id="839" r:id="rId39"/>
    <p:sldId id="841" r:id="rId40"/>
    <p:sldId id="842" r:id="rId41"/>
    <p:sldId id="840" r:id="rId42"/>
    <p:sldId id="843" r:id="rId43"/>
    <p:sldId id="845" r:id="rId44"/>
    <p:sldId id="844" r:id="rId45"/>
    <p:sldId id="856" r:id="rId46"/>
    <p:sldId id="858" r:id="rId47"/>
    <p:sldId id="860" r:id="rId48"/>
    <p:sldId id="847" r:id="rId49"/>
    <p:sldId id="850" r:id="rId50"/>
    <p:sldId id="848" r:id="rId51"/>
    <p:sldId id="852" r:id="rId52"/>
    <p:sldId id="851" r:id="rId53"/>
    <p:sldId id="853" r:id="rId54"/>
    <p:sldId id="859" r:id="rId55"/>
    <p:sldId id="854" r:id="rId5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34" y="105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3219B67-3F8E-4E63-A54D-2F15740B9FA7}" type="datetimeFigureOut">
              <a:rPr lang="en-US"/>
              <a:pPr>
                <a:defRPr/>
              </a:pPr>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B446C1C-E4BF-417D-AD91-D32BA12CFF2D}" type="slidenum">
              <a:rPr lang="en-US"/>
              <a:pPr>
                <a:defRPr/>
              </a:pPr>
              <a:t>‹#›</a:t>
            </a:fld>
            <a:endParaRPr lang="en-US"/>
          </a:p>
        </p:txBody>
      </p:sp>
    </p:spTree>
    <p:extLst>
      <p:ext uri="{BB962C8B-B14F-4D97-AF65-F5344CB8AC3E}">
        <p14:creationId xmlns:p14="http://schemas.microsoft.com/office/powerpoint/2010/main" val="475193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pPr>
                <a:defRPr/>
              </a:pPr>
              <a:t>‹#›</a:t>
            </a:fld>
            <a:endParaRPr lang="en-US"/>
          </a:p>
        </p:txBody>
      </p:sp>
    </p:spTree>
    <p:extLst>
      <p:ext uri="{BB962C8B-B14F-4D97-AF65-F5344CB8AC3E}">
        <p14:creationId xmlns:p14="http://schemas.microsoft.com/office/powerpoint/2010/main" val="138926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pPr>
                <a:defRPr/>
              </a:pPr>
              <a:t>‹#›</a:t>
            </a:fld>
            <a:endParaRPr lang="en-US"/>
          </a:p>
        </p:txBody>
      </p:sp>
    </p:spTree>
    <p:extLst>
      <p:ext uri="{BB962C8B-B14F-4D97-AF65-F5344CB8AC3E}">
        <p14:creationId xmlns:p14="http://schemas.microsoft.com/office/powerpoint/2010/main" val="25967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pPr>
                <a:defRPr/>
              </a:pPr>
              <a:t>‹#›</a:t>
            </a:fld>
            <a:endParaRPr lang="en-US"/>
          </a:p>
        </p:txBody>
      </p:sp>
    </p:spTree>
    <p:extLst>
      <p:ext uri="{BB962C8B-B14F-4D97-AF65-F5344CB8AC3E}">
        <p14:creationId xmlns:p14="http://schemas.microsoft.com/office/powerpoint/2010/main" val="2173250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139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277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4206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998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835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0715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2247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411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pPr>
                <a:defRPr/>
              </a:pPr>
              <a:t>‹#›</a:t>
            </a:fld>
            <a:endParaRPr lang="en-US"/>
          </a:p>
        </p:txBody>
      </p:sp>
    </p:spTree>
    <p:extLst>
      <p:ext uri="{BB962C8B-B14F-4D97-AF65-F5344CB8AC3E}">
        <p14:creationId xmlns:p14="http://schemas.microsoft.com/office/powerpoint/2010/main" val="1959535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683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8121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5630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125366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05995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34201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271902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39108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356608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11227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pPr>
                <a:defRPr/>
              </a:pPr>
              <a:t>‹#›</a:t>
            </a:fld>
            <a:endParaRPr lang="en-US"/>
          </a:p>
        </p:txBody>
      </p:sp>
    </p:spTree>
    <p:extLst>
      <p:ext uri="{BB962C8B-B14F-4D97-AF65-F5344CB8AC3E}">
        <p14:creationId xmlns:p14="http://schemas.microsoft.com/office/powerpoint/2010/main" val="3547447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9884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8170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8198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8903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9145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4074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257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2019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2487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406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pPr>
                <a:defRPr/>
              </a:pPr>
              <a:t>‹#›</a:t>
            </a:fld>
            <a:endParaRPr lang="en-US"/>
          </a:p>
        </p:txBody>
      </p:sp>
    </p:spTree>
    <p:extLst>
      <p:ext uri="{BB962C8B-B14F-4D97-AF65-F5344CB8AC3E}">
        <p14:creationId xmlns:p14="http://schemas.microsoft.com/office/powerpoint/2010/main" val="3891630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051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9535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5508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7450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8773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5474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570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6723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95583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269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pPr>
                <a:defRPr/>
              </a:pPr>
              <a:t>‹#›</a:t>
            </a:fld>
            <a:endParaRPr lang="en-US"/>
          </a:p>
        </p:txBody>
      </p:sp>
    </p:spTree>
    <p:extLst>
      <p:ext uri="{BB962C8B-B14F-4D97-AF65-F5344CB8AC3E}">
        <p14:creationId xmlns:p14="http://schemas.microsoft.com/office/powerpoint/2010/main" val="24184558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1616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0772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4445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5463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0318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934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4542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1504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33446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159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pPr>
                <a:defRPr/>
              </a:pPr>
              <a:t>‹#›</a:t>
            </a:fld>
            <a:endParaRPr lang="en-US"/>
          </a:p>
        </p:txBody>
      </p:sp>
    </p:spTree>
    <p:extLst>
      <p:ext uri="{BB962C8B-B14F-4D97-AF65-F5344CB8AC3E}">
        <p14:creationId xmlns:p14="http://schemas.microsoft.com/office/powerpoint/2010/main" val="27521432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6177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32918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7594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790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39723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66829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138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54327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4989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57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pPr>
                <a:defRPr/>
              </a:pPr>
              <a:t>‹#›</a:t>
            </a:fld>
            <a:endParaRPr lang="en-US"/>
          </a:p>
        </p:txBody>
      </p:sp>
    </p:spTree>
    <p:extLst>
      <p:ext uri="{BB962C8B-B14F-4D97-AF65-F5344CB8AC3E}">
        <p14:creationId xmlns:p14="http://schemas.microsoft.com/office/powerpoint/2010/main" val="30443278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5212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8278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849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84792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790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39723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66829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1384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54327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49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pPr>
                <a:defRPr/>
              </a:pPr>
              <a:t>‹#›</a:t>
            </a:fld>
            <a:endParaRPr lang="en-US"/>
          </a:p>
        </p:txBody>
      </p:sp>
    </p:spTree>
    <p:extLst>
      <p:ext uri="{BB962C8B-B14F-4D97-AF65-F5344CB8AC3E}">
        <p14:creationId xmlns:p14="http://schemas.microsoft.com/office/powerpoint/2010/main" val="8818140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5753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52124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8278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8496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84792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7906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39723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66829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138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543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pPr>
                <a:defRPr/>
              </a:pPr>
              <a:t>‹#›</a:t>
            </a:fld>
            <a:endParaRPr lang="en-US"/>
          </a:p>
        </p:txBody>
      </p:sp>
    </p:spTree>
    <p:extLst>
      <p:ext uri="{BB962C8B-B14F-4D97-AF65-F5344CB8AC3E}">
        <p14:creationId xmlns:p14="http://schemas.microsoft.com/office/powerpoint/2010/main" val="33178584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4989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5753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52124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8278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8496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847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761830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41566833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607857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13668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9205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02128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02128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02128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smtClean="0">
                <a:effectLst/>
                <a:latin typeface="+mj-lt"/>
              </a:rPr>
              <a:t/>
            </a:r>
            <a:br>
              <a:rPr lang="en-US" b="0" dirty="0" smtClean="0">
                <a:effectLst/>
                <a:latin typeface="+mj-lt"/>
              </a:rPr>
            </a:br>
            <a:endParaRPr lang="en-US" b="0" dirty="0" smtClean="0">
              <a:effectLst/>
              <a:latin typeface="+mj-lt"/>
            </a:endParaRPr>
          </a:p>
        </p:txBody>
      </p:sp>
      <p:sp>
        <p:nvSpPr>
          <p:cNvPr id="717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6000" b="0" dirty="0" err="1" smtClean="0">
                <a:solidFill>
                  <a:srgbClr val="FFFF00"/>
                </a:solidFill>
                <a:effectLst/>
                <a:latin typeface="+mj-lt"/>
                <a:cs typeface="Tahoma" pitchFamily="34" charset="0"/>
              </a:rPr>
              <a:t>Ca</a:t>
            </a:r>
            <a:r>
              <a:rPr lang="en-US" sz="6000" b="0" dirty="0" smtClean="0">
                <a:solidFill>
                  <a:srgbClr val="FFFF00"/>
                </a:solidFill>
                <a:effectLst/>
                <a:latin typeface="+mj-lt"/>
                <a:cs typeface="Tahoma" pitchFamily="34" charset="0"/>
              </a:rPr>
              <a:t> </a:t>
            </a:r>
            <a:r>
              <a:rPr lang="en-US" sz="6000" b="0" dirty="0" err="1" smtClean="0">
                <a:solidFill>
                  <a:srgbClr val="FFFF00"/>
                </a:solidFill>
                <a:effectLst/>
                <a:latin typeface="+mj-lt"/>
                <a:cs typeface="Tahoma" pitchFamily="34" charset="0"/>
              </a:rPr>
              <a:t>Đoàn</a:t>
            </a:r>
            <a:endParaRPr lang="en-US" sz="6000" dirty="0">
              <a:solidFill>
                <a:srgbClr val="FFFF00"/>
              </a:solidFill>
              <a:latin typeface="+mj-lt"/>
              <a:cs typeface="Tahoma" pitchFamily="34" charset="0"/>
            </a:endParaRPr>
          </a:p>
          <a:p>
            <a:pPr eaLnBrk="1" hangingPunct="1">
              <a:lnSpc>
                <a:spcPct val="105000"/>
              </a:lnSpc>
            </a:pPr>
            <a:r>
              <a:rPr lang="en-US" sz="6000" b="0" dirty="0" err="1" smtClean="0">
                <a:solidFill>
                  <a:srgbClr val="FFFF00"/>
                </a:solidFill>
                <a:effectLst/>
                <a:latin typeface="+mj-lt"/>
                <a:cs typeface="Tahoma" pitchFamily="34" charset="0"/>
              </a:rPr>
              <a:t>Thánh</a:t>
            </a:r>
            <a:r>
              <a:rPr lang="en-US" sz="6000" b="0" dirty="0" smtClean="0">
                <a:solidFill>
                  <a:srgbClr val="FFFF00"/>
                </a:solidFill>
                <a:effectLst/>
                <a:latin typeface="+mj-lt"/>
                <a:cs typeface="Tahoma" pitchFamily="34" charset="0"/>
              </a:rPr>
              <a:t> Monica</a:t>
            </a: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102618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4116911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362450"/>
          </a:xfrm>
        </p:spPr>
        <p:txBody>
          <a:bodyPr rtlCol="0">
            <a:normAutofit/>
          </a:bodyPr>
          <a:lstStyle/>
          <a:p>
            <a:pPr eaLnBrk="1" fontAlgn="auto" hangingPunct="1">
              <a:lnSpc>
                <a:spcPct val="120000"/>
              </a:lnSpc>
              <a:spcAft>
                <a:spcPts val="0"/>
              </a:spcAft>
              <a:defRPr/>
            </a:pPr>
            <a:r>
              <a:rPr lang="en-US" sz="4800" u="sng" dirty="0" err="1" smtClean="0">
                <a:solidFill>
                  <a:srgbClr val="FFFF00"/>
                </a:solidFill>
                <a:latin typeface="+mj-lt"/>
                <a:ea typeface="Tahoma" pitchFamily="34" charset="0"/>
                <a:cs typeface="Times New Roman" pitchFamily="18" charset="0"/>
              </a:rPr>
              <a:t>Đáp</a:t>
            </a:r>
            <a:r>
              <a:rPr lang="en-US" sz="4800" u="sng" dirty="0" smtClean="0">
                <a:solidFill>
                  <a:srgbClr val="FFFF00"/>
                </a:solidFill>
                <a:latin typeface="+mj-lt"/>
                <a:ea typeface="Tahoma" pitchFamily="34" charset="0"/>
                <a:cs typeface="Times New Roman" pitchFamily="18" charset="0"/>
              </a:rPr>
              <a:t> </a:t>
            </a:r>
            <a:r>
              <a:rPr lang="en-US" sz="4800" u="sng" dirty="0" err="1" smtClean="0">
                <a:solidFill>
                  <a:srgbClr val="FFFF00"/>
                </a:solidFill>
                <a:latin typeface="+mj-lt"/>
                <a:ea typeface="Tahoma" pitchFamily="34" charset="0"/>
                <a:cs typeface="Times New Roman" pitchFamily="18" charset="0"/>
              </a:rPr>
              <a:t>Ca</a:t>
            </a:r>
            <a:endParaRPr lang="en-US" sz="4800" b="0" dirty="0" smtClean="0">
              <a:solidFill>
                <a:srgbClr val="FFFF00"/>
              </a:solidFill>
              <a:effectLst/>
              <a:latin typeface="+mj-lt"/>
              <a:ea typeface="Tahoma" pitchFamily="34" charset="0"/>
              <a:cs typeface="Times New Roman" pitchFamily="18" charset="0"/>
            </a:endParaRPr>
          </a:p>
          <a:p>
            <a:pPr eaLnBrk="1" fontAlgn="auto" hangingPunct="1">
              <a:lnSpc>
                <a:spcPct val="120000"/>
              </a:lnSpc>
              <a:spcAft>
                <a:spcPts val="0"/>
              </a:spcAft>
              <a:defRPr/>
            </a:pPr>
            <a:r>
              <a:rPr lang="en-US" sz="4800" b="0" dirty="0" err="1" smtClean="0">
                <a:solidFill>
                  <a:srgbClr val="FFFF00"/>
                </a:solidFill>
                <a:effectLst/>
                <a:latin typeface="+mj-lt"/>
                <a:ea typeface="Tahoma" pitchFamily="34" charset="0"/>
                <a:cs typeface="Times New Roman" pitchFamily="18" charset="0"/>
              </a:rPr>
              <a:t>Thánh</a:t>
            </a:r>
            <a:r>
              <a:rPr lang="en-US" sz="4800" b="0" dirty="0" smtClean="0">
                <a:solidFill>
                  <a:srgbClr val="FFFF00"/>
                </a:solidFill>
                <a:effectLst/>
                <a:latin typeface="+mj-lt"/>
                <a:ea typeface="Tahoma" pitchFamily="34" charset="0"/>
                <a:cs typeface="Times New Roman" pitchFamily="18" charset="0"/>
              </a:rPr>
              <a:t> </a:t>
            </a:r>
            <a:r>
              <a:rPr lang="en-US" sz="4800" b="0" dirty="0" err="1" smtClean="0">
                <a:solidFill>
                  <a:srgbClr val="FFFF00"/>
                </a:solidFill>
                <a:effectLst/>
                <a:latin typeface="+mj-lt"/>
                <a:ea typeface="Tahoma" pitchFamily="34" charset="0"/>
                <a:cs typeface="Times New Roman" pitchFamily="18" charset="0"/>
              </a:rPr>
              <a:t>Vịnh</a:t>
            </a:r>
            <a:r>
              <a:rPr lang="en-US" sz="4800" b="0" dirty="0" smtClean="0">
                <a:solidFill>
                  <a:srgbClr val="FFFF00"/>
                </a:solidFill>
                <a:effectLst/>
                <a:latin typeface="+mj-lt"/>
                <a:ea typeface="Tahoma" pitchFamily="34" charset="0"/>
                <a:cs typeface="Times New Roman" pitchFamily="18" charset="0"/>
              </a:rPr>
              <a:t> 24</a:t>
            </a:r>
          </a:p>
          <a:p>
            <a:pPr eaLnBrk="1" fontAlgn="auto" hangingPunct="1">
              <a:lnSpc>
                <a:spcPct val="120000"/>
              </a:lnSpc>
              <a:spcAft>
                <a:spcPts val="0"/>
              </a:spcAft>
              <a:defRPr/>
            </a:pPr>
            <a:r>
              <a:rPr lang="en-US" sz="4800" i="1" dirty="0" smtClean="0">
                <a:solidFill>
                  <a:schemeClr val="bg1"/>
                </a:solidFill>
                <a:latin typeface="+mj-lt"/>
                <a:ea typeface="Tahoma" pitchFamily="34" charset="0"/>
                <a:cs typeface="Times New Roman" pitchFamily="18" charset="0"/>
              </a:rPr>
              <a:t>Lm. Kim Long</a:t>
            </a:r>
            <a:endParaRPr lang="en-US" sz="4800" b="0" i="1" dirty="0" smtClean="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05140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42950"/>
            <a:ext cx="9144000" cy="3657600"/>
          </a:xfrm>
        </p:spPr>
        <p:txBody>
          <a:bodyPr rtlCol="0">
            <a:noAutofit/>
          </a:bodyPr>
          <a:lstStyle/>
          <a:p>
            <a:pPr algn="just" eaLnBrk="1" fontAlgn="auto" hangingPunct="1">
              <a:lnSpc>
                <a:spcPct val="120000"/>
              </a:lnSpc>
              <a:spcAft>
                <a:spcPts val="0"/>
              </a:spcAft>
              <a:defRPr/>
            </a:pPr>
            <a:r>
              <a:rPr lang="en-US" sz="7200" b="0" u="sng" dirty="0" err="1" smtClean="0">
                <a:solidFill>
                  <a:srgbClr val="FFFF00"/>
                </a:solidFill>
                <a:effectLst/>
                <a:latin typeface="+mj-lt"/>
                <a:ea typeface="Tahoma" pitchFamily="34" charset="0"/>
                <a:cs typeface="Times New Roman" pitchFamily="18" charset="0"/>
              </a:rPr>
              <a:t>Đk</a:t>
            </a:r>
            <a:r>
              <a:rPr lang="en-US" sz="7200" b="0" dirty="0" smtClean="0">
                <a:solidFill>
                  <a:srgbClr val="FFFF00"/>
                </a:solidFill>
                <a:effectLst/>
                <a:latin typeface="+mj-lt"/>
                <a:ea typeface="Tahoma" pitchFamily="34" charset="0"/>
                <a:cs typeface="Times New Roman" pitchFamily="18" charset="0"/>
              </a:rPr>
              <a:t>:</a:t>
            </a:r>
            <a:r>
              <a:rPr lang="en-US" sz="7200" b="0" dirty="0" smtClean="0">
                <a:solidFill>
                  <a:schemeClr val="bg1"/>
                </a:solidFill>
                <a:effectLst/>
                <a:latin typeface="+mj-lt"/>
                <a:ea typeface="Tahoma" pitchFamily="34" charset="0"/>
                <a:cs typeface="Times New Roman" pitchFamily="18" charset="0"/>
              </a:rPr>
              <a:t> </a:t>
            </a:r>
            <a:r>
              <a:rPr lang="vi-VN" sz="7200" dirty="0">
                <a:solidFill>
                  <a:schemeClr val="bg1"/>
                </a:solidFill>
                <a:latin typeface="+mj-lt"/>
                <a:ea typeface="Tahoma" pitchFamily="34" charset="0"/>
                <a:cs typeface="Times New Roman" pitchFamily="18" charset="0"/>
              </a:rPr>
              <a:t>Lạy Chúa, xin dạy con lối bước của Ngài.</a:t>
            </a:r>
          </a:p>
        </p:txBody>
      </p:sp>
    </p:spTree>
    <p:extLst>
      <p:ext uri="{BB962C8B-B14F-4D97-AF65-F5344CB8AC3E}">
        <p14:creationId xmlns:p14="http://schemas.microsoft.com/office/powerpoint/2010/main" val="3934866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285750"/>
            <a:ext cx="9144000" cy="4857750"/>
          </a:xfrm>
        </p:spPr>
        <p:txBody>
          <a:bodyPr/>
          <a:lstStyle/>
          <a:p>
            <a:pPr algn="just" eaLnBrk="1" hangingPunct="1">
              <a:lnSpc>
                <a:spcPct val="140000"/>
              </a:lnSpc>
            </a:pPr>
            <a:r>
              <a:rPr lang="en-US" sz="4200" b="0" u="sng" dirty="0">
                <a:solidFill>
                  <a:srgbClr val="FFFF00"/>
                </a:solidFill>
                <a:effectLst/>
                <a:latin typeface="+mj-lt"/>
                <a:ea typeface="Tahoma" pitchFamily="34" charset="0"/>
                <a:cs typeface="Times New Roman" pitchFamily="18" charset="0"/>
              </a:rPr>
              <a:t>T</a:t>
            </a:r>
            <a:r>
              <a:rPr lang="en-US" sz="4200" b="0" u="sng" dirty="0" smtClean="0">
                <a:solidFill>
                  <a:srgbClr val="FFFF00"/>
                </a:solidFill>
                <a:effectLst/>
                <a:latin typeface="+mj-lt"/>
                <a:ea typeface="Tahoma" pitchFamily="34" charset="0"/>
                <a:cs typeface="Times New Roman" pitchFamily="18" charset="0"/>
              </a:rPr>
              <a:t>k1</a:t>
            </a:r>
            <a:r>
              <a:rPr lang="en-US" sz="4200" b="0" dirty="0" smtClean="0">
                <a:solidFill>
                  <a:srgbClr val="FFFF00"/>
                </a:solidFill>
                <a:effectLst/>
                <a:latin typeface="+mj-lt"/>
                <a:ea typeface="Tahoma" pitchFamily="34" charset="0"/>
                <a:cs typeface="Times New Roman" pitchFamily="18" charset="0"/>
              </a:rPr>
              <a:t>:</a:t>
            </a:r>
            <a:r>
              <a:rPr lang="en-US" sz="4200" b="0" dirty="0" smtClean="0">
                <a:solidFill>
                  <a:schemeClr val="bg1"/>
                </a:solidFill>
                <a:effectLst/>
                <a:latin typeface="+mj-lt"/>
                <a:ea typeface="Tahoma" pitchFamily="34" charset="0"/>
                <a:cs typeface="Times New Roman" pitchFamily="18" charset="0"/>
              </a:rPr>
              <a:t> </a:t>
            </a:r>
            <a:r>
              <a:rPr lang="vi-VN" sz="4200" dirty="0">
                <a:solidFill>
                  <a:schemeClr val="bg1"/>
                </a:solidFill>
                <a:latin typeface="+mj-lt"/>
                <a:ea typeface="Tahoma" pitchFamily="34" charset="0"/>
                <a:cs typeface="Times New Roman" pitchFamily="18" charset="0"/>
              </a:rPr>
              <a:t>Xin chỉ dạy con biết đường lối Chúa. Và dẫn con theo chân lý của Ngài. Vì Ngài là Thần Linh tế độ cho con. Ngày đêm con vững tin lòng thương xót Ngài.</a:t>
            </a:r>
            <a:endParaRPr lang="vi-VN" sz="42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165185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42950"/>
            <a:ext cx="9144000" cy="3657600"/>
          </a:xfrm>
        </p:spPr>
        <p:txBody>
          <a:bodyPr rtlCol="0">
            <a:noAutofit/>
          </a:bodyPr>
          <a:lstStyle/>
          <a:p>
            <a:pPr algn="just" eaLnBrk="1" fontAlgn="auto" hangingPunct="1">
              <a:lnSpc>
                <a:spcPct val="120000"/>
              </a:lnSpc>
              <a:spcAft>
                <a:spcPts val="0"/>
              </a:spcAft>
              <a:defRPr/>
            </a:pPr>
            <a:r>
              <a:rPr lang="en-US" sz="7200" b="0" u="sng" dirty="0" err="1" smtClean="0">
                <a:solidFill>
                  <a:srgbClr val="FFFF00"/>
                </a:solidFill>
                <a:effectLst/>
                <a:latin typeface="+mj-lt"/>
                <a:ea typeface="Tahoma" pitchFamily="34" charset="0"/>
                <a:cs typeface="Times New Roman" pitchFamily="18" charset="0"/>
              </a:rPr>
              <a:t>Đk</a:t>
            </a:r>
            <a:r>
              <a:rPr lang="en-US" sz="7200" b="0" dirty="0" smtClean="0">
                <a:solidFill>
                  <a:srgbClr val="FFFF00"/>
                </a:solidFill>
                <a:effectLst/>
                <a:latin typeface="+mj-lt"/>
                <a:ea typeface="Tahoma" pitchFamily="34" charset="0"/>
                <a:cs typeface="Times New Roman" pitchFamily="18" charset="0"/>
              </a:rPr>
              <a:t>:</a:t>
            </a:r>
            <a:r>
              <a:rPr lang="en-US" sz="7200" b="0" dirty="0" smtClean="0">
                <a:solidFill>
                  <a:schemeClr val="bg1"/>
                </a:solidFill>
                <a:effectLst/>
                <a:latin typeface="+mj-lt"/>
                <a:ea typeface="Tahoma" pitchFamily="34" charset="0"/>
                <a:cs typeface="Times New Roman" pitchFamily="18" charset="0"/>
              </a:rPr>
              <a:t> </a:t>
            </a:r>
            <a:r>
              <a:rPr lang="vi-VN" sz="7200" dirty="0">
                <a:solidFill>
                  <a:schemeClr val="bg1"/>
                </a:solidFill>
                <a:latin typeface="+mj-lt"/>
                <a:ea typeface="Tahoma" pitchFamily="34" charset="0"/>
                <a:cs typeface="Times New Roman" pitchFamily="18" charset="0"/>
              </a:rPr>
              <a:t>Lạy Chúa, xin dạy con lối bước của Ngài.</a:t>
            </a:r>
          </a:p>
        </p:txBody>
      </p:sp>
    </p:spTree>
    <p:extLst>
      <p:ext uri="{BB962C8B-B14F-4D97-AF65-F5344CB8AC3E}">
        <p14:creationId xmlns:p14="http://schemas.microsoft.com/office/powerpoint/2010/main" val="1336454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285750"/>
            <a:ext cx="9144000" cy="4857750"/>
          </a:xfrm>
        </p:spPr>
        <p:txBody>
          <a:bodyPr/>
          <a:lstStyle/>
          <a:p>
            <a:pPr algn="just" eaLnBrk="1" hangingPunct="1">
              <a:lnSpc>
                <a:spcPct val="140000"/>
              </a:lnSpc>
            </a:pPr>
            <a:r>
              <a:rPr lang="en-US" sz="4200" b="0" u="sng" dirty="0" smtClean="0">
                <a:solidFill>
                  <a:srgbClr val="FFFF00"/>
                </a:solidFill>
                <a:effectLst/>
                <a:latin typeface="+mj-lt"/>
                <a:ea typeface="Tahoma" pitchFamily="34" charset="0"/>
                <a:cs typeface="Times New Roman" pitchFamily="18" charset="0"/>
              </a:rPr>
              <a:t>Tk2</a:t>
            </a:r>
            <a:r>
              <a:rPr lang="en-US" sz="4200" b="0" dirty="0" smtClean="0">
                <a:solidFill>
                  <a:srgbClr val="FFFF00"/>
                </a:solidFill>
                <a:effectLst/>
                <a:latin typeface="+mj-lt"/>
                <a:ea typeface="Tahoma" pitchFamily="34" charset="0"/>
                <a:cs typeface="Times New Roman" pitchFamily="18" charset="0"/>
              </a:rPr>
              <a:t>:</a:t>
            </a:r>
            <a:r>
              <a:rPr lang="en-US" sz="4200" b="0" dirty="0" smtClean="0">
                <a:solidFill>
                  <a:schemeClr val="bg1"/>
                </a:solidFill>
                <a:effectLst/>
                <a:latin typeface="+mj-lt"/>
                <a:ea typeface="Tahoma" pitchFamily="34" charset="0"/>
                <a:cs typeface="Times New Roman" pitchFamily="18" charset="0"/>
              </a:rPr>
              <a:t> </a:t>
            </a:r>
            <a:r>
              <a:rPr lang="vi-VN" sz="4200" dirty="0">
                <a:solidFill>
                  <a:schemeClr val="bg1"/>
                </a:solidFill>
                <a:latin typeface="+mj-lt"/>
                <a:ea typeface="Tahoma" pitchFamily="34" charset="0"/>
                <a:cs typeface="Times New Roman" pitchFamily="18" charset="0"/>
              </a:rPr>
              <a:t>Xin dủ lòng thương nhớ tình nghĩa cũ. Ngài đã ban qua muôn thuở muôn đời. Tội tình của tuổi thơ Chúa đừng ghi tâm, mà xin luôn nhớ con vì ân nghĩa Ngài.</a:t>
            </a:r>
            <a:endParaRPr lang="vi-VN" sz="42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570743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42950"/>
            <a:ext cx="9144000" cy="3657600"/>
          </a:xfrm>
        </p:spPr>
        <p:txBody>
          <a:bodyPr rtlCol="0">
            <a:noAutofit/>
          </a:bodyPr>
          <a:lstStyle/>
          <a:p>
            <a:pPr algn="just" eaLnBrk="1" fontAlgn="auto" hangingPunct="1">
              <a:lnSpc>
                <a:spcPct val="120000"/>
              </a:lnSpc>
              <a:spcAft>
                <a:spcPts val="0"/>
              </a:spcAft>
              <a:defRPr/>
            </a:pPr>
            <a:r>
              <a:rPr lang="en-US" sz="7200" b="0" u="sng" dirty="0" err="1" smtClean="0">
                <a:solidFill>
                  <a:srgbClr val="FFFF00"/>
                </a:solidFill>
                <a:effectLst/>
                <a:latin typeface="+mj-lt"/>
                <a:ea typeface="Tahoma" pitchFamily="34" charset="0"/>
                <a:cs typeface="Times New Roman" pitchFamily="18" charset="0"/>
              </a:rPr>
              <a:t>Đk</a:t>
            </a:r>
            <a:r>
              <a:rPr lang="en-US" sz="7200" b="0" dirty="0" smtClean="0">
                <a:solidFill>
                  <a:srgbClr val="FFFF00"/>
                </a:solidFill>
                <a:effectLst/>
                <a:latin typeface="+mj-lt"/>
                <a:ea typeface="Tahoma" pitchFamily="34" charset="0"/>
                <a:cs typeface="Times New Roman" pitchFamily="18" charset="0"/>
              </a:rPr>
              <a:t>:</a:t>
            </a:r>
            <a:r>
              <a:rPr lang="en-US" sz="7200" b="0" dirty="0" smtClean="0">
                <a:solidFill>
                  <a:schemeClr val="bg1"/>
                </a:solidFill>
                <a:effectLst/>
                <a:latin typeface="+mj-lt"/>
                <a:ea typeface="Tahoma" pitchFamily="34" charset="0"/>
                <a:cs typeface="Times New Roman" pitchFamily="18" charset="0"/>
              </a:rPr>
              <a:t> </a:t>
            </a:r>
            <a:r>
              <a:rPr lang="vi-VN" sz="7200" dirty="0">
                <a:solidFill>
                  <a:schemeClr val="bg1"/>
                </a:solidFill>
                <a:latin typeface="+mj-lt"/>
                <a:ea typeface="Tahoma" pitchFamily="34" charset="0"/>
                <a:cs typeface="Times New Roman" pitchFamily="18" charset="0"/>
              </a:rPr>
              <a:t>Lạy Chúa, xin dạy con lối bước của Ngài.</a:t>
            </a:r>
          </a:p>
        </p:txBody>
      </p:sp>
    </p:spTree>
    <p:extLst>
      <p:ext uri="{BB962C8B-B14F-4D97-AF65-F5344CB8AC3E}">
        <p14:creationId xmlns:p14="http://schemas.microsoft.com/office/powerpoint/2010/main" val="1336454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285750"/>
            <a:ext cx="9144000" cy="4857750"/>
          </a:xfrm>
        </p:spPr>
        <p:txBody>
          <a:bodyPr/>
          <a:lstStyle/>
          <a:p>
            <a:pPr algn="just" eaLnBrk="1" hangingPunct="1">
              <a:lnSpc>
                <a:spcPct val="140000"/>
              </a:lnSpc>
            </a:pPr>
            <a:r>
              <a:rPr lang="en-US" sz="4200" b="0" u="sng" dirty="0" smtClean="0">
                <a:solidFill>
                  <a:srgbClr val="FFFF00"/>
                </a:solidFill>
                <a:effectLst/>
                <a:latin typeface="+mj-lt"/>
                <a:ea typeface="Tahoma" pitchFamily="34" charset="0"/>
                <a:cs typeface="Times New Roman" pitchFamily="18" charset="0"/>
              </a:rPr>
              <a:t>Tk3</a:t>
            </a:r>
            <a:r>
              <a:rPr lang="en-US" sz="4200" b="0" dirty="0" smtClean="0">
                <a:solidFill>
                  <a:srgbClr val="FFFF00"/>
                </a:solidFill>
                <a:effectLst/>
                <a:latin typeface="+mj-lt"/>
                <a:ea typeface="Tahoma" pitchFamily="34" charset="0"/>
                <a:cs typeface="Times New Roman" pitchFamily="18" charset="0"/>
              </a:rPr>
              <a:t>:</a:t>
            </a:r>
            <a:r>
              <a:rPr lang="en-US" sz="4200" b="0" dirty="0" smtClean="0">
                <a:solidFill>
                  <a:schemeClr val="bg1"/>
                </a:solidFill>
                <a:effectLst/>
                <a:latin typeface="+mj-lt"/>
                <a:ea typeface="Tahoma" pitchFamily="34" charset="0"/>
                <a:cs typeface="Times New Roman" pitchFamily="18" charset="0"/>
              </a:rPr>
              <a:t> </a:t>
            </a:r>
            <a:r>
              <a:rPr lang="vi-VN" sz="4200" dirty="0">
                <a:solidFill>
                  <a:schemeClr val="bg1"/>
                </a:solidFill>
                <a:latin typeface="+mj-lt"/>
                <a:ea typeface="Tahoma" pitchFamily="34" charset="0"/>
                <a:cs typeface="Times New Roman" pitchFamily="18" charset="0"/>
              </a:rPr>
              <a:t>Xin chỉ đường cho những kẻ lỡ bước, vì Chúa đây luôn nhân ái chân thực. Dìu kẻ nghèo hèn theo lối đường công minh, dạy con luôn vững tâm tìm theo lối Ngài.</a:t>
            </a:r>
            <a:endParaRPr lang="vi-VN" sz="42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57074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42950"/>
            <a:ext cx="9144000" cy="3657600"/>
          </a:xfrm>
        </p:spPr>
        <p:txBody>
          <a:bodyPr rtlCol="0">
            <a:noAutofit/>
          </a:bodyPr>
          <a:lstStyle/>
          <a:p>
            <a:pPr algn="just" eaLnBrk="1" fontAlgn="auto" hangingPunct="1">
              <a:lnSpc>
                <a:spcPct val="120000"/>
              </a:lnSpc>
              <a:spcAft>
                <a:spcPts val="0"/>
              </a:spcAft>
              <a:defRPr/>
            </a:pPr>
            <a:r>
              <a:rPr lang="en-US" sz="7200" b="0" u="sng" dirty="0" err="1" smtClean="0">
                <a:solidFill>
                  <a:srgbClr val="FFFF00"/>
                </a:solidFill>
                <a:effectLst/>
                <a:latin typeface="+mj-lt"/>
                <a:ea typeface="Tahoma" pitchFamily="34" charset="0"/>
                <a:cs typeface="Times New Roman" pitchFamily="18" charset="0"/>
              </a:rPr>
              <a:t>Đk</a:t>
            </a:r>
            <a:r>
              <a:rPr lang="en-US" sz="7200" b="0" dirty="0" smtClean="0">
                <a:solidFill>
                  <a:srgbClr val="FFFF00"/>
                </a:solidFill>
                <a:effectLst/>
                <a:latin typeface="+mj-lt"/>
                <a:ea typeface="Tahoma" pitchFamily="34" charset="0"/>
                <a:cs typeface="Times New Roman" pitchFamily="18" charset="0"/>
              </a:rPr>
              <a:t>:</a:t>
            </a:r>
            <a:r>
              <a:rPr lang="en-US" sz="7200" b="0" dirty="0" smtClean="0">
                <a:solidFill>
                  <a:schemeClr val="bg1"/>
                </a:solidFill>
                <a:effectLst/>
                <a:latin typeface="+mj-lt"/>
                <a:ea typeface="Tahoma" pitchFamily="34" charset="0"/>
                <a:cs typeface="Times New Roman" pitchFamily="18" charset="0"/>
              </a:rPr>
              <a:t> </a:t>
            </a:r>
            <a:r>
              <a:rPr lang="vi-VN" sz="7200" dirty="0">
                <a:solidFill>
                  <a:schemeClr val="bg1"/>
                </a:solidFill>
                <a:latin typeface="+mj-lt"/>
                <a:ea typeface="Tahoma" pitchFamily="34" charset="0"/>
                <a:cs typeface="Times New Roman" pitchFamily="18" charset="0"/>
              </a:rPr>
              <a:t>Lạy Chúa, xin dạy con lối bước của Ngài.</a:t>
            </a:r>
          </a:p>
        </p:txBody>
      </p:sp>
    </p:spTree>
    <p:extLst>
      <p:ext uri="{BB962C8B-B14F-4D97-AF65-F5344CB8AC3E}">
        <p14:creationId xmlns:p14="http://schemas.microsoft.com/office/powerpoint/2010/main" val="1336454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10243" name="Rectangle 3"/>
          <p:cNvSpPr>
            <a:spLocks noGrp="1" noChangeArrowheads="1"/>
          </p:cNvSpPr>
          <p:nvPr>
            <p:ph type="subTitle" idx="1"/>
          </p:nvPr>
        </p:nvSpPr>
        <p:spPr>
          <a:xfrm>
            <a:off x="9525" y="590550"/>
            <a:ext cx="9144000" cy="3810000"/>
          </a:xfrm>
        </p:spPr>
        <p:txBody>
          <a:bodyPr/>
          <a:lstStyle/>
          <a:p>
            <a:pPr algn="just" eaLnBrk="1" hangingPunct="1">
              <a:lnSpc>
                <a:spcPct val="105000"/>
              </a:lnSpc>
            </a:pPr>
            <a:r>
              <a:rPr lang="vi-VN" sz="6000" b="0" smtClean="0">
                <a:solidFill>
                  <a:schemeClr val="bg1"/>
                </a:solidFill>
                <a:effectLst/>
                <a:latin typeface="+mj-lt"/>
                <a:cs typeface="Times New Roman" pitchFamily="18" charset="0"/>
              </a:rPr>
              <a:t>Lạy Chúa, xin tỏ cho chúng con thấy tình thương của Chúa, và ban ơn cứu độ cho chúng con.</a:t>
            </a:r>
            <a:endParaRPr lang="en-US" sz="6000" b="0" u="sng" smtClean="0">
              <a:solidFill>
                <a:srgbClr val="FFFF00"/>
              </a:solidFill>
              <a:effectLst/>
              <a:latin typeface="+mj-lt"/>
              <a:cs typeface="Times New Roman" pitchFamily="18" charset="0"/>
            </a:endParaRPr>
          </a:p>
        </p:txBody>
      </p:sp>
      <p:sp>
        <p:nvSpPr>
          <p:cNvPr id="102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
        <p:nvSpPr>
          <p:cNvPr id="10245" name="Rectangle 1"/>
          <p:cNvSpPr>
            <a:spLocks noChangeArrowheads="1"/>
          </p:cNvSpPr>
          <p:nvPr/>
        </p:nvSpPr>
        <p:spPr bwMode="auto">
          <a:xfrm>
            <a:off x="0" y="0"/>
            <a:ext cx="34291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102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mj-lt"/>
                <a:cs typeface="Times New Roman" pitchFamily="18" charset="0"/>
              </a:rPr>
              <a:t>Alleluia.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717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6000" b="0" dirty="0" err="1" smtClean="0">
                <a:solidFill>
                  <a:srgbClr val="FFFF00"/>
                </a:solidFill>
                <a:effectLst/>
                <a:latin typeface="+mj-lt"/>
                <a:cs typeface="Tahoma" pitchFamily="34" charset="0"/>
              </a:rPr>
              <a:t>Thứ</a:t>
            </a:r>
            <a:r>
              <a:rPr lang="en-US" sz="6000" b="0" dirty="0" smtClean="0">
                <a:solidFill>
                  <a:srgbClr val="FFFF00"/>
                </a:solidFill>
                <a:effectLst/>
                <a:latin typeface="+mj-lt"/>
                <a:cs typeface="Tahoma" pitchFamily="34" charset="0"/>
              </a:rPr>
              <a:t> </a:t>
            </a:r>
            <a:r>
              <a:rPr lang="en-US" sz="6000" b="0" dirty="0" err="1" smtClean="0">
                <a:solidFill>
                  <a:srgbClr val="FFFF00"/>
                </a:solidFill>
                <a:effectLst/>
                <a:latin typeface="+mj-lt"/>
                <a:cs typeface="Tahoma" pitchFamily="34" charset="0"/>
              </a:rPr>
              <a:t>Hai</a:t>
            </a:r>
            <a:endParaRPr lang="en-US" sz="6000" b="0" dirty="0" smtClean="0">
              <a:solidFill>
                <a:srgbClr val="FFFF00"/>
              </a:solidFill>
              <a:effectLst/>
              <a:latin typeface="+mj-lt"/>
              <a:cs typeface="Tahoma" pitchFamily="34" charset="0"/>
            </a:endParaRPr>
          </a:p>
          <a:p>
            <a:pPr eaLnBrk="1" hangingPunct="1">
              <a:lnSpc>
                <a:spcPct val="105000"/>
              </a:lnSpc>
            </a:pPr>
            <a:r>
              <a:rPr lang="en-US" sz="5400" b="0" dirty="0" err="1" smtClean="0">
                <a:solidFill>
                  <a:srgbClr val="FFFF00"/>
                </a:solidFill>
                <a:effectLst/>
                <a:latin typeface="+mj-lt"/>
                <a:cs typeface="Tahoma" pitchFamily="34" charset="0"/>
              </a:rPr>
              <a:t>Sau</a:t>
            </a:r>
            <a:r>
              <a:rPr lang="en-US" sz="5400" b="0" dirty="0" smtClean="0">
                <a:solidFill>
                  <a:srgbClr val="FFFF00"/>
                </a:solidFill>
                <a:effectLst/>
                <a:latin typeface="+mj-lt"/>
                <a:cs typeface="Tahoma" pitchFamily="34" charset="0"/>
              </a:rPr>
              <a:t> </a:t>
            </a:r>
            <a:r>
              <a:rPr lang="en-US" sz="5400" b="0" dirty="0" err="1" smtClean="0">
                <a:solidFill>
                  <a:srgbClr val="FFFF00"/>
                </a:solidFill>
                <a:effectLst/>
                <a:latin typeface="+mj-lt"/>
                <a:cs typeface="Tahoma" pitchFamily="34" charset="0"/>
              </a:rPr>
              <a:t>Chúa</a:t>
            </a:r>
            <a:r>
              <a:rPr lang="en-US" sz="5400" b="0" dirty="0" smtClean="0">
                <a:solidFill>
                  <a:srgbClr val="FFFF00"/>
                </a:solidFill>
                <a:effectLst/>
                <a:latin typeface="+mj-lt"/>
                <a:cs typeface="Tahoma" pitchFamily="34" charset="0"/>
              </a:rPr>
              <a:t> </a:t>
            </a:r>
            <a:r>
              <a:rPr lang="en-US" sz="5400" b="0" dirty="0" err="1" smtClean="0">
                <a:solidFill>
                  <a:srgbClr val="FFFF00"/>
                </a:solidFill>
                <a:effectLst/>
                <a:latin typeface="+mj-lt"/>
                <a:cs typeface="Tahoma" pitchFamily="34" charset="0"/>
              </a:rPr>
              <a:t>Nhật</a:t>
            </a:r>
            <a:r>
              <a:rPr lang="en-US" sz="5400" b="0" dirty="0" smtClean="0">
                <a:solidFill>
                  <a:srgbClr val="FFFF00"/>
                </a:solidFill>
                <a:effectLst/>
                <a:latin typeface="+mj-lt"/>
                <a:cs typeface="Tahoma" pitchFamily="34" charset="0"/>
              </a:rPr>
              <a:t> III </a:t>
            </a:r>
          </a:p>
          <a:p>
            <a:pPr eaLnBrk="1" hangingPunct="1">
              <a:lnSpc>
                <a:spcPct val="105000"/>
              </a:lnSpc>
            </a:pPr>
            <a:r>
              <a:rPr lang="en-US" sz="6000" b="0" dirty="0" err="1" smtClean="0">
                <a:solidFill>
                  <a:srgbClr val="FFFF00"/>
                </a:solidFill>
                <a:effectLst/>
                <a:latin typeface="+mj-lt"/>
                <a:cs typeface="Tahoma" pitchFamily="34" charset="0"/>
              </a:rPr>
              <a:t>Mùa</a:t>
            </a:r>
            <a:r>
              <a:rPr lang="en-US" sz="6000" b="0" dirty="0" smtClean="0">
                <a:solidFill>
                  <a:srgbClr val="FFFF00"/>
                </a:solidFill>
                <a:effectLst/>
                <a:latin typeface="+mj-lt"/>
                <a:cs typeface="Tahoma" pitchFamily="34" charset="0"/>
              </a:rPr>
              <a:t> </a:t>
            </a:r>
            <a:r>
              <a:rPr lang="en-US" sz="6000" b="0" dirty="0" err="1" smtClean="0">
                <a:solidFill>
                  <a:srgbClr val="FFFF00"/>
                </a:solidFill>
                <a:effectLst/>
                <a:latin typeface="+mj-lt"/>
                <a:cs typeface="Tahoma" pitchFamily="34" charset="0"/>
              </a:rPr>
              <a:t>vọng</a:t>
            </a:r>
            <a:endParaRPr lang="en-US" sz="6000" dirty="0">
              <a:solidFill>
                <a:srgbClr val="FFFF00"/>
              </a:solidFill>
              <a:latin typeface="+mj-lt"/>
              <a:cs typeface="Tahoma" pitchFamily="34" charset="0"/>
            </a:endParaRPr>
          </a:p>
          <a:p>
            <a:pPr eaLnBrk="1" hangingPunct="1">
              <a:lnSpc>
                <a:spcPct val="105000"/>
              </a:lnSpc>
            </a:pPr>
            <a:r>
              <a:rPr lang="en-US" sz="6000" b="0" dirty="0" err="1" smtClean="0">
                <a:solidFill>
                  <a:srgbClr val="FFFF00"/>
                </a:solidFill>
                <a:effectLst/>
                <a:latin typeface="+mj-lt"/>
                <a:cs typeface="Tahoma" pitchFamily="34" charset="0"/>
              </a:rPr>
              <a:t>Tĩnh</a:t>
            </a:r>
            <a:r>
              <a:rPr lang="en-US" sz="6000" b="0" dirty="0" smtClean="0">
                <a:solidFill>
                  <a:srgbClr val="FFFF00"/>
                </a:solidFill>
                <a:effectLst/>
                <a:latin typeface="+mj-lt"/>
                <a:cs typeface="Tahoma" pitchFamily="34" charset="0"/>
              </a:rPr>
              <a:t> </a:t>
            </a:r>
            <a:r>
              <a:rPr lang="en-US" sz="6000" b="0" dirty="0" err="1" smtClean="0">
                <a:solidFill>
                  <a:srgbClr val="FFFF00"/>
                </a:solidFill>
                <a:effectLst/>
                <a:latin typeface="+mj-lt"/>
                <a:cs typeface="Tahoma" pitchFamily="34" charset="0"/>
              </a:rPr>
              <a:t>Tâm</a:t>
            </a:r>
            <a:r>
              <a:rPr lang="en-US" sz="6000" b="0" dirty="0" smtClean="0">
                <a:solidFill>
                  <a:srgbClr val="FFFF00"/>
                </a:solidFill>
                <a:effectLst/>
                <a:latin typeface="+mj-lt"/>
                <a:cs typeface="Tahoma" pitchFamily="34" charset="0"/>
              </a:rPr>
              <a:t> </a:t>
            </a:r>
            <a:r>
              <a:rPr lang="en-US" sz="6000" b="0" dirty="0" err="1" smtClean="0">
                <a:solidFill>
                  <a:srgbClr val="FFFF00"/>
                </a:solidFill>
                <a:effectLst/>
                <a:latin typeface="+mj-lt"/>
                <a:cs typeface="Tahoma" pitchFamily="34" charset="0"/>
              </a:rPr>
              <a:t>Ngày</a:t>
            </a:r>
            <a:r>
              <a:rPr lang="en-US" sz="6000" b="0" dirty="0" smtClean="0">
                <a:solidFill>
                  <a:srgbClr val="FFFF00"/>
                </a:solidFill>
                <a:effectLst/>
                <a:latin typeface="+mj-lt"/>
                <a:cs typeface="Tahoma" pitchFamily="34" charset="0"/>
              </a:rPr>
              <a:t> 1</a:t>
            </a:r>
            <a:endParaRPr lang="en-US" sz="6000" b="0" dirty="0" smtClean="0">
              <a:solidFill>
                <a:srgbClr val="FFFF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582804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6381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1300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514600" y="2343150"/>
            <a:ext cx="6629400" cy="2012859"/>
          </a:xfrm>
          <a:prstGeom prst="rect">
            <a:avLst/>
          </a:prstGeom>
        </p:spPr>
        <p:txBody>
          <a:bodyPr wrap="square">
            <a:spAutoFit/>
          </a:bodyPr>
          <a:lstStyle/>
          <a:p>
            <a:pPr lvl="0" algn="ctr" fontAlgn="auto">
              <a:lnSpc>
                <a:spcPct val="120000"/>
              </a:lnSpc>
              <a:spcBef>
                <a:spcPct val="20000"/>
              </a:spcBef>
              <a:spcAft>
                <a:spcPts val="0"/>
              </a:spcAft>
              <a:defRPr/>
            </a:pPr>
            <a:r>
              <a:rPr lang="en-US" sz="4800" kern="0" dirty="0" err="1">
                <a:solidFill>
                  <a:srgbClr val="FFFF00"/>
                </a:solidFill>
                <a:latin typeface="UTM American Sans"/>
                <a:ea typeface="Tahoma" pitchFamily="34" charset="0"/>
                <a:cs typeface="Times New Roman" pitchFamily="18" charset="0"/>
              </a:rPr>
              <a:t>Lễ</a:t>
            </a:r>
            <a:r>
              <a:rPr lang="en-US" sz="4800" kern="0" dirty="0">
                <a:solidFill>
                  <a:srgbClr val="FFFF00"/>
                </a:solidFill>
                <a:latin typeface="UTM American Sans"/>
                <a:ea typeface="Tahoma" pitchFamily="34" charset="0"/>
                <a:cs typeface="Times New Roman" pitchFamily="18" charset="0"/>
              </a:rPr>
              <a:t> </a:t>
            </a:r>
            <a:r>
              <a:rPr lang="en-US" sz="4800" kern="0" dirty="0" err="1">
                <a:solidFill>
                  <a:srgbClr val="FFFF00"/>
                </a:solidFill>
                <a:latin typeface="UTM American Sans"/>
                <a:ea typeface="Tahoma" pitchFamily="34" charset="0"/>
                <a:cs typeface="Times New Roman" pitchFamily="18" charset="0"/>
              </a:rPr>
              <a:t>Dâng</a:t>
            </a:r>
            <a:r>
              <a:rPr lang="en-US" sz="4800" kern="0" dirty="0">
                <a:solidFill>
                  <a:srgbClr val="FFFF00"/>
                </a:solidFill>
                <a:latin typeface="UTM American Sans"/>
                <a:ea typeface="Tahoma" pitchFamily="34" charset="0"/>
                <a:cs typeface="Times New Roman" pitchFamily="18" charset="0"/>
              </a:rPr>
              <a:t> </a:t>
            </a:r>
            <a:r>
              <a:rPr lang="en-US" sz="4800" kern="0" dirty="0" err="1">
                <a:solidFill>
                  <a:srgbClr val="FFFF00"/>
                </a:solidFill>
                <a:latin typeface="UTM American Sans"/>
                <a:ea typeface="Tahoma" pitchFamily="34" charset="0"/>
                <a:cs typeface="Times New Roman" pitchFamily="18" charset="0"/>
              </a:rPr>
              <a:t>Trông</a:t>
            </a:r>
            <a:r>
              <a:rPr lang="en-US" sz="4800" kern="0" dirty="0">
                <a:solidFill>
                  <a:srgbClr val="FFFF00"/>
                </a:solidFill>
                <a:latin typeface="UTM American Sans"/>
                <a:ea typeface="Tahoma" pitchFamily="34" charset="0"/>
                <a:cs typeface="Times New Roman" pitchFamily="18" charset="0"/>
              </a:rPr>
              <a:t> </a:t>
            </a:r>
            <a:r>
              <a:rPr lang="en-US" sz="4800" kern="0" dirty="0" err="1">
                <a:solidFill>
                  <a:srgbClr val="FFFF00"/>
                </a:solidFill>
                <a:latin typeface="UTM American Sans"/>
                <a:ea typeface="Tahoma" pitchFamily="34" charset="0"/>
                <a:cs typeface="Times New Roman" pitchFamily="18" charset="0"/>
              </a:rPr>
              <a:t>Đợi</a:t>
            </a:r>
            <a:endParaRPr lang="en-US" sz="4800" kern="0" dirty="0">
              <a:solidFill>
                <a:srgbClr val="FFFF00"/>
              </a:solidFill>
              <a:latin typeface="UTM American Sans"/>
              <a:ea typeface="Tahoma" pitchFamily="34" charset="0"/>
              <a:cs typeface="Times New Roman" pitchFamily="18" charset="0"/>
            </a:endParaRPr>
          </a:p>
          <a:p>
            <a:pPr lvl="0" algn="ctr" fontAlgn="auto">
              <a:lnSpc>
                <a:spcPct val="120000"/>
              </a:lnSpc>
              <a:spcBef>
                <a:spcPct val="20000"/>
              </a:spcBef>
              <a:spcAft>
                <a:spcPts val="0"/>
              </a:spcAft>
              <a:defRPr/>
            </a:pPr>
            <a:r>
              <a:rPr lang="en-US" sz="4800" i="1" kern="0" dirty="0" err="1">
                <a:solidFill>
                  <a:srgbClr val="FFFFFF"/>
                </a:solidFill>
                <a:latin typeface="UTM American Sans"/>
                <a:ea typeface="Tahoma" pitchFamily="34" charset="0"/>
                <a:cs typeface="Times New Roman" pitchFamily="18" charset="0"/>
              </a:rPr>
              <a:t>Viết</a:t>
            </a:r>
            <a:r>
              <a:rPr lang="en-US" sz="4800" i="1" kern="0" dirty="0">
                <a:solidFill>
                  <a:srgbClr val="FFFFFF"/>
                </a:solidFill>
                <a:latin typeface="UTM American Sans"/>
                <a:ea typeface="Tahoma" pitchFamily="34" charset="0"/>
                <a:cs typeface="Times New Roman" pitchFamily="18" charset="0"/>
              </a:rPr>
              <a:t> Chung</a:t>
            </a:r>
          </a:p>
        </p:txBody>
      </p:sp>
    </p:spTree>
    <p:extLst>
      <p:ext uri="{BB962C8B-B14F-4D97-AF65-F5344CB8AC3E}">
        <p14:creationId xmlns:p14="http://schemas.microsoft.com/office/powerpoint/2010/main" val="2222711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209550"/>
            <a:ext cx="9144000" cy="4857750"/>
          </a:xfrm>
        </p:spPr>
        <p:txBody>
          <a:bodyPr/>
          <a:lstStyle/>
          <a:p>
            <a:pPr algn="just" eaLnBrk="1" hangingPunct="1">
              <a:lnSpc>
                <a:spcPct val="140000"/>
              </a:lnSpc>
            </a:pPr>
            <a:r>
              <a:rPr lang="en-US" sz="3600" b="0" u="sng" dirty="0">
                <a:solidFill>
                  <a:srgbClr val="FFFF00"/>
                </a:solidFill>
                <a:effectLst/>
                <a:latin typeface="+mj-lt"/>
                <a:ea typeface="Tahoma" pitchFamily="34" charset="0"/>
                <a:cs typeface="Times New Roman" pitchFamily="18" charset="0"/>
              </a:rPr>
              <a:t>T</a:t>
            </a:r>
            <a:r>
              <a:rPr lang="en-US" sz="3600" b="0" u="sng" dirty="0" smtClean="0">
                <a:solidFill>
                  <a:srgbClr val="FFFF00"/>
                </a:solidFill>
                <a:effectLst/>
                <a:latin typeface="+mj-lt"/>
                <a:ea typeface="Tahoma" pitchFamily="34" charset="0"/>
                <a:cs typeface="Times New Roman" pitchFamily="18" charset="0"/>
              </a:rPr>
              <a:t>k1</a:t>
            </a:r>
            <a:r>
              <a:rPr lang="en-US" sz="3600" b="0" dirty="0" smtClean="0">
                <a:solidFill>
                  <a:srgbClr val="FFFF00"/>
                </a:solidFill>
                <a:effectLst/>
                <a:latin typeface="+mj-lt"/>
                <a:ea typeface="Tahoma" pitchFamily="34" charset="0"/>
                <a:cs typeface="Times New Roman" pitchFamily="18" charset="0"/>
              </a:rPr>
              <a:t>:</a:t>
            </a:r>
            <a:r>
              <a:rPr lang="en-US" sz="3600" b="0" dirty="0" smtClean="0">
                <a:solidFill>
                  <a:schemeClr val="bg1"/>
                </a:solidFill>
                <a:effectLst/>
                <a:latin typeface="+mj-lt"/>
                <a:ea typeface="Tahoma" pitchFamily="34" charset="0"/>
                <a:cs typeface="Times New Roman" pitchFamily="18" charset="0"/>
              </a:rPr>
              <a:t> </a:t>
            </a:r>
            <a:r>
              <a:rPr lang="vi-VN" sz="3600" dirty="0">
                <a:solidFill>
                  <a:schemeClr val="bg1"/>
                </a:solidFill>
                <a:latin typeface="+mj-lt"/>
                <a:ea typeface="Tahoma" pitchFamily="34" charset="0"/>
                <a:cs typeface="Times New Roman" pitchFamily="18" charset="0"/>
              </a:rPr>
              <a:t>Với tháng ngày trông đợi con dâng lên lễ mọn này, là thành tâm ăn năn thống hối, Chúa ơi Chúa ơi giúp con đổi thay. Hướng trông về ngày mai, con dâng lên bánh rượu đây, tựa dòng lệ thao thức vơi đầy. Chúa ơi Chúa ơi con mong Ngài từng giây.</a:t>
            </a:r>
            <a:endParaRPr lang="vi-VN" sz="36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20646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 y="133350"/>
            <a:ext cx="9144000" cy="4857750"/>
          </a:xfrm>
        </p:spPr>
        <p:txBody>
          <a:bodyPr rtlCol="0">
            <a:noAutofit/>
          </a:bodyPr>
          <a:lstStyle/>
          <a:p>
            <a:pPr algn="just" eaLnBrk="1" fontAlgn="auto" hangingPunct="1">
              <a:lnSpc>
                <a:spcPct val="120000"/>
              </a:lnSpc>
              <a:spcAft>
                <a:spcPts val="0"/>
              </a:spcAft>
              <a:defRPr/>
            </a:pPr>
            <a:r>
              <a:rPr lang="en-US" sz="4400" b="0" u="sng" dirty="0" err="1" smtClean="0">
                <a:solidFill>
                  <a:srgbClr val="FFFF00"/>
                </a:solidFill>
                <a:effectLst/>
                <a:latin typeface="+mj-lt"/>
                <a:ea typeface="Tahoma" pitchFamily="34" charset="0"/>
                <a:cs typeface="Times New Roman" pitchFamily="18" charset="0"/>
              </a:rPr>
              <a:t>Đk</a:t>
            </a:r>
            <a:r>
              <a:rPr lang="en-US" sz="4400" b="0" dirty="0" smtClean="0">
                <a:solidFill>
                  <a:srgbClr val="FFFF00"/>
                </a:solidFill>
                <a:effectLst/>
                <a:latin typeface="+mj-lt"/>
                <a:ea typeface="Tahoma" pitchFamily="34" charset="0"/>
                <a:cs typeface="Times New Roman" pitchFamily="18" charset="0"/>
              </a:rPr>
              <a:t>:</a:t>
            </a:r>
            <a:r>
              <a:rPr lang="en-US" sz="4400" b="0" dirty="0" smtClean="0">
                <a:solidFill>
                  <a:schemeClr val="bg1"/>
                </a:solidFill>
                <a:effectLst/>
                <a:latin typeface="+mj-lt"/>
                <a:ea typeface="Tahoma" pitchFamily="34" charset="0"/>
                <a:cs typeface="Times New Roman" pitchFamily="18" charset="0"/>
              </a:rPr>
              <a:t> </a:t>
            </a:r>
            <a:r>
              <a:rPr lang="vi-VN" sz="4400" dirty="0">
                <a:solidFill>
                  <a:schemeClr val="bg1"/>
                </a:solidFill>
                <a:latin typeface="+mj-lt"/>
                <a:ea typeface="Tahoma" pitchFamily="34" charset="0"/>
                <a:cs typeface="Times New Roman" pitchFamily="18" charset="0"/>
              </a:rPr>
              <a:t>Lòng thành con kính dâng lễ vật cậy trông mến tin. Chờ đợi ơn giáng sinh, Chúa Trời cứu chuộc tội khiên. Lòng thành con kính dâng lễ vật cậy trông mến tin. Chờ đợi ơn giáng sinh, Chúa Trời xuống ở cùng con.</a:t>
            </a:r>
          </a:p>
        </p:txBody>
      </p:sp>
    </p:spTree>
    <p:extLst>
      <p:ext uri="{BB962C8B-B14F-4D97-AF65-F5344CB8AC3E}">
        <p14:creationId xmlns:p14="http://schemas.microsoft.com/office/powerpoint/2010/main" val="419222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3" name="Subtitle 2"/>
          <p:cNvSpPr>
            <a:spLocks noGrp="1"/>
          </p:cNvSpPr>
          <p:nvPr>
            <p:ph type="subTitle" idx="1"/>
          </p:nvPr>
        </p:nvSpPr>
        <p:spPr>
          <a:xfrm>
            <a:off x="0" y="-44959"/>
            <a:ext cx="9144000" cy="5200651"/>
          </a:xfrm>
        </p:spPr>
        <p:txBody>
          <a:bodyPr/>
          <a:lstStyle/>
          <a:p>
            <a:pPr algn="just" eaLnBrk="1" hangingPunct="1">
              <a:lnSpc>
                <a:spcPct val="120000"/>
              </a:lnSpc>
            </a:pPr>
            <a:r>
              <a:rPr lang="en-US" sz="4000" b="0" u="sng" dirty="0">
                <a:solidFill>
                  <a:srgbClr val="FFFF00"/>
                </a:solidFill>
                <a:effectLst/>
                <a:latin typeface="+mj-lt"/>
                <a:ea typeface="Tahoma" pitchFamily="34" charset="0"/>
                <a:cs typeface="Times New Roman" pitchFamily="18" charset="0"/>
              </a:rPr>
              <a:t>T</a:t>
            </a:r>
            <a:r>
              <a:rPr lang="en-US" sz="4000" b="0" u="sng" dirty="0" smtClean="0">
                <a:solidFill>
                  <a:srgbClr val="FFFF00"/>
                </a:solidFill>
                <a:effectLst/>
                <a:latin typeface="+mj-lt"/>
                <a:ea typeface="Tahoma" pitchFamily="34" charset="0"/>
                <a:cs typeface="Times New Roman" pitchFamily="18" charset="0"/>
              </a:rPr>
              <a:t>k2:</a:t>
            </a:r>
            <a:r>
              <a:rPr lang="en-US" sz="4000" b="0" dirty="0" smtClean="0">
                <a:solidFill>
                  <a:schemeClr val="bg1"/>
                </a:solidFill>
                <a:effectLst/>
                <a:latin typeface="+mj-lt"/>
                <a:ea typeface="Tahoma" pitchFamily="34" charset="0"/>
                <a:cs typeface="Times New Roman" pitchFamily="18" charset="0"/>
              </a:rPr>
              <a:t> </a:t>
            </a:r>
            <a:r>
              <a:rPr lang="vi-VN" sz="4000" dirty="0">
                <a:solidFill>
                  <a:schemeClr val="bg1"/>
                </a:solidFill>
                <a:latin typeface="+mj-lt"/>
                <a:ea typeface="Tahoma" pitchFamily="34" charset="0"/>
                <a:cs typeface="Times New Roman" pitchFamily="18" charset="0"/>
              </a:rPr>
              <a:t>Dám trông Ngài thương tình, tâm tư nô nức bồn chồn, ngọn đèn khuya không quên thắp sáng, Chúa ơi Chúa ơi con sẵn sàng luôn. Với trót niềm thủy chung, con đây canh thức chờ mong, nguyện trọn vẹn của lễ tâm tình. Chúa ơi Chúa ơi xin ban ngày hồng ân.</a:t>
            </a:r>
            <a:endParaRPr lang="vi-VN" sz="40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10007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 y="133350"/>
            <a:ext cx="9144000" cy="4857750"/>
          </a:xfrm>
        </p:spPr>
        <p:txBody>
          <a:bodyPr rtlCol="0">
            <a:noAutofit/>
          </a:bodyPr>
          <a:lstStyle/>
          <a:p>
            <a:pPr algn="just" eaLnBrk="1" fontAlgn="auto" hangingPunct="1">
              <a:lnSpc>
                <a:spcPct val="120000"/>
              </a:lnSpc>
              <a:spcAft>
                <a:spcPts val="0"/>
              </a:spcAft>
              <a:defRPr/>
            </a:pPr>
            <a:r>
              <a:rPr lang="en-US" sz="4400" b="0" u="sng" dirty="0" err="1" smtClean="0">
                <a:solidFill>
                  <a:srgbClr val="FFFF00"/>
                </a:solidFill>
                <a:effectLst/>
                <a:latin typeface="+mj-lt"/>
                <a:ea typeface="Tahoma" pitchFamily="34" charset="0"/>
                <a:cs typeface="Times New Roman" pitchFamily="18" charset="0"/>
              </a:rPr>
              <a:t>Đk</a:t>
            </a:r>
            <a:r>
              <a:rPr lang="en-US" sz="4400" b="0" dirty="0" smtClean="0">
                <a:solidFill>
                  <a:srgbClr val="FFFF00"/>
                </a:solidFill>
                <a:effectLst/>
                <a:latin typeface="+mj-lt"/>
                <a:ea typeface="Tahoma" pitchFamily="34" charset="0"/>
                <a:cs typeface="Times New Roman" pitchFamily="18" charset="0"/>
              </a:rPr>
              <a:t>:</a:t>
            </a:r>
            <a:r>
              <a:rPr lang="en-US" sz="4400" b="0" dirty="0" smtClean="0">
                <a:solidFill>
                  <a:schemeClr val="bg1"/>
                </a:solidFill>
                <a:effectLst/>
                <a:latin typeface="+mj-lt"/>
                <a:ea typeface="Tahoma" pitchFamily="34" charset="0"/>
                <a:cs typeface="Times New Roman" pitchFamily="18" charset="0"/>
              </a:rPr>
              <a:t> </a:t>
            </a:r>
            <a:r>
              <a:rPr lang="vi-VN" sz="4400" dirty="0">
                <a:solidFill>
                  <a:schemeClr val="bg1"/>
                </a:solidFill>
                <a:latin typeface="+mj-lt"/>
                <a:ea typeface="Tahoma" pitchFamily="34" charset="0"/>
                <a:cs typeface="Times New Roman" pitchFamily="18" charset="0"/>
              </a:rPr>
              <a:t>Lòng thành con kính dâng lễ vật cậy trông mến tin. Chờ đợi ơn giáng sinh, Chúa Trời cứu chuộc tội khiên. Lòng thành con kính dâng lễ vật cậy trông mến tin. Chờ đợi ơn giáng sinh, Chúa Trời xuống ở cùng con.</a:t>
            </a:r>
          </a:p>
        </p:txBody>
      </p:sp>
    </p:spTree>
    <p:extLst>
      <p:ext uri="{BB962C8B-B14F-4D97-AF65-F5344CB8AC3E}">
        <p14:creationId xmlns:p14="http://schemas.microsoft.com/office/powerpoint/2010/main" val="1825561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6381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70545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362450"/>
          </a:xfrm>
        </p:spPr>
        <p:txBody>
          <a:bodyPr rtlCol="0">
            <a:normAutofit/>
          </a:bodyPr>
          <a:lstStyle/>
          <a:p>
            <a:pPr eaLnBrk="1" fontAlgn="auto" hangingPunct="1">
              <a:lnSpc>
                <a:spcPct val="120000"/>
              </a:lnSpc>
              <a:spcAft>
                <a:spcPts val="0"/>
              </a:spcAft>
              <a:defRPr/>
            </a:pPr>
            <a:r>
              <a:rPr lang="en-US" sz="4800" b="0" dirty="0" err="1" smtClean="0">
                <a:solidFill>
                  <a:srgbClr val="FFFF00"/>
                </a:solidFill>
                <a:effectLst/>
                <a:latin typeface="+mj-lt"/>
                <a:ea typeface="Tahoma" pitchFamily="34" charset="0"/>
                <a:cs typeface="Times New Roman" pitchFamily="18" charset="0"/>
              </a:rPr>
              <a:t>Ca</a:t>
            </a:r>
            <a:r>
              <a:rPr lang="en-US" sz="4800" b="0" dirty="0" smtClean="0">
                <a:solidFill>
                  <a:srgbClr val="FFFF00"/>
                </a:solidFill>
                <a:effectLst/>
                <a:latin typeface="+mj-lt"/>
                <a:ea typeface="Tahoma" pitchFamily="34" charset="0"/>
                <a:cs typeface="Times New Roman" pitchFamily="18" charset="0"/>
              </a:rPr>
              <a:t> </a:t>
            </a:r>
            <a:r>
              <a:rPr lang="en-US" sz="4800" b="0" dirty="0" err="1" smtClean="0">
                <a:solidFill>
                  <a:srgbClr val="FFFF00"/>
                </a:solidFill>
                <a:effectLst/>
                <a:latin typeface="+mj-lt"/>
                <a:ea typeface="Tahoma" pitchFamily="34" charset="0"/>
                <a:cs typeface="Times New Roman" pitchFamily="18" charset="0"/>
              </a:rPr>
              <a:t>Nguyện</a:t>
            </a:r>
            <a:r>
              <a:rPr lang="en-US" sz="4800" b="0" dirty="0" smtClean="0">
                <a:solidFill>
                  <a:srgbClr val="FFFF00"/>
                </a:solidFill>
                <a:effectLst/>
                <a:latin typeface="+mj-lt"/>
                <a:ea typeface="Tahoma" pitchFamily="34" charset="0"/>
                <a:cs typeface="Times New Roman" pitchFamily="18" charset="0"/>
              </a:rPr>
              <a:t> </a:t>
            </a:r>
            <a:r>
              <a:rPr lang="en-US" sz="4800" b="0" dirty="0" err="1" smtClean="0">
                <a:solidFill>
                  <a:srgbClr val="FFFF00"/>
                </a:solidFill>
                <a:effectLst/>
                <a:latin typeface="+mj-lt"/>
                <a:ea typeface="Tahoma" pitchFamily="34" charset="0"/>
                <a:cs typeface="Times New Roman" pitchFamily="18" charset="0"/>
              </a:rPr>
              <a:t>Hiệp</a:t>
            </a:r>
            <a:r>
              <a:rPr lang="en-US" sz="4800" b="0" dirty="0" smtClean="0">
                <a:solidFill>
                  <a:srgbClr val="FFFF00"/>
                </a:solidFill>
                <a:effectLst/>
                <a:latin typeface="+mj-lt"/>
                <a:ea typeface="Tahoma" pitchFamily="34" charset="0"/>
                <a:cs typeface="Times New Roman" pitchFamily="18" charset="0"/>
              </a:rPr>
              <a:t> </a:t>
            </a:r>
            <a:r>
              <a:rPr lang="en-US" sz="4800" b="0" dirty="0" err="1" smtClean="0">
                <a:solidFill>
                  <a:srgbClr val="FFFF00"/>
                </a:solidFill>
                <a:effectLst/>
                <a:latin typeface="+mj-lt"/>
                <a:ea typeface="Tahoma" pitchFamily="34" charset="0"/>
                <a:cs typeface="Times New Roman" pitchFamily="18" charset="0"/>
              </a:rPr>
              <a:t>Lễ</a:t>
            </a:r>
            <a:r>
              <a:rPr lang="en-US" sz="4800" b="0" dirty="0" smtClean="0">
                <a:solidFill>
                  <a:srgbClr val="FFFF00"/>
                </a:solidFill>
                <a:effectLst/>
                <a:latin typeface="+mj-lt"/>
                <a:ea typeface="Tahoma" pitchFamily="34" charset="0"/>
                <a:cs typeface="Times New Roman" pitchFamily="18" charset="0"/>
              </a:rPr>
              <a:t> </a:t>
            </a:r>
          </a:p>
          <a:p>
            <a:pPr eaLnBrk="1" fontAlgn="auto" hangingPunct="1">
              <a:lnSpc>
                <a:spcPct val="120000"/>
              </a:lnSpc>
              <a:spcAft>
                <a:spcPts val="0"/>
              </a:spcAft>
              <a:defRPr/>
            </a:pPr>
            <a:r>
              <a:rPr lang="en-US" sz="4800" b="0" dirty="0" err="1" smtClean="0">
                <a:solidFill>
                  <a:srgbClr val="FFFF00"/>
                </a:solidFill>
                <a:effectLst/>
                <a:latin typeface="+mj-lt"/>
                <a:ea typeface="Tahoma" pitchFamily="34" charset="0"/>
                <a:cs typeface="Times New Roman" pitchFamily="18" charset="0"/>
              </a:rPr>
              <a:t>Luôn</a:t>
            </a:r>
            <a:r>
              <a:rPr lang="en-US" sz="4800" b="0" dirty="0" smtClean="0">
                <a:solidFill>
                  <a:srgbClr val="FFFF00"/>
                </a:solidFill>
                <a:effectLst/>
                <a:latin typeface="+mj-lt"/>
                <a:ea typeface="Tahoma" pitchFamily="34" charset="0"/>
                <a:cs typeface="Times New Roman" pitchFamily="18" charset="0"/>
              </a:rPr>
              <a:t> </a:t>
            </a:r>
            <a:r>
              <a:rPr lang="en-US" sz="4800" b="0" dirty="0" err="1" smtClean="0">
                <a:solidFill>
                  <a:srgbClr val="FFFF00"/>
                </a:solidFill>
                <a:effectLst/>
                <a:latin typeface="+mj-lt"/>
                <a:ea typeface="Tahoma" pitchFamily="34" charset="0"/>
                <a:cs typeface="Times New Roman" pitchFamily="18" charset="0"/>
              </a:rPr>
              <a:t>Dành</a:t>
            </a:r>
            <a:r>
              <a:rPr lang="en-US" sz="4800" b="0" dirty="0" smtClean="0">
                <a:solidFill>
                  <a:srgbClr val="FFFF00"/>
                </a:solidFill>
                <a:effectLst/>
                <a:latin typeface="+mj-lt"/>
                <a:ea typeface="Tahoma" pitchFamily="34" charset="0"/>
                <a:cs typeface="Times New Roman" pitchFamily="18" charset="0"/>
              </a:rPr>
              <a:t> </a:t>
            </a:r>
            <a:r>
              <a:rPr lang="en-US" sz="4800" b="0" dirty="0" err="1" smtClean="0">
                <a:solidFill>
                  <a:srgbClr val="FFFF00"/>
                </a:solidFill>
                <a:effectLst/>
                <a:latin typeface="+mj-lt"/>
                <a:ea typeface="Tahoma" pitchFamily="34" charset="0"/>
                <a:cs typeface="Times New Roman" pitchFamily="18" charset="0"/>
              </a:rPr>
              <a:t>Chỗ</a:t>
            </a:r>
            <a:r>
              <a:rPr lang="en-US" sz="4800" b="0" dirty="0" smtClean="0">
                <a:solidFill>
                  <a:srgbClr val="FFFF00"/>
                </a:solidFill>
                <a:effectLst/>
                <a:latin typeface="+mj-lt"/>
                <a:ea typeface="Tahoma" pitchFamily="34" charset="0"/>
                <a:cs typeface="Times New Roman" pitchFamily="18" charset="0"/>
              </a:rPr>
              <a:t> Cho </a:t>
            </a:r>
            <a:r>
              <a:rPr lang="en-US" sz="4800" b="0" dirty="0" err="1" smtClean="0">
                <a:solidFill>
                  <a:srgbClr val="FFFF00"/>
                </a:solidFill>
                <a:effectLst/>
                <a:latin typeface="+mj-lt"/>
                <a:ea typeface="Tahoma" pitchFamily="34" charset="0"/>
                <a:cs typeface="Times New Roman" pitchFamily="18" charset="0"/>
              </a:rPr>
              <a:t>Chúa</a:t>
            </a:r>
            <a:endParaRPr lang="en-US" sz="4800" b="0" dirty="0" smtClean="0">
              <a:solidFill>
                <a:srgbClr val="FFFF00"/>
              </a:solidFill>
              <a:effectLst/>
              <a:latin typeface="+mj-lt"/>
              <a:ea typeface="Tahoma" pitchFamily="34" charset="0"/>
              <a:cs typeface="Times New Roman" pitchFamily="18" charset="0"/>
            </a:endParaRPr>
          </a:p>
          <a:p>
            <a:pPr eaLnBrk="1" fontAlgn="auto" hangingPunct="1">
              <a:lnSpc>
                <a:spcPct val="120000"/>
              </a:lnSpc>
              <a:spcAft>
                <a:spcPts val="0"/>
              </a:spcAft>
              <a:defRPr/>
            </a:pPr>
            <a:r>
              <a:rPr lang="en-US" sz="4800" i="1" dirty="0" smtClean="0">
                <a:solidFill>
                  <a:schemeClr val="bg1"/>
                </a:solidFill>
                <a:latin typeface="+mj-lt"/>
                <a:ea typeface="Tahoma" pitchFamily="34" charset="0"/>
                <a:cs typeface="Times New Roman" pitchFamily="18" charset="0"/>
              </a:rPr>
              <a:t>Ý </a:t>
            </a:r>
            <a:r>
              <a:rPr lang="en-US" sz="4800" i="1" dirty="0" err="1" smtClean="0">
                <a:solidFill>
                  <a:schemeClr val="bg1"/>
                </a:solidFill>
                <a:latin typeface="+mj-lt"/>
                <a:ea typeface="Tahoma" pitchFamily="34" charset="0"/>
                <a:cs typeface="Times New Roman" pitchFamily="18" charset="0"/>
              </a:rPr>
              <a:t>Vũ</a:t>
            </a:r>
            <a:endParaRPr lang="en-US" sz="4800" b="0" i="1" dirty="0" smtClean="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85050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18288" y="0"/>
            <a:ext cx="9144000" cy="5143500"/>
          </a:xfrm>
        </p:spPr>
        <p:txBody>
          <a:bodyPr/>
          <a:lstStyle/>
          <a:p>
            <a:pPr algn="just" eaLnBrk="1" hangingPunct="1">
              <a:lnSpc>
                <a:spcPct val="140000"/>
              </a:lnSpc>
            </a:pPr>
            <a:r>
              <a:rPr lang="en-US" sz="4000" b="0" u="sng" dirty="0">
                <a:solidFill>
                  <a:srgbClr val="FFFF00"/>
                </a:solidFill>
                <a:effectLst/>
                <a:latin typeface="+mj-lt"/>
                <a:ea typeface="Tahoma" pitchFamily="34" charset="0"/>
                <a:cs typeface="Times New Roman" pitchFamily="18" charset="0"/>
              </a:rPr>
              <a:t>T</a:t>
            </a:r>
            <a:r>
              <a:rPr lang="en-US" sz="4000" b="0" u="sng" dirty="0" smtClean="0">
                <a:solidFill>
                  <a:srgbClr val="FFFF00"/>
                </a:solidFill>
                <a:effectLst/>
                <a:latin typeface="+mj-lt"/>
                <a:ea typeface="Tahoma" pitchFamily="34" charset="0"/>
                <a:cs typeface="Times New Roman" pitchFamily="18" charset="0"/>
              </a:rPr>
              <a:t>k1</a:t>
            </a:r>
            <a:r>
              <a:rPr lang="en-US" sz="4000" b="0" dirty="0" smtClean="0">
                <a:solidFill>
                  <a:srgbClr val="FFFF00"/>
                </a:solidFill>
                <a:effectLst/>
                <a:latin typeface="+mj-lt"/>
                <a:ea typeface="Tahoma" pitchFamily="34" charset="0"/>
                <a:cs typeface="Times New Roman" pitchFamily="18" charset="0"/>
              </a:rPr>
              <a:t>:</a:t>
            </a:r>
            <a:r>
              <a:rPr lang="en-US" sz="4000" b="0" dirty="0" smtClean="0">
                <a:solidFill>
                  <a:schemeClr val="bg1"/>
                </a:solidFill>
                <a:effectLst/>
                <a:latin typeface="+mj-lt"/>
                <a:ea typeface="Tahoma" pitchFamily="34" charset="0"/>
                <a:cs typeface="Times New Roman" pitchFamily="18" charset="0"/>
              </a:rPr>
              <a:t> </a:t>
            </a:r>
            <a:r>
              <a:rPr lang="vi-VN" sz="4000" dirty="0">
                <a:solidFill>
                  <a:schemeClr val="bg1"/>
                </a:solidFill>
                <a:latin typeface="+mj-lt"/>
                <a:ea typeface="Tahoma" pitchFamily="34" charset="0"/>
                <a:cs typeface="Times New Roman" pitchFamily="18" charset="0"/>
              </a:rPr>
              <a:t>Có những điều như quen thuộc quá khiến lòng con thờ ơ với Chúa. Có những điều như không còn lạ khiến lòng con hờ hững với Ngài. Để Chúa có đó mà như không, và Chúa vẫn mãi ở xa xăm không thể đến gần, đền gần con hơn. </a:t>
            </a:r>
            <a:endParaRPr lang="vi-VN" sz="40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022280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4857750"/>
          </a:xfrm>
        </p:spPr>
        <p:txBody>
          <a:bodyPr rtlCol="0">
            <a:noAutofit/>
          </a:bodyPr>
          <a:lstStyle/>
          <a:p>
            <a:pPr algn="just" eaLnBrk="1" fontAlgn="auto" hangingPunct="1">
              <a:lnSpc>
                <a:spcPct val="120000"/>
              </a:lnSpc>
              <a:spcAft>
                <a:spcPts val="0"/>
              </a:spcAft>
              <a:defRPr/>
            </a:pPr>
            <a:r>
              <a:rPr lang="en-US" sz="4000" u="sng" dirty="0" smtClean="0">
                <a:solidFill>
                  <a:srgbClr val="FFFF00"/>
                </a:solidFill>
                <a:latin typeface="+mj-lt"/>
                <a:ea typeface="Tahoma" pitchFamily="34" charset="0"/>
                <a:cs typeface="Times New Roman" pitchFamily="18" charset="0"/>
              </a:rPr>
              <a:t>***</a:t>
            </a:r>
            <a:r>
              <a:rPr lang="en-US" sz="4000" b="0" dirty="0" smtClean="0">
                <a:solidFill>
                  <a:srgbClr val="FFFF00"/>
                </a:solidFill>
                <a:effectLst/>
                <a:latin typeface="+mj-lt"/>
                <a:ea typeface="Tahoma" pitchFamily="34" charset="0"/>
                <a:cs typeface="Times New Roman" pitchFamily="18" charset="0"/>
              </a:rPr>
              <a:t>:</a:t>
            </a:r>
            <a:r>
              <a:rPr lang="en-US" sz="4000" b="0" dirty="0" smtClean="0">
                <a:solidFill>
                  <a:schemeClr val="bg1"/>
                </a:solidFill>
                <a:effectLst/>
                <a:latin typeface="+mj-lt"/>
                <a:ea typeface="Tahoma" pitchFamily="34" charset="0"/>
                <a:cs typeface="Times New Roman" pitchFamily="18" charset="0"/>
              </a:rPr>
              <a:t> </a:t>
            </a:r>
            <a:r>
              <a:rPr lang="vi-VN" sz="4000" dirty="0">
                <a:solidFill>
                  <a:schemeClr val="bg1"/>
                </a:solidFill>
                <a:latin typeface="+mj-lt"/>
                <a:ea typeface="Tahoma" pitchFamily="34" charset="0"/>
                <a:cs typeface="Times New Roman" pitchFamily="18" charset="0"/>
              </a:rPr>
              <a:t>Có những bận tâm lo được mất khiến lòng con đầy vơi toan tính. Có những dở dang mong hoàn thành khiến lòng con ngổn ngang chất chồng. Đời đã lấp kín cả tim con để Chúa đứng mãi ngoài đêm đông, bao lần gõ cửa nhưng con chẳng </a:t>
            </a:r>
            <a:r>
              <a:rPr lang="vi-VN" sz="4000" dirty="0" smtClean="0">
                <a:solidFill>
                  <a:schemeClr val="bg1"/>
                </a:solidFill>
                <a:latin typeface="+mj-lt"/>
                <a:ea typeface="Tahoma" pitchFamily="34" charset="0"/>
                <a:cs typeface="Times New Roman" pitchFamily="18" charset="0"/>
              </a:rPr>
              <a:t>đáp</a:t>
            </a:r>
            <a:r>
              <a:rPr lang="en-US" sz="4000" dirty="0" smtClean="0">
                <a:solidFill>
                  <a:schemeClr val="bg1"/>
                </a:solidFill>
                <a:latin typeface="+mj-lt"/>
                <a:ea typeface="Tahoma" pitchFamily="34" charset="0"/>
                <a:cs typeface="Times New Roman" pitchFamily="18" charset="0"/>
              </a:rPr>
              <a:t>.</a:t>
            </a:r>
            <a:endParaRPr lang="vi-VN" sz="40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215095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526"/>
            <a:ext cx="9144000" cy="4857750"/>
          </a:xfrm>
        </p:spPr>
        <p:txBody>
          <a:bodyPr rtlCol="0">
            <a:noAutofit/>
          </a:bodyPr>
          <a:lstStyle/>
          <a:p>
            <a:pPr algn="just" eaLnBrk="1" fontAlgn="auto" hangingPunct="1">
              <a:lnSpc>
                <a:spcPct val="120000"/>
              </a:lnSpc>
              <a:spcAft>
                <a:spcPts val="0"/>
              </a:spcAft>
              <a:defRPr/>
            </a:pPr>
            <a:r>
              <a:rPr lang="en-US" sz="4200" b="0" u="sng" dirty="0" smtClean="0">
                <a:solidFill>
                  <a:srgbClr val="FFFF00"/>
                </a:solidFill>
                <a:effectLst/>
                <a:latin typeface="+mj-lt"/>
                <a:ea typeface="Tahoma" pitchFamily="34" charset="0"/>
                <a:cs typeface="Times New Roman" pitchFamily="18" charset="0"/>
              </a:rPr>
              <a:t>Đk1</a:t>
            </a:r>
            <a:r>
              <a:rPr lang="en-US" sz="4200" b="0" dirty="0" smtClean="0">
                <a:solidFill>
                  <a:srgbClr val="FFFF00"/>
                </a:solidFill>
                <a:effectLst/>
                <a:latin typeface="+mj-lt"/>
                <a:ea typeface="Tahoma" pitchFamily="34" charset="0"/>
                <a:cs typeface="Times New Roman" pitchFamily="18" charset="0"/>
              </a:rPr>
              <a:t>:</a:t>
            </a:r>
            <a:r>
              <a:rPr lang="en-US" sz="4200" b="0" dirty="0" smtClean="0">
                <a:solidFill>
                  <a:schemeClr val="bg1"/>
                </a:solidFill>
                <a:effectLst/>
                <a:latin typeface="+mj-lt"/>
                <a:ea typeface="Tahoma" pitchFamily="34" charset="0"/>
                <a:cs typeface="Times New Roman" pitchFamily="18" charset="0"/>
              </a:rPr>
              <a:t> </a:t>
            </a:r>
            <a:r>
              <a:rPr lang="vi-VN" sz="4200" dirty="0">
                <a:solidFill>
                  <a:schemeClr val="bg1"/>
                </a:solidFill>
                <a:latin typeface="+mj-lt"/>
                <a:ea typeface="Tahoma" pitchFamily="34" charset="0"/>
                <a:cs typeface="Times New Roman" pitchFamily="18" charset="0"/>
              </a:rPr>
              <a:t>Chúa ơi (Chúa ơi) xin đừng để con (xin đừng để con) quên rằng có Chúa đang từng giây phút mong gần bên con. Chúa ơi (Chúa ơi) xin dạy bảo con (xin dạy bảo con) cho dù sao vẫn luôn dành một chỗ cho Chúa ngự trong tim</a:t>
            </a:r>
          </a:p>
        </p:txBody>
      </p:sp>
    </p:spTree>
    <p:extLst>
      <p:ext uri="{BB962C8B-B14F-4D97-AF65-F5344CB8AC3E}">
        <p14:creationId xmlns:p14="http://schemas.microsoft.com/office/powerpoint/2010/main" val="4071443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3" name="Subtitle 2"/>
          <p:cNvSpPr>
            <a:spLocks noGrp="1"/>
          </p:cNvSpPr>
          <p:nvPr>
            <p:ph type="subTitle" idx="1"/>
          </p:nvPr>
        </p:nvSpPr>
        <p:spPr>
          <a:xfrm>
            <a:off x="0" y="0"/>
            <a:ext cx="9144000" cy="5200651"/>
          </a:xfrm>
        </p:spPr>
        <p:txBody>
          <a:bodyPr/>
          <a:lstStyle/>
          <a:p>
            <a:pPr algn="just" eaLnBrk="1" hangingPunct="1">
              <a:lnSpc>
                <a:spcPct val="120000"/>
              </a:lnSpc>
            </a:pPr>
            <a:r>
              <a:rPr lang="en-US" sz="4000" b="0" u="sng" dirty="0">
                <a:solidFill>
                  <a:srgbClr val="FFFF00"/>
                </a:solidFill>
                <a:effectLst/>
                <a:latin typeface="+mj-lt"/>
                <a:ea typeface="Tahoma" pitchFamily="34" charset="0"/>
                <a:cs typeface="Times New Roman" pitchFamily="18" charset="0"/>
              </a:rPr>
              <a:t>T</a:t>
            </a:r>
            <a:r>
              <a:rPr lang="en-US" sz="4000" b="0" u="sng" dirty="0" smtClean="0">
                <a:solidFill>
                  <a:srgbClr val="FFFF00"/>
                </a:solidFill>
                <a:effectLst/>
                <a:latin typeface="+mj-lt"/>
                <a:ea typeface="Tahoma" pitchFamily="34" charset="0"/>
                <a:cs typeface="Times New Roman" pitchFamily="18" charset="0"/>
              </a:rPr>
              <a:t>k2:</a:t>
            </a:r>
            <a:r>
              <a:rPr lang="en-US" sz="4000" b="0" dirty="0" smtClean="0">
                <a:solidFill>
                  <a:schemeClr val="bg1"/>
                </a:solidFill>
                <a:effectLst/>
                <a:latin typeface="+mj-lt"/>
                <a:ea typeface="Tahoma" pitchFamily="34" charset="0"/>
                <a:cs typeface="Times New Roman" pitchFamily="18" charset="0"/>
              </a:rPr>
              <a:t> </a:t>
            </a:r>
            <a:r>
              <a:rPr lang="vi-VN" sz="4000" dirty="0">
                <a:solidFill>
                  <a:schemeClr val="bg1"/>
                </a:solidFill>
                <a:latin typeface="+mj-lt"/>
                <a:ea typeface="Tahoma" pitchFamily="34" charset="0"/>
                <a:cs typeface="Times New Roman" pitchFamily="18" charset="0"/>
              </a:rPr>
              <a:t>Có những hờn ghen đang gặm nhấm khiến lòng con đào sâu thêm hố. Có những giành tranh đang dập dồn khiến lòng con bồi cao thêm đồi. Nẻo sống vẫn khúc khuỷu quanh co cản lối chắn bước Ngài đi qua nên Ngài cứ hoài đứng chờ nơi xa.</a:t>
            </a:r>
            <a:endParaRPr lang="vi-VN" sz="40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863428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62550"/>
          </a:xfrm>
        </p:spPr>
        <p:txBody>
          <a:bodyPr rtlCol="0">
            <a:noAutofit/>
          </a:bodyPr>
          <a:lstStyle/>
          <a:p>
            <a:pPr algn="just" eaLnBrk="1" fontAlgn="auto" hangingPunct="1">
              <a:lnSpc>
                <a:spcPct val="120000"/>
              </a:lnSpc>
              <a:spcAft>
                <a:spcPts val="0"/>
              </a:spcAft>
              <a:defRPr/>
            </a:pPr>
            <a:r>
              <a:rPr lang="en-US" sz="4000" u="sng" dirty="0" smtClean="0">
                <a:solidFill>
                  <a:srgbClr val="FFFF00"/>
                </a:solidFill>
                <a:latin typeface="+mj-lt"/>
                <a:ea typeface="Tahoma" pitchFamily="34" charset="0"/>
                <a:cs typeface="Times New Roman" pitchFamily="18" charset="0"/>
              </a:rPr>
              <a:t>***</a:t>
            </a:r>
            <a:r>
              <a:rPr lang="en-US" sz="4000" b="0" dirty="0" smtClean="0">
                <a:solidFill>
                  <a:srgbClr val="FFFF00"/>
                </a:solidFill>
                <a:effectLst/>
                <a:latin typeface="+mj-lt"/>
                <a:ea typeface="Tahoma" pitchFamily="34" charset="0"/>
                <a:cs typeface="Times New Roman" pitchFamily="18" charset="0"/>
              </a:rPr>
              <a:t>:</a:t>
            </a:r>
            <a:r>
              <a:rPr lang="en-US" sz="4000" b="0" dirty="0" smtClean="0">
                <a:solidFill>
                  <a:schemeClr val="bg1"/>
                </a:solidFill>
                <a:effectLst/>
                <a:latin typeface="+mj-lt"/>
                <a:ea typeface="Tahoma" pitchFamily="34" charset="0"/>
                <a:cs typeface="Times New Roman" pitchFamily="18" charset="0"/>
              </a:rPr>
              <a:t> </a:t>
            </a:r>
            <a:r>
              <a:rPr lang="vi-VN" sz="4000" dirty="0">
                <a:solidFill>
                  <a:schemeClr val="bg1"/>
                </a:solidFill>
                <a:latin typeface="+mj-lt"/>
                <a:ea typeface="Tahoma" pitchFamily="34" charset="0"/>
                <a:cs typeface="Times New Roman" pitchFamily="18" charset="0"/>
              </a:rPr>
              <a:t>Có những thỏa thuê luôn vồn vã khiến lòng con chìm trong mê đắm. Có những lợi danh luôn vỗ về khiến lòng con vội quên mất Ngài. Chẳng nhớ Chúa đã ở nơi đâu, chẳng biết Chúa đến vào khi nao, ngọn đèn vẫn cầm nhưng con để </a:t>
            </a:r>
            <a:r>
              <a:rPr lang="vi-VN" sz="4000" dirty="0" smtClean="0">
                <a:solidFill>
                  <a:schemeClr val="bg1"/>
                </a:solidFill>
                <a:latin typeface="+mj-lt"/>
                <a:ea typeface="Tahoma" pitchFamily="34" charset="0"/>
                <a:cs typeface="Times New Roman" pitchFamily="18" charset="0"/>
              </a:rPr>
              <a:t>tắt</a:t>
            </a:r>
            <a:r>
              <a:rPr lang="en-US" sz="4000" dirty="0" smtClean="0">
                <a:solidFill>
                  <a:schemeClr val="bg1"/>
                </a:solidFill>
                <a:latin typeface="+mj-lt"/>
                <a:ea typeface="Tahoma" pitchFamily="34" charset="0"/>
                <a:cs typeface="Times New Roman" pitchFamily="18" charset="0"/>
              </a:rPr>
              <a:t>.</a:t>
            </a:r>
            <a:endParaRPr lang="vi-VN" sz="40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87596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4857750"/>
          </a:xfrm>
        </p:spPr>
        <p:txBody>
          <a:bodyPr rtlCol="0">
            <a:noAutofit/>
          </a:bodyPr>
          <a:lstStyle/>
          <a:p>
            <a:pPr algn="just" eaLnBrk="1" fontAlgn="auto" hangingPunct="1">
              <a:lnSpc>
                <a:spcPct val="120000"/>
              </a:lnSpc>
              <a:spcAft>
                <a:spcPts val="0"/>
              </a:spcAft>
              <a:defRPr/>
            </a:pPr>
            <a:r>
              <a:rPr lang="en-US" sz="4200" b="0" u="sng" dirty="0" smtClean="0">
                <a:solidFill>
                  <a:srgbClr val="FFFF00"/>
                </a:solidFill>
                <a:effectLst/>
                <a:latin typeface="+mj-lt"/>
                <a:ea typeface="Tahoma" pitchFamily="34" charset="0"/>
                <a:cs typeface="Times New Roman" pitchFamily="18" charset="0"/>
              </a:rPr>
              <a:t>Đk2</a:t>
            </a:r>
            <a:r>
              <a:rPr lang="en-US" sz="4200" b="0" dirty="0" smtClean="0">
                <a:solidFill>
                  <a:srgbClr val="FFFF00"/>
                </a:solidFill>
                <a:effectLst/>
                <a:latin typeface="+mj-lt"/>
                <a:ea typeface="Tahoma" pitchFamily="34" charset="0"/>
                <a:cs typeface="Times New Roman" pitchFamily="18" charset="0"/>
              </a:rPr>
              <a:t>:</a:t>
            </a:r>
            <a:r>
              <a:rPr lang="en-US" sz="4200" b="0" dirty="0" smtClean="0">
                <a:solidFill>
                  <a:schemeClr val="bg1"/>
                </a:solidFill>
                <a:effectLst/>
                <a:latin typeface="+mj-lt"/>
                <a:ea typeface="Tahoma" pitchFamily="34" charset="0"/>
                <a:cs typeface="Times New Roman" pitchFamily="18" charset="0"/>
              </a:rPr>
              <a:t> </a:t>
            </a:r>
            <a:r>
              <a:rPr lang="vi-VN" sz="4200" dirty="0">
                <a:solidFill>
                  <a:schemeClr val="bg1"/>
                </a:solidFill>
                <a:latin typeface="+mj-lt"/>
                <a:ea typeface="Tahoma" pitchFamily="34" charset="0"/>
                <a:cs typeface="Times New Roman" pitchFamily="18" charset="0"/>
              </a:rPr>
              <a:t>Chúa ơi (Chúa ơi) xin đừng để con (xin đừng để con) nuông chiều tội lỗi giăng đồi giăng hố ngăn Ngài đi qua. Chúa ơi (Chúa ơi) xin dạy bảo con (xin dạy bảo con) luôn được tỉnh thức thắng vượt cám dỗ tìm lại tin yêu</a:t>
            </a:r>
          </a:p>
        </p:txBody>
      </p:sp>
    </p:spTree>
    <p:extLst>
      <p:ext uri="{BB962C8B-B14F-4D97-AF65-F5344CB8AC3E}">
        <p14:creationId xmlns:p14="http://schemas.microsoft.com/office/powerpoint/2010/main" val="3182298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6020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705456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705456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362450"/>
          </a:xfrm>
        </p:spPr>
        <p:txBody>
          <a:bodyPr rtlCol="0">
            <a:normAutofit/>
          </a:bodyPr>
          <a:lstStyle/>
          <a:p>
            <a:pPr eaLnBrk="1" fontAlgn="auto" hangingPunct="1">
              <a:lnSpc>
                <a:spcPct val="120000"/>
              </a:lnSpc>
              <a:spcAft>
                <a:spcPts val="0"/>
              </a:spcAft>
              <a:defRPr/>
            </a:pPr>
            <a:r>
              <a:rPr lang="en-US" sz="4800" b="0" u="sng" dirty="0" err="1" smtClean="0">
                <a:solidFill>
                  <a:srgbClr val="FFFF00"/>
                </a:solidFill>
                <a:effectLst/>
                <a:latin typeface="+mj-lt"/>
                <a:ea typeface="Tahoma" pitchFamily="34" charset="0"/>
                <a:cs typeface="Times New Roman" pitchFamily="18" charset="0"/>
              </a:rPr>
              <a:t>Ca</a:t>
            </a:r>
            <a:r>
              <a:rPr lang="en-US" sz="4800" b="0" u="sng" dirty="0" smtClean="0">
                <a:solidFill>
                  <a:srgbClr val="FFFF00"/>
                </a:solidFill>
                <a:effectLst/>
                <a:latin typeface="+mj-lt"/>
                <a:ea typeface="Tahoma" pitchFamily="34" charset="0"/>
                <a:cs typeface="Times New Roman" pitchFamily="18" charset="0"/>
              </a:rPr>
              <a:t> </a:t>
            </a:r>
            <a:r>
              <a:rPr lang="en-US" sz="4800" b="0" u="sng" dirty="0" err="1" smtClean="0">
                <a:solidFill>
                  <a:srgbClr val="FFFF00"/>
                </a:solidFill>
                <a:effectLst/>
                <a:latin typeface="+mj-lt"/>
                <a:ea typeface="Tahoma" pitchFamily="34" charset="0"/>
                <a:cs typeface="Times New Roman" pitchFamily="18" charset="0"/>
              </a:rPr>
              <a:t>Nhập</a:t>
            </a:r>
            <a:r>
              <a:rPr lang="en-US" sz="4800" b="0" u="sng" dirty="0" smtClean="0">
                <a:solidFill>
                  <a:srgbClr val="FFFF00"/>
                </a:solidFill>
                <a:effectLst/>
                <a:latin typeface="+mj-lt"/>
                <a:ea typeface="Tahoma" pitchFamily="34" charset="0"/>
                <a:cs typeface="Times New Roman" pitchFamily="18" charset="0"/>
              </a:rPr>
              <a:t> </a:t>
            </a:r>
            <a:r>
              <a:rPr lang="en-US" sz="4800" b="0" u="sng" dirty="0" err="1" smtClean="0">
                <a:solidFill>
                  <a:srgbClr val="FFFF00"/>
                </a:solidFill>
                <a:effectLst/>
                <a:latin typeface="+mj-lt"/>
                <a:ea typeface="Tahoma" pitchFamily="34" charset="0"/>
                <a:cs typeface="Times New Roman" pitchFamily="18" charset="0"/>
              </a:rPr>
              <a:t>Lễ</a:t>
            </a:r>
            <a:r>
              <a:rPr lang="en-US" sz="4800" b="0" dirty="0" smtClean="0">
                <a:solidFill>
                  <a:srgbClr val="FFFF00"/>
                </a:solidFill>
                <a:effectLst/>
                <a:latin typeface="+mj-lt"/>
                <a:ea typeface="Tahoma" pitchFamily="34" charset="0"/>
                <a:cs typeface="Times New Roman" pitchFamily="18" charset="0"/>
              </a:rPr>
              <a:t> </a:t>
            </a:r>
          </a:p>
          <a:p>
            <a:pPr eaLnBrk="1" fontAlgn="auto" hangingPunct="1">
              <a:lnSpc>
                <a:spcPct val="120000"/>
              </a:lnSpc>
              <a:spcAft>
                <a:spcPts val="0"/>
              </a:spcAft>
              <a:defRPr/>
            </a:pPr>
            <a:r>
              <a:rPr lang="en-US" sz="4800" b="0" dirty="0" err="1" smtClean="0">
                <a:solidFill>
                  <a:srgbClr val="FFFF00"/>
                </a:solidFill>
                <a:effectLst/>
                <a:latin typeface="+mj-lt"/>
                <a:ea typeface="Tahoma" pitchFamily="34" charset="0"/>
                <a:cs typeface="Times New Roman" pitchFamily="18" charset="0"/>
              </a:rPr>
              <a:t>Nguyện</a:t>
            </a:r>
            <a:r>
              <a:rPr lang="en-US" sz="4800" b="0" dirty="0" smtClean="0">
                <a:solidFill>
                  <a:srgbClr val="FFFF00"/>
                </a:solidFill>
                <a:effectLst/>
                <a:latin typeface="+mj-lt"/>
                <a:ea typeface="Tahoma" pitchFamily="34" charset="0"/>
                <a:cs typeface="Times New Roman" pitchFamily="18" charset="0"/>
              </a:rPr>
              <a:t> </a:t>
            </a:r>
            <a:r>
              <a:rPr lang="en-US" sz="4800" b="0" dirty="0" err="1" smtClean="0">
                <a:solidFill>
                  <a:srgbClr val="FFFF00"/>
                </a:solidFill>
                <a:effectLst/>
                <a:latin typeface="+mj-lt"/>
                <a:ea typeface="Tahoma" pitchFamily="34" charset="0"/>
                <a:cs typeface="Times New Roman" pitchFamily="18" charset="0"/>
              </a:rPr>
              <a:t>Trời</a:t>
            </a:r>
            <a:r>
              <a:rPr lang="en-US" sz="4800" b="0" dirty="0" smtClean="0">
                <a:solidFill>
                  <a:srgbClr val="FFFF00"/>
                </a:solidFill>
                <a:effectLst/>
                <a:latin typeface="+mj-lt"/>
                <a:ea typeface="Tahoma" pitchFamily="34" charset="0"/>
                <a:cs typeface="Times New Roman" pitchFamily="18" charset="0"/>
              </a:rPr>
              <a:t> Cao</a:t>
            </a:r>
          </a:p>
          <a:p>
            <a:pPr eaLnBrk="1" fontAlgn="auto" hangingPunct="1">
              <a:lnSpc>
                <a:spcPct val="120000"/>
              </a:lnSpc>
              <a:spcAft>
                <a:spcPts val="0"/>
              </a:spcAft>
              <a:defRPr/>
            </a:pPr>
            <a:r>
              <a:rPr lang="en-US" sz="4800" i="1" dirty="0" err="1">
                <a:solidFill>
                  <a:schemeClr val="bg1"/>
                </a:solidFill>
                <a:latin typeface="+mj-lt"/>
                <a:ea typeface="Tahoma" pitchFamily="34" charset="0"/>
                <a:cs typeface="Times New Roman" pitchFamily="18" charset="0"/>
              </a:rPr>
              <a:t>Trọng</a:t>
            </a:r>
            <a:r>
              <a:rPr lang="en-US" sz="4800" i="1" dirty="0">
                <a:solidFill>
                  <a:schemeClr val="bg1"/>
                </a:solidFill>
                <a:latin typeface="+mj-lt"/>
                <a:ea typeface="Tahoma" pitchFamily="34" charset="0"/>
                <a:cs typeface="Times New Roman" pitchFamily="18" charset="0"/>
              </a:rPr>
              <a:t> </a:t>
            </a:r>
            <a:r>
              <a:rPr lang="en-US" sz="4800" i="1" dirty="0" err="1">
                <a:solidFill>
                  <a:schemeClr val="bg1"/>
                </a:solidFill>
                <a:latin typeface="+mj-lt"/>
                <a:ea typeface="Tahoma" pitchFamily="34" charset="0"/>
                <a:cs typeface="Times New Roman" pitchFamily="18" charset="0"/>
              </a:rPr>
              <a:t>Linh</a:t>
            </a:r>
            <a:r>
              <a:rPr lang="en-US" sz="4800" i="1" dirty="0">
                <a:solidFill>
                  <a:schemeClr val="bg1"/>
                </a:solidFill>
                <a:latin typeface="+mj-lt"/>
                <a:ea typeface="Tahoma" pitchFamily="34" charset="0"/>
                <a:cs typeface="Times New Roman" pitchFamily="18" charset="0"/>
              </a:rPr>
              <a:t> &amp; Lm. </a:t>
            </a:r>
            <a:r>
              <a:rPr lang="en-US" sz="4800" i="1" dirty="0" err="1">
                <a:solidFill>
                  <a:schemeClr val="bg1"/>
                </a:solidFill>
                <a:latin typeface="+mj-lt"/>
                <a:ea typeface="Tahoma" pitchFamily="34" charset="0"/>
                <a:cs typeface="Times New Roman" pitchFamily="18" charset="0"/>
              </a:rPr>
              <a:t>Hoàng</a:t>
            </a:r>
            <a:r>
              <a:rPr lang="en-US" sz="4800" i="1" dirty="0">
                <a:solidFill>
                  <a:schemeClr val="bg1"/>
                </a:solidFill>
                <a:latin typeface="+mj-lt"/>
                <a:ea typeface="Tahoma" pitchFamily="34" charset="0"/>
                <a:cs typeface="Times New Roman" pitchFamily="18" charset="0"/>
              </a:rPr>
              <a:t> </a:t>
            </a:r>
            <a:r>
              <a:rPr lang="en-US" sz="4800" i="1" dirty="0" err="1">
                <a:solidFill>
                  <a:schemeClr val="bg1"/>
                </a:solidFill>
                <a:latin typeface="+mj-lt"/>
                <a:ea typeface="Tahoma" pitchFamily="34" charset="0"/>
                <a:cs typeface="Times New Roman" pitchFamily="18" charset="0"/>
              </a:rPr>
              <a:t>Khánh</a:t>
            </a:r>
            <a:endParaRPr lang="en-US" sz="4800" b="0" i="1" dirty="0" smtClean="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44108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362450"/>
          </a:xfrm>
        </p:spPr>
        <p:txBody>
          <a:bodyPr rtlCol="0">
            <a:normAutofit/>
          </a:bodyPr>
          <a:lstStyle/>
          <a:p>
            <a:pPr eaLnBrk="1" fontAlgn="auto" hangingPunct="1">
              <a:lnSpc>
                <a:spcPct val="120000"/>
              </a:lnSpc>
              <a:spcAft>
                <a:spcPts val="0"/>
              </a:spcAft>
              <a:defRPr/>
            </a:pPr>
            <a:r>
              <a:rPr lang="en-US" sz="4800" b="0" dirty="0" err="1" smtClean="0">
                <a:solidFill>
                  <a:srgbClr val="FFFF00"/>
                </a:solidFill>
                <a:effectLst/>
                <a:latin typeface="+mj-lt"/>
                <a:ea typeface="Tahoma" pitchFamily="34" charset="0"/>
                <a:cs typeface="Times New Roman" pitchFamily="18" charset="0"/>
              </a:rPr>
              <a:t>Ca</a:t>
            </a:r>
            <a:r>
              <a:rPr lang="en-US" sz="4800" b="0" dirty="0" smtClean="0">
                <a:solidFill>
                  <a:srgbClr val="FFFF00"/>
                </a:solidFill>
                <a:effectLst/>
                <a:latin typeface="+mj-lt"/>
                <a:ea typeface="Tahoma" pitchFamily="34" charset="0"/>
                <a:cs typeface="Times New Roman" pitchFamily="18" charset="0"/>
              </a:rPr>
              <a:t> </a:t>
            </a:r>
            <a:r>
              <a:rPr lang="en-US" sz="4800" b="0" dirty="0" err="1" smtClean="0">
                <a:solidFill>
                  <a:srgbClr val="FFFF00"/>
                </a:solidFill>
                <a:effectLst/>
                <a:latin typeface="+mj-lt"/>
                <a:ea typeface="Tahoma" pitchFamily="34" charset="0"/>
                <a:cs typeface="Times New Roman" pitchFamily="18" charset="0"/>
              </a:rPr>
              <a:t>Kết</a:t>
            </a:r>
            <a:r>
              <a:rPr lang="en-US" sz="4800" b="0" dirty="0" smtClean="0">
                <a:solidFill>
                  <a:srgbClr val="FFFF00"/>
                </a:solidFill>
                <a:effectLst/>
                <a:latin typeface="+mj-lt"/>
                <a:ea typeface="Tahoma" pitchFamily="34" charset="0"/>
                <a:cs typeface="Times New Roman" pitchFamily="18" charset="0"/>
              </a:rPr>
              <a:t> </a:t>
            </a:r>
            <a:r>
              <a:rPr lang="en-US" sz="4800" b="0" dirty="0" err="1" smtClean="0">
                <a:solidFill>
                  <a:srgbClr val="FFFF00"/>
                </a:solidFill>
                <a:effectLst/>
                <a:latin typeface="+mj-lt"/>
                <a:ea typeface="Tahoma" pitchFamily="34" charset="0"/>
                <a:cs typeface="Times New Roman" pitchFamily="18" charset="0"/>
              </a:rPr>
              <a:t>Lễ</a:t>
            </a:r>
            <a:r>
              <a:rPr lang="en-US" sz="4800" b="0" dirty="0" smtClean="0">
                <a:solidFill>
                  <a:srgbClr val="FFFF00"/>
                </a:solidFill>
                <a:effectLst/>
                <a:latin typeface="+mj-lt"/>
                <a:ea typeface="Tahoma" pitchFamily="34" charset="0"/>
                <a:cs typeface="Times New Roman" pitchFamily="18" charset="0"/>
              </a:rPr>
              <a:t> </a:t>
            </a:r>
            <a:endParaRPr lang="en-US" sz="4800" b="0" dirty="0" smtClean="0">
              <a:solidFill>
                <a:srgbClr val="FFFF00"/>
              </a:solidFill>
              <a:effectLst/>
              <a:latin typeface="+mj-lt"/>
              <a:ea typeface="Tahoma" pitchFamily="34" charset="0"/>
              <a:cs typeface="Times New Roman" pitchFamily="18" charset="0"/>
            </a:endParaRPr>
          </a:p>
          <a:p>
            <a:pPr eaLnBrk="1" fontAlgn="auto" hangingPunct="1">
              <a:lnSpc>
                <a:spcPct val="120000"/>
              </a:lnSpc>
              <a:spcAft>
                <a:spcPts val="0"/>
              </a:spcAft>
              <a:defRPr/>
            </a:pPr>
            <a:r>
              <a:rPr lang="en-US" sz="4800" b="0" dirty="0" err="1" smtClean="0">
                <a:solidFill>
                  <a:srgbClr val="FFFF00"/>
                </a:solidFill>
                <a:effectLst/>
                <a:latin typeface="+mj-lt"/>
                <a:ea typeface="Tahoma" pitchFamily="34" charset="0"/>
                <a:cs typeface="Times New Roman" pitchFamily="18" charset="0"/>
              </a:rPr>
              <a:t>Nguyện</a:t>
            </a:r>
            <a:r>
              <a:rPr lang="en-US" sz="4800" b="0" dirty="0" smtClean="0">
                <a:solidFill>
                  <a:srgbClr val="FFFF00"/>
                </a:solidFill>
                <a:effectLst/>
                <a:latin typeface="+mj-lt"/>
                <a:ea typeface="Tahoma" pitchFamily="34" charset="0"/>
                <a:cs typeface="Times New Roman" pitchFamily="18" charset="0"/>
              </a:rPr>
              <a:t> </a:t>
            </a:r>
            <a:r>
              <a:rPr lang="en-US" sz="4800" b="0" dirty="0" err="1" smtClean="0">
                <a:solidFill>
                  <a:srgbClr val="FFFF00"/>
                </a:solidFill>
                <a:effectLst/>
                <a:latin typeface="+mj-lt"/>
                <a:ea typeface="Tahoma" pitchFamily="34" charset="0"/>
                <a:cs typeface="Times New Roman" pitchFamily="18" charset="0"/>
              </a:rPr>
              <a:t>Mùa</a:t>
            </a:r>
            <a:r>
              <a:rPr lang="en-US" sz="4800" b="0" dirty="0" smtClean="0">
                <a:solidFill>
                  <a:srgbClr val="FFFF00"/>
                </a:solidFill>
                <a:effectLst/>
                <a:latin typeface="+mj-lt"/>
                <a:ea typeface="Tahoma" pitchFamily="34" charset="0"/>
                <a:cs typeface="Times New Roman" pitchFamily="18" charset="0"/>
              </a:rPr>
              <a:t> </a:t>
            </a:r>
            <a:r>
              <a:rPr lang="en-US" sz="4800" b="0" dirty="0" err="1" smtClean="0">
                <a:solidFill>
                  <a:srgbClr val="FFFF00"/>
                </a:solidFill>
                <a:effectLst/>
                <a:latin typeface="+mj-lt"/>
                <a:ea typeface="Tahoma" pitchFamily="34" charset="0"/>
                <a:cs typeface="Times New Roman" pitchFamily="18" charset="0"/>
              </a:rPr>
              <a:t>Vọng</a:t>
            </a:r>
            <a:endParaRPr lang="en-US" sz="4800" b="0" dirty="0" smtClean="0">
              <a:solidFill>
                <a:srgbClr val="FFFF00"/>
              </a:solidFill>
              <a:effectLst/>
              <a:latin typeface="+mj-lt"/>
              <a:ea typeface="Tahoma" pitchFamily="34" charset="0"/>
              <a:cs typeface="Times New Roman" pitchFamily="18" charset="0"/>
            </a:endParaRPr>
          </a:p>
          <a:p>
            <a:pPr eaLnBrk="1" fontAlgn="auto" hangingPunct="1">
              <a:lnSpc>
                <a:spcPct val="120000"/>
              </a:lnSpc>
              <a:spcAft>
                <a:spcPts val="0"/>
              </a:spcAft>
              <a:defRPr/>
            </a:pPr>
            <a:r>
              <a:rPr lang="en-US" sz="4800" i="1" dirty="0" err="1" smtClean="0">
                <a:solidFill>
                  <a:schemeClr val="bg1"/>
                </a:solidFill>
                <a:latin typeface="+mj-lt"/>
                <a:ea typeface="Tahoma" pitchFamily="34" charset="0"/>
                <a:cs typeface="Times New Roman" pitchFamily="18" charset="0"/>
              </a:rPr>
              <a:t>Hoàng</a:t>
            </a:r>
            <a:r>
              <a:rPr lang="en-US" sz="4800" i="1" dirty="0" err="1" smtClean="0">
                <a:solidFill>
                  <a:schemeClr val="bg1"/>
                </a:solidFill>
                <a:latin typeface="+mj-lt"/>
                <a:ea typeface="Tahoma" pitchFamily="34" charset="0"/>
                <a:cs typeface="Times New Roman" pitchFamily="18" charset="0"/>
              </a:rPr>
              <a:t>Vũ</a:t>
            </a:r>
            <a:endParaRPr lang="en-US" sz="4800" b="0" i="1" dirty="0" smtClean="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65898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4741926"/>
          </a:xfrm>
        </p:spPr>
        <p:txBody>
          <a:bodyPr rtlCol="0">
            <a:noAutofit/>
          </a:bodyPr>
          <a:lstStyle/>
          <a:p>
            <a:pPr algn="just" eaLnBrk="1" fontAlgn="auto" hangingPunct="1">
              <a:lnSpc>
                <a:spcPct val="120000"/>
              </a:lnSpc>
              <a:spcAft>
                <a:spcPts val="0"/>
              </a:spcAft>
              <a:defRPr/>
            </a:pPr>
            <a:r>
              <a:rPr lang="en-US" sz="4100" b="0" u="sng" dirty="0" err="1" smtClean="0">
                <a:solidFill>
                  <a:srgbClr val="FFFF00"/>
                </a:solidFill>
                <a:effectLst/>
                <a:latin typeface="+mj-lt"/>
                <a:ea typeface="Tahoma" pitchFamily="34" charset="0"/>
                <a:cs typeface="Times New Roman" pitchFamily="18" charset="0"/>
              </a:rPr>
              <a:t>Đk</a:t>
            </a:r>
            <a:r>
              <a:rPr lang="en-US" sz="4100" b="0" dirty="0" smtClean="0">
                <a:solidFill>
                  <a:srgbClr val="FFFF00"/>
                </a:solidFill>
                <a:effectLst/>
                <a:latin typeface="+mj-lt"/>
                <a:ea typeface="Tahoma" pitchFamily="34" charset="0"/>
                <a:cs typeface="Times New Roman" pitchFamily="18" charset="0"/>
              </a:rPr>
              <a:t>:</a:t>
            </a:r>
            <a:r>
              <a:rPr lang="en-US" sz="4100" b="0" dirty="0" smtClean="0">
                <a:solidFill>
                  <a:schemeClr val="bg1"/>
                </a:solidFill>
                <a:effectLst/>
                <a:latin typeface="+mj-lt"/>
                <a:ea typeface="Tahoma" pitchFamily="34" charset="0"/>
                <a:cs typeface="Times New Roman" pitchFamily="18" charset="0"/>
              </a:rPr>
              <a:t> </a:t>
            </a:r>
            <a:r>
              <a:rPr lang="vi-VN" sz="4100" dirty="0">
                <a:solidFill>
                  <a:schemeClr val="bg1"/>
                </a:solidFill>
                <a:latin typeface="+mj-lt"/>
                <a:ea typeface="Tahoma" pitchFamily="34" charset="0"/>
                <a:cs typeface="Times New Roman" pitchFamily="18" charset="0"/>
              </a:rPr>
              <a:t>Từ trần gian con ngước trông lên Chúa ơi! Cầu xin hãy mưa Đấng Thiên Sai Chúa ơi! nghe lời van thiết tha. Ngày và đêm con vẫn van xin Chúa thương, Người ban ơn cứu rỗi yêu đương bốn pương cho đoàn con ngóng chờ.</a:t>
            </a:r>
          </a:p>
        </p:txBody>
      </p:sp>
    </p:spTree>
    <p:extLst>
      <p:ext uri="{BB962C8B-B14F-4D97-AF65-F5344CB8AC3E}">
        <p14:creationId xmlns:p14="http://schemas.microsoft.com/office/powerpoint/2010/main" val="3910545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18288" y="0"/>
            <a:ext cx="9144000" cy="5143500"/>
          </a:xfrm>
        </p:spPr>
        <p:txBody>
          <a:bodyPr/>
          <a:lstStyle/>
          <a:p>
            <a:pPr algn="just" eaLnBrk="1" hangingPunct="1">
              <a:lnSpc>
                <a:spcPct val="140000"/>
              </a:lnSpc>
            </a:pPr>
            <a:r>
              <a:rPr lang="en-US" sz="4800" b="0" u="sng" dirty="0">
                <a:solidFill>
                  <a:srgbClr val="FFFF00"/>
                </a:solidFill>
                <a:effectLst/>
                <a:latin typeface="+mj-lt"/>
                <a:ea typeface="Tahoma" pitchFamily="34" charset="0"/>
                <a:cs typeface="Times New Roman" pitchFamily="18" charset="0"/>
              </a:rPr>
              <a:t>T</a:t>
            </a:r>
            <a:r>
              <a:rPr lang="en-US" sz="4800" b="0" u="sng" dirty="0" smtClean="0">
                <a:solidFill>
                  <a:srgbClr val="FFFF00"/>
                </a:solidFill>
                <a:effectLst/>
                <a:latin typeface="+mj-lt"/>
                <a:ea typeface="Tahoma" pitchFamily="34" charset="0"/>
                <a:cs typeface="Times New Roman" pitchFamily="18" charset="0"/>
              </a:rPr>
              <a:t>k1</a:t>
            </a:r>
            <a:r>
              <a:rPr lang="en-US" sz="4800" b="0" dirty="0" smtClean="0">
                <a:solidFill>
                  <a:srgbClr val="FFFF00"/>
                </a:solidFill>
                <a:effectLst/>
                <a:latin typeface="+mj-lt"/>
                <a:ea typeface="Tahoma" pitchFamily="34" charset="0"/>
                <a:cs typeface="Times New Roman" pitchFamily="18" charset="0"/>
              </a:rPr>
              <a:t>:</a:t>
            </a:r>
            <a:r>
              <a:rPr lang="en-US" sz="4800" b="0" dirty="0" smtClean="0">
                <a:solidFill>
                  <a:schemeClr val="bg1"/>
                </a:solidFill>
                <a:effectLst/>
                <a:latin typeface="+mj-lt"/>
                <a:ea typeface="Tahoma" pitchFamily="34" charset="0"/>
                <a:cs typeface="Times New Roman" pitchFamily="18" charset="0"/>
              </a:rPr>
              <a:t> </a:t>
            </a:r>
            <a:r>
              <a:rPr lang="vi-VN" sz="4800" dirty="0">
                <a:solidFill>
                  <a:schemeClr val="bg1"/>
                </a:solidFill>
                <a:latin typeface="+mj-lt"/>
                <a:ea typeface="Tahoma" pitchFamily="34" charset="0"/>
                <a:cs typeface="Times New Roman" pitchFamily="18" charset="0"/>
              </a:rPr>
              <a:t>Xa xôi cõi trần mong Chúa viếng thăm. Chúa là hừng đông phá tan mờ tối. Qua bao tháng ngày xin Chúa đoái thương. Xóa tội trần gian xóa bao lỗi đời.</a:t>
            </a:r>
          </a:p>
        </p:txBody>
      </p:sp>
    </p:spTree>
    <p:extLst>
      <p:ext uri="{BB962C8B-B14F-4D97-AF65-F5344CB8AC3E}">
        <p14:creationId xmlns:p14="http://schemas.microsoft.com/office/powerpoint/2010/main" val="19550956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4741926"/>
          </a:xfrm>
        </p:spPr>
        <p:txBody>
          <a:bodyPr rtlCol="0">
            <a:noAutofit/>
          </a:bodyPr>
          <a:lstStyle/>
          <a:p>
            <a:pPr algn="just" eaLnBrk="1" fontAlgn="auto" hangingPunct="1">
              <a:lnSpc>
                <a:spcPct val="120000"/>
              </a:lnSpc>
              <a:spcAft>
                <a:spcPts val="0"/>
              </a:spcAft>
              <a:defRPr/>
            </a:pPr>
            <a:r>
              <a:rPr lang="en-US" sz="4100" b="0" u="sng" dirty="0" err="1" smtClean="0">
                <a:solidFill>
                  <a:srgbClr val="FFFF00"/>
                </a:solidFill>
                <a:effectLst/>
                <a:latin typeface="+mj-lt"/>
                <a:ea typeface="Tahoma" pitchFamily="34" charset="0"/>
                <a:cs typeface="Times New Roman" pitchFamily="18" charset="0"/>
              </a:rPr>
              <a:t>Đk</a:t>
            </a:r>
            <a:r>
              <a:rPr lang="en-US" sz="4100" b="0" dirty="0" smtClean="0">
                <a:solidFill>
                  <a:srgbClr val="FFFF00"/>
                </a:solidFill>
                <a:effectLst/>
                <a:latin typeface="+mj-lt"/>
                <a:ea typeface="Tahoma" pitchFamily="34" charset="0"/>
                <a:cs typeface="Times New Roman" pitchFamily="18" charset="0"/>
              </a:rPr>
              <a:t>:</a:t>
            </a:r>
            <a:r>
              <a:rPr lang="en-US" sz="4100" b="0" dirty="0" smtClean="0">
                <a:solidFill>
                  <a:schemeClr val="bg1"/>
                </a:solidFill>
                <a:effectLst/>
                <a:latin typeface="+mj-lt"/>
                <a:ea typeface="Tahoma" pitchFamily="34" charset="0"/>
                <a:cs typeface="Times New Roman" pitchFamily="18" charset="0"/>
              </a:rPr>
              <a:t> </a:t>
            </a:r>
            <a:r>
              <a:rPr lang="vi-VN" sz="4100" dirty="0">
                <a:solidFill>
                  <a:schemeClr val="bg1"/>
                </a:solidFill>
                <a:latin typeface="+mj-lt"/>
                <a:ea typeface="Tahoma" pitchFamily="34" charset="0"/>
                <a:cs typeface="Times New Roman" pitchFamily="18" charset="0"/>
              </a:rPr>
              <a:t>Từ trần gian con ngước trông lên Chúa ơi! Cầu xin hãy mưa Đấng Thiên Sai Chúa ơi! nghe lời van thiết tha. Ngày và đêm con vẫn van xin Chúa thương, Người ban ơn cứu rỗi yêu đương bốn pương cho đoàn con ngóng chờ.</a:t>
            </a:r>
          </a:p>
        </p:txBody>
      </p:sp>
    </p:spTree>
    <p:extLst>
      <p:ext uri="{BB962C8B-B14F-4D97-AF65-F5344CB8AC3E}">
        <p14:creationId xmlns:p14="http://schemas.microsoft.com/office/powerpoint/2010/main" val="3192926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3" name="Subtitle 2"/>
          <p:cNvSpPr>
            <a:spLocks noGrp="1"/>
          </p:cNvSpPr>
          <p:nvPr>
            <p:ph type="subTitle" idx="1"/>
          </p:nvPr>
        </p:nvSpPr>
        <p:spPr>
          <a:xfrm>
            <a:off x="0" y="133350"/>
            <a:ext cx="9144000" cy="5067301"/>
          </a:xfrm>
        </p:spPr>
        <p:txBody>
          <a:bodyPr/>
          <a:lstStyle/>
          <a:p>
            <a:pPr algn="just" eaLnBrk="1" hangingPunct="1">
              <a:lnSpc>
                <a:spcPct val="120000"/>
              </a:lnSpc>
            </a:pPr>
            <a:r>
              <a:rPr lang="en-US" sz="4900" b="0" u="sng" dirty="0">
                <a:solidFill>
                  <a:srgbClr val="FFFF00"/>
                </a:solidFill>
                <a:effectLst/>
                <a:latin typeface="+mj-lt"/>
                <a:ea typeface="Tahoma" pitchFamily="34" charset="0"/>
                <a:cs typeface="Times New Roman" pitchFamily="18" charset="0"/>
              </a:rPr>
              <a:t>T</a:t>
            </a:r>
            <a:r>
              <a:rPr lang="en-US" sz="4900" b="0" u="sng" dirty="0" smtClean="0">
                <a:solidFill>
                  <a:srgbClr val="FFFF00"/>
                </a:solidFill>
                <a:effectLst/>
                <a:latin typeface="+mj-lt"/>
                <a:ea typeface="Tahoma" pitchFamily="34" charset="0"/>
                <a:cs typeface="Times New Roman" pitchFamily="18" charset="0"/>
              </a:rPr>
              <a:t>k2:</a:t>
            </a:r>
            <a:r>
              <a:rPr lang="en-US" sz="4900" b="0" dirty="0" smtClean="0">
                <a:solidFill>
                  <a:schemeClr val="bg1"/>
                </a:solidFill>
                <a:effectLst/>
                <a:latin typeface="+mj-lt"/>
                <a:ea typeface="Tahoma" pitchFamily="34" charset="0"/>
                <a:cs typeface="Times New Roman" pitchFamily="18" charset="0"/>
              </a:rPr>
              <a:t> </a:t>
            </a:r>
            <a:r>
              <a:rPr lang="vi-VN" sz="4900" dirty="0">
                <a:solidFill>
                  <a:schemeClr val="bg1"/>
                </a:solidFill>
                <a:latin typeface="+mj-lt"/>
                <a:ea typeface="Tahoma" pitchFamily="34" charset="0"/>
                <a:cs typeface="Times New Roman" pitchFamily="18" charset="0"/>
              </a:rPr>
              <a:t>Xin mưa xuống trần gian Đấng Cứu Tinh. Phá mọi nghịch mưu xấu xa tội lỗi. Xin ban xuống đời con Chúa Chí Linh. Nối lại tình thương thế gian nước trời.</a:t>
            </a:r>
            <a:endParaRPr lang="vi-VN" sz="49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000857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4741926"/>
          </a:xfrm>
        </p:spPr>
        <p:txBody>
          <a:bodyPr rtlCol="0">
            <a:noAutofit/>
          </a:bodyPr>
          <a:lstStyle/>
          <a:p>
            <a:pPr algn="just" eaLnBrk="1" fontAlgn="auto" hangingPunct="1">
              <a:lnSpc>
                <a:spcPct val="120000"/>
              </a:lnSpc>
              <a:spcAft>
                <a:spcPts val="0"/>
              </a:spcAft>
              <a:defRPr/>
            </a:pPr>
            <a:r>
              <a:rPr lang="en-US" sz="4100" b="0" u="sng" dirty="0" err="1" smtClean="0">
                <a:solidFill>
                  <a:srgbClr val="FFFF00"/>
                </a:solidFill>
                <a:effectLst/>
                <a:latin typeface="+mj-lt"/>
                <a:ea typeface="Tahoma" pitchFamily="34" charset="0"/>
                <a:cs typeface="Times New Roman" pitchFamily="18" charset="0"/>
              </a:rPr>
              <a:t>Đk</a:t>
            </a:r>
            <a:r>
              <a:rPr lang="en-US" sz="4100" b="0" dirty="0" smtClean="0">
                <a:solidFill>
                  <a:srgbClr val="FFFF00"/>
                </a:solidFill>
                <a:effectLst/>
                <a:latin typeface="+mj-lt"/>
                <a:ea typeface="Tahoma" pitchFamily="34" charset="0"/>
                <a:cs typeface="Times New Roman" pitchFamily="18" charset="0"/>
              </a:rPr>
              <a:t>:</a:t>
            </a:r>
            <a:r>
              <a:rPr lang="en-US" sz="4100" b="0" dirty="0" smtClean="0">
                <a:solidFill>
                  <a:schemeClr val="bg1"/>
                </a:solidFill>
                <a:effectLst/>
                <a:latin typeface="+mj-lt"/>
                <a:ea typeface="Tahoma" pitchFamily="34" charset="0"/>
                <a:cs typeface="Times New Roman" pitchFamily="18" charset="0"/>
              </a:rPr>
              <a:t> </a:t>
            </a:r>
            <a:r>
              <a:rPr lang="vi-VN" sz="4100" dirty="0">
                <a:solidFill>
                  <a:schemeClr val="bg1"/>
                </a:solidFill>
                <a:latin typeface="+mj-lt"/>
                <a:ea typeface="Tahoma" pitchFamily="34" charset="0"/>
                <a:cs typeface="Times New Roman" pitchFamily="18" charset="0"/>
              </a:rPr>
              <a:t>Từ trần gian con ngước trông lên Chúa ơi! Cầu xin hãy mưa Đấng Thiên Sai Chúa ơi! nghe lời van thiết tha. Ngày và đêm con vẫn van xin Chúa thương, Người ban ơn cứu rỗi yêu đương bốn pương cho đoàn con ngóng chờ.</a:t>
            </a:r>
          </a:p>
        </p:txBody>
      </p:sp>
    </p:spTree>
    <p:extLst>
      <p:ext uri="{BB962C8B-B14F-4D97-AF65-F5344CB8AC3E}">
        <p14:creationId xmlns:p14="http://schemas.microsoft.com/office/powerpoint/2010/main" val="31929264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705456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0767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4857750"/>
          </a:xfrm>
        </p:spPr>
        <p:txBody>
          <a:bodyPr rtlCol="0">
            <a:noAutofit/>
          </a:bodyPr>
          <a:lstStyle/>
          <a:p>
            <a:pPr algn="just" eaLnBrk="1" fontAlgn="auto" hangingPunct="1">
              <a:lnSpc>
                <a:spcPct val="120000"/>
              </a:lnSpc>
              <a:spcAft>
                <a:spcPts val="0"/>
              </a:spcAft>
              <a:defRPr/>
            </a:pPr>
            <a:r>
              <a:rPr lang="en-US" sz="5000" b="0" u="sng" dirty="0" err="1" smtClean="0">
                <a:solidFill>
                  <a:srgbClr val="FFFF00"/>
                </a:solidFill>
                <a:effectLst/>
                <a:latin typeface="+mj-lt"/>
                <a:ea typeface="Tahoma" pitchFamily="34" charset="0"/>
                <a:cs typeface="Times New Roman" pitchFamily="18" charset="0"/>
              </a:rPr>
              <a:t>Đk</a:t>
            </a:r>
            <a:r>
              <a:rPr lang="en-US" sz="5000" b="0" dirty="0" smtClean="0">
                <a:solidFill>
                  <a:srgbClr val="FFFF00"/>
                </a:solidFill>
                <a:effectLst/>
                <a:latin typeface="+mj-lt"/>
                <a:ea typeface="Tahoma" pitchFamily="34" charset="0"/>
                <a:cs typeface="Times New Roman" pitchFamily="18" charset="0"/>
              </a:rPr>
              <a:t>:</a:t>
            </a:r>
            <a:r>
              <a:rPr lang="en-US" sz="5000" b="0" dirty="0" smtClean="0">
                <a:solidFill>
                  <a:schemeClr val="bg1"/>
                </a:solidFill>
                <a:effectLst/>
                <a:latin typeface="+mj-lt"/>
                <a:ea typeface="Tahoma" pitchFamily="34" charset="0"/>
                <a:cs typeface="Times New Roman" pitchFamily="18" charset="0"/>
              </a:rPr>
              <a:t> </a:t>
            </a:r>
            <a:r>
              <a:rPr lang="vi-VN" sz="5000" dirty="0">
                <a:solidFill>
                  <a:schemeClr val="bg1"/>
                </a:solidFill>
                <a:latin typeface="+mj-lt"/>
                <a:ea typeface="Tahoma" pitchFamily="34" charset="0"/>
                <a:cs typeface="Times New Roman" pitchFamily="18" charset="0"/>
              </a:rPr>
              <a:t>Nguyện trời cao đổ xuống sương mai. Mây ơi mau hãy mưa Vị Cứu Tinh. Các tầng trời nói lên hiển vinh Chúa. Không trung cao chiếu kỳ công tay Người.</a:t>
            </a:r>
          </a:p>
        </p:txBody>
      </p:sp>
    </p:spTree>
    <p:extLst>
      <p:ext uri="{BB962C8B-B14F-4D97-AF65-F5344CB8AC3E}">
        <p14:creationId xmlns:p14="http://schemas.microsoft.com/office/powerpoint/2010/main" val="1814366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285750"/>
            <a:ext cx="9144000" cy="4857750"/>
          </a:xfrm>
        </p:spPr>
        <p:txBody>
          <a:bodyPr/>
          <a:lstStyle/>
          <a:p>
            <a:pPr algn="just" eaLnBrk="1" hangingPunct="1">
              <a:lnSpc>
                <a:spcPct val="140000"/>
              </a:lnSpc>
            </a:pPr>
            <a:r>
              <a:rPr lang="en-US" sz="4200" b="0" u="sng" dirty="0">
                <a:solidFill>
                  <a:srgbClr val="FFFF00"/>
                </a:solidFill>
                <a:effectLst/>
                <a:latin typeface="+mj-lt"/>
                <a:ea typeface="Tahoma" pitchFamily="34" charset="0"/>
                <a:cs typeface="Times New Roman" pitchFamily="18" charset="0"/>
              </a:rPr>
              <a:t>T</a:t>
            </a:r>
            <a:r>
              <a:rPr lang="en-US" sz="4200" b="0" u="sng" dirty="0" smtClean="0">
                <a:solidFill>
                  <a:srgbClr val="FFFF00"/>
                </a:solidFill>
                <a:effectLst/>
                <a:latin typeface="+mj-lt"/>
                <a:ea typeface="Tahoma" pitchFamily="34" charset="0"/>
                <a:cs typeface="Times New Roman" pitchFamily="18" charset="0"/>
              </a:rPr>
              <a:t>k1</a:t>
            </a:r>
            <a:r>
              <a:rPr lang="en-US" sz="4200" b="0" dirty="0" smtClean="0">
                <a:solidFill>
                  <a:srgbClr val="FFFF00"/>
                </a:solidFill>
                <a:effectLst/>
                <a:latin typeface="+mj-lt"/>
                <a:ea typeface="Tahoma" pitchFamily="34" charset="0"/>
                <a:cs typeface="Times New Roman" pitchFamily="18" charset="0"/>
              </a:rPr>
              <a:t>:</a:t>
            </a:r>
            <a:r>
              <a:rPr lang="en-US" sz="4200" b="0" dirty="0" smtClean="0">
                <a:solidFill>
                  <a:schemeClr val="bg1"/>
                </a:solidFill>
                <a:effectLst/>
                <a:latin typeface="+mj-lt"/>
                <a:ea typeface="Tahoma" pitchFamily="34" charset="0"/>
                <a:cs typeface="Times New Roman" pitchFamily="18" charset="0"/>
              </a:rPr>
              <a:t> </a:t>
            </a:r>
            <a:r>
              <a:rPr lang="vi-VN" sz="4200" dirty="0">
                <a:solidFill>
                  <a:schemeClr val="bg1"/>
                </a:solidFill>
                <a:latin typeface="+mj-lt"/>
                <a:ea typeface="Tahoma" pitchFamily="34" charset="0"/>
                <a:cs typeface="Times New Roman" pitchFamily="18" charset="0"/>
              </a:rPr>
              <a:t>Chúa ơi! Xin đừng chấp tội chúng con. Này đây Si-on lạnh vắng thành thánh điêu tàn. Giê-ru-sa-lem hoang vu nơi xưa cha ông chúng con sum họp ngợi khen Chúa giờ đây thành tiêu sơ.</a:t>
            </a:r>
            <a:endParaRPr lang="vi-VN" sz="42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340025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4857750"/>
          </a:xfrm>
        </p:spPr>
        <p:txBody>
          <a:bodyPr rtlCol="0">
            <a:noAutofit/>
          </a:bodyPr>
          <a:lstStyle/>
          <a:p>
            <a:pPr algn="just" eaLnBrk="1" fontAlgn="auto" hangingPunct="1">
              <a:lnSpc>
                <a:spcPct val="120000"/>
              </a:lnSpc>
              <a:spcAft>
                <a:spcPts val="0"/>
              </a:spcAft>
              <a:defRPr/>
            </a:pPr>
            <a:r>
              <a:rPr lang="en-US" sz="5000" b="0" u="sng" dirty="0" err="1" smtClean="0">
                <a:solidFill>
                  <a:srgbClr val="FFFF00"/>
                </a:solidFill>
                <a:effectLst/>
                <a:latin typeface="+mj-lt"/>
                <a:ea typeface="Tahoma" pitchFamily="34" charset="0"/>
                <a:cs typeface="Times New Roman" pitchFamily="18" charset="0"/>
              </a:rPr>
              <a:t>Đk</a:t>
            </a:r>
            <a:r>
              <a:rPr lang="en-US" sz="5000" b="0" dirty="0" smtClean="0">
                <a:solidFill>
                  <a:srgbClr val="FFFF00"/>
                </a:solidFill>
                <a:effectLst/>
                <a:latin typeface="+mj-lt"/>
                <a:ea typeface="Tahoma" pitchFamily="34" charset="0"/>
                <a:cs typeface="Times New Roman" pitchFamily="18" charset="0"/>
              </a:rPr>
              <a:t>:</a:t>
            </a:r>
            <a:r>
              <a:rPr lang="en-US" sz="5000" b="0" dirty="0" smtClean="0">
                <a:solidFill>
                  <a:schemeClr val="bg1"/>
                </a:solidFill>
                <a:effectLst/>
                <a:latin typeface="+mj-lt"/>
                <a:ea typeface="Tahoma" pitchFamily="34" charset="0"/>
                <a:cs typeface="Times New Roman" pitchFamily="18" charset="0"/>
              </a:rPr>
              <a:t> </a:t>
            </a:r>
            <a:r>
              <a:rPr lang="vi-VN" sz="5000" dirty="0">
                <a:solidFill>
                  <a:schemeClr val="bg1"/>
                </a:solidFill>
                <a:latin typeface="+mj-lt"/>
                <a:ea typeface="Tahoma" pitchFamily="34" charset="0"/>
                <a:cs typeface="Times New Roman" pitchFamily="18" charset="0"/>
              </a:rPr>
              <a:t>Nguyện trời cao đổ xuống sương mai. Mây ơi mau hãy mưa Vị Cứu Tinh. Các tầng trời nói lên hiển vinh Chúa. Không trung cao chiếu kỳ công tay Người.</a:t>
            </a:r>
          </a:p>
        </p:txBody>
      </p:sp>
    </p:spTree>
    <p:extLst>
      <p:ext uri="{BB962C8B-B14F-4D97-AF65-F5344CB8AC3E}">
        <p14:creationId xmlns:p14="http://schemas.microsoft.com/office/powerpoint/2010/main" val="1634075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3" name="Subtitle 2"/>
          <p:cNvSpPr>
            <a:spLocks noGrp="1"/>
          </p:cNvSpPr>
          <p:nvPr>
            <p:ph type="subTitle" idx="1"/>
          </p:nvPr>
        </p:nvSpPr>
        <p:spPr>
          <a:xfrm>
            <a:off x="0" y="0"/>
            <a:ext cx="9144000" cy="5200651"/>
          </a:xfrm>
        </p:spPr>
        <p:txBody>
          <a:bodyPr/>
          <a:lstStyle/>
          <a:p>
            <a:pPr algn="just" eaLnBrk="1" hangingPunct="1">
              <a:lnSpc>
                <a:spcPct val="120000"/>
              </a:lnSpc>
            </a:pPr>
            <a:r>
              <a:rPr lang="en-US" sz="4400" b="0" u="sng" dirty="0">
                <a:solidFill>
                  <a:srgbClr val="FFFF00"/>
                </a:solidFill>
                <a:effectLst/>
                <a:latin typeface="+mj-lt"/>
                <a:ea typeface="Tahoma" pitchFamily="34" charset="0"/>
                <a:cs typeface="Times New Roman" pitchFamily="18" charset="0"/>
              </a:rPr>
              <a:t>T</a:t>
            </a:r>
            <a:r>
              <a:rPr lang="en-US" sz="4400" b="0" u="sng" dirty="0" smtClean="0">
                <a:solidFill>
                  <a:srgbClr val="FFFF00"/>
                </a:solidFill>
                <a:effectLst/>
                <a:latin typeface="+mj-lt"/>
                <a:ea typeface="Tahoma" pitchFamily="34" charset="0"/>
                <a:cs typeface="Times New Roman" pitchFamily="18" charset="0"/>
              </a:rPr>
              <a:t>k2:</a:t>
            </a:r>
            <a:r>
              <a:rPr lang="en-US" sz="4400" b="0" dirty="0" smtClean="0">
                <a:solidFill>
                  <a:schemeClr val="bg1"/>
                </a:solidFill>
                <a:effectLst/>
                <a:latin typeface="+mj-lt"/>
                <a:ea typeface="Tahoma" pitchFamily="34" charset="0"/>
                <a:cs typeface="Times New Roman" pitchFamily="18" charset="0"/>
              </a:rPr>
              <a:t> </a:t>
            </a:r>
            <a:r>
              <a:rPr lang="vi-VN" sz="4400" dirty="0">
                <a:solidFill>
                  <a:schemeClr val="bg1"/>
                </a:solidFill>
                <a:latin typeface="+mj-lt"/>
                <a:ea typeface="Tahoma" pitchFamily="34" charset="0"/>
                <a:cs typeface="Times New Roman" pitchFamily="18" charset="0"/>
              </a:rPr>
              <a:t>Chúa ơi! Xin đừng xét phạt thế gian. Đoàn con ăn năn tự hối nguyện Chúa thương tình. Xin thương tha muôn oan khiên mau mau ban Ngôi Cứu Tinh trong tâm hồn khao khát ngày đêm hằng van xin.</a:t>
            </a:r>
            <a:endParaRPr lang="vi-VN" sz="44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73910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4857750"/>
          </a:xfrm>
        </p:spPr>
        <p:txBody>
          <a:bodyPr rtlCol="0">
            <a:noAutofit/>
          </a:bodyPr>
          <a:lstStyle/>
          <a:p>
            <a:pPr algn="just" eaLnBrk="1" fontAlgn="auto" hangingPunct="1">
              <a:lnSpc>
                <a:spcPct val="120000"/>
              </a:lnSpc>
              <a:spcAft>
                <a:spcPts val="0"/>
              </a:spcAft>
              <a:defRPr/>
            </a:pPr>
            <a:r>
              <a:rPr lang="en-US" sz="5000" b="0" u="sng" dirty="0" err="1" smtClean="0">
                <a:solidFill>
                  <a:srgbClr val="FFFF00"/>
                </a:solidFill>
                <a:effectLst/>
                <a:latin typeface="+mj-lt"/>
                <a:ea typeface="Tahoma" pitchFamily="34" charset="0"/>
                <a:cs typeface="Times New Roman" pitchFamily="18" charset="0"/>
              </a:rPr>
              <a:t>Đk</a:t>
            </a:r>
            <a:r>
              <a:rPr lang="en-US" sz="5000" b="0" dirty="0" smtClean="0">
                <a:solidFill>
                  <a:srgbClr val="FFFF00"/>
                </a:solidFill>
                <a:effectLst/>
                <a:latin typeface="+mj-lt"/>
                <a:ea typeface="Tahoma" pitchFamily="34" charset="0"/>
                <a:cs typeface="Times New Roman" pitchFamily="18" charset="0"/>
              </a:rPr>
              <a:t>:</a:t>
            </a:r>
            <a:r>
              <a:rPr lang="en-US" sz="5000" b="0" dirty="0" smtClean="0">
                <a:solidFill>
                  <a:schemeClr val="bg1"/>
                </a:solidFill>
                <a:effectLst/>
                <a:latin typeface="+mj-lt"/>
                <a:ea typeface="Tahoma" pitchFamily="34" charset="0"/>
                <a:cs typeface="Times New Roman" pitchFamily="18" charset="0"/>
              </a:rPr>
              <a:t> </a:t>
            </a:r>
            <a:r>
              <a:rPr lang="vi-VN" sz="5000" dirty="0">
                <a:solidFill>
                  <a:schemeClr val="bg1"/>
                </a:solidFill>
                <a:latin typeface="+mj-lt"/>
                <a:ea typeface="Tahoma" pitchFamily="34" charset="0"/>
                <a:cs typeface="Times New Roman" pitchFamily="18" charset="0"/>
              </a:rPr>
              <a:t>Nguyện trời cao đổ xuống sương mai. Mây ơi mau hãy mưa Vị Cứu Tinh. Các tầng trời nói lên hiển vinh Chúa. Không trung cao chiếu kỳ công tay Người.</a:t>
            </a:r>
          </a:p>
        </p:txBody>
      </p:sp>
    </p:spTree>
    <p:extLst>
      <p:ext uri="{BB962C8B-B14F-4D97-AF65-F5344CB8AC3E}">
        <p14:creationId xmlns:p14="http://schemas.microsoft.com/office/powerpoint/2010/main" val="287056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3004</TotalTime>
  <Words>1281</Words>
  <Application>Microsoft Office PowerPoint</Application>
  <PresentationFormat>On-screen Show (16:9)</PresentationFormat>
  <Paragraphs>80</Paragraphs>
  <Slides>47</Slides>
  <Notes>0</Notes>
  <HiddenSlides>0</HiddenSlides>
  <MMClips>0</MMClips>
  <ScaleCrop>false</ScaleCrop>
  <HeadingPairs>
    <vt:vector size="4" baseType="variant">
      <vt:variant>
        <vt:lpstr>Theme</vt:lpstr>
      </vt:variant>
      <vt:variant>
        <vt:i4>9</vt:i4>
      </vt:variant>
      <vt:variant>
        <vt:lpstr>Slide Titles</vt:lpstr>
      </vt:variant>
      <vt:variant>
        <vt:i4>47</vt:i4>
      </vt:variant>
    </vt:vector>
  </HeadingPairs>
  <TitlesOfParts>
    <vt:vector size="56" baseType="lpstr">
      <vt:lpstr>Default Design</vt:lpstr>
      <vt:lpstr>5_Default Design</vt:lpstr>
      <vt:lpstr>36_Default Design</vt:lpstr>
      <vt:lpstr>1_Default Design</vt:lpstr>
      <vt:lpstr>2_Default Design</vt:lpstr>
      <vt:lpstr>4_Default Design</vt:lpstr>
      <vt:lpstr>7_Default Design</vt:lpstr>
      <vt:lpstr>8_Default Design</vt:lpstr>
      <vt:lpstr>6_Default Design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Hùng Nam</cp:lastModifiedBy>
  <cp:revision>1544</cp:revision>
  <dcterms:created xsi:type="dcterms:W3CDTF">2000-12-31T17:05:43Z</dcterms:created>
  <dcterms:modified xsi:type="dcterms:W3CDTF">2024-12-12T03:57:19Z</dcterms:modified>
</cp:coreProperties>
</file>